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8" r:id="rId2"/>
  </p:sldMasterIdLst>
  <p:notesMasterIdLst>
    <p:notesMasterId r:id="rId40"/>
  </p:notesMasterIdLst>
  <p:sldIdLst>
    <p:sldId id="257" r:id="rId3"/>
    <p:sldId id="258" r:id="rId4"/>
    <p:sldId id="260" r:id="rId5"/>
    <p:sldId id="259" r:id="rId6"/>
    <p:sldId id="261" r:id="rId7"/>
    <p:sldId id="263" r:id="rId8"/>
    <p:sldId id="266" r:id="rId9"/>
    <p:sldId id="269" r:id="rId10"/>
    <p:sldId id="275" r:id="rId11"/>
    <p:sldId id="267" r:id="rId12"/>
    <p:sldId id="284" r:id="rId13"/>
    <p:sldId id="268" r:id="rId14"/>
    <p:sldId id="278" r:id="rId15"/>
    <p:sldId id="285" r:id="rId16"/>
    <p:sldId id="279" r:id="rId17"/>
    <p:sldId id="287" r:id="rId18"/>
    <p:sldId id="288" r:id="rId19"/>
    <p:sldId id="289" r:id="rId20"/>
    <p:sldId id="290" r:id="rId21"/>
    <p:sldId id="286" r:id="rId22"/>
    <p:sldId id="291" r:id="rId23"/>
    <p:sldId id="292" r:id="rId24"/>
    <p:sldId id="293" r:id="rId25"/>
    <p:sldId id="295" r:id="rId26"/>
    <p:sldId id="296" r:id="rId27"/>
    <p:sldId id="280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281" r:id="rId37"/>
    <p:sldId id="294" r:id="rId38"/>
    <p:sldId id="283" r:id="rId3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5D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716164-F666-055E-BB62-82782917A67B}" v="3" dt="2021-05-21T11:34:45.128"/>
    <p1510:client id="{3E0DDE04-422C-D54E-61AE-4635947B8CDF}" v="99" dt="2021-05-10T04:17:05.612"/>
    <p1510:client id="{58639125-F39D-8787-79F8-DF57FA5714A0}" v="7" dt="2021-05-10T04:10:49.532"/>
    <p1510:client id="{5D1ABF74-8D5C-6C07-EA36-7C2FD9DDBC0D}" v="7" dt="2021-05-10T06:57:06.200"/>
    <p1510:client id="{640644D7-738E-21EE-13D2-B357D5BEE724}" v="28" dt="2021-05-10T06:28:53.380"/>
    <p1510:client id="{961C2406-9A9F-8B74-C561-0C5D7D04B116}" v="5" dt="2021-05-21T12:31:42.199"/>
    <p1510:client id="{BB7EEAB4-2A7D-52AC-0E4F-5DA3EF2372EF}" v="2" dt="2021-05-21T11:38:32.211"/>
    <p1510:client id="{DCA5EC57-8936-2A2E-931F-22978EAB2841}" v="26" dt="2021-05-10T04:00:54.809"/>
    <p1510:client id="{FCED0D98-C4B5-2D94-B9A5-31170A192C2B}" v="3" dt="2021-05-10T05:40:49.0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microsoft.com/office/2015/10/relationships/revisionInfo" Target="revisionInfo.xml"/><Relationship Id="rId20" Type="http://schemas.openxmlformats.org/officeDocument/2006/relationships/slide" Target="slides/slide18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tem.loumi" userId="S::hatem.loumi@isimsf.u-sfax.tn::c8e9393d-0366-44fe-9c1c-8cfe47c53dbf" providerId="AD" clId="Web-{FCED0D98-C4B5-2D94-B9A5-31170A192C2B}"/>
    <pc:docChg chg="addSld delSld">
      <pc:chgData name="hatem.loumi" userId="S::hatem.loumi@isimsf.u-sfax.tn::c8e9393d-0366-44fe-9c1c-8cfe47c53dbf" providerId="AD" clId="Web-{FCED0D98-C4B5-2D94-B9A5-31170A192C2B}" dt="2021-05-10T05:40:47.824" v="1"/>
      <pc:docMkLst>
        <pc:docMk/>
      </pc:docMkLst>
      <pc:sldChg chg="add del">
        <pc:chgData name="hatem.loumi" userId="S::hatem.loumi@isimsf.u-sfax.tn::c8e9393d-0366-44fe-9c1c-8cfe47c53dbf" providerId="AD" clId="Web-{FCED0D98-C4B5-2D94-B9A5-31170A192C2B}" dt="2021-05-10T05:40:47.824" v="1"/>
        <pc:sldMkLst>
          <pc:docMk/>
          <pc:sldMk cId="1622447415" sldId="273"/>
        </pc:sldMkLst>
      </pc:sldChg>
    </pc:docChg>
  </pc:docChgLst>
  <pc:docChgLst>
    <pc:chgData name="Dhiaa Benhamadou ( ISIMSF )" userId="S::dhiaa.benhamadou@isimsf.u-sfax.tn::63741727-a444-47d5-a5a9-c2c2836bb211" providerId="AD" clId="Web-{17716164-F666-055E-BB62-82782917A67B}"/>
    <pc:docChg chg="modSld">
      <pc:chgData name="Dhiaa Benhamadou ( ISIMSF )" userId="S::dhiaa.benhamadou@isimsf.u-sfax.tn::63741727-a444-47d5-a5a9-c2c2836bb211" providerId="AD" clId="Web-{17716164-F666-055E-BB62-82782917A67B}" dt="2021-05-21T11:34:45.128" v="2" actId="14100"/>
      <pc:docMkLst>
        <pc:docMk/>
      </pc:docMkLst>
      <pc:sldChg chg="addSp modSp">
        <pc:chgData name="Dhiaa Benhamadou ( ISIMSF )" userId="S::dhiaa.benhamadou@isimsf.u-sfax.tn::63741727-a444-47d5-a5a9-c2c2836bb211" providerId="AD" clId="Web-{17716164-F666-055E-BB62-82782917A67B}" dt="2021-05-21T11:34:45.128" v="2" actId="14100"/>
        <pc:sldMkLst>
          <pc:docMk/>
          <pc:sldMk cId="3196168486" sldId="257"/>
        </pc:sldMkLst>
        <pc:spChg chg="add mod">
          <ac:chgData name="Dhiaa Benhamadou ( ISIMSF )" userId="S::dhiaa.benhamadou@isimsf.u-sfax.tn::63741727-a444-47d5-a5a9-c2c2836bb211" providerId="AD" clId="Web-{17716164-F666-055E-BB62-82782917A67B}" dt="2021-05-21T11:34:45.128" v="2" actId="14100"/>
          <ac:spMkLst>
            <pc:docMk/>
            <pc:sldMk cId="3196168486" sldId="257"/>
            <ac:spMk id="2" creationId="{8F8C0516-81C1-44AD-97DA-8749D6490D43}"/>
          </ac:spMkLst>
        </pc:spChg>
      </pc:sldChg>
    </pc:docChg>
  </pc:docChgLst>
  <pc:docChgLst>
    <pc:chgData name="Dhiaa Benhamadou ( ISIMSF )" userId="S::dhiaa.benhamadou@isimsf.u-sfax.tn::63741727-a444-47d5-a5a9-c2c2836bb211" providerId="AD" clId="Web-{5D1ABF74-8D5C-6C07-EA36-7C2FD9DDBC0D}"/>
    <pc:docChg chg="modSld">
      <pc:chgData name="Dhiaa Benhamadou ( ISIMSF )" userId="S::dhiaa.benhamadou@isimsf.u-sfax.tn::63741727-a444-47d5-a5a9-c2c2836bb211" providerId="AD" clId="Web-{5D1ABF74-8D5C-6C07-EA36-7C2FD9DDBC0D}" dt="2021-05-10T06:57:06.200" v="5" actId="1076"/>
      <pc:docMkLst>
        <pc:docMk/>
      </pc:docMkLst>
      <pc:sldChg chg="modSp">
        <pc:chgData name="Dhiaa Benhamadou ( ISIMSF )" userId="S::dhiaa.benhamadou@isimsf.u-sfax.tn::63741727-a444-47d5-a5a9-c2c2836bb211" providerId="AD" clId="Web-{5D1ABF74-8D5C-6C07-EA36-7C2FD9DDBC0D}" dt="2021-05-10T06:57:06.200" v="5" actId="1076"/>
        <pc:sldMkLst>
          <pc:docMk/>
          <pc:sldMk cId="1369894223" sldId="272"/>
        </pc:sldMkLst>
        <pc:picChg chg="mod">
          <ac:chgData name="Dhiaa Benhamadou ( ISIMSF )" userId="S::dhiaa.benhamadou@isimsf.u-sfax.tn::63741727-a444-47d5-a5a9-c2c2836bb211" providerId="AD" clId="Web-{5D1ABF74-8D5C-6C07-EA36-7C2FD9DDBC0D}" dt="2021-05-10T06:57:06.200" v="5" actId="1076"/>
          <ac:picMkLst>
            <pc:docMk/>
            <pc:sldMk cId="1369894223" sldId="272"/>
            <ac:picMk id="3" creationId="{00000000-0000-0000-0000-000000000000}"/>
          </ac:picMkLst>
        </pc:picChg>
      </pc:sldChg>
      <pc:sldChg chg="modSp">
        <pc:chgData name="Dhiaa Benhamadou ( ISIMSF )" userId="S::dhiaa.benhamadou@isimsf.u-sfax.tn::63741727-a444-47d5-a5a9-c2c2836bb211" providerId="AD" clId="Web-{5D1ABF74-8D5C-6C07-EA36-7C2FD9DDBC0D}" dt="2021-05-10T06:55:57.073" v="4" actId="1076"/>
        <pc:sldMkLst>
          <pc:docMk/>
          <pc:sldMk cId="1622447415" sldId="273"/>
        </pc:sldMkLst>
        <pc:picChg chg="mod">
          <ac:chgData name="Dhiaa Benhamadou ( ISIMSF )" userId="S::dhiaa.benhamadou@isimsf.u-sfax.tn::63741727-a444-47d5-a5a9-c2c2836bb211" providerId="AD" clId="Web-{5D1ABF74-8D5C-6C07-EA36-7C2FD9DDBC0D}" dt="2021-05-10T06:55:57.073" v="4" actId="1076"/>
          <ac:picMkLst>
            <pc:docMk/>
            <pc:sldMk cId="1622447415" sldId="273"/>
            <ac:picMk id="3076" creationId="{00000000-0000-0000-0000-000000000000}"/>
          </ac:picMkLst>
        </pc:picChg>
      </pc:sldChg>
      <pc:sldChg chg="modSp">
        <pc:chgData name="Dhiaa Benhamadou ( ISIMSF )" userId="S::dhiaa.benhamadou@isimsf.u-sfax.tn::63741727-a444-47d5-a5a9-c2c2836bb211" providerId="AD" clId="Web-{5D1ABF74-8D5C-6C07-EA36-7C2FD9DDBC0D}" dt="2021-05-10T06:38:57.565" v="3" actId="20577"/>
        <pc:sldMkLst>
          <pc:docMk/>
          <pc:sldMk cId="1877132307" sldId="284"/>
        </pc:sldMkLst>
        <pc:spChg chg="mod">
          <ac:chgData name="Dhiaa Benhamadou ( ISIMSF )" userId="S::dhiaa.benhamadou@isimsf.u-sfax.tn::63741727-a444-47d5-a5a9-c2c2836bb211" providerId="AD" clId="Web-{5D1ABF74-8D5C-6C07-EA36-7C2FD9DDBC0D}" dt="2021-05-10T06:38:57.565" v="3" actId="20577"/>
          <ac:spMkLst>
            <pc:docMk/>
            <pc:sldMk cId="1877132307" sldId="284"/>
            <ac:spMk id="2656" creationId="{00000000-0000-0000-0000-000000000000}"/>
          </ac:spMkLst>
        </pc:spChg>
        <pc:spChg chg="mod">
          <ac:chgData name="Dhiaa Benhamadou ( ISIMSF )" userId="S::dhiaa.benhamadou@isimsf.u-sfax.tn::63741727-a444-47d5-a5a9-c2c2836bb211" providerId="AD" clId="Web-{5D1ABF74-8D5C-6C07-EA36-7C2FD9DDBC0D}" dt="2021-05-10T06:38:54.393" v="2" actId="20577"/>
          <ac:spMkLst>
            <pc:docMk/>
            <pc:sldMk cId="1877132307" sldId="284"/>
            <ac:spMk id="2657" creationId="{00000000-0000-0000-0000-000000000000}"/>
          </ac:spMkLst>
        </pc:spChg>
      </pc:sldChg>
    </pc:docChg>
  </pc:docChgLst>
  <pc:docChgLst>
    <pc:chgData name="Dhiaa Benhamadou ( ISIMSF )" userId="S::dhiaa.benhamadou@isimsf.u-sfax.tn::63741727-a444-47d5-a5a9-c2c2836bb211" providerId="AD" clId="Web-{BB7EEAB4-2A7D-52AC-0E4F-5DA3EF2372EF}"/>
    <pc:docChg chg="modSld">
      <pc:chgData name="Dhiaa Benhamadou ( ISIMSF )" userId="S::dhiaa.benhamadou@isimsf.u-sfax.tn::63741727-a444-47d5-a5a9-c2c2836bb211" providerId="AD" clId="Web-{BB7EEAB4-2A7D-52AC-0E4F-5DA3EF2372EF}" dt="2021-05-21T11:38:32.211" v="1"/>
      <pc:docMkLst>
        <pc:docMk/>
      </pc:docMkLst>
      <pc:sldChg chg="delSp modSp">
        <pc:chgData name="Dhiaa Benhamadou ( ISIMSF )" userId="S::dhiaa.benhamadou@isimsf.u-sfax.tn::63741727-a444-47d5-a5a9-c2c2836bb211" providerId="AD" clId="Web-{BB7EEAB4-2A7D-52AC-0E4F-5DA3EF2372EF}" dt="2021-05-21T11:38:32.211" v="1"/>
        <pc:sldMkLst>
          <pc:docMk/>
          <pc:sldMk cId="3196168486" sldId="257"/>
        </pc:sldMkLst>
        <pc:spChg chg="del mod">
          <ac:chgData name="Dhiaa Benhamadou ( ISIMSF )" userId="S::dhiaa.benhamadou@isimsf.u-sfax.tn::63741727-a444-47d5-a5a9-c2c2836bb211" providerId="AD" clId="Web-{BB7EEAB4-2A7D-52AC-0E4F-5DA3EF2372EF}" dt="2021-05-21T11:38:32.211" v="1"/>
          <ac:spMkLst>
            <pc:docMk/>
            <pc:sldMk cId="3196168486" sldId="257"/>
            <ac:spMk id="2" creationId="{8F8C0516-81C1-44AD-97DA-8749D6490D43}"/>
          </ac:spMkLst>
        </pc:spChg>
      </pc:sldChg>
    </pc:docChg>
  </pc:docChgLst>
  <pc:docChgLst>
    <pc:chgData name="mohamed.lafi" userId="S::mohamed.lafi@isimsf.u-sfax.tn::417e0a30-fde2-4daa-a5f2-ab7ee1fa759a" providerId="AD" clId="Web-{640644D7-738E-21EE-13D2-B357D5BEE724}"/>
    <pc:docChg chg="modSld">
      <pc:chgData name="mohamed.lafi" userId="S::mohamed.lafi@isimsf.u-sfax.tn::417e0a30-fde2-4daa-a5f2-ab7ee1fa759a" providerId="AD" clId="Web-{640644D7-738E-21EE-13D2-B357D5BEE724}" dt="2021-05-10T06:28:53.380" v="27"/>
      <pc:docMkLst>
        <pc:docMk/>
      </pc:docMkLst>
      <pc:sldChg chg="addSp modSp">
        <pc:chgData name="mohamed.lafi" userId="S::mohamed.lafi@isimsf.u-sfax.tn::417e0a30-fde2-4daa-a5f2-ab7ee1fa759a" providerId="AD" clId="Web-{640644D7-738E-21EE-13D2-B357D5BEE724}" dt="2021-05-10T06:27:18.237" v="24" actId="1076"/>
        <pc:sldMkLst>
          <pc:docMk/>
          <pc:sldMk cId="3040615409" sldId="258"/>
        </pc:sldMkLst>
        <pc:spChg chg="mod">
          <ac:chgData name="mohamed.lafi" userId="S::mohamed.lafi@isimsf.u-sfax.tn::417e0a30-fde2-4daa-a5f2-ab7ee1fa759a" providerId="AD" clId="Web-{640644D7-738E-21EE-13D2-B357D5BEE724}" dt="2021-05-10T06:25:36.063" v="12" actId="1076"/>
          <ac:spMkLst>
            <pc:docMk/>
            <pc:sldMk cId="3040615409" sldId="258"/>
            <ac:spMk id="90" creationId="{00000000-0000-0000-0000-000000000000}"/>
          </ac:spMkLst>
        </pc:spChg>
        <pc:spChg chg="mod">
          <ac:chgData name="mohamed.lafi" userId="S::mohamed.lafi@isimsf.u-sfax.tn::417e0a30-fde2-4daa-a5f2-ab7ee1fa759a" providerId="AD" clId="Web-{640644D7-738E-21EE-13D2-B357D5BEE724}" dt="2021-05-10T06:27:18.237" v="24" actId="1076"/>
          <ac:spMkLst>
            <pc:docMk/>
            <pc:sldMk cId="3040615409" sldId="258"/>
            <ac:spMk id="92" creationId="{00000000-0000-0000-0000-000000000000}"/>
          </ac:spMkLst>
        </pc:spChg>
        <pc:spChg chg="mod">
          <ac:chgData name="mohamed.lafi" userId="S::mohamed.lafi@isimsf.u-sfax.tn::417e0a30-fde2-4daa-a5f2-ab7ee1fa759a" providerId="AD" clId="Web-{640644D7-738E-21EE-13D2-B357D5BEE724}" dt="2021-05-10T06:25:49.423" v="15" actId="14100"/>
          <ac:spMkLst>
            <pc:docMk/>
            <pc:sldMk cId="3040615409" sldId="258"/>
            <ac:spMk id="102" creationId="{00000000-0000-0000-0000-000000000000}"/>
          </ac:spMkLst>
        </pc:spChg>
        <pc:spChg chg="mod">
          <ac:chgData name="mohamed.lafi" userId="S::mohamed.lafi@isimsf.u-sfax.tn::417e0a30-fde2-4daa-a5f2-ab7ee1fa759a" providerId="AD" clId="Web-{640644D7-738E-21EE-13D2-B357D5BEE724}" dt="2021-05-10T06:26:51.908" v="20" actId="1076"/>
          <ac:spMkLst>
            <pc:docMk/>
            <pc:sldMk cId="3040615409" sldId="258"/>
            <ac:spMk id="2069" creationId="{00000000-0000-0000-0000-000000000000}"/>
          </ac:spMkLst>
        </pc:spChg>
        <pc:spChg chg="mod">
          <ac:chgData name="mohamed.lafi" userId="S::mohamed.lafi@isimsf.u-sfax.tn::417e0a30-fde2-4daa-a5f2-ab7ee1fa759a" providerId="AD" clId="Web-{640644D7-738E-21EE-13D2-B357D5BEE724}" dt="2021-05-10T06:26:02.673" v="18" actId="1076"/>
          <ac:spMkLst>
            <pc:docMk/>
            <pc:sldMk cId="3040615409" sldId="258"/>
            <ac:spMk id="2133" creationId="{00000000-0000-0000-0000-000000000000}"/>
          </ac:spMkLst>
        </pc:spChg>
        <pc:grpChg chg="add mod">
          <ac:chgData name="mohamed.lafi" userId="S::mohamed.lafi@isimsf.u-sfax.tn::417e0a30-fde2-4daa-a5f2-ab7ee1fa759a" providerId="AD" clId="Web-{640644D7-738E-21EE-13D2-B357D5BEE724}" dt="2021-05-10T06:24:58.843" v="6" actId="1076"/>
          <ac:grpSpMkLst>
            <pc:docMk/>
            <pc:sldMk cId="3040615409" sldId="258"/>
            <ac:grpSpMk id="2" creationId="{296E3B6A-D182-4BD5-9CEA-419AC28CDACF}"/>
          </ac:grpSpMkLst>
        </pc:grpChg>
        <pc:grpChg chg="add mod">
          <ac:chgData name="mohamed.lafi" userId="S::mohamed.lafi@isimsf.u-sfax.tn::417e0a30-fde2-4daa-a5f2-ab7ee1fa759a" providerId="AD" clId="Web-{640644D7-738E-21EE-13D2-B357D5BEE724}" dt="2021-05-10T06:27:13.206" v="23" actId="1076"/>
          <ac:grpSpMkLst>
            <pc:docMk/>
            <pc:sldMk cId="3040615409" sldId="258"/>
            <ac:grpSpMk id="3" creationId="{A8187EB0-4CCD-4D32-A12A-7050EDAB971C}"/>
          </ac:grpSpMkLst>
        </pc:grpChg>
        <pc:picChg chg="mod">
          <ac:chgData name="mohamed.lafi" userId="S::mohamed.lafi@isimsf.u-sfax.tn::417e0a30-fde2-4daa-a5f2-ab7ee1fa759a" providerId="AD" clId="Web-{640644D7-738E-21EE-13D2-B357D5BEE724}" dt="2021-05-10T06:24:46.781" v="4" actId="1076"/>
          <ac:picMkLst>
            <pc:docMk/>
            <pc:sldMk cId="3040615409" sldId="258"/>
            <ac:picMk id="81" creationId="{6CDDA2B0-11FE-4382-8AC4-A8E94367DF18}"/>
          </ac:picMkLst>
        </pc:picChg>
        <pc:picChg chg="mod">
          <ac:chgData name="mohamed.lafi" userId="S::mohamed.lafi@isimsf.u-sfax.tn::417e0a30-fde2-4daa-a5f2-ab7ee1fa759a" providerId="AD" clId="Web-{640644D7-738E-21EE-13D2-B357D5BEE724}" dt="2021-05-10T06:25:25.906" v="10" actId="1076"/>
          <ac:picMkLst>
            <pc:docMk/>
            <pc:sldMk cId="3040615409" sldId="258"/>
            <ac:picMk id="83" creationId="{66E20ACD-C48A-45A0-ADD5-3E2BDA66C638}"/>
          </ac:picMkLst>
        </pc:picChg>
        <pc:picChg chg="mod">
          <ac:chgData name="mohamed.lafi" userId="S::mohamed.lafi@isimsf.u-sfax.tn::417e0a30-fde2-4daa-a5f2-ab7ee1fa759a" providerId="AD" clId="Web-{640644D7-738E-21EE-13D2-B357D5BEE724}" dt="2021-05-10T06:25:16.406" v="9" actId="1076"/>
          <ac:picMkLst>
            <pc:docMk/>
            <pc:sldMk cId="3040615409" sldId="258"/>
            <ac:picMk id="1038" creationId="{00000000-0000-0000-0000-000000000000}"/>
          </ac:picMkLst>
        </pc:picChg>
      </pc:sldChg>
      <pc:sldChg chg="delSp">
        <pc:chgData name="mohamed.lafi" userId="S::mohamed.lafi@isimsf.u-sfax.tn::417e0a30-fde2-4daa-a5f2-ab7ee1fa759a" providerId="AD" clId="Web-{640644D7-738E-21EE-13D2-B357D5BEE724}" dt="2021-05-10T06:28:34.707" v="26"/>
        <pc:sldMkLst>
          <pc:docMk/>
          <pc:sldMk cId="3782084921" sldId="259"/>
        </pc:sldMkLst>
        <pc:spChg chg="del">
          <ac:chgData name="mohamed.lafi" userId="S::mohamed.lafi@isimsf.u-sfax.tn::417e0a30-fde2-4daa-a5f2-ab7ee1fa759a" providerId="AD" clId="Web-{640644D7-738E-21EE-13D2-B357D5BEE724}" dt="2021-05-10T06:28:34.707" v="26"/>
          <ac:spMkLst>
            <pc:docMk/>
            <pc:sldMk cId="3782084921" sldId="259"/>
            <ac:spMk id="5" creationId="{A83A8285-C9F8-4C3E-934F-53DF9C45CDAB}"/>
          </ac:spMkLst>
        </pc:spChg>
      </pc:sldChg>
      <pc:sldChg chg="delSp">
        <pc:chgData name="mohamed.lafi" userId="S::mohamed.lafi@isimsf.u-sfax.tn::417e0a30-fde2-4daa-a5f2-ab7ee1fa759a" providerId="AD" clId="Web-{640644D7-738E-21EE-13D2-B357D5BEE724}" dt="2021-05-10T06:28:24.770" v="25"/>
        <pc:sldMkLst>
          <pc:docMk/>
          <pc:sldMk cId="2851555662" sldId="260"/>
        </pc:sldMkLst>
        <pc:spChg chg="del">
          <ac:chgData name="mohamed.lafi" userId="S::mohamed.lafi@isimsf.u-sfax.tn::417e0a30-fde2-4daa-a5f2-ab7ee1fa759a" providerId="AD" clId="Web-{640644D7-738E-21EE-13D2-B357D5BEE724}" dt="2021-05-10T06:28:24.770" v="25"/>
          <ac:spMkLst>
            <pc:docMk/>
            <pc:sldMk cId="2851555662" sldId="260"/>
            <ac:spMk id="2" creationId="{00000000-0000-0000-0000-000000000000}"/>
          </ac:spMkLst>
        </pc:spChg>
      </pc:sldChg>
      <pc:sldChg chg="delSp">
        <pc:chgData name="mohamed.lafi" userId="S::mohamed.lafi@isimsf.u-sfax.tn::417e0a30-fde2-4daa-a5f2-ab7ee1fa759a" providerId="AD" clId="Web-{640644D7-738E-21EE-13D2-B357D5BEE724}" dt="2021-05-10T06:28:53.380" v="27"/>
        <pc:sldMkLst>
          <pc:docMk/>
          <pc:sldMk cId="2357433130" sldId="261"/>
        </pc:sldMkLst>
        <pc:spChg chg="del">
          <ac:chgData name="mohamed.lafi" userId="S::mohamed.lafi@isimsf.u-sfax.tn::417e0a30-fde2-4daa-a5f2-ab7ee1fa759a" providerId="AD" clId="Web-{640644D7-738E-21EE-13D2-B357D5BEE724}" dt="2021-05-10T06:28:53.380" v="27"/>
          <ac:spMkLst>
            <pc:docMk/>
            <pc:sldMk cId="2357433130" sldId="261"/>
            <ac:spMk id="2" creationId="{00000000-0000-0000-0000-000000000000}"/>
          </ac:spMkLst>
        </pc:spChg>
      </pc:sldChg>
    </pc:docChg>
  </pc:docChgLst>
  <pc:docChgLst>
    <pc:chgData name="hatem.loumi" userId="S::hatem.loumi@isimsf.u-sfax.tn::c8e9393d-0366-44fe-9c1c-8cfe47c53dbf" providerId="AD" clId="Web-{961C2406-9A9F-8B74-C561-0C5D7D04B116}"/>
    <pc:docChg chg="modSld">
      <pc:chgData name="hatem.loumi" userId="S::hatem.loumi@isimsf.u-sfax.tn::c8e9393d-0366-44fe-9c1c-8cfe47c53dbf" providerId="AD" clId="Web-{961C2406-9A9F-8B74-C561-0C5D7D04B116}" dt="2021-05-21T12:31:42.199" v="4" actId="1076"/>
      <pc:docMkLst>
        <pc:docMk/>
      </pc:docMkLst>
      <pc:sldChg chg="addSp delSp modSp">
        <pc:chgData name="hatem.loumi" userId="S::hatem.loumi@isimsf.u-sfax.tn::c8e9393d-0366-44fe-9c1c-8cfe47c53dbf" providerId="AD" clId="Web-{961C2406-9A9F-8B74-C561-0C5D7D04B116}" dt="2021-05-21T12:31:42.199" v="4" actId="1076"/>
        <pc:sldMkLst>
          <pc:docMk/>
          <pc:sldMk cId="3768978831" sldId="268"/>
        </pc:sldMkLst>
        <pc:picChg chg="del">
          <ac:chgData name="hatem.loumi" userId="S::hatem.loumi@isimsf.u-sfax.tn::c8e9393d-0366-44fe-9c1c-8cfe47c53dbf" providerId="AD" clId="Web-{961C2406-9A9F-8B74-C561-0C5D7D04B116}" dt="2021-05-21T12:31:24.574" v="0"/>
          <ac:picMkLst>
            <pc:docMk/>
            <pc:sldMk cId="3768978831" sldId="268"/>
            <ac:picMk id="2" creationId="{00000000-0000-0000-0000-000000000000}"/>
          </ac:picMkLst>
        </pc:picChg>
        <pc:picChg chg="add mod">
          <ac:chgData name="hatem.loumi" userId="S::hatem.loumi@isimsf.u-sfax.tn::c8e9393d-0366-44fe-9c1c-8cfe47c53dbf" providerId="AD" clId="Web-{961C2406-9A9F-8B74-C561-0C5D7D04B116}" dt="2021-05-21T12:31:42.199" v="4" actId="1076"/>
          <ac:picMkLst>
            <pc:docMk/>
            <pc:sldMk cId="3768978831" sldId="268"/>
            <ac:picMk id="3" creationId="{A15E7F85-C241-483F-BAFF-9B71FA0F45E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0B6EE3-F915-47A1-892A-3CCB9CB8A9D3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FAB204-A57C-4B14-AC7C-D0EE4D50C35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5254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46403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1" name="Google Shape;2651;g8ceba84788_0_1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2" name="Google Shape;2652;g8ceba84788_0_16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9952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1" name="Google Shape;2651;g8ceba84788_0_1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2" name="Google Shape;2652;g8ceba84788_0_16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19894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1" name="Google Shape;2651;g8ceba84788_0_1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2" name="Google Shape;2652;g8ceba84788_0_16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82179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g8ceba84788_0_9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9" name="Google Shape;1879;g8ceba84788_0_9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63674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9653453a3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9653453a3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09628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g8ceba84788_0_9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9" name="Google Shape;1879;g8ceba84788_0_9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41386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g8ceba84788_0_9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9" name="Google Shape;1879;g8ceba84788_0_9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76542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g8ceba84788_0_9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9" name="Google Shape;1879;g8ceba84788_0_9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99993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g8ceba84788_0_9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9" name="Google Shape;1879;g8ceba84788_0_9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51239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g8ceba84788_0_9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9" name="Google Shape;1879;g8ceba84788_0_9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3356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Google Shape;2064;g8ceba84788_0_2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5" name="Google Shape;2065;g8ceba84788_0_2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22370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g8ceba84788_0_9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9" name="Google Shape;1879;g8ceba84788_0_9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5180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g8ceba84788_0_9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9" name="Google Shape;1879;g8ceba84788_0_9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54382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g8ceba84788_0_9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9" name="Google Shape;1879;g8ceba84788_0_9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34649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g8ceba84788_0_9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9" name="Google Shape;1879;g8ceba84788_0_9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86443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9653453a3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9653453a3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74090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g8ceba84788_0_9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9" name="Google Shape;1879;g8ceba84788_0_9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82767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g8ceba84788_0_9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9" name="Google Shape;1879;g8ceba84788_0_9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06142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g8ceba84788_0_9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9" name="Google Shape;1879;g8ceba84788_0_9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158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g8ceba84788_0_9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9" name="Google Shape;1879;g8ceba84788_0_9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18358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g8ceba84788_0_9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9" name="Google Shape;1879;g8ceba84788_0_9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6936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9653453a3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9653453a3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48016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g8ceba84788_0_9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9" name="Google Shape;1879;g8ceba84788_0_9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69665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g8ceba84788_0_9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9" name="Google Shape;1879;g8ceba84788_0_9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98351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g8ceba84788_0_9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9" name="Google Shape;1879;g8ceba84788_0_9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51991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9653453a3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9653453a3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80160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g8ceba84788_0_9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9" name="Google Shape;1879;g8ceba84788_0_9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1462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9653453a3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9653453a3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1633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8ceba84788_0_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8ceba84788_0_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3301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9653453a3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9653453a3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3822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8c835154f2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8c835154f2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9664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9653453a3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9653453a3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2602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g8ceba84788_0_14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8" name="Google Shape;1258;g8ceba84788_0_14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91425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g8ceba84788_0_14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8" name="Google Shape;1258;g8ceba84788_0_14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3418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2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accent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14400" y="713284"/>
            <a:ext cx="5880400" cy="227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667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14400" y="3037793"/>
            <a:ext cx="58804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2770">
            <a:off x="4191631" y="-965294"/>
            <a:ext cx="11505780" cy="10255281"/>
            <a:chOff x="1543903" y="1051131"/>
            <a:chExt cx="4579322" cy="4218197"/>
          </a:xfrm>
        </p:grpSpPr>
        <p:sp>
          <p:nvSpPr>
            <p:cNvPr id="12" name="Google Shape;12;p2"/>
            <p:cNvSpPr/>
            <p:nvPr/>
          </p:nvSpPr>
          <p:spPr>
            <a:xfrm>
              <a:off x="1543903" y="1051131"/>
              <a:ext cx="4579322" cy="4218197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13642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7433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solidFill>
          <a:schemeClr val="accent3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4"/>
          <p:cNvGrpSpPr/>
          <p:nvPr/>
        </p:nvGrpSpPr>
        <p:grpSpPr>
          <a:xfrm rot="1351513">
            <a:off x="-557275" y="-3153646"/>
            <a:ext cx="13306473" cy="12793139"/>
            <a:chOff x="1786775" y="1002200"/>
            <a:chExt cx="3861800" cy="3712875"/>
          </a:xfrm>
        </p:grpSpPr>
        <p:sp>
          <p:nvSpPr>
            <p:cNvPr id="82" name="Google Shape;82;p14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79122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eft text">
  <p:cSld name="Title and left text">
    <p:bg>
      <p:bgPr>
        <a:solidFill>
          <a:schemeClr val="accent3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5"/>
          <p:cNvGrpSpPr/>
          <p:nvPr/>
        </p:nvGrpSpPr>
        <p:grpSpPr>
          <a:xfrm rot="-2808582" flipH="1">
            <a:off x="-1026526" y="-2548333"/>
            <a:ext cx="12774420" cy="12406585"/>
            <a:chOff x="1786775" y="1002200"/>
            <a:chExt cx="3861800" cy="3712875"/>
          </a:xfrm>
        </p:grpSpPr>
        <p:sp>
          <p:nvSpPr>
            <p:cNvPr id="88" name="Google Shape;88;p15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1254633" y="5233433"/>
            <a:ext cx="32284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2"/>
          </p:nvPr>
        </p:nvSpPr>
        <p:spPr>
          <a:xfrm>
            <a:off x="1254633" y="3689133"/>
            <a:ext cx="32284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3"/>
          </p:nvPr>
        </p:nvSpPr>
        <p:spPr>
          <a:xfrm>
            <a:off x="1254633" y="2144833"/>
            <a:ext cx="32284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4"/>
          </p:nvPr>
        </p:nvSpPr>
        <p:spPr>
          <a:xfrm>
            <a:off x="1254633" y="4676867"/>
            <a:ext cx="3228400" cy="5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rgbClr val="A5B7C6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5"/>
          </p:nvPr>
        </p:nvSpPr>
        <p:spPr>
          <a:xfrm>
            <a:off x="1254633" y="3118333"/>
            <a:ext cx="3228400" cy="5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rgbClr val="445D7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6"/>
          </p:nvPr>
        </p:nvSpPr>
        <p:spPr>
          <a:xfrm>
            <a:off x="1254633" y="1559800"/>
            <a:ext cx="3228400" cy="5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533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3733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3733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3733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3733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3733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3733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3733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3733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9029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s and descriptions">
  <p:cSld name="Title, subtitles and descriptions">
    <p:bg>
      <p:bgPr>
        <a:solidFill>
          <a:schemeClr val="accent3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subTitle" idx="1"/>
          </p:nvPr>
        </p:nvSpPr>
        <p:spPr>
          <a:xfrm>
            <a:off x="875000" y="2977775"/>
            <a:ext cx="32284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subTitle" idx="2"/>
          </p:nvPr>
        </p:nvSpPr>
        <p:spPr>
          <a:xfrm>
            <a:off x="875000" y="2531775"/>
            <a:ext cx="3228400" cy="5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subTitle" idx="3"/>
          </p:nvPr>
        </p:nvSpPr>
        <p:spPr>
          <a:xfrm>
            <a:off x="4481800" y="2977775"/>
            <a:ext cx="32284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subTitle" idx="4"/>
          </p:nvPr>
        </p:nvSpPr>
        <p:spPr>
          <a:xfrm>
            <a:off x="4481800" y="2531775"/>
            <a:ext cx="3228400" cy="5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18" name="Google Shape;118;p17"/>
          <p:cNvSpPr txBox="1">
            <a:spLocks noGrp="1"/>
          </p:cNvSpPr>
          <p:nvPr>
            <p:ph type="subTitle" idx="5"/>
          </p:nvPr>
        </p:nvSpPr>
        <p:spPr>
          <a:xfrm>
            <a:off x="8088600" y="2977775"/>
            <a:ext cx="32284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subTitle" idx="6"/>
          </p:nvPr>
        </p:nvSpPr>
        <p:spPr>
          <a:xfrm>
            <a:off x="8088600" y="2531775"/>
            <a:ext cx="3228400" cy="5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subTitle" idx="7"/>
          </p:nvPr>
        </p:nvSpPr>
        <p:spPr>
          <a:xfrm>
            <a:off x="875000" y="5446300"/>
            <a:ext cx="32284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subTitle" idx="8"/>
          </p:nvPr>
        </p:nvSpPr>
        <p:spPr>
          <a:xfrm>
            <a:off x="875000" y="4986215"/>
            <a:ext cx="3228400" cy="5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subTitle" idx="9"/>
          </p:nvPr>
        </p:nvSpPr>
        <p:spPr>
          <a:xfrm>
            <a:off x="4481800" y="5446300"/>
            <a:ext cx="32284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subTitle" idx="13"/>
          </p:nvPr>
        </p:nvSpPr>
        <p:spPr>
          <a:xfrm>
            <a:off x="4481800" y="4986215"/>
            <a:ext cx="3228400" cy="5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subTitle" idx="14"/>
          </p:nvPr>
        </p:nvSpPr>
        <p:spPr>
          <a:xfrm>
            <a:off x="8088600" y="5446300"/>
            <a:ext cx="32284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subTitle" idx="15"/>
          </p:nvPr>
        </p:nvSpPr>
        <p:spPr>
          <a:xfrm>
            <a:off x="8088600" y="4986215"/>
            <a:ext cx="3228400" cy="5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title" idx="16" hasCustomPrompt="1"/>
          </p:nvPr>
        </p:nvSpPr>
        <p:spPr>
          <a:xfrm>
            <a:off x="2043067" y="1657033"/>
            <a:ext cx="892000" cy="89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 idx="17" hasCustomPrompt="1"/>
          </p:nvPr>
        </p:nvSpPr>
        <p:spPr>
          <a:xfrm>
            <a:off x="2043067" y="4112567"/>
            <a:ext cx="892000" cy="89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28" name="Google Shape;128;p17"/>
          <p:cNvSpPr txBox="1">
            <a:spLocks noGrp="1"/>
          </p:cNvSpPr>
          <p:nvPr>
            <p:ph type="title" idx="18" hasCustomPrompt="1"/>
          </p:nvPr>
        </p:nvSpPr>
        <p:spPr>
          <a:xfrm>
            <a:off x="5649933" y="1657100"/>
            <a:ext cx="892000" cy="89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29" name="Google Shape;129;p17"/>
          <p:cNvSpPr txBox="1">
            <a:spLocks noGrp="1"/>
          </p:cNvSpPr>
          <p:nvPr>
            <p:ph type="title" idx="19" hasCustomPrompt="1"/>
          </p:nvPr>
        </p:nvSpPr>
        <p:spPr>
          <a:xfrm>
            <a:off x="5650000" y="4112567"/>
            <a:ext cx="892000" cy="89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30" name="Google Shape;130;p17"/>
          <p:cNvSpPr txBox="1">
            <a:spLocks noGrp="1"/>
          </p:cNvSpPr>
          <p:nvPr>
            <p:ph type="title" idx="20" hasCustomPrompt="1"/>
          </p:nvPr>
        </p:nvSpPr>
        <p:spPr>
          <a:xfrm>
            <a:off x="9256600" y="1657100"/>
            <a:ext cx="892000" cy="89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31" name="Google Shape;131;p17"/>
          <p:cNvSpPr txBox="1">
            <a:spLocks noGrp="1"/>
          </p:cNvSpPr>
          <p:nvPr>
            <p:ph type="title" idx="21" hasCustomPrompt="1"/>
          </p:nvPr>
        </p:nvSpPr>
        <p:spPr>
          <a:xfrm>
            <a:off x="9256400" y="4112567"/>
            <a:ext cx="892400" cy="89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1583837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bg>
      <p:bgPr>
        <a:solidFill>
          <a:schemeClr val="lt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title"/>
          </p:nvPr>
        </p:nvSpPr>
        <p:spPr>
          <a:xfrm>
            <a:off x="1423000" y="593367"/>
            <a:ext cx="9346000" cy="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561925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/>
          <p:nvPr/>
        </p:nvSpPr>
        <p:spPr>
          <a:xfrm rot="2700000">
            <a:off x="414427" y="-2652681"/>
            <a:ext cx="12218267" cy="11581860"/>
          </a:xfrm>
          <a:custGeom>
            <a:avLst/>
            <a:gdLst/>
            <a:ahLst/>
            <a:cxnLst/>
            <a:rect l="l" t="t" r="r" b="b"/>
            <a:pathLst>
              <a:path w="154472" h="148515" extrusionOk="0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subTitle" idx="1"/>
          </p:nvPr>
        </p:nvSpPr>
        <p:spPr>
          <a:xfrm>
            <a:off x="1763933" y="3862563"/>
            <a:ext cx="1914800" cy="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 b="1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subTitle" idx="2"/>
          </p:nvPr>
        </p:nvSpPr>
        <p:spPr>
          <a:xfrm>
            <a:off x="5138600" y="3862563"/>
            <a:ext cx="1914800" cy="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 b="1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ubTitle" idx="3"/>
          </p:nvPr>
        </p:nvSpPr>
        <p:spPr>
          <a:xfrm>
            <a:off x="8454667" y="3862563"/>
            <a:ext cx="1914800" cy="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 b="1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subTitle" idx="4"/>
          </p:nvPr>
        </p:nvSpPr>
        <p:spPr>
          <a:xfrm>
            <a:off x="1524133" y="4666696"/>
            <a:ext cx="2511600" cy="10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subTitle" idx="5"/>
          </p:nvPr>
        </p:nvSpPr>
        <p:spPr>
          <a:xfrm>
            <a:off x="4840200" y="4666696"/>
            <a:ext cx="2511600" cy="10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subTitle" idx="6"/>
          </p:nvPr>
        </p:nvSpPr>
        <p:spPr>
          <a:xfrm>
            <a:off x="8156267" y="4666696"/>
            <a:ext cx="2511600" cy="10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5333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bg>
      <p:bgPr>
        <a:solidFill>
          <a:schemeClr val="accent3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21"/>
          <p:cNvGrpSpPr/>
          <p:nvPr/>
        </p:nvGrpSpPr>
        <p:grpSpPr>
          <a:xfrm rot="1351476">
            <a:off x="-1240828" y="-3942377"/>
            <a:ext cx="14673791" cy="14107727"/>
            <a:chOff x="1786775" y="1002200"/>
            <a:chExt cx="3861800" cy="3712875"/>
          </a:xfrm>
        </p:grpSpPr>
        <p:sp>
          <p:nvSpPr>
            <p:cNvPr id="156" name="Google Shape;156;p21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21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" name="Google Shape;158;p21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9" name="Google Shape;159;p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203821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Title and three columns 3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23"/>
          <p:cNvSpPr txBox="1">
            <a:spLocks noGrp="1"/>
          </p:cNvSpPr>
          <p:nvPr>
            <p:ph type="subTitle" idx="1"/>
          </p:nvPr>
        </p:nvSpPr>
        <p:spPr>
          <a:xfrm>
            <a:off x="875000" y="3418996"/>
            <a:ext cx="3228400" cy="5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subTitle" idx="2"/>
          </p:nvPr>
        </p:nvSpPr>
        <p:spPr>
          <a:xfrm>
            <a:off x="4896567" y="4245867"/>
            <a:ext cx="2398800" cy="11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subTitle" idx="3"/>
          </p:nvPr>
        </p:nvSpPr>
        <p:spPr>
          <a:xfrm>
            <a:off x="1285233" y="4245867"/>
            <a:ext cx="2398800" cy="11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subTitle" idx="4"/>
          </p:nvPr>
        </p:nvSpPr>
        <p:spPr>
          <a:xfrm>
            <a:off x="8508033" y="4245867"/>
            <a:ext cx="2398800" cy="11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subTitle" idx="5"/>
          </p:nvPr>
        </p:nvSpPr>
        <p:spPr>
          <a:xfrm>
            <a:off x="4481800" y="3875232"/>
            <a:ext cx="3228400" cy="4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subTitle" idx="6"/>
          </p:nvPr>
        </p:nvSpPr>
        <p:spPr>
          <a:xfrm>
            <a:off x="4481800" y="3418996"/>
            <a:ext cx="3228400" cy="5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subTitle" idx="7"/>
          </p:nvPr>
        </p:nvSpPr>
        <p:spPr>
          <a:xfrm>
            <a:off x="8088600" y="3875232"/>
            <a:ext cx="3228400" cy="4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77" name="Google Shape;177;p23"/>
          <p:cNvSpPr txBox="1">
            <a:spLocks noGrp="1"/>
          </p:cNvSpPr>
          <p:nvPr>
            <p:ph type="subTitle" idx="8"/>
          </p:nvPr>
        </p:nvSpPr>
        <p:spPr>
          <a:xfrm>
            <a:off x="8088600" y="3418996"/>
            <a:ext cx="3228400" cy="5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78" name="Google Shape;178;p23"/>
          <p:cNvSpPr txBox="1">
            <a:spLocks noGrp="1"/>
          </p:cNvSpPr>
          <p:nvPr>
            <p:ph type="subTitle" idx="9"/>
          </p:nvPr>
        </p:nvSpPr>
        <p:spPr>
          <a:xfrm>
            <a:off x="875000" y="3875232"/>
            <a:ext cx="3228400" cy="4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894048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bg>
      <p:bgPr>
        <a:solidFill>
          <a:schemeClr val="accent3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24"/>
          <p:cNvGrpSpPr/>
          <p:nvPr/>
        </p:nvGrpSpPr>
        <p:grpSpPr>
          <a:xfrm rot="1351459">
            <a:off x="282563" y="-3204161"/>
            <a:ext cx="12754533" cy="12262025"/>
            <a:chOff x="1786775" y="1002200"/>
            <a:chExt cx="3861800" cy="3712875"/>
          </a:xfrm>
        </p:grpSpPr>
        <p:sp>
          <p:nvSpPr>
            <p:cNvPr id="181" name="Google Shape;181;p24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4" name="Google Shape;184;p2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8721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bg>
      <p:bgPr>
        <a:solidFill>
          <a:schemeClr val="accent3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25"/>
          <p:cNvGrpSpPr/>
          <p:nvPr/>
        </p:nvGrpSpPr>
        <p:grpSpPr>
          <a:xfrm rot="1351459">
            <a:off x="-731921" y="-3453158"/>
            <a:ext cx="13656453" cy="13129164"/>
            <a:chOff x="1786775" y="1002200"/>
            <a:chExt cx="3861800" cy="3712875"/>
          </a:xfrm>
        </p:grpSpPr>
        <p:sp>
          <p:nvSpPr>
            <p:cNvPr id="187" name="Google Shape;187;p25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25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25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0" name="Google Shape;190;p25"/>
          <p:cNvSpPr txBox="1">
            <a:spLocks noGrp="1"/>
          </p:cNvSpPr>
          <p:nvPr>
            <p:ph type="title"/>
          </p:nvPr>
        </p:nvSpPr>
        <p:spPr>
          <a:xfrm>
            <a:off x="914400" y="593367"/>
            <a:ext cx="10363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91" name="Google Shape;191;p25"/>
          <p:cNvSpPr txBox="1">
            <a:spLocks noGrp="1"/>
          </p:cNvSpPr>
          <p:nvPr>
            <p:ph type="subTitle" idx="1"/>
          </p:nvPr>
        </p:nvSpPr>
        <p:spPr>
          <a:xfrm>
            <a:off x="4018433" y="4186389"/>
            <a:ext cx="2178800" cy="11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92" name="Google Shape;192;p25"/>
          <p:cNvSpPr txBox="1">
            <a:spLocks noGrp="1"/>
          </p:cNvSpPr>
          <p:nvPr>
            <p:ph type="subTitle" idx="2"/>
          </p:nvPr>
        </p:nvSpPr>
        <p:spPr>
          <a:xfrm>
            <a:off x="4374539" y="2702805"/>
            <a:ext cx="1478000" cy="6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93" name="Google Shape;193;p25"/>
          <p:cNvSpPr txBox="1">
            <a:spLocks noGrp="1"/>
          </p:cNvSpPr>
          <p:nvPr>
            <p:ph type="subTitle" idx="3"/>
          </p:nvPr>
        </p:nvSpPr>
        <p:spPr>
          <a:xfrm>
            <a:off x="5964933" y="4186389"/>
            <a:ext cx="2178800" cy="11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94" name="Google Shape;194;p25"/>
          <p:cNvSpPr txBox="1">
            <a:spLocks noGrp="1"/>
          </p:cNvSpPr>
          <p:nvPr>
            <p:ph type="subTitle" idx="4"/>
          </p:nvPr>
        </p:nvSpPr>
        <p:spPr>
          <a:xfrm>
            <a:off x="6316484" y="2702805"/>
            <a:ext cx="1478000" cy="6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95" name="Google Shape;195;p25"/>
          <p:cNvSpPr txBox="1">
            <a:spLocks noGrp="1"/>
          </p:cNvSpPr>
          <p:nvPr>
            <p:ph type="subTitle" idx="5"/>
          </p:nvPr>
        </p:nvSpPr>
        <p:spPr>
          <a:xfrm>
            <a:off x="7911433" y="4186389"/>
            <a:ext cx="2178800" cy="11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96" name="Google Shape;196;p25"/>
          <p:cNvSpPr txBox="1">
            <a:spLocks noGrp="1"/>
          </p:cNvSpPr>
          <p:nvPr>
            <p:ph type="subTitle" idx="6"/>
          </p:nvPr>
        </p:nvSpPr>
        <p:spPr>
          <a:xfrm>
            <a:off x="8255908" y="2702805"/>
            <a:ext cx="1478000" cy="6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97" name="Google Shape;197;p25"/>
          <p:cNvSpPr txBox="1">
            <a:spLocks noGrp="1"/>
          </p:cNvSpPr>
          <p:nvPr>
            <p:ph type="subTitle" idx="7"/>
          </p:nvPr>
        </p:nvSpPr>
        <p:spPr>
          <a:xfrm>
            <a:off x="2071933" y="4186389"/>
            <a:ext cx="2178800" cy="11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98" name="Google Shape;198;p25"/>
          <p:cNvSpPr txBox="1">
            <a:spLocks noGrp="1"/>
          </p:cNvSpPr>
          <p:nvPr>
            <p:ph type="subTitle" idx="8"/>
          </p:nvPr>
        </p:nvSpPr>
        <p:spPr>
          <a:xfrm>
            <a:off x="2427767" y="2702805"/>
            <a:ext cx="1478000" cy="6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7837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accent3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 rot="2506023">
            <a:off x="1699517" y="-937674"/>
            <a:ext cx="9083675" cy="8733375"/>
            <a:chOff x="1786775" y="1002200"/>
            <a:chExt cx="3861800" cy="3712875"/>
          </a:xfrm>
        </p:grpSpPr>
        <p:sp>
          <p:nvSpPr>
            <p:cNvPr id="17" name="Google Shape;17;p3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837429" y="1652159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758372" y="1512749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4555417" y="2607200"/>
            <a:ext cx="4281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667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2933200" y="3729600"/>
            <a:ext cx="6325600" cy="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3355384" y="2607200"/>
            <a:ext cx="1253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6667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781936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bg>
      <p:bgPr>
        <a:solidFill>
          <a:schemeClr val="accent3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26"/>
          <p:cNvGrpSpPr/>
          <p:nvPr/>
        </p:nvGrpSpPr>
        <p:grpSpPr>
          <a:xfrm rot="1351516">
            <a:off x="-621124" y="-3346221"/>
            <a:ext cx="13434131" cy="12915873"/>
            <a:chOff x="1786775" y="1002200"/>
            <a:chExt cx="3861800" cy="3712875"/>
          </a:xfrm>
        </p:grpSpPr>
        <p:sp>
          <p:nvSpPr>
            <p:cNvPr id="201" name="Google Shape;201;p26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4" name="Google Shape;204;p2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05" name="Google Shape;205;p26"/>
          <p:cNvSpPr txBox="1">
            <a:spLocks noGrp="1"/>
          </p:cNvSpPr>
          <p:nvPr>
            <p:ph type="subTitle" idx="1"/>
          </p:nvPr>
        </p:nvSpPr>
        <p:spPr>
          <a:xfrm>
            <a:off x="3404667" y="3523017"/>
            <a:ext cx="2610000" cy="10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206" name="Google Shape;206;p26"/>
          <p:cNvSpPr txBox="1">
            <a:spLocks noGrp="1"/>
          </p:cNvSpPr>
          <p:nvPr>
            <p:ph type="subTitle" idx="2"/>
          </p:nvPr>
        </p:nvSpPr>
        <p:spPr>
          <a:xfrm>
            <a:off x="3404667" y="2911184"/>
            <a:ext cx="261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207" name="Google Shape;207;p26"/>
          <p:cNvSpPr txBox="1">
            <a:spLocks noGrp="1"/>
          </p:cNvSpPr>
          <p:nvPr>
            <p:ph type="subTitle" idx="3"/>
          </p:nvPr>
        </p:nvSpPr>
        <p:spPr>
          <a:xfrm>
            <a:off x="8725195" y="3523017"/>
            <a:ext cx="2610000" cy="10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208" name="Google Shape;208;p26"/>
          <p:cNvSpPr txBox="1">
            <a:spLocks noGrp="1"/>
          </p:cNvSpPr>
          <p:nvPr>
            <p:ph type="subTitle" idx="4"/>
          </p:nvPr>
        </p:nvSpPr>
        <p:spPr>
          <a:xfrm>
            <a:off x="8725185" y="2911184"/>
            <a:ext cx="261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807411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text lines 2">
  <p:cSld name="Title and four text lines 2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7"/>
          <p:cNvGrpSpPr/>
          <p:nvPr/>
        </p:nvGrpSpPr>
        <p:grpSpPr>
          <a:xfrm rot="1351476">
            <a:off x="-1240828" y="-3942377"/>
            <a:ext cx="14673791" cy="14107727"/>
            <a:chOff x="1786775" y="1002200"/>
            <a:chExt cx="3861800" cy="3712875"/>
          </a:xfrm>
        </p:grpSpPr>
        <p:sp>
          <p:nvSpPr>
            <p:cNvPr id="211" name="Google Shape;211;p27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4" name="Google Shape;214;p27"/>
          <p:cNvSpPr txBox="1">
            <a:spLocks noGrp="1"/>
          </p:cNvSpPr>
          <p:nvPr>
            <p:ph type="subTitle" idx="1"/>
          </p:nvPr>
        </p:nvSpPr>
        <p:spPr>
          <a:xfrm>
            <a:off x="1185017" y="4687333"/>
            <a:ext cx="32284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215" name="Google Shape;215;p27"/>
          <p:cNvSpPr txBox="1">
            <a:spLocks noGrp="1"/>
          </p:cNvSpPr>
          <p:nvPr>
            <p:ph type="subTitle" idx="2"/>
          </p:nvPr>
        </p:nvSpPr>
        <p:spPr>
          <a:xfrm>
            <a:off x="7700251" y="2635733"/>
            <a:ext cx="32284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216" name="Google Shape;216;p27"/>
          <p:cNvSpPr txBox="1">
            <a:spLocks noGrp="1"/>
          </p:cNvSpPr>
          <p:nvPr>
            <p:ph type="subTitle" idx="3"/>
          </p:nvPr>
        </p:nvSpPr>
        <p:spPr>
          <a:xfrm>
            <a:off x="1206717" y="2649967"/>
            <a:ext cx="32284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217" name="Google Shape;217;p27"/>
          <p:cNvSpPr txBox="1">
            <a:spLocks noGrp="1"/>
          </p:cNvSpPr>
          <p:nvPr>
            <p:ph type="subTitle" idx="4"/>
          </p:nvPr>
        </p:nvSpPr>
        <p:spPr>
          <a:xfrm>
            <a:off x="1185017" y="4130767"/>
            <a:ext cx="3228400" cy="5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218" name="Google Shape;218;p27"/>
          <p:cNvSpPr txBox="1">
            <a:spLocks noGrp="1"/>
          </p:cNvSpPr>
          <p:nvPr>
            <p:ph type="subTitle" idx="5"/>
          </p:nvPr>
        </p:nvSpPr>
        <p:spPr>
          <a:xfrm>
            <a:off x="7700251" y="2064933"/>
            <a:ext cx="3228400" cy="5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219" name="Google Shape;219;p27"/>
          <p:cNvSpPr txBox="1">
            <a:spLocks noGrp="1"/>
          </p:cNvSpPr>
          <p:nvPr>
            <p:ph type="subTitle" idx="6"/>
          </p:nvPr>
        </p:nvSpPr>
        <p:spPr>
          <a:xfrm>
            <a:off x="1206717" y="2064933"/>
            <a:ext cx="3228400" cy="5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220" name="Google Shape;220;p27"/>
          <p:cNvSpPr txBox="1">
            <a:spLocks noGrp="1"/>
          </p:cNvSpPr>
          <p:nvPr>
            <p:ph type="subTitle" idx="7"/>
          </p:nvPr>
        </p:nvSpPr>
        <p:spPr>
          <a:xfrm>
            <a:off x="7700251" y="4673651"/>
            <a:ext cx="32284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8"/>
          </p:nvPr>
        </p:nvSpPr>
        <p:spPr>
          <a:xfrm>
            <a:off x="7700251" y="4102851"/>
            <a:ext cx="3228400" cy="5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804506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slide">
  <p:cSld name="Thanks slide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>
            <a:spLocks noGrp="1"/>
          </p:cNvSpPr>
          <p:nvPr>
            <p:ph type="title"/>
          </p:nvPr>
        </p:nvSpPr>
        <p:spPr>
          <a:xfrm>
            <a:off x="965200" y="926751"/>
            <a:ext cx="5752400" cy="13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6667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28"/>
          <p:cNvSpPr txBox="1">
            <a:spLocks noGrp="1"/>
          </p:cNvSpPr>
          <p:nvPr>
            <p:ph type="subTitle" idx="1"/>
          </p:nvPr>
        </p:nvSpPr>
        <p:spPr>
          <a:xfrm>
            <a:off x="965200" y="2351829"/>
            <a:ext cx="5752400" cy="1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867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6" name="Google Shape;226;p28"/>
          <p:cNvSpPr txBox="1"/>
          <p:nvPr/>
        </p:nvSpPr>
        <p:spPr>
          <a:xfrm>
            <a:off x="6184900" y="5188233"/>
            <a:ext cx="5047200" cy="9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This presentation template was created by </a:t>
            </a:r>
            <a:r>
              <a:rPr lang="en" sz="1600" b="1">
                <a:solidFill>
                  <a:schemeClr val="dk2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,</a:t>
            </a:r>
            <a:r>
              <a:rPr lang="en"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including icons by </a:t>
            </a:r>
            <a:r>
              <a:rPr lang="en" sz="1600" b="1">
                <a:solidFill>
                  <a:schemeClr val="dk2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, infographics &amp; images by </a:t>
            </a:r>
            <a:r>
              <a:rPr lang="en" sz="1600" b="1">
                <a:solidFill>
                  <a:schemeClr val="dk2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and illustrations by </a:t>
            </a:r>
            <a:r>
              <a:rPr lang="en" sz="1600" b="1">
                <a:solidFill>
                  <a:schemeClr val="dk2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1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r" rtl="0">
              <a:spcBef>
                <a:spcPts val="400"/>
              </a:spcBef>
              <a:spcAft>
                <a:spcPts val="0"/>
              </a:spcAft>
              <a:buNone/>
            </a:pPr>
            <a:endParaRPr sz="1333"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227" name="Google Shape;227;p28"/>
          <p:cNvGrpSpPr/>
          <p:nvPr/>
        </p:nvGrpSpPr>
        <p:grpSpPr>
          <a:xfrm>
            <a:off x="4791991" y="1231901"/>
            <a:ext cx="6802751" cy="3601716"/>
            <a:chOff x="847550" y="1140325"/>
            <a:chExt cx="6229625" cy="3298275"/>
          </a:xfrm>
        </p:grpSpPr>
        <p:sp>
          <p:nvSpPr>
            <p:cNvPr id="228" name="Google Shape;228;p28"/>
            <p:cNvSpPr/>
            <p:nvPr/>
          </p:nvSpPr>
          <p:spPr>
            <a:xfrm>
              <a:off x="936450" y="2929100"/>
              <a:ext cx="555825" cy="464275"/>
            </a:xfrm>
            <a:custGeom>
              <a:avLst/>
              <a:gdLst/>
              <a:ahLst/>
              <a:cxnLst/>
              <a:rect l="l" t="t" r="r" b="b"/>
              <a:pathLst>
                <a:path w="22233" h="18571" extrusionOk="0">
                  <a:moveTo>
                    <a:pt x="12216" y="0"/>
                  </a:moveTo>
                  <a:cubicBezTo>
                    <a:pt x="11729" y="0"/>
                    <a:pt x="11239" y="41"/>
                    <a:pt x="10761" y="114"/>
                  </a:cubicBezTo>
                  <a:cubicBezTo>
                    <a:pt x="2584" y="1360"/>
                    <a:pt x="1" y="11847"/>
                    <a:pt x="6657" y="16741"/>
                  </a:cubicBezTo>
                  <a:cubicBezTo>
                    <a:pt x="8378" y="18006"/>
                    <a:pt x="10272" y="18570"/>
                    <a:pt x="12112" y="18570"/>
                  </a:cubicBezTo>
                  <a:cubicBezTo>
                    <a:pt x="17391" y="18570"/>
                    <a:pt x="22232" y="13928"/>
                    <a:pt x="21308" y="7865"/>
                  </a:cubicBezTo>
                  <a:lnTo>
                    <a:pt x="21308" y="7865"/>
                  </a:lnTo>
                  <a:lnTo>
                    <a:pt x="12159" y="9263"/>
                  </a:lnTo>
                  <a:lnTo>
                    <a:pt x="13162" y="53"/>
                  </a:lnTo>
                  <a:cubicBezTo>
                    <a:pt x="12850" y="18"/>
                    <a:pt x="12534" y="0"/>
                    <a:pt x="12216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" name="Google Shape;229;p28"/>
            <p:cNvSpPr/>
            <p:nvPr/>
          </p:nvSpPr>
          <p:spPr>
            <a:xfrm>
              <a:off x="1286775" y="2931175"/>
              <a:ext cx="174025" cy="177100"/>
            </a:xfrm>
            <a:custGeom>
              <a:avLst/>
              <a:gdLst/>
              <a:ahLst/>
              <a:cxnLst/>
              <a:rect l="l" t="t" r="r" b="b"/>
              <a:pathLst>
                <a:path w="6961" h="7084" extrusionOk="0">
                  <a:moveTo>
                    <a:pt x="1125" y="1"/>
                  </a:moveTo>
                  <a:lnTo>
                    <a:pt x="0" y="7083"/>
                  </a:lnTo>
                  <a:lnTo>
                    <a:pt x="0" y="7083"/>
                  </a:lnTo>
                  <a:lnTo>
                    <a:pt x="6961" y="5776"/>
                  </a:lnTo>
                  <a:cubicBezTo>
                    <a:pt x="6961" y="5776"/>
                    <a:pt x="5958" y="1825"/>
                    <a:pt x="11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" name="Google Shape;230;p28"/>
            <p:cNvSpPr/>
            <p:nvPr/>
          </p:nvSpPr>
          <p:spPr>
            <a:xfrm>
              <a:off x="5318750" y="3794425"/>
              <a:ext cx="553225" cy="553225"/>
            </a:xfrm>
            <a:custGeom>
              <a:avLst/>
              <a:gdLst/>
              <a:ahLst/>
              <a:cxnLst/>
              <a:rect l="l" t="t" r="r" b="b"/>
              <a:pathLst>
                <a:path w="22129" h="22129" extrusionOk="0">
                  <a:moveTo>
                    <a:pt x="11242" y="7061"/>
                  </a:moveTo>
                  <a:cubicBezTo>
                    <a:pt x="13026" y="7061"/>
                    <a:pt x="14637" y="8278"/>
                    <a:pt x="15077" y="10092"/>
                  </a:cubicBezTo>
                  <a:cubicBezTo>
                    <a:pt x="15740" y="12744"/>
                    <a:pt x="13635" y="14991"/>
                    <a:pt x="11235" y="14991"/>
                  </a:cubicBezTo>
                  <a:cubicBezTo>
                    <a:pt x="10555" y="14991"/>
                    <a:pt x="9851" y="14810"/>
                    <a:pt x="9180" y="14408"/>
                  </a:cubicBezTo>
                  <a:cubicBezTo>
                    <a:pt x="6171" y="12584"/>
                    <a:pt x="6870" y="8025"/>
                    <a:pt x="10305" y="7174"/>
                  </a:cubicBezTo>
                  <a:cubicBezTo>
                    <a:pt x="10619" y="7097"/>
                    <a:pt x="10933" y="7061"/>
                    <a:pt x="11242" y="7061"/>
                  </a:cubicBezTo>
                  <a:close/>
                  <a:moveTo>
                    <a:pt x="10244" y="0"/>
                  </a:moveTo>
                  <a:lnTo>
                    <a:pt x="6657" y="882"/>
                  </a:lnTo>
                  <a:lnTo>
                    <a:pt x="6718" y="3101"/>
                  </a:lnTo>
                  <a:cubicBezTo>
                    <a:pt x="5989" y="3496"/>
                    <a:pt x="5350" y="3952"/>
                    <a:pt x="4773" y="4529"/>
                  </a:cubicBezTo>
                  <a:lnTo>
                    <a:pt x="2645" y="3800"/>
                  </a:lnTo>
                  <a:lnTo>
                    <a:pt x="761" y="6961"/>
                  </a:lnTo>
                  <a:lnTo>
                    <a:pt x="2372" y="8511"/>
                  </a:lnTo>
                  <a:cubicBezTo>
                    <a:pt x="2128" y="9271"/>
                    <a:pt x="2007" y="10092"/>
                    <a:pt x="1976" y="10882"/>
                  </a:cubicBezTo>
                  <a:lnTo>
                    <a:pt x="1" y="11885"/>
                  </a:lnTo>
                  <a:lnTo>
                    <a:pt x="882" y="15472"/>
                  </a:lnTo>
                  <a:lnTo>
                    <a:pt x="3101" y="15411"/>
                  </a:lnTo>
                  <a:cubicBezTo>
                    <a:pt x="3466" y="16140"/>
                    <a:pt x="3952" y="16779"/>
                    <a:pt x="4530" y="17356"/>
                  </a:cubicBezTo>
                  <a:lnTo>
                    <a:pt x="3800" y="19484"/>
                  </a:lnTo>
                  <a:lnTo>
                    <a:pt x="6961" y="21368"/>
                  </a:lnTo>
                  <a:lnTo>
                    <a:pt x="8511" y="19757"/>
                  </a:lnTo>
                  <a:cubicBezTo>
                    <a:pt x="9271" y="20001"/>
                    <a:pt x="10092" y="20122"/>
                    <a:pt x="10882" y="20153"/>
                  </a:cubicBezTo>
                  <a:lnTo>
                    <a:pt x="11885" y="22128"/>
                  </a:lnTo>
                  <a:lnTo>
                    <a:pt x="15472" y="21277"/>
                  </a:lnTo>
                  <a:lnTo>
                    <a:pt x="15411" y="19028"/>
                  </a:lnTo>
                  <a:cubicBezTo>
                    <a:pt x="16141" y="18663"/>
                    <a:pt x="16779" y="18177"/>
                    <a:pt x="17357" y="17630"/>
                  </a:cubicBezTo>
                  <a:lnTo>
                    <a:pt x="19484" y="18329"/>
                  </a:lnTo>
                  <a:lnTo>
                    <a:pt x="21369" y="15168"/>
                  </a:lnTo>
                  <a:lnTo>
                    <a:pt x="19758" y="13617"/>
                  </a:lnTo>
                  <a:cubicBezTo>
                    <a:pt x="20001" y="12858"/>
                    <a:pt x="20123" y="12037"/>
                    <a:pt x="20153" y="11247"/>
                  </a:cubicBezTo>
                  <a:lnTo>
                    <a:pt x="22129" y="10244"/>
                  </a:lnTo>
                  <a:lnTo>
                    <a:pt x="21278" y="6657"/>
                  </a:lnTo>
                  <a:lnTo>
                    <a:pt x="19028" y="6718"/>
                  </a:lnTo>
                  <a:cubicBezTo>
                    <a:pt x="18664" y="5988"/>
                    <a:pt x="18177" y="5350"/>
                    <a:pt x="17630" y="4772"/>
                  </a:cubicBezTo>
                  <a:lnTo>
                    <a:pt x="18329" y="2645"/>
                  </a:lnTo>
                  <a:lnTo>
                    <a:pt x="15168" y="760"/>
                  </a:lnTo>
                  <a:lnTo>
                    <a:pt x="13618" y="2371"/>
                  </a:lnTo>
                  <a:cubicBezTo>
                    <a:pt x="12858" y="2128"/>
                    <a:pt x="12037" y="2006"/>
                    <a:pt x="11247" y="1976"/>
                  </a:cubicBezTo>
                  <a:lnTo>
                    <a:pt x="1024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28"/>
            <p:cNvSpPr/>
            <p:nvPr/>
          </p:nvSpPr>
          <p:spPr>
            <a:xfrm>
              <a:off x="5496575" y="3969950"/>
              <a:ext cx="205950" cy="201900"/>
            </a:xfrm>
            <a:custGeom>
              <a:avLst/>
              <a:gdLst/>
              <a:ahLst/>
              <a:cxnLst/>
              <a:rect l="l" t="t" r="r" b="b"/>
              <a:pathLst>
                <a:path w="8238" h="8076" extrusionOk="0">
                  <a:moveTo>
                    <a:pt x="4164" y="1"/>
                  </a:moveTo>
                  <a:cubicBezTo>
                    <a:pt x="3830" y="1"/>
                    <a:pt x="3496" y="61"/>
                    <a:pt x="3192" y="153"/>
                  </a:cubicBezTo>
                  <a:cubicBezTo>
                    <a:pt x="3496" y="122"/>
                    <a:pt x="3830" y="92"/>
                    <a:pt x="4134" y="61"/>
                  </a:cubicBezTo>
                  <a:cubicBezTo>
                    <a:pt x="5016" y="92"/>
                    <a:pt x="5867" y="396"/>
                    <a:pt x="6566" y="973"/>
                  </a:cubicBezTo>
                  <a:cubicBezTo>
                    <a:pt x="7569" y="1794"/>
                    <a:pt x="8086" y="3071"/>
                    <a:pt x="7934" y="4378"/>
                  </a:cubicBezTo>
                  <a:cubicBezTo>
                    <a:pt x="7903" y="4742"/>
                    <a:pt x="7812" y="5107"/>
                    <a:pt x="7660" y="5441"/>
                  </a:cubicBezTo>
                  <a:cubicBezTo>
                    <a:pt x="7508" y="5806"/>
                    <a:pt x="7326" y="6141"/>
                    <a:pt x="7052" y="6444"/>
                  </a:cubicBezTo>
                  <a:cubicBezTo>
                    <a:pt x="6318" y="7325"/>
                    <a:pt x="5238" y="7815"/>
                    <a:pt x="4129" y="7815"/>
                  </a:cubicBezTo>
                  <a:cubicBezTo>
                    <a:pt x="3630" y="7815"/>
                    <a:pt x="3126" y="7716"/>
                    <a:pt x="2645" y="7508"/>
                  </a:cubicBezTo>
                  <a:cubicBezTo>
                    <a:pt x="1946" y="7235"/>
                    <a:pt x="1338" y="6748"/>
                    <a:pt x="912" y="6110"/>
                  </a:cubicBezTo>
                  <a:cubicBezTo>
                    <a:pt x="547" y="5533"/>
                    <a:pt x="304" y="4864"/>
                    <a:pt x="274" y="4195"/>
                  </a:cubicBezTo>
                  <a:cubicBezTo>
                    <a:pt x="243" y="3587"/>
                    <a:pt x="335" y="2979"/>
                    <a:pt x="578" y="2432"/>
                  </a:cubicBezTo>
                  <a:cubicBezTo>
                    <a:pt x="912" y="1612"/>
                    <a:pt x="1520" y="943"/>
                    <a:pt x="2280" y="517"/>
                  </a:cubicBezTo>
                  <a:cubicBezTo>
                    <a:pt x="2584" y="396"/>
                    <a:pt x="2888" y="274"/>
                    <a:pt x="3192" y="153"/>
                  </a:cubicBezTo>
                  <a:lnTo>
                    <a:pt x="3192" y="153"/>
                  </a:lnTo>
                  <a:cubicBezTo>
                    <a:pt x="2857" y="213"/>
                    <a:pt x="2554" y="305"/>
                    <a:pt x="2250" y="457"/>
                  </a:cubicBezTo>
                  <a:cubicBezTo>
                    <a:pt x="851" y="1186"/>
                    <a:pt x="0" y="2645"/>
                    <a:pt x="91" y="4226"/>
                  </a:cubicBezTo>
                  <a:cubicBezTo>
                    <a:pt x="122" y="4925"/>
                    <a:pt x="335" y="5624"/>
                    <a:pt x="760" y="6232"/>
                  </a:cubicBezTo>
                  <a:cubicBezTo>
                    <a:pt x="1186" y="6900"/>
                    <a:pt x="1824" y="7448"/>
                    <a:pt x="2554" y="7752"/>
                  </a:cubicBezTo>
                  <a:cubicBezTo>
                    <a:pt x="3067" y="7970"/>
                    <a:pt x="3608" y="8076"/>
                    <a:pt x="4142" y="8076"/>
                  </a:cubicBezTo>
                  <a:cubicBezTo>
                    <a:pt x="5316" y="8076"/>
                    <a:pt x="6462" y="7567"/>
                    <a:pt x="7234" y="6627"/>
                  </a:cubicBezTo>
                  <a:cubicBezTo>
                    <a:pt x="7508" y="6323"/>
                    <a:pt x="7721" y="5958"/>
                    <a:pt x="7873" y="5593"/>
                  </a:cubicBezTo>
                  <a:cubicBezTo>
                    <a:pt x="8025" y="5229"/>
                    <a:pt x="8116" y="4834"/>
                    <a:pt x="8146" y="4438"/>
                  </a:cubicBezTo>
                  <a:cubicBezTo>
                    <a:pt x="8238" y="3709"/>
                    <a:pt x="8116" y="2979"/>
                    <a:pt x="7812" y="2341"/>
                  </a:cubicBezTo>
                  <a:cubicBezTo>
                    <a:pt x="7538" y="1764"/>
                    <a:pt x="7143" y="1247"/>
                    <a:pt x="6657" y="882"/>
                  </a:cubicBezTo>
                  <a:cubicBezTo>
                    <a:pt x="5958" y="305"/>
                    <a:pt x="5076" y="1"/>
                    <a:pt x="416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28"/>
            <p:cNvSpPr/>
            <p:nvPr/>
          </p:nvSpPr>
          <p:spPr>
            <a:xfrm>
              <a:off x="2786800" y="3847650"/>
              <a:ext cx="607925" cy="590950"/>
            </a:xfrm>
            <a:custGeom>
              <a:avLst/>
              <a:gdLst/>
              <a:ahLst/>
              <a:cxnLst/>
              <a:rect l="l" t="t" r="r" b="b"/>
              <a:pathLst>
                <a:path w="24317" h="23638" extrusionOk="0">
                  <a:moveTo>
                    <a:pt x="12666" y="1"/>
                  </a:moveTo>
                  <a:cubicBezTo>
                    <a:pt x="11403" y="1"/>
                    <a:pt x="10142" y="205"/>
                    <a:pt x="8937" y="607"/>
                  </a:cubicBezTo>
                  <a:cubicBezTo>
                    <a:pt x="7842" y="941"/>
                    <a:pt x="6839" y="1458"/>
                    <a:pt x="5897" y="2127"/>
                  </a:cubicBezTo>
                  <a:cubicBezTo>
                    <a:pt x="5411" y="2461"/>
                    <a:pt x="4955" y="2826"/>
                    <a:pt x="4529" y="3221"/>
                  </a:cubicBezTo>
                  <a:cubicBezTo>
                    <a:pt x="4104" y="3646"/>
                    <a:pt x="3708" y="4102"/>
                    <a:pt x="3313" y="4558"/>
                  </a:cubicBezTo>
                  <a:cubicBezTo>
                    <a:pt x="122" y="8662"/>
                    <a:pt x="0" y="14346"/>
                    <a:pt x="2979" y="18601"/>
                  </a:cubicBezTo>
                  <a:cubicBezTo>
                    <a:pt x="3344" y="19087"/>
                    <a:pt x="3708" y="19543"/>
                    <a:pt x="4134" y="19999"/>
                  </a:cubicBezTo>
                  <a:cubicBezTo>
                    <a:pt x="4529" y="20425"/>
                    <a:pt x="4985" y="20790"/>
                    <a:pt x="5441" y="21154"/>
                  </a:cubicBezTo>
                  <a:cubicBezTo>
                    <a:pt x="6353" y="21884"/>
                    <a:pt x="7356" y="22431"/>
                    <a:pt x="8420" y="22826"/>
                  </a:cubicBezTo>
                  <a:cubicBezTo>
                    <a:pt x="9772" y="23367"/>
                    <a:pt x="11195" y="23637"/>
                    <a:pt x="12630" y="23637"/>
                  </a:cubicBezTo>
                  <a:cubicBezTo>
                    <a:pt x="13293" y="23637"/>
                    <a:pt x="13958" y="23580"/>
                    <a:pt x="14621" y="23464"/>
                  </a:cubicBezTo>
                  <a:cubicBezTo>
                    <a:pt x="17964" y="22917"/>
                    <a:pt x="20882" y="20941"/>
                    <a:pt x="22645" y="18054"/>
                  </a:cubicBezTo>
                  <a:cubicBezTo>
                    <a:pt x="23253" y="17081"/>
                    <a:pt x="23678" y="16048"/>
                    <a:pt x="23952" y="14954"/>
                  </a:cubicBezTo>
                  <a:cubicBezTo>
                    <a:pt x="24074" y="14528"/>
                    <a:pt x="24134" y="14133"/>
                    <a:pt x="24195" y="13738"/>
                  </a:cubicBezTo>
                  <a:cubicBezTo>
                    <a:pt x="24256" y="13434"/>
                    <a:pt x="24286" y="13130"/>
                    <a:pt x="24286" y="12826"/>
                  </a:cubicBezTo>
                  <a:cubicBezTo>
                    <a:pt x="24317" y="12583"/>
                    <a:pt x="24317" y="12340"/>
                    <a:pt x="24286" y="12096"/>
                  </a:cubicBezTo>
                  <a:cubicBezTo>
                    <a:pt x="24195" y="12340"/>
                    <a:pt x="24165" y="12583"/>
                    <a:pt x="24165" y="12826"/>
                  </a:cubicBezTo>
                  <a:cubicBezTo>
                    <a:pt x="24134" y="13130"/>
                    <a:pt x="24074" y="13403"/>
                    <a:pt x="24013" y="13707"/>
                  </a:cubicBezTo>
                  <a:cubicBezTo>
                    <a:pt x="23952" y="14102"/>
                    <a:pt x="23861" y="14498"/>
                    <a:pt x="23739" y="14862"/>
                  </a:cubicBezTo>
                  <a:cubicBezTo>
                    <a:pt x="23435" y="15926"/>
                    <a:pt x="22949" y="16929"/>
                    <a:pt x="22341" y="17872"/>
                  </a:cubicBezTo>
                  <a:cubicBezTo>
                    <a:pt x="20201" y="21193"/>
                    <a:pt x="16540" y="23076"/>
                    <a:pt x="12749" y="23076"/>
                  </a:cubicBezTo>
                  <a:cubicBezTo>
                    <a:pt x="11372" y="23076"/>
                    <a:pt x="9977" y="22828"/>
                    <a:pt x="8633" y="22309"/>
                  </a:cubicBezTo>
                  <a:cubicBezTo>
                    <a:pt x="7630" y="21914"/>
                    <a:pt x="6687" y="21367"/>
                    <a:pt x="5836" y="20698"/>
                  </a:cubicBezTo>
                  <a:cubicBezTo>
                    <a:pt x="5380" y="20334"/>
                    <a:pt x="4955" y="19969"/>
                    <a:pt x="4590" y="19574"/>
                  </a:cubicBezTo>
                  <a:cubicBezTo>
                    <a:pt x="4195" y="19148"/>
                    <a:pt x="3830" y="18692"/>
                    <a:pt x="3496" y="18236"/>
                  </a:cubicBezTo>
                  <a:cubicBezTo>
                    <a:pt x="699" y="14224"/>
                    <a:pt x="821" y="8814"/>
                    <a:pt x="3830" y="4953"/>
                  </a:cubicBezTo>
                  <a:cubicBezTo>
                    <a:pt x="4499" y="4042"/>
                    <a:pt x="5319" y="3251"/>
                    <a:pt x="6262" y="2613"/>
                  </a:cubicBezTo>
                  <a:cubicBezTo>
                    <a:pt x="7143" y="1975"/>
                    <a:pt x="8116" y="1488"/>
                    <a:pt x="9149" y="1124"/>
                  </a:cubicBezTo>
                  <a:cubicBezTo>
                    <a:pt x="10332" y="729"/>
                    <a:pt x="11561" y="532"/>
                    <a:pt x="12794" y="532"/>
                  </a:cubicBezTo>
                  <a:cubicBezTo>
                    <a:pt x="13557" y="532"/>
                    <a:pt x="14321" y="608"/>
                    <a:pt x="15076" y="759"/>
                  </a:cubicBezTo>
                  <a:cubicBezTo>
                    <a:pt x="16809" y="1124"/>
                    <a:pt x="18390" y="1883"/>
                    <a:pt x="19788" y="2978"/>
                  </a:cubicBezTo>
                  <a:cubicBezTo>
                    <a:pt x="20912" y="3859"/>
                    <a:pt x="21885" y="4984"/>
                    <a:pt x="22615" y="6230"/>
                  </a:cubicBezTo>
                  <a:cubicBezTo>
                    <a:pt x="23162" y="7172"/>
                    <a:pt x="23587" y="8206"/>
                    <a:pt x="23861" y="9270"/>
                  </a:cubicBezTo>
                  <a:cubicBezTo>
                    <a:pt x="23952" y="9665"/>
                    <a:pt x="24043" y="10060"/>
                    <a:pt x="24074" y="10455"/>
                  </a:cubicBezTo>
                  <a:cubicBezTo>
                    <a:pt x="24134" y="10759"/>
                    <a:pt x="24165" y="11033"/>
                    <a:pt x="24165" y="11336"/>
                  </a:cubicBezTo>
                  <a:cubicBezTo>
                    <a:pt x="24165" y="11580"/>
                    <a:pt x="24195" y="11823"/>
                    <a:pt x="24256" y="12066"/>
                  </a:cubicBezTo>
                  <a:cubicBezTo>
                    <a:pt x="24286" y="11823"/>
                    <a:pt x="24317" y="11610"/>
                    <a:pt x="24317" y="11367"/>
                  </a:cubicBezTo>
                  <a:cubicBezTo>
                    <a:pt x="24317" y="11063"/>
                    <a:pt x="24317" y="10759"/>
                    <a:pt x="24256" y="10455"/>
                  </a:cubicBezTo>
                  <a:cubicBezTo>
                    <a:pt x="24226" y="10060"/>
                    <a:pt x="24165" y="9634"/>
                    <a:pt x="24074" y="9239"/>
                  </a:cubicBezTo>
                  <a:cubicBezTo>
                    <a:pt x="23861" y="8145"/>
                    <a:pt x="23466" y="7051"/>
                    <a:pt x="22919" y="6078"/>
                  </a:cubicBezTo>
                  <a:cubicBezTo>
                    <a:pt x="21308" y="3099"/>
                    <a:pt x="18481" y="1002"/>
                    <a:pt x="15168" y="273"/>
                  </a:cubicBezTo>
                  <a:cubicBezTo>
                    <a:pt x="14343" y="91"/>
                    <a:pt x="13504" y="1"/>
                    <a:pt x="1266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28"/>
            <p:cNvSpPr/>
            <p:nvPr/>
          </p:nvSpPr>
          <p:spPr>
            <a:xfrm>
              <a:off x="2881025" y="3957700"/>
              <a:ext cx="455200" cy="95975"/>
            </a:xfrm>
            <a:custGeom>
              <a:avLst/>
              <a:gdLst/>
              <a:ahLst/>
              <a:cxnLst/>
              <a:rect l="l" t="t" r="r" b="b"/>
              <a:pathLst>
                <a:path w="18208" h="3839" extrusionOk="0">
                  <a:moveTo>
                    <a:pt x="72" y="1"/>
                  </a:moveTo>
                  <a:cubicBezTo>
                    <a:pt x="67" y="1"/>
                    <a:pt x="64" y="2"/>
                    <a:pt x="61" y="4"/>
                  </a:cubicBezTo>
                  <a:cubicBezTo>
                    <a:pt x="0" y="65"/>
                    <a:pt x="760" y="916"/>
                    <a:pt x="2310" y="1858"/>
                  </a:cubicBezTo>
                  <a:cubicBezTo>
                    <a:pt x="3222" y="2406"/>
                    <a:pt x="4164" y="2831"/>
                    <a:pt x="5198" y="3196"/>
                  </a:cubicBezTo>
                  <a:cubicBezTo>
                    <a:pt x="5471" y="3287"/>
                    <a:pt x="5775" y="3348"/>
                    <a:pt x="6079" y="3439"/>
                  </a:cubicBezTo>
                  <a:lnTo>
                    <a:pt x="6535" y="3561"/>
                  </a:lnTo>
                  <a:cubicBezTo>
                    <a:pt x="6687" y="3591"/>
                    <a:pt x="6839" y="3621"/>
                    <a:pt x="7022" y="3621"/>
                  </a:cubicBezTo>
                  <a:lnTo>
                    <a:pt x="7994" y="3804"/>
                  </a:lnTo>
                  <a:lnTo>
                    <a:pt x="9028" y="3834"/>
                  </a:lnTo>
                  <a:cubicBezTo>
                    <a:pt x="9136" y="3837"/>
                    <a:pt x="9244" y="3838"/>
                    <a:pt x="9352" y="3838"/>
                  </a:cubicBezTo>
                  <a:cubicBezTo>
                    <a:pt x="11612" y="3838"/>
                    <a:pt x="13832" y="3234"/>
                    <a:pt x="15776" y="2132"/>
                  </a:cubicBezTo>
                  <a:lnTo>
                    <a:pt x="16353" y="1828"/>
                  </a:lnTo>
                  <a:cubicBezTo>
                    <a:pt x="16536" y="1706"/>
                    <a:pt x="16688" y="1615"/>
                    <a:pt x="16839" y="1494"/>
                  </a:cubicBezTo>
                  <a:lnTo>
                    <a:pt x="17599" y="977"/>
                  </a:lnTo>
                  <a:cubicBezTo>
                    <a:pt x="17995" y="673"/>
                    <a:pt x="18207" y="491"/>
                    <a:pt x="18177" y="460"/>
                  </a:cubicBezTo>
                  <a:cubicBezTo>
                    <a:pt x="18173" y="456"/>
                    <a:pt x="18166" y="455"/>
                    <a:pt x="18156" y="455"/>
                  </a:cubicBezTo>
                  <a:cubicBezTo>
                    <a:pt x="18083" y="455"/>
                    <a:pt x="17847" y="551"/>
                    <a:pt x="17447" y="764"/>
                  </a:cubicBezTo>
                  <a:lnTo>
                    <a:pt x="16657" y="1190"/>
                  </a:lnTo>
                  <a:cubicBezTo>
                    <a:pt x="16505" y="1281"/>
                    <a:pt x="16353" y="1372"/>
                    <a:pt x="16171" y="1463"/>
                  </a:cubicBezTo>
                  <a:lnTo>
                    <a:pt x="15593" y="1706"/>
                  </a:lnTo>
                  <a:cubicBezTo>
                    <a:pt x="13617" y="2710"/>
                    <a:pt x="11439" y="3197"/>
                    <a:pt x="9229" y="3197"/>
                  </a:cubicBezTo>
                  <a:cubicBezTo>
                    <a:pt x="9162" y="3197"/>
                    <a:pt x="9095" y="3197"/>
                    <a:pt x="9028" y="3196"/>
                  </a:cubicBezTo>
                  <a:lnTo>
                    <a:pt x="8055" y="3165"/>
                  </a:lnTo>
                  <a:lnTo>
                    <a:pt x="7113" y="3013"/>
                  </a:lnTo>
                  <a:lnTo>
                    <a:pt x="6657" y="2953"/>
                  </a:lnTo>
                  <a:lnTo>
                    <a:pt x="6201" y="2831"/>
                  </a:lnTo>
                  <a:cubicBezTo>
                    <a:pt x="5897" y="2770"/>
                    <a:pt x="5623" y="2710"/>
                    <a:pt x="5350" y="2618"/>
                  </a:cubicBezTo>
                  <a:cubicBezTo>
                    <a:pt x="4377" y="2314"/>
                    <a:pt x="3435" y="1919"/>
                    <a:pt x="2523" y="1463"/>
                  </a:cubicBezTo>
                  <a:cubicBezTo>
                    <a:pt x="1036" y="676"/>
                    <a:pt x="192" y="1"/>
                    <a:pt x="7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" name="Google Shape;234;p28"/>
            <p:cNvSpPr/>
            <p:nvPr/>
          </p:nvSpPr>
          <p:spPr>
            <a:xfrm>
              <a:off x="2872650" y="4235800"/>
              <a:ext cx="455975" cy="95225"/>
            </a:xfrm>
            <a:custGeom>
              <a:avLst/>
              <a:gdLst/>
              <a:ahLst/>
              <a:cxnLst/>
              <a:rect l="l" t="t" r="r" b="b"/>
              <a:pathLst>
                <a:path w="18239" h="3809" extrusionOk="0">
                  <a:moveTo>
                    <a:pt x="8872" y="1"/>
                  </a:moveTo>
                  <a:cubicBezTo>
                    <a:pt x="6615" y="1"/>
                    <a:pt x="4371" y="578"/>
                    <a:pt x="2402" y="1707"/>
                  </a:cubicBezTo>
                  <a:lnTo>
                    <a:pt x="1855" y="2011"/>
                  </a:lnTo>
                  <a:cubicBezTo>
                    <a:pt x="1673" y="2102"/>
                    <a:pt x="1521" y="2224"/>
                    <a:pt x="1369" y="2346"/>
                  </a:cubicBezTo>
                  <a:lnTo>
                    <a:pt x="609" y="2862"/>
                  </a:lnTo>
                  <a:cubicBezTo>
                    <a:pt x="214" y="3166"/>
                    <a:pt x="1" y="3349"/>
                    <a:pt x="31" y="3379"/>
                  </a:cubicBezTo>
                  <a:cubicBezTo>
                    <a:pt x="35" y="3383"/>
                    <a:pt x="42" y="3385"/>
                    <a:pt x="52" y="3385"/>
                  </a:cubicBezTo>
                  <a:cubicBezTo>
                    <a:pt x="125" y="3385"/>
                    <a:pt x="361" y="3288"/>
                    <a:pt x="761" y="3075"/>
                  </a:cubicBezTo>
                  <a:lnTo>
                    <a:pt x="1551" y="2619"/>
                  </a:lnTo>
                  <a:cubicBezTo>
                    <a:pt x="1703" y="2558"/>
                    <a:pt x="1855" y="2437"/>
                    <a:pt x="2037" y="2346"/>
                  </a:cubicBezTo>
                  <a:lnTo>
                    <a:pt x="2615" y="2102"/>
                  </a:lnTo>
                  <a:cubicBezTo>
                    <a:pt x="4544" y="1152"/>
                    <a:pt x="6664" y="639"/>
                    <a:pt x="8819" y="639"/>
                  </a:cubicBezTo>
                  <a:cubicBezTo>
                    <a:pt x="8940" y="639"/>
                    <a:pt x="9060" y="640"/>
                    <a:pt x="9180" y="643"/>
                  </a:cubicBezTo>
                  <a:lnTo>
                    <a:pt x="10183" y="674"/>
                  </a:lnTo>
                  <a:lnTo>
                    <a:pt x="11126" y="795"/>
                  </a:lnTo>
                  <a:lnTo>
                    <a:pt x="11582" y="887"/>
                  </a:lnTo>
                  <a:lnTo>
                    <a:pt x="12007" y="978"/>
                  </a:lnTo>
                  <a:cubicBezTo>
                    <a:pt x="12311" y="1069"/>
                    <a:pt x="12585" y="1130"/>
                    <a:pt x="12889" y="1191"/>
                  </a:cubicBezTo>
                  <a:cubicBezTo>
                    <a:pt x="13861" y="1494"/>
                    <a:pt x="14804" y="1890"/>
                    <a:pt x="15715" y="2376"/>
                  </a:cubicBezTo>
                  <a:cubicBezTo>
                    <a:pt x="17203" y="3134"/>
                    <a:pt x="18046" y="3808"/>
                    <a:pt x="18166" y="3808"/>
                  </a:cubicBezTo>
                  <a:cubicBezTo>
                    <a:pt x="18171" y="3808"/>
                    <a:pt x="18175" y="3807"/>
                    <a:pt x="18178" y="3805"/>
                  </a:cubicBezTo>
                  <a:cubicBezTo>
                    <a:pt x="18238" y="3774"/>
                    <a:pt x="17478" y="2923"/>
                    <a:pt x="15928" y="1981"/>
                  </a:cubicBezTo>
                  <a:cubicBezTo>
                    <a:pt x="15016" y="1434"/>
                    <a:pt x="14044" y="978"/>
                    <a:pt x="13041" y="643"/>
                  </a:cubicBezTo>
                  <a:cubicBezTo>
                    <a:pt x="12767" y="552"/>
                    <a:pt x="12463" y="491"/>
                    <a:pt x="12159" y="400"/>
                  </a:cubicBezTo>
                  <a:lnTo>
                    <a:pt x="11703" y="279"/>
                  </a:lnTo>
                  <a:cubicBezTo>
                    <a:pt x="11551" y="248"/>
                    <a:pt x="11369" y="218"/>
                    <a:pt x="11217" y="187"/>
                  </a:cubicBezTo>
                  <a:lnTo>
                    <a:pt x="10244" y="35"/>
                  </a:lnTo>
                  <a:lnTo>
                    <a:pt x="9211" y="5"/>
                  </a:lnTo>
                  <a:cubicBezTo>
                    <a:pt x="9098" y="2"/>
                    <a:pt x="8985" y="1"/>
                    <a:pt x="887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28"/>
            <p:cNvSpPr/>
            <p:nvPr/>
          </p:nvSpPr>
          <p:spPr>
            <a:xfrm>
              <a:off x="2815675" y="4138500"/>
              <a:ext cx="577525" cy="21175"/>
            </a:xfrm>
            <a:custGeom>
              <a:avLst/>
              <a:gdLst/>
              <a:ahLst/>
              <a:cxnLst/>
              <a:rect l="l" t="t" r="r" b="b"/>
              <a:pathLst>
                <a:path w="23101" h="847" extrusionOk="0">
                  <a:moveTo>
                    <a:pt x="4274" y="0"/>
                  </a:moveTo>
                  <a:cubicBezTo>
                    <a:pt x="1666" y="0"/>
                    <a:pt x="0" y="55"/>
                    <a:pt x="0" y="158"/>
                  </a:cubicBezTo>
                  <a:cubicBezTo>
                    <a:pt x="0" y="310"/>
                    <a:pt x="5167" y="584"/>
                    <a:pt x="11520" y="736"/>
                  </a:cubicBezTo>
                  <a:cubicBezTo>
                    <a:pt x="14566" y="808"/>
                    <a:pt x="17343" y="846"/>
                    <a:pt x="19413" y="846"/>
                  </a:cubicBezTo>
                  <a:cubicBezTo>
                    <a:pt x="21680" y="846"/>
                    <a:pt x="23101" y="801"/>
                    <a:pt x="23101" y="706"/>
                  </a:cubicBezTo>
                  <a:cubicBezTo>
                    <a:pt x="23101" y="523"/>
                    <a:pt x="17934" y="250"/>
                    <a:pt x="11551" y="98"/>
                  </a:cubicBezTo>
                  <a:cubicBezTo>
                    <a:pt x="8792" y="32"/>
                    <a:pt x="6260" y="0"/>
                    <a:pt x="427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" name="Google Shape;236;p28"/>
            <p:cNvSpPr/>
            <p:nvPr/>
          </p:nvSpPr>
          <p:spPr>
            <a:xfrm>
              <a:off x="3086200" y="3853700"/>
              <a:ext cx="23575" cy="577525"/>
            </a:xfrm>
            <a:custGeom>
              <a:avLst/>
              <a:gdLst/>
              <a:ahLst/>
              <a:cxnLst/>
              <a:rect l="l" t="t" r="r" b="b"/>
              <a:pathLst>
                <a:path w="943" h="23101" extrusionOk="0">
                  <a:moveTo>
                    <a:pt x="760" y="0"/>
                  </a:moveTo>
                  <a:cubicBezTo>
                    <a:pt x="578" y="0"/>
                    <a:pt x="304" y="5167"/>
                    <a:pt x="152" y="11550"/>
                  </a:cubicBezTo>
                  <a:cubicBezTo>
                    <a:pt x="0" y="17903"/>
                    <a:pt x="30" y="23101"/>
                    <a:pt x="182" y="23101"/>
                  </a:cubicBezTo>
                  <a:cubicBezTo>
                    <a:pt x="183" y="23101"/>
                    <a:pt x="184" y="23101"/>
                    <a:pt x="184" y="23101"/>
                  </a:cubicBezTo>
                  <a:cubicBezTo>
                    <a:pt x="366" y="23101"/>
                    <a:pt x="639" y="17915"/>
                    <a:pt x="790" y="11550"/>
                  </a:cubicBezTo>
                  <a:cubicBezTo>
                    <a:pt x="942" y="5167"/>
                    <a:pt x="912" y="0"/>
                    <a:pt x="76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28"/>
            <p:cNvSpPr/>
            <p:nvPr/>
          </p:nvSpPr>
          <p:spPr>
            <a:xfrm>
              <a:off x="2946375" y="3852900"/>
              <a:ext cx="159600" cy="577650"/>
            </a:xfrm>
            <a:custGeom>
              <a:avLst/>
              <a:gdLst/>
              <a:ahLst/>
              <a:cxnLst/>
              <a:rect l="l" t="t" r="r" b="b"/>
              <a:pathLst>
                <a:path w="6384" h="23106" extrusionOk="0">
                  <a:moveTo>
                    <a:pt x="6348" y="1"/>
                  </a:moveTo>
                  <a:cubicBezTo>
                    <a:pt x="6245" y="1"/>
                    <a:pt x="4987" y="797"/>
                    <a:pt x="3465" y="2677"/>
                  </a:cubicBezTo>
                  <a:cubicBezTo>
                    <a:pt x="2554" y="3771"/>
                    <a:pt x="1794" y="4987"/>
                    <a:pt x="1216" y="6294"/>
                  </a:cubicBezTo>
                  <a:cubicBezTo>
                    <a:pt x="487" y="7905"/>
                    <a:pt x="91" y="9668"/>
                    <a:pt x="31" y="11430"/>
                  </a:cubicBezTo>
                  <a:cubicBezTo>
                    <a:pt x="0" y="13193"/>
                    <a:pt x="304" y="14956"/>
                    <a:pt x="943" y="16598"/>
                  </a:cubicBezTo>
                  <a:cubicBezTo>
                    <a:pt x="1429" y="17935"/>
                    <a:pt x="2128" y="19212"/>
                    <a:pt x="3009" y="20367"/>
                  </a:cubicBezTo>
                  <a:cubicBezTo>
                    <a:pt x="4420" y="22247"/>
                    <a:pt x="5660" y="23105"/>
                    <a:pt x="5768" y="23105"/>
                  </a:cubicBezTo>
                  <a:cubicBezTo>
                    <a:pt x="5772" y="23105"/>
                    <a:pt x="5774" y="23104"/>
                    <a:pt x="5775" y="23102"/>
                  </a:cubicBezTo>
                  <a:cubicBezTo>
                    <a:pt x="5836" y="23042"/>
                    <a:pt x="4712" y="22069"/>
                    <a:pt x="3374" y="20093"/>
                  </a:cubicBezTo>
                  <a:cubicBezTo>
                    <a:pt x="2584" y="18938"/>
                    <a:pt x="1946" y="17722"/>
                    <a:pt x="1490" y="16415"/>
                  </a:cubicBezTo>
                  <a:cubicBezTo>
                    <a:pt x="912" y="14804"/>
                    <a:pt x="639" y="13133"/>
                    <a:pt x="669" y="11430"/>
                  </a:cubicBezTo>
                  <a:cubicBezTo>
                    <a:pt x="699" y="9728"/>
                    <a:pt x="1064" y="8087"/>
                    <a:pt x="1733" y="6506"/>
                  </a:cubicBezTo>
                  <a:cubicBezTo>
                    <a:pt x="2280" y="5260"/>
                    <a:pt x="2979" y="4044"/>
                    <a:pt x="3800" y="2920"/>
                  </a:cubicBezTo>
                  <a:cubicBezTo>
                    <a:pt x="5228" y="1035"/>
                    <a:pt x="6383" y="63"/>
                    <a:pt x="6353" y="2"/>
                  </a:cubicBezTo>
                  <a:cubicBezTo>
                    <a:pt x="6352" y="1"/>
                    <a:pt x="6350" y="1"/>
                    <a:pt x="634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28"/>
            <p:cNvSpPr/>
            <p:nvPr/>
          </p:nvSpPr>
          <p:spPr>
            <a:xfrm>
              <a:off x="3096075" y="3853625"/>
              <a:ext cx="159600" cy="577675"/>
            </a:xfrm>
            <a:custGeom>
              <a:avLst/>
              <a:gdLst/>
              <a:ahLst/>
              <a:cxnLst/>
              <a:rect l="l" t="t" r="r" b="b"/>
              <a:pathLst>
                <a:path w="6384" h="23107" extrusionOk="0">
                  <a:moveTo>
                    <a:pt x="618" y="0"/>
                  </a:moveTo>
                  <a:cubicBezTo>
                    <a:pt x="614" y="0"/>
                    <a:pt x="610" y="1"/>
                    <a:pt x="608" y="3"/>
                  </a:cubicBezTo>
                  <a:cubicBezTo>
                    <a:pt x="547" y="64"/>
                    <a:pt x="1702" y="1037"/>
                    <a:pt x="3040" y="3012"/>
                  </a:cubicBezTo>
                  <a:cubicBezTo>
                    <a:pt x="3830" y="4167"/>
                    <a:pt x="4468" y="5383"/>
                    <a:pt x="4924" y="6690"/>
                  </a:cubicBezTo>
                  <a:cubicBezTo>
                    <a:pt x="5502" y="8301"/>
                    <a:pt x="5775" y="9973"/>
                    <a:pt x="5745" y="11675"/>
                  </a:cubicBezTo>
                  <a:cubicBezTo>
                    <a:pt x="5684" y="13377"/>
                    <a:pt x="5319" y="15019"/>
                    <a:pt x="4651" y="16599"/>
                  </a:cubicBezTo>
                  <a:cubicBezTo>
                    <a:pt x="4104" y="17876"/>
                    <a:pt x="3405" y="19061"/>
                    <a:pt x="2584" y="20186"/>
                  </a:cubicBezTo>
                  <a:cubicBezTo>
                    <a:pt x="1155" y="22070"/>
                    <a:pt x="0" y="23043"/>
                    <a:pt x="61" y="23104"/>
                  </a:cubicBezTo>
                  <a:cubicBezTo>
                    <a:pt x="62" y="23106"/>
                    <a:pt x="64" y="23107"/>
                    <a:pt x="68" y="23107"/>
                  </a:cubicBezTo>
                  <a:cubicBezTo>
                    <a:pt x="177" y="23107"/>
                    <a:pt x="1421" y="22251"/>
                    <a:pt x="2949" y="20429"/>
                  </a:cubicBezTo>
                  <a:cubicBezTo>
                    <a:pt x="3860" y="19335"/>
                    <a:pt x="4590" y="18119"/>
                    <a:pt x="5198" y="16812"/>
                  </a:cubicBezTo>
                  <a:cubicBezTo>
                    <a:pt x="5927" y="15201"/>
                    <a:pt x="6323" y="13438"/>
                    <a:pt x="6353" y="11675"/>
                  </a:cubicBezTo>
                  <a:cubicBezTo>
                    <a:pt x="6383" y="9912"/>
                    <a:pt x="6079" y="8149"/>
                    <a:pt x="5471" y="6508"/>
                  </a:cubicBezTo>
                  <a:cubicBezTo>
                    <a:pt x="4955" y="5170"/>
                    <a:pt x="4256" y="3894"/>
                    <a:pt x="3405" y="2739"/>
                  </a:cubicBezTo>
                  <a:cubicBezTo>
                    <a:pt x="1965" y="858"/>
                    <a:pt x="752" y="0"/>
                    <a:pt x="61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2214600" y="2491975"/>
              <a:ext cx="510675" cy="367800"/>
            </a:xfrm>
            <a:custGeom>
              <a:avLst/>
              <a:gdLst/>
              <a:ahLst/>
              <a:cxnLst/>
              <a:rect l="l" t="t" r="r" b="b"/>
              <a:pathLst>
                <a:path w="20427" h="14712" extrusionOk="0">
                  <a:moveTo>
                    <a:pt x="19271" y="0"/>
                  </a:moveTo>
                  <a:lnTo>
                    <a:pt x="0" y="1733"/>
                  </a:lnTo>
                  <a:lnTo>
                    <a:pt x="1155" y="14712"/>
                  </a:lnTo>
                  <a:lnTo>
                    <a:pt x="20426" y="12979"/>
                  </a:lnTo>
                  <a:lnTo>
                    <a:pt x="1927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2214600" y="2492575"/>
              <a:ext cx="481025" cy="219775"/>
            </a:xfrm>
            <a:custGeom>
              <a:avLst/>
              <a:gdLst/>
              <a:ahLst/>
              <a:cxnLst/>
              <a:rect l="l" t="t" r="r" b="b"/>
              <a:pathLst>
                <a:path w="19241" h="8791" extrusionOk="0">
                  <a:moveTo>
                    <a:pt x="19237" y="1"/>
                  </a:moveTo>
                  <a:cubicBezTo>
                    <a:pt x="19224" y="1"/>
                    <a:pt x="19167" y="76"/>
                    <a:pt x="19089" y="128"/>
                  </a:cubicBezTo>
                  <a:lnTo>
                    <a:pt x="18572" y="645"/>
                  </a:lnTo>
                  <a:lnTo>
                    <a:pt x="16657" y="2469"/>
                  </a:lnTo>
                  <a:lnTo>
                    <a:pt x="10532" y="8563"/>
                  </a:lnTo>
                  <a:lnTo>
                    <a:pt x="10532" y="8563"/>
                  </a:lnTo>
                  <a:lnTo>
                    <a:pt x="10456" y="8517"/>
                  </a:lnTo>
                  <a:lnTo>
                    <a:pt x="3070" y="3654"/>
                  </a:lnTo>
                  <a:lnTo>
                    <a:pt x="821" y="2195"/>
                  </a:lnTo>
                  <a:lnTo>
                    <a:pt x="213" y="1830"/>
                  </a:lnTo>
                  <a:cubicBezTo>
                    <a:pt x="152" y="1770"/>
                    <a:pt x="61" y="1739"/>
                    <a:pt x="0" y="1709"/>
                  </a:cubicBezTo>
                  <a:lnTo>
                    <a:pt x="0" y="1709"/>
                  </a:lnTo>
                  <a:cubicBezTo>
                    <a:pt x="61" y="1770"/>
                    <a:pt x="122" y="1800"/>
                    <a:pt x="213" y="1861"/>
                  </a:cubicBezTo>
                  <a:lnTo>
                    <a:pt x="791" y="2286"/>
                  </a:lnTo>
                  <a:lnTo>
                    <a:pt x="3009" y="3776"/>
                  </a:lnTo>
                  <a:lnTo>
                    <a:pt x="10365" y="8669"/>
                  </a:lnTo>
                  <a:lnTo>
                    <a:pt x="10487" y="8761"/>
                  </a:lnTo>
                  <a:lnTo>
                    <a:pt x="10548" y="8791"/>
                  </a:lnTo>
                  <a:lnTo>
                    <a:pt x="10608" y="8761"/>
                  </a:lnTo>
                  <a:lnTo>
                    <a:pt x="16748" y="2590"/>
                  </a:lnTo>
                  <a:cubicBezTo>
                    <a:pt x="17508" y="1800"/>
                    <a:pt x="18146" y="1162"/>
                    <a:pt x="18602" y="706"/>
                  </a:cubicBezTo>
                  <a:cubicBezTo>
                    <a:pt x="18785" y="493"/>
                    <a:pt x="18967" y="311"/>
                    <a:pt x="19089" y="189"/>
                  </a:cubicBezTo>
                  <a:cubicBezTo>
                    <a:pt x="19150" y="128"/>
                    <a:pt x="19210" y="67"/>
                    <a:pt x="19241" y="7"/>
                  </a:cubicBezTo>
                  <a:cubicBezTo>
                    <a:pt x="19241" y="2"/>
                    <a:pt x="19240" y="1"/>
                    <a:pt x="1923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2242700" y="2649250"/>
              <a:ext cx="149725" cy="210550"/>
            </a:xfrm>
            <a:custGeom>
              <a:avLst/>
              <a:gdLst/>
              <a:ahLst/>
              <a:cxnLst/>
              <a:rect l="l" t="t" r="r" b="b"/>
              <a:pathLst>
                <a:path w="5989" h="8422" extrusionOk="0">
                  <a:moveTo>
                    <a:pt x="5957" y="1"/>
                  </a:moveTo>
                  <a:cubicBezTo>
                    <a:pt x="5875" y="1"/>
                    <a:pt x="4517" y="1844"/>
                    <a:pt x="2919" y="4165"/>
                  </a:cubicBezTo>
                  <a:cubicBezTo>
                    <a:pt x="1277" y="6475"/>
                    <a:pt x="1" y="8390"/>
                    <a:pt x="31" y="8421"/>
                  </a:cubicBezTo>
                  <a:cubicBezTo>
                    <a:pt x="32" y="8421"/>
                    <a:pt x="32" y="8421"/>
                    <a:pt x="32" y="8421"/>
                  </a:cubicBezTo>
                  <a:cubicBezTo>
                    <a:pt x="83" y="8421"/>
                    <a:pt x="1443" y="6548"/>
                    <a:pt x="3071" y="4256"/>
                  </a:cubicBezTo>
                  <a:cubicBezTo>
                    <a:pt x="4712" y="1916"/>
                    <a:pt x="5989" y="1"/>
                    <a:pt x="5958" y="1"/>
                  </a:cubicBezTo>
                  <a:cubicBezTo>
                    <a:pt x="5958" y="1"/>
                    <a:pt x="5957" y="1"/>
                    <a:pt x="595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2549700" y="2631025"/>
              <a:ext cx="175575" cy="186250"/>
            </a:xfrm>
            <a:custGeom>
              <a:avLst/>
              <a:gdLst/>
              <a:ahLst/>
              <a:cxnLst/>
              <a:rect l="l" t="t" r="r" b="b"/>
              <a:pathLst>
                <a:path w="7023" h="7450" extrusionOk="0">
                  <a:moveTo>
                    <a:pt x="32" y="0"/>
                  </a:moveTo>
                  <a:cubicBezTo>
                    <a:pt x="32" y="0"/>
                    <a:pt x="31" y="0"/>
                    <a:pt x="31" y="1"/>
                  </a:cubicBezTo>
                  <a:cubicBezTo>
                    <a:pt x="1" y="31"/>
                    <a:pt x="1521" y="1733"/>
                    <a:pt x="3466" y="3770"/>
                  </a:cubicBezTo>
                  <a:cubicBezTo>
                    <a:pt x="5347" y="5800"/>
                    <a:pt x="6905" y="7449"/>
                    <a:pt x="6989" y="7449"/>
                  </a:cubicBezTo>
                  <a:cubicBezTo>
                    <a:pt x="6990" y="7449"/>
                    <a:pt x="6991" y="7449"/>
                    <a:pt x="6992" y="7448"/>
                  </a:cubicBezTo>
                  <a:cubicBezTo>
                    <a:pt x="7022" y="7387"/>
                    <a:pt x="5502" y="5715"/>
                    <a:pt x="3587" y="3648"/>
                  </a:cubicBezTo>
                  <a:cubicBezTo>
                    <a:pt x="1690" y="1600"/>
                    <a:pt x="91" y="0"/>
                    <a:pt x="3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28"/>
            <p:cNvSpPr/>
            <p:nvPr/>
          </p:nvSpPr>
          <p:spPr>
            <a:xfrm>
              <a:off x="3308850" y="2305025"/>
              <a:ext cx="628450" cy="607725"/>
            </a:xfrm>
            <a:custGeom>
              <a:avLst/>
              <a:gdLst/>
              <a:ahLst/>
              <a:cxnLst/>
              <a:rect l="l" t="t" r="r" b="b"/>
              <a:pathLst>
                <a:path w="25138" h="24309" extrusionOk="0">
                  <a:moveTo>
                    <a:pt x="8967" y="1"/>
                  </a:moveTo>
                  <a:lnTo>
                    <a:pt x="1185" y="4074"/>
                  </a:lnTo>
                  <a:cubicBezTo>
                    <a:pt x="334" y="4530"/>
                    <a:pt x="0" y="5563"/>
                    <a:pt x="456" y="6414"/>
                  </a:cubicBezTo>
                  <a:lnTo>
                    <a:pt x="9392" y="23375"/>
                  </a:lnTo>
                  <a:cubicBezTo>
                    <a:pt x="9688" y="23967"/>
                    <a:pt x="10293" y="24309"/>
                    <a:pt x="10920" y="24309"/>
                  </a:cubicBezTo>
                  <a:cubicBezTo>
                    <a:pt x="11195" y="24309"/>
                    <a:pt x="11474" y="24243"/>
                    <a:pt x="11733" y="24105"/>
                  </a:cubicBezTo>
                  <a:lnTo>
                    <a:pt x="23982" y="17661"/>
                  </a:lnTo>
                  <a:cubicBezTo>
                    <a:pt x="24833" y="17205"/>
                    <a:pt x="25137" y="16171"/>
                    <a:pt x="24712" y="15320"/>
                  </a:cubicBezTo>
                  <a:lnTo>
                    <a:pt x="18237" y="3040"/>
                  </a:lnTo>
                  <a:lnTo>
                    <a:pt x="8967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" name="Google Shape;244;p28"/>
            <p:cNvSpPr/>
            <p:nvPr/>
          </p:nvSpPr>
          <p:spPr>
            <a:xfrm>
              <a:off x="3533000" y="2304275"/>
              <a:ext cx="231800" cy="141125"/>
            </a:xfrm>
            <a:custGeom>
              <a:avLst/>
              <a:gdLst/>
              <a:ahLst/>
              <a:cxnLst/>
              <a:rect l="l" t="t" r="r" b="b"/>
              <a:pathLst>
                <a:path w="9272" h="5645" extrusionOk="0">
                  <a:moveTo>
                    <a:pt x="1" y="1"/>
                  </a:moveTo>
                  <a:lnTo>
                    <a:pt x="2524" y="4773"/>
                  </a:lnTo>
                  <a:cubicBezTo>
                    <a:pt x="2802" y="5329"/>
                    <a:pt x="3366" y="5644"/>
                    <a:pt x="3952" y="5644"/>
                  </a:cubicBezTo>
                  <a:cubicBezTo>
                    <a:pt x="4198" y="5644"/>
                    <a:pt x="4448" y="5589"/>
                    <a:pt x="4682" y="5472"/>
                  </a:cubicBezTo>
                  <a:lnTo>
                    <a:pt x="9271" y="30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" name="Google Shape;245;p28"/>
            <p:cNvSpPr/>
            <p:nvPr/>
          </p:nvSpPr>
          <p:spPr>
            <a:xfrm>
              <a:off x="3602925" y="2380275"/>
              <a:ext cx="180100" cy="76750"/>
            </a:xfrm>
            <a:custGeom>
              <a:avLst/>
              <a:gdLst/>
              <a:ahLst/>
              <a:cxnLst/>
              <a:rect l="l" t="t" r="r" b="b"/>
              <a:pathLst>
                <a:path w="7204" h="3070" extrusionOk="0">
                  <a:moveTo>
                    <a:pt x="6505" y="0"/>
                  </a:moveTo>
                  <a:lnTo>
                    <a:pt x="1915" y="2401"/>
                  </a:lnTo>
                  <a:cubicBezTo>
                    <a:pt x="1915" y="2401"/>
                    <a:pt x="1522" y="2593"/>
                    <a:pt x="1049" y="2593"/>
                  </a:cubicBezTo>
                  <a:cubicBezTo>
                    <a:pt x="701" y="2593"/>
                    <a:pt x="310" y="2489"/>
                    <a:pt x="0" y="2128"/>
                  </a:cubicBezTo>
                  <a:lnTo>
                    <a:pt x="0" y="2128"/>
                  </a:lnTo>
                  <a:cubicBezTo>
                    <a:pt x="320" y="2718"/>
                    <a:pt x="938" y="3069"/>
                    <a:pt x="1597" y="3069"/>
                  </a:cubicBezTo>
                  <a:cubicBezTo>
                    <a:pt x="1753" y="3069"/>
                    <a:pt x="1910" y="3050"/>
                    <a:pt x="2067" y="3009"/>
                  </a:cubicBezTo>
                  <a:lnTo>
                    <a:pt x="2219" y="2948"/>
                  </a:lnTo>
                  <a:cubicBezTo>
                    <a:pt x="2888" y="2736"/>
                    <a:pt x="7204" y="1368"/>
                    <a:pt x="7174" y="1277"/>
                  </a:cubicBezTo>
                  <a:cubicBezTo>
                    <a:pt x="7143" y="1186"/>
                    <a:pt x="6505" y="0"/>
                    <a:pt x="6505" y="0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28"/>
            <p:cNvSpPr/>
            <p:nvPr/>
          </p:nvSpPr>
          <p:spPr>
            <a:xfrm>
              <a:off x="3533000" y="2304275"/>
              <a:ext cx="231800" cy="141125"/>
            </a:xfrm>
            <a:custGeom>
              <a:avLst/>
              <a:gdLst/>
              <a:ahLst/>
              <a:cxnLst/>
              <a:rect l="l" t="t" r="r" b="b"/>
              <a:pathLst>
                <a:path w="9272" h="5645" extrusionOk="0">
                  <a:moveTo>
                    <a:pt x="1" y="1"/>
                  </a:moveTo>
                  <a:lnTo>
                    <a:pt x="2524" y="4773"/>
                  </a:lnTo>
                  <a:cubicBezTo>
                    <a:pt x="2802" y="5329"/>
                    <a:pt x="3366" y="5644"/>
                    <a:pt x="3952" y="5644"/>
                  </a:cubicBezTo>
                  <a:cubicBezTo>
                    <a:pt x="4198" y="5644"/>
                    <a:pt x="4448" y="5589"/>
                    <a:pt x="4682" y="5472"/>
                  </a:cubicBezTo>
                  <a:lnTo>
                    <a:pt x="9271" y="30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28"/>
            <p:cNvSpPr/>
            <p:nvPr/>
          </p:nvSpPr>
          <p:spPr>
            <a:xfrm>
              <a:off x="3425100" y="2432575"/>
              <a:ext cx="142875" cy="74725"/>
            </a:xfrm>
            <a:custGeom>
              <a:avLst/>
              <a:gdLst/>
              <a:ahLst/>
              <a:cxnLst/>
              <a:rect l="l" t="t" r="r" b="b"/>
              <a:pathLst>
                <a:path w="5715" h="2989" extrusionOk="0">
                  <a:moveTo>
                    <a:pt x="5672" y="1"/>
                  </a:moveTo>
                  <a:cubicBezTo>
                    <a:pt x="5530" y="1"/>
                    <a:pt x="4301" y="563"/>
                    <a:pt x="2797" y="1373"/>
                  </a:cubicBezTo>
                  <a:cubicBezTo>
                    <a:pt x="1247" y="2224"/>
                    <a:pt x="1" y="2923"/>
                    <a:pt x="31" y="2984"/>
                  </a:cubicBezTo>
                  <a:cubicBezTo>
                    <a:pt x="32" y="2987"/>
                    <a:pt x="36" y="2988"/>
                    <a:pt x="43" y="2988"/>
                  </a:cubicBezTo>
                  <a:cubicBezTo>
                    <a:pt x="180" y="2988"/>
                    <a:pt x="1411" y="2398"/>
                    <a:pt x="2919" y="1586"/>
                  </a:cubicBezTo>
                  <a:cubicBezTo>
                    <a:pt x="4469" y="765"/>
                    <a:pt x="5715" y="66"/>
                    <a:pt x="5685" y="5"/>
                  </a:cubicBezTo>
                  <a:cubicBezTo>
                    <a:pt x="5683" y="2"/>
                    <a:pt x="5679" y="1"/>
                    <a:pt x="567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28"/>
            <p:cNvSpPr/>
            <p:nvPr/>
          </p:nvSpPr>
          <p:spPr>
            <a:xfrm>
              <a:off x="3460050" y="2451625"/>
              <a:ext cx="235600" cy="123250"/>
            </a:xfrm>
            <a:custGeom>
              <a:avLst/>
              <a:gdLst/>
              <a:ahLst/>
              <a:cxnLst/>
              <a:rect l="l" t="t" r="r" b="b"/>
              <a:pathLst>
                <a:path w="9424" h="4930" extrusionOk="0">
                  <a:moveTo>
                    <a:pt x="9386" y="1"/>
                  </a:moveTo>
                  <a:cubicBezTo>
                    <a:pt x="9246" y="1"/>
                    <a:pt x="7164" y="1043"/>
                    <a:pt x="4651" y="2344"/>
                  </a:cubicBezTo>
                  <a:cubicBezTo>
                    <a:pt x="2068" y="3712"/>
                    <a:pt x="1" y="4867"/>
                    <a:pt x="31" y="4927"/>
                  </a:cubicBezTo>
                  <a:cubicBezTo>
                    <a:pt x="32" y="4929"/>
                    <a:pt x="34" y="4930"/>
                    <a:pt x="38" y="4930"/>
                  </a:cubicBezTo>
                  <a:cubicBezTo>
                    <a:pt x="178" y="4930"/>
                    <a:pt x="2260" y="3888"/>
                    <a:pt x="4773" y="2587"/>
                  </a:cubicBezTo>
                  <a:cubicBezTo>
                    <a:pt x="7357" y="1219"/>
                    <a:pt x="9423" y="64"/>
                    <a:pt x="9393" y="3"/>
                  </a:cubicBezTo>
                  <a:cubicBezTo>
                    <a:pt x="9392" y="2"/>
                    <a:pt x="9390" y="1"/>
                    <a:pt x="938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28"/>
            <p:cNvSpPr/>
            <p:nvPr/>
          </p:nvSpPr>
          <p:spPr>
            <a:xfrm>
              <a:off x="3489700" y="2497225"/>
              <a:ext cx="256100" cy="133875"/>
            </a:xfrm>
            <a:custGeom>
              <a:avLst/>
              <a:gdLst/>
              <a:ahLst/>
              <a:cxnLst/>
              <a:rect l="l" t="t" r="r" b="b"/>
              <a:pathLst>
                <a:path w="10244" h="5355" extrusionOk="0">
                  <a:moveTo>
                    <a:pt x="10207" y="1"/>
                  </a:moveTo>
                  <a:cubicBezTo>
                    <a:pt x="10066" y="1"/>
                    <a:pt x="7802" y="1134"/>
                    <a:pt x="5076" y="2556"/>
                  </a:cubicBezTo>
                  <a:cubicBezTo>
                    <a:pt x="2250" y="4046"/>
                    <a:pt x="0" y="5292"/>
                    <a:pt x="31" y="5353"/>
                  </a:cubicBezTo>
                  <a:cubicBezTo>
                    <a:pt x="31" y="5354"/>
                    <a:pt x="34" y="5355"/>
                    <a:pt x="37" y="5355"/>
                  </a:cubicBezTo>
                  <a:cubicBezTo>
                    <a:pt x="178" y="5355"/>
                    <a:pt x="2442" y="4222"/>
                    <a:pt x="5198" y="2799"/>
                  </a:cubicBezTo>
                  <a:cubicBezTo>
                    <a:pt x="7994" y="1310"/>
                    <a:pt x="10244" y="64"/>
                    <a:pt x="10213" y="3"/>
                  </a:cubicBezTo>
                  <a:cubicBezTo>
                    <a:pt x="10212" y="1"/>
                    <a:pt x="10210" y="1"/>
                    <a:pt x="1020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28"/>
            <p:cNvSpPr/>
            <p:nvPr/>
          </p:nvSpPr>
          <p:spPr>
            <a:xfrm>
              <a:off x="3517800" y="2550425"/>
              <a:ext cx="256125" cy="133875"/>
            </a:xfrm>
            <a:custGeom>
              <a:avLst/>
              <a:gdLst/>
              <a:ahLst/>
              <a:cxnLst/>
              <a:rect l="l" t="t" r="r" b="b"/>
              <a:pathLst>
                <a:path w="10245" h="5355" extrusionOk="0">
                  <a:moveTo>
                    <a:pt x="10207" y="0"/>
                  </a:moveTo>
                  <a:cubicBezTo>
                    <a:pt x="10067" y="0"/>
                    <a:pt x="7803" y="1134"/>
                    <a:pt x="5077" y="2556"/>
                  </a:cubicBezTo>
                  <a:cubicBezTo>
                    <a:pt x="2250" y="4045"/>
                    <a:pt x="1" y="5292"/>
                    <a:pt x="31" y="5352"/>
                  </a:cubicBezTo>
                  <a:cubicBezTo>
                    <a:pt x="32" y="5354"/>
                    <a:pt x="34" y="5355"/>
                    <a:pt x="38" y="5355"/>
                  </a:cubicBezTo>
                  <a:cubicBezTo>
                    <a:pt x="179" y="5355"/>
                    <a:pt x="2443" y="4221"/>
                    <a:pt x="5199" y="2799"/>
                  </a:cubicBezTo>
                  <a:cubicBezTo>
                    <a:pt x="7995" y="1310"/>
                    <a:pt x="10244" y="63"/>
                    <a:pt x="10214" y="3"/>
                  </a:cubicBezTo>
                  <a:cubicBezTo>
                    <a:pt x="10213" y="1"/>
                    <a:pt x="10211" y="0"/>
                    <a:pt x="1020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3545925" y="2603625"/>
              <a:ext cx="256100" cy="133875"/>
            </a:xfrm>
            <a:custGeom>
              <a:avLst/>
              <a:gdLst/>
              <a:ahLst/>
              <a:cxnLst/>
              <a:rect l="l" t="t" r="r" b="b"/>
              <a:pathLst>
                <a:path w="10244" h="5355" extrusionOk="0">
                  <a:moveTo>
                    <a:pt x="10207" y="0"/>
                  </a:moveTo>
                  <a:cubicBezTo>
                    <a:pt x="10063" y="0"/>
                    <a:pt x="7801" y="1105"/>
                    <a:pt x="5077" y="2556"/>
                  </a:cubicBezTo>
                  <a:cubicBezTo>
                    <a:pt x="2250" y="4045"/>
                    <a:pt x="1" y="5291"/>
                    <a:pt x="31" y="5352"/>
                  </a:cubicBezTo>
                  <a:cubicBezTo>
                    <a:pt x="32" y="5354"/>
                    <a:pt x="34" y="5354"/>
                    <a:pt x="38" y="5354"/>
                  </a:cubicBezTo>
                  <a:cubicBezTo>
                    <a:pt x="178" y="5354"/>
                    <a:pt x="2442" y="4221"/>
                    <a:pt x="5168" y="2799"/>
                  </a:cubicBezTo>
                  <a:cubicBezTo>
                    <a:pt x="7995" y="1309"/>
                    <a:pt x="10244" y="63"/>
                    <a:pt x="10213" y="2"/>
                  </a:cubicBezTo>
                  <a:cubicBezTo>
                    <a:pt x="10213" y="1"/>
                    <a:pt x="10210" y="0"/>
                    <a:pt x="1020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28"/>
            <p:cNvSpPr/>
            <p:nvPr/>
          </p:nvSpPr>
          <p:spPr>
            <a:xfrm>
              <a:off x="3574050" y="2656800"/>
              <a:ext cx="256100" cy="133875"/>
            </a:xfrm>
            <a:custGeom>
              <a:avLst/>
              <a:gdLst/>
              <a:ahLst/>
              <a:cxnLst/>
              <a:rect l="l" t="t" r="r" b="b"/>
              <a:pathLst>
                <a:path w="10244" h="5355" extrusionOk="0">
                  <a:moveTo>
                    <a:pt x="10206" y="1"/>
                  </a:moveTo>
                  <a:cubicBezTo>
                    <a:pt x="10063" y="1"/>
                    <a:pt x="7799" y="1105"/>
                    <a:pt x="5046" y="2556"/>
                  </a:cubicBezTo>
                  <a:cubicBezTo>
                    <a:pt x="2249" y="4046"/>
                    <a:pt x="0" y="5292"/>
                    <a:pt x="31" y="5353"/>
                  </a:cubicBezTo>
                  <a:cubicBezTo>
                    <a:pt x="31" y="5354"/>
                    <a:pt x="34" y="5355"/>
                    <a:pt x="37" y="5355"/>
                  </a:cubicBezTo>
                  <a:cubicBezTo>
                    <a:pt x="178" y="5355"/>
                    <a:pt x="2442" y="4222"/>
                    <a:pt x="5167" y="2799"/>
                  </a:cubicBezTo>
                  <a:cubicBezTo>
                    <a:pt x="7994" y="1310"/>
                    <a:pt x="10243" y="64"/>
                    <a:pt x="10213" y="3"/>
                  </a:cubicBezTo>
                  <a:cubicBezTo>
                    <a:pt x="10212" y="1"/>
                    <a:pt x="10210" y="1"/>
                    <a:pt x="1020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28"/>
            <p:cNvSpPr/>
            <p:nvPr/>
          </p:nvSpPr>
          <p:spPr>
            <a:xfrm>
              <a:off x="2731325" y="3077850"/>
              <a:ext cx="57000" cy="49400"/>
            </a:xfrm>
            <a:custGeom>
              <a:avLst/>
              <a:gdLst/>
              <a:ahLst/>
              <a:cxnLst/>
              <a:rect l="l" t="t" r="r" b="b"/>
              <a:pathLst>
                <a:path w="2280" h="1976" extrusionOk="0">
                  <a:moveTo>
                    <a:pt x="547" y="0"/>
                  </a:moveTo>
                  <a:lnTo>
                    <a:pt x="0" y="1125"/>
                  </a:lnTo>
                  <a:lnTo>
                    <a:pt x="1733" y="1976"/>
                  </a:lnTo>
                  <a:lnTo>
                    <a:pt x="2280" y="882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28"/>
            <p:cNvSpPr/>
            <p:nvPr/>
          </p:nvSpPr>
          <p:spPr>
            <a:xfrm>
              <a:off x="2690275" y="3045925"/>
              <a:ext cx="75275" cy="80575"/>
            </a:xfrm>
            <a:custGeom>
              <a:avLst/>
              <a:gdLst/>
              <a:ahLst/>
              <a:cxnLst/>
              <a:rect l="l" t="t" r="r" b="b"/>
              <a:pathLst>
                <a:path w="3011" h="3223" extrusionOk="0">
                  <a:moveTo>
                    <a:pt x="1126" y="1"/>
                  </a:moveTo>
                  <a:cubicBezTo>
                    <a:pt x="548" y="639"/>
                    <a:pt x="153" y="1429"/>
                    <a:pt x="1" y="2280"/>
                  </a:cubicBezTo>
                  <a:lnTo>
                    <a:pt x="1855" y="3223"/>
                  </a:lnTo>
                  <a:lnTo>
                    <a:pt x="3010" y="943"/>
                  </a:lnTo>
                  <a:lnTo>
                    <a:pt x="112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28"/>
            <p:cNvSpPr/>
            <p:nvPr/>
          </p:nvSpPr>
          <p:spPr>
            <a:xfrm>
              <a:off x="2692575" y="3093050"/>
              <a:ext cx="48650" cy="24325"/>
            </a:xfrm>
            <a:custGeom>
              <a:avLst/>
              <a:gdLst/>
              <a:ahLst/>
              <a:cxnLst/>
              <a:rect l="l" t="t" r="r" b="b"/>
              <a:pathLst>
                <a:path w="1946" h="973" extrusionOk="0">
                  <a:moveTo>
                    <a:pt x="0" y="0"/>
                  </a:moveTo>
                  <a:cubicBezTo>
                    <a:pt x="304" y="213"/>
                    <a:pt x="608" y="395"/>
                    <a:pt x="942" y="547"/>
                  </a:cubicBezTo>
                  <a:cubicBezTo>
                    <a:pt x="1246" y="730"/>
                    <a:pt x="1611" y="882"/>
                    <a:pt x="1945" y="973"/>
                  </a:cubicBezTo>
                  <a:cubicBezTo>
                    <a:pt x="1672" y="730"/>
                    <a:pt x="1338" y="547"/>
                    <a:pt x="1003" y="426"/>
                  </a:cubicBezTo>
                  <a:cubicBezTo>
                    <a:pt x="699" y="243"/>
                    <a:pt x="365" y="9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2697875" y="3080125"/>
              <a:ext cx="48675" cy="25850"/>
            </a:xfrm>
            <a:custGeom>
              <a:avLst/>
              <a:gdLst/>
              <a:ahLst/>
              <a:cxnLst/>
              <a:rect l="l" t="t" r="r" b="b"/>
              <a:pathLst>
                <a:path w="1947" h="1034" extrusionOk="0">
                  <a:moveTo>
                    <a:pt x="1" y="0"/>
                  </a:moveTo>
                  <a:cubicBezTo>
                    <a:pt x="274" y="244"/>
                    <a:pt x="609" y="426"/>
                    <a:pt x="943" y="578"/>
                  </a:cubicBezTo>
                  <a:cubicBezTo>
                    <a:pt x="1247" y="791"/>
                    <a:pt x="1612" y="943"/>
                    <a:pt x="1946" y="1034"/>
                  </a:cubicBezTo>
                  <a:cubicBezTo>
                    <a:pt x="1673" y="791"/>
                    <a:pt x="1338" y="608"/>
                    <a:pt x="1004" y="456"/>
                  </a:cubicBezTo>
                  <a:cubicBezTo>
                    <a:pt x="700" y="244"/>
                    <a:pt x="335" y="92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2704725" y="3064925"/>
              <a:ext cx="49425" cy="26625"/>
            </a:xfrm>
            <a:custGeom>
              <a:avLst/>
              <a:gdLst/>
              <a:ahLst/>
              <a:cxnLst/>
              <a:rect l="l" t="t" r="r" b="b"/>
              <a:pathLst>
                <a:path w="1977" h="1065" extrusionOk="0">
                  <a:moveTo>
                    <a:pt x="0" y="0"/>
                  </a:moveTo>
                  <a:lnTo>
                    <a:pt x="0" y="0"/>
                  </a:lnTo>
                  <a:cubicBezTo>
                    <a:pt x="274" y="244"/>
                    <a:pt x="608" y="426"/>
                    <a:pt x="943" y="608"/>
                  </a:cubicBezTo>
                  <a:cubicBezTo>
                    <a:pt x="1277" y="791"/>
                    <a:pt x="1611" y="943"/>
                    <a:pt x="1976" y="1064"/>
                  </a:cubicBezTo>
                  <a:cubicBezTo>
                    <a:pt x="1672" y="821"/>
                    <a:pt x="1368" y="639"/>
                    <a:pt x="1034" y="456"/>
                  </a:cubicBezTo>
                  <a:cubicBezTo>
                    <a:pt x="700" y="274"/>
                    <a:pt x="365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2712325" y="3053525"/>
              <a:ext cx="48650" cy="24350"/>
            </a:xfrm>
            <a:custGeom>
              <a:avLst/>
              <a:gdLst/>
              <a:ahLst/>
              <a:cxnLst/>
              <a:rect l="l" t="t" r="r" b="b"/>
              <a:pathLst>
                <a:path w="1946" h="974" extrusionOk="0">
                  <a:moveTo>
                    <a:pt x="0" y="1"/>
                  </a:moveTo>
                  <a:cubicBezTo>
                    <a:pt x="274" y="213"/>
                    <a:pt x="578" y="426"/>
                    <a:pt x="943" y="548"/>
                  </a:cubicBezTo>
                  <a:cubicBezTo>
                    <a:pt x="1247" y="760"/>
                    <a:pt x="1581" y="882"/>
                    <a:pt x="1946" y="973"/>
                  </a:cubicBezTo>
                  <a:cubicBezTo>
                    <a:pt x="1642" y="760"/>
                    <a:pt x="1338" y="578"/>
                    <a:pt x="1003" y="426"/>
                  </a:cubicBezTo>
                  <a:cubicBezTo>
                    <a:pt x="669" y="244"/>
                    <a:pt x="335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28"/>
            <p:cNvSpPr/>
            <p:nvPr/>
          </p:nvSpPr>
          <p:spPr>
            <a:xfrm>
              <a:off x="3093025" y="2930425"/>
              <a:ext cx="47900" cy="57025"/>
            </a:xfrm>
            <a:custGeom>
              <a:avLst/>
              <a:gdLst/>
              <a:ahLst/>
              <a:cxnLst/>
              <a:rect l="l" t="t" r="r" b="b"/>
              <a:pathLst>
                <a:path w="1916" h="2281" extrusionOk="0">
                  <a:moveTo>
                    <a:pt x="761" y="0"/>
                  </a:moveTo>
                  <a:lnTo>
                    <a:pt x="1" y="1794"/>
                  </a:lnTo>
                  <a:lnTo>
                    <a:pt x="1125" y="2280"/>
                  </a:lnTo>
                  <a:lnTo>
                    <a:pt x="1916" y="487"/>
                  </a:lnTo>
                  <a:lnTo>
                    <a:pt x="76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3091500" y="2890150"/>
              <a:ext cx="79075" cy="72975"/>
            </a:xfrm>
            <a:custGeom>
              <a:avLst/>
              <a:gdLst/>
              <a:ahLst/>
              <a:cxnLst/>
              <a:rect l="l" t="t" r="r" b="b"/>
              <a:pathLst>
                <a:path w="3163" h="2919" extrusionOk="0">
                  <a:moveTo>
                    <a:pt x="822" y="1"/>
                  </a:moveTo>
                  <a:lnTo>
                    <a:pt x="1" y="1885"/>
                  </a:lnTo>
                  <a:lnTo>
                    <a:pt x="2341" y="2918"/>
                  </a:lnTo>
                  <a:lnTo>
                    <a:pt x="3162" y="1004"/>
                  </a:lnTo>
                  <a:cubicBezTo>
                    <a:pt x="2493" y="456"/>
                    <a:pt x="1703" y="122"/>
                    <a:pt x="8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3101400" y="2891675"/>
              <a:ext cx="21300" cy="50175"/>
            </a:xfrm>
            <a:custGeom>
              <a:avLst/>
              <a:gdLst/>
              <a:ahLst/>
              <a:cxnLst/>
              <a:rect l="l" t="t" r="r" b="b"/>
              <a:pathLst>
                <a:path w="852" h="2007" extrusionOk="0">
                  <a:moveTo>
                    <a:pt x="851" y="0"/>
                  </a:moveTo>
                  <a:cubicBezTo>
                    <a:pt x="638" y="304"/>
                    <a:pt x="486" y="639"/>
                    <a:pt x="365" y="973"/>
                  </a:cubicBezTo>
                  <a:cubicBezTo>
                    <a:pt x="182" y="1307"/>
                    <a:pt x="61" y="1642"/>
                    <a:pt x="0" y="2006"/>
                  </a:cubicBezTo>
                  <a:cubicBezTo>
                    <a:pt x="213" y="1702"/>
                    <a:pt x="365" y="1368"/>
                    <a:pt x="486" y="1034"/>
                  </a:cubicBezTo>
                  <a:cubicBezTo>
                    <a:pt x="669" y="699"/>
                    <a:pt x="790" y="365"/>
                    <a:pt x="8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" name="Google Shape;262;p28"/>
            <p:cNvSpPr/>
            <p:nvPr/>
          </p:nvSpPr>
          <p:spPr>
            <a:xfrm>
              <a:off x="3112025" y="2895475"/>
              <a:ext cx="23575" cy="50925"/>
            </a:xfrm>
            <a:custGeom>
              <a:avLst/>
              <a:gdLst/>
              <a:ahLst/>
              <a:cxnLst/>
              <a:rect l="l" t="t" r="r" b="b"/>
              <a:pathLst>
                <a:path w="943" h="2037" extrusionOk="0">
                  <a:moveTo>
                    <a:pt x="943" y="0"/>
                  </a:moveTo>
                  <a:cubicBezTo>
                    <a:pt x="730" y="335"/>
                    <a:pt x="548" y="669"/>
                    <a:pt x="426" y="1003"/>
                  </a:cubicBezTo>
                  <a:cubicBezTo>
                    <a:pt x="244" y="1338"/>
                    <a:pt x="92" y="1672"/>
                    <a:pt x="1" y="2037"/>
                  </a:cubicBezTo>
                  <a:cubicBezTo>
                    <a:pt x="244" y="1733"/>
                    <a:pt x="426" y="1398"/>
                    <a:pt x="548" y="1064"/>
                  </a:cubicBezTo>
                  <a:cubicBezTo>
                    <a:pt x="730" y="730"/>
                    <a:pt x="882" y="395"/>
                    <a:pt x="9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3127225" y="2902300"/>
              <a:ext cx="23575" cy="50950"/>
            </a:xfrm>
            <a:custGeom>
              <a:avLst/>
              <a:gdLst/>
              <a:ahLst/>
              <a:cxnLst/>
              <a:rect l="l" t="t" r="r" b="b"/>
              <a:pathLst>
                <a:path w="943" h="2038" extrusionOk="0">
                  <a:moveTo>
                    <a:pt x="943" y="1"/>
                  </a:moveTo>
                  <a:lnTo>
                    <a:pt x="943" y="1"/>
                  </a:lnTo>
                  <a:cubicBezTo>
                    <a:pt x="730" y="305"/>
                    <a:pt x="548" y="639"/>
                    <a:pt x="426" y="974"/>
                  </a:cubicBezTo>
                  <a:cubicBezTo>
                    <a:pt x="244" y="1308"/>
                    <a:pt x="92" y="1673"/>
                    <a:pt x="0" y="2037"/>
                  </a:cubicBezTo>
                  <a:cubicBezTo>
                    <a:pt x="213" y="1733"/>
                    <a:pt x="396" y="1399"/>
                    <a:pt x="548" y="1034"/>
                  </a:cubicBezTo>
                  <a:cubicBezTo>
                    <a:pt x="730" y="700"/>
                    <a:pt x="882" y="366"/>
                    <a:pt x="9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" name="Google Shape;264;p28"/>
            <p:cNvSpPr/>
            <p:nvPr/>
          </p:nvSpPr>
          <p:spPr>
            <a:xfrm>
              <a:off x="3140900" y="2909150"/>
              <a:ext cx="22075" cy="50175"/>
            </a:xfrm>
            <a:custGeom>
              <a:avLst/>
              <a:gdLst/>
              <a:ahLst/>
              <a:cxnLst/>
              <a:rect l="l" t="t" r="r" b="b"/>
              <a:pathLst>
                <a:path w="883" h="2007" extrusionOk="0">
                  <a:moveTo>
                    <a:pt x="882" y="0"/>
                  </a:moveTo>
                  <a:cubicBezTo>
                    <a:pt x="487" y="639"/>
                    <a:pt x="213" y="1307"/>
                    <a:pt x="1" y="2007"/>
                  </a:cubicBezTo>
                  <a:cubicBezTo>
                    <a:pt x="213" y="1703"/>
                    <a:pt x="396" y="1368"/>
                    <a:pt x="517" y="1034"/>
                  </a:cubicBezTo>
                  <a:cubicBezTo>
                    <a:pt x="669" y="700"/>
                    <a:pt x="821" y="365"/>
                    <a:pt x="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28"/>
            <p:cNvSpPr/>
            <p:nvPr/>
          </p:nvSpPr>
          <p:spPr>
            <a:xfrm>
              <a:off x="2882550" y="2920550"/>
              <a:ext cx="56250" cy="66900"/>
            </a:xfrm>
            <a:custGeom>
              <a:avLst/>
              <a:gdLst/>
              <a:ahLst/>
              <a:cxnLst/>
              <a:rect l="l" t="t" r="r" b="b"/>
              <a:pathLst>
                <a:path w="2250" h="2676" extrusionOk="0">
                  <a:moveTo>
                    <a:pt x="1368" y="0"/>
                  </a:moveTo>
                  <a:lnTo>
                    <a:pt x="0" y="547"/>
                  </a:lnTo>
                  <a:lnTo>
                    <a:pt x="882" y="2675"/>
                  </a:lnTo>
                  <a:lnTo>
                    <a:pt x="2249" y="2098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" name="Google Shape;266;p28"/>
            <p:cNvSpPr/>
            <p:nvPr/>
          </p:nvSpPr>
          <p:spPr>
            <a:xfrm>
              <a:off x="2847575" y="2871925"/>
              <a:ext cx="93500" cy="85875"/>
            </a:xfrm>
            <a:custGeom>
              <a:avLst/>
              <a:gdLst/>
              <a:ahLst/>
              <a:cxnLst/>
              <a:rect l="l" t="t" r="r" b="b"/>
              <a:pathLst>
                <a:path w="3740" h="3435" extrusionOk="0">
                  <a:moveTo>
                    <a:pt x="2797" y="0"/>
                  </a:moveTo>
                  <a:cubicBezTo>
                    <a:pt x="1794" y="122"/>
                    <a:pt x="822" y="517"/>
                    <a:pt x="1" y="1155"/>
                  </a:cubicBezTo>
                  <a:lnTo>
                    <a:pt x="943" y="3435"/>
                  </a:lnTo>
                  <a:lnTo>
                    <a:pt x="3740" y="2280"/>
                  </a:lnTo>
                  <a:lnTo>
                    <a:pt x="2797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28"/>
            <p:cNvSpPr/>
            <p:nvPr/>
          </p:nvSpPr>
          <p:spPr>
            <a:xfrm>
              <a:off x="2847575" y="2871925"/>
              <a:ext cx="70700" cy="29925"/>
            </a:xfrm>
            <a:custGeom>
              <a:avLst/>
              <a:gdLst/>
              <a:ahLst/>
              <a:cxnLst/>
              <a:rect l="l" t="t" r="r" b="b"/>
              <a:pathLst>
                <a:path w="2828" h="1197" extrusionOk="0">
                  <a:moveTo>
                    <a:pt x="2828" y="0"/>
                  </a:moveTo>
                  <a:lnTo>
                    <a:pt x="2828" y="0"/>
                  </a:lnTo>
                  <a:cubicBezTo>
                    <a:pt x="2433" y="304"/>
                    <a:pt x="1977" y="578"/>
                    <a:pt x="1521" y="790"/>
                  </a:cubicBezTo>
                  <a:cubicBezTo>
                    <a:pt x="1034" y="973"/>
                    <a:pt x="518" y="1094"/>
                    <a:pt x="1" y="1185"/>
                  </a:cubicBezTo>
                  <a:cubicBezTo>
                    <a:pt x="93" y="1193"/>
                    <a:pt x="186" y="1197"/>
                    <a:pt x="277" y="1197"/>
                  </a:cubicBezTo>
                  <a:cubicBezTo>
                    <a:pt x="1272" y="1197"/>
                    <a:pt x="2215" y="751"/>
                    <a:pt x="28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28"/>
            <p:cNvSpPr/>
            <p:nvPr/>
          </p:nvSpPr>
          <p:spPr>
            <a:xfrm>
              <a:off x="2874175" y="2899275"/>
              <a:ext cx="20550" cy="48650"/>
            </a:xfrm>
            <a:custGeom>
              <a:avLst/>
              <a:gdLst/>
              <a:ahLst/>
              <a:cxnLst/>
              <a:rect l="l" t="t" r="r" b="b"/>
              <a:pathLst>
                <a:path w="822" h="1946" extrusionOk="0">
                  <a:moveTo>
                    <a:pt x="1" y="0"/>
                  </a:moveTo>
                  <a:lnTo>
                    <a:pt x="1" y="0"/>
                  </a:lnTo>
                  <a:cubicBezTo>
                    <a:pt x="61" y="335"/>
                    <a:pt x="183" y="669"/>
                    <a:pt x="335" y="1003"/>
                  </a:cubicBezTo>
                  <a:cubicBezTo>
                    <a:pt x="457" y="1338"/>
                    <a:pt x="609" y="1642"/>
                    <a:pt x="821" y="1946"/>
                  </a:cubicBezTo>
                  <a:cubicBezTo>
                    <a:pt x="761" y="1611"/>
                    <a:pt x="639" y="1246"/>
                    <a:pt x="487" y="943"/>
                  </a:cubicBezTo>
                  <a:cubicBezTo>
                    <a:pt x="365" y="608"/>
                    <a:pt x="213" y="27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28"/>
            <p:cNvSpPr/>
            <p:nvPr/>
          </p:nvSpPr>
          <p:spPr>
            <a:xfrm>
              <a:off x="2887850" y="2893950"/>
              <a:ext cx="20550" cy="48650"/>
            </a:xfrm>
            <a:custGeom>
              <a:avLst/>
              <a:gdLst/>
              <a:ahLst/>
              <a:cxnLst/>
              <a:rect l="l" t="t" r="r" b="b"/>
              <a:pathLst>
                <a:path w="822" h="1946" extrusionOk="0">
                  <a:moveTo>
                    <a:pt x="1" y="0"/>
                  </a:moveTo>
                  <a:lnTo>
                    <a:pt x="1" y="0"/>
                  </a:lnTo>
                  <a:cubicBezTo>
                    <a:pt x="62" y="335"/>
                    <a:pt x="153" y="669"/>
                    <a:pt x="335" y="1004"/>
                  </a:cubicBezTo>
                  <a:cubicBezTo>
                    <a:pt x="426" y="1338"/>
                    <a:pt x="609" y="1672"/>
                    <a:pt x="822" y="1946"/>
                  </a:cubicBezTo>
                  <a:cubicBezTo>
                    <a:pt x="730" y="1611"/>
                    <a:pt x="609" y="1277"/>
                    <a:pt x="457" y="943"/>
                  </a:cubicBezTo>
                  <a:cubicBezTo>
                    <a:pt x="335" y="608"/>
                    <a:pt x="183" y="27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2900775" y="2887875"/>
              <a:ext cx="20550" cy="49425"/>
            </a:xfrm>
            <a:custGeom>
              <a:avLst/>
              <a:gdLst/>
              <a:ahLst/>
              <a:cxnLst/>
              <a:rect l="l" t="t" r="r" b="b"/>
              <a:pathLst>
                <a:path w="822" h="1977" extrusionOk="0">
                  <a:moveTo>
                    <a:pt x="1" y="0"/>
                  </a:moveTo>
                  <a:lnTo>
                    <a:pt x="1" y="0"/>
                  </a:lnTo>
                  <a:cubicBezTo>
                    <a:pt x="61" y="365"/>
                    <a:pt x="183" y="699"/>
                    <a:pt x="335" y="1003"/>
                  </a:cubicBezTo>
                  <a:cubicBezTo>
                    <a:pt x="456" y="1338"/>
                    <a:pt x="608" y="1672"/>
                    <a:pt x="821" y="1976"/>
                  </a:cubicBezTo>
                  <a:cubicBezTo>
                    <a:pt x="760" y="1611"/>
                    <a:pt x="639" y="1277"/>
                    <a:pt x="487" y="943"/>
                  </a:cubicBezTo>
                  <a:cubicBezTo>
                    <a:pt x="365" y="608"/>
                    <a:pt x="213" y="30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2909900" y="2879500"/>
              <a:ext cx="22050" cy="53225"/>
            </a:xfrm>
            <a:custGeom>
              <a:avLst/>
              <a:gdLst/>
              <a:ahLst/>
              <a:cxnLst/>
              <a:rect l="l" t="t" r="r" b="b"/>
              <a:pathLst>
                <a:path w="882" h="2129" extrusionOk="0">
                  <a:moveTo>
                    <a:pt x="0" y="1"/>
                  </a:moveTo>
                  <a:cubicBezTo>
                    <a:pt x="91" y="366"/>
                    <a:pt x="213" y="730"/>
                    <a:pt x="365" y="1095"/>
                  </a:cubicBezTo>
                  <a:cubicBezTo>
                    <a:pt x="517" y="1460"/>
                    <a:pt x="669" y="1794"/>
                    <a:pt x="882" y="2129"/>
                  </a:cubicBezTo>
                  <a:cubicBezTo>
                    <a:pt x="821" y="1734"/>
                    <a:pt x="699" y="1369"/>
                    <a:pt x="517" y="1034"/>
                  </a:cubicBezTo>
                  <a:cubicBezTo>
                    <a:pt x="395" y="670"/>
                    <a:pt x="213" y="305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" name="Google Shape;272;p28"/>
            <p:cNvSpPr/>
            <p:nvPr/>
          </p:nvSpPr>
          <p:spPr>
            <a:xfrm>
              <a:off x="2859750" y="2900025"/>
              <a:ext cx="22050" cy="53225"/>
            </a:xfrm>
            <a:custGeom>
              <a:avLst/>
              <a:gdLst/>
              <a:ahLst/>
              <a:cxnLst/>
              <a:rect l="l" t="t" r="r" b="b"/>
              <a:pathLst>
                <a:path w="882" h="2129" extrusionOk="0">
                  <a:moveTo>
                    <a:pt x="0" y="1"/>
                  </a:moveTo>
                  <a:lnTo>
                    <a:pt x="0" y="1"/>
                  </a:lnTo>
                  <a:cubicBezTo>
                    <a:pt x="61" y="365"/>
                    <a:pt x="213" y="730"/>
                    <a:pt x="365" y="1095"/>
                  </a:cubicBezTo>
                  <a:cubicBezTo>
                    <a:pt x="487" y="1460"/>
                    <a:pt x="669" y="1794"/>
                    <a:pt x="882" y="2128"/>
                  </a:cubicBezTo>
                  <a:cubicBezTo>
                    <a:pt x="669" y="1368"/>
                    <a:pt x="365" y="669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28"/>
            <p:cNvSpPr/>
            <p:nvPr/>
          </p:nvSpPr>
          <p:spPr>
            <a:xfrm>
              <a:off x="2709275" y="2944975"/>
              <a:ext cx="608700" cy="534775"/>
            </a:xfrm>
            <a:custGeom>
              <a:avLst/>
              <a:gdLst/>
              <a:ahLst/>
              <a:cxnLst/>
              <a:rect l="l" t="t" r="r" b="b"/>
              <a:pathLst>
                <a:path w="24348" h="21391" extrusionOk="0">
                  <a:moveTo>
                    <a:pt x="12196" y="0"/>
                  </a:moveTo>
                  <a:cubicBezTo>
                    <a:pt x="8732" y="0"/>
                    <a:pt x="5336" y="1691"/>
                    <a:pt x="3284" y="4798"/>
                  </a:cubicBezTo>
                  <a:cubicBezTo>
                    <a:pt x="1" y="9692"/>
                    <a:pt x="1338" y="16349"/>
                    <a:pt x="6262" y="19601"/>
                  </a:cubicBezTo>
                  <a:cubicBezTo>
                    <a:pt x="8079" y="20812"/>
                    <a:pt x="10132" y="21390"/>
                    <a:pt x="12162" y="21390"/>
                  </a:cubicBezTo>
                  <a:cubicBezTo>
                    <a:pt x="15635" y="21390"/>
                    <a:pt x="19043" y="19699"/>
                    <a:pt x="21095" y="16592"/>
                  </a:cubicBezTo>
                  <a:cubicBezTo>
                    <a:pt x="24348" y="11668"/>
                    <a:pt x="23010" y="5042"/>
                    <a:pt x="18086" y="1789"/>
                  </a:cubicBezTo>
                  <a:cubicBezTo>
                    <a:pt x="16269" y="578"/>
                    <a:pt x="14221" y="0"/>
                    <a:pt x="1219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2758675" y="2985600"/>
              <a:ext cx="508400" cy="449050"/>
            </a:xfrm>
            <a:custGeom>
              <a:avLst/>
              <a:gdLst/>
              <a:ahLst/>
              <a:cxnLst/>
              <a:rect l="l" t="t" r="r" b="b"/>
              <a:pathLst>
                <a:path w="20336" h="17962" extrusionOk="0">
                  <a:moveTo>
                    <a:pt x="10163" y="0"/>
                  </a:moveTo>
                  <a:cubicBezTo>
                    <a:pt x="6608" y="0"/>
                    <a:pt x="3237" y="2139"/>
                    <a:pt x="1824" y="5636"/>
                  </a:cubicBezTo>
                  <a:cubicBezTo>
                    <a:pt x="1" y="10256"/>
                    <a:pt x="2219" y="15484"/>
                    <a:pt x="6840" y="17307"/>
                  </a:cubicBezTo>
                  <a:cubicBezTo>
                    <a:pt x="7938" y="17751"/>
                    <a:pt x="9073" y="17962"/>
                    <a:pt x="10190" y="17962"/>
                  </a:cubicBezTo>
                  <a:cubicBezTo>
                    <a:pt x="13739" y="17962"/>
                    <a:pt x="17101" y="15837"/>
                    <a:pt x="18512" y="12323"/>
                  </a:cubicBezTo>
                  <a:cubicBezTo>
                    <a:pt x="20335" y="7733"/>
                    <a:pt x="18116" y="2505"/>
                    <a:pt x="13496" y="651"/>
                  </a:cubicBezTo>
                  <a:cubicBezTo>
                    <a:pt x="12403" y="209"/>
                    <a:pt x="11274" y="0"/>
                    <a:pt x="1016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2786025" y="2984775"/>
              <a:ext cx="453700" cy="451750"/>
            </a:xfrm>
            <a:custGeom>
              <a:avLst/>
              <a:gdLst/>
              <a:ahLst/>
              <a:cxnLst/>
              <a:rect l="l" t="t" r="r" b="b"/>
              <a:pathLst>
                <a:path w="18148" h="18070" extrusionOk="0">
                  <a:moveTo>
                    <a:pt x="17296" y="5425"/>
                  </a:moveTo>
                  <a:cubicBezTo>
                    <a:pt x="17326" y="5486"/>
                    <a:pt x="17326" y="5517"/>
                    <a:pt x="17357" y="5577"/>
                  </a:cubicBezTo>
                  <a:cubicBezTo>
                    <a:pt x="17357" y="5577"/>
                    <a:pt x="17357" y="5517"/>
                    <a:pt x="17296" y="5425"/>
                  </a:cubicBezTo>
                  <a:close/>
                  <a:moveTo>
                    <a:pt x="9049" y="0"/>
                  </a:moveTo>
                  <a:cubicBezTo>
                    <a:pt x="8434" y="0"/>
                    <a:pt x="7816" y="65"/>
                    <a:pt x="7205" y="197"/>
                  </a:cubicBezTo>
                  <a:cubicBezTo>
                    <a:pt x="6809" y="258"/>
                    <a:pt x="6445" y="380"/>
                    <a:pt x="6080" y="501"/>
                  </a:cubicBezTo>
                  <a:cubicBezTo>
                    <a:pt x="5928" y="592"/>
                    <a:pt x="5715" y="623"/>
                    <a:pt x="5533" y="714"/>
                  </a:cubicBezTo>
                  <a:lnTo>
                    <a:pt x="4986" y="957"/>
                  </a:lnTo>
                  <a:cubicBezTo>
                    <a:pt x="4895" y="1018"/>
                    <a:pt x="4803" y="1048"/>
                    <a:pt x="4712" y="1109"/>
                  </a:cubicBezTo>
                  <a:lnTo>
                    <a:pt x="4469" y="1261"/>
                  </a:lnTo>
                  <a:cubicBezTo>
                    <a:pt x="4287" y="1383"/>
                    <a:pt x="4104" y="1474"/>
                    <a:pt x="3922" y="1596"/>
                  </a:cubicBezTo>
                  <a:cubicBezTo>
                    <a:pt x="3253" y="2082"/>
                    <a:pt x="2615" y="2659"/>
                    <a:pt x="2068" y="3298"/>
                  </a:cubicBezTo>
                  <a:cubicBezTo>
                    <a:pt x="1946" y="3480"/>
                    <a:pt x="1825" y="3662"/>
                    <a:pt x="1673" y="3845"/>
                  </a:cubicBezTo>
                  <a:cubicBezTo>
                    <a:pt x="1551" y="4027"/>
                    <a:pt x="1429" y="4210"/>
                    <a:pt x="1338" y="4392"/>
                  </a:cubicBezTo>
                  <a:cubicBezTo>
                    <a:pt x="852" y="5182"/>
                    <a:pt x="518" y="6003"/>
                    <a:pt x="305" y="6915"/>
                  </a:cubicBezTo>
                  <a:cubicBezTo>
                    <a:pt x="62" y="7827"/>
                    <a:pt x="1" y="8769"/>
                    <a:pt x="62" y="9711"/>
                  </a:cubicBezTo>
                  <a:cubicBezTo>
                    <a:pt x="214" y="11656"/>
                    <a:pt x="973" y="13511"/>
                    <a:pt x="2280" y="14970"/>
                  </a:cubicBezTo>
                  <a:cubicBezTo>
                    <a:pt x="2888" y="15699"/>
                    <a:pt x="3618" y="16307"/>
                    <a:pt x="4439" y="16793"/>
                  </a:cubicBezTo>
                  <a:cubicBezTo>
                    <a:pt x="5198" y="17249"/>
                    <a:pt x="6050" y="17614"/>
                    <a:pt x="6931" y="17827"/>
                  </a:cubicBezTo>
                  <a:cubicBezTo>
                    <a:pt x="7144" y="17857"/>
                    <a:pt x="7357" y="17918"/>
                    <a:pt x="7569" y="17948"/>
                  </a:cubicBezTo>
                  <a:cubicBezTo>
                    <a:pt x="7812" y="17979"/>
                    <a:pt x="8025" y="18009"/>
                    <a:pt x="8238" y="18040"/>
                  </a:cubicBezTo>
                  <a:cubicBezTo>
                    <a:pt x="8664" y="18070"/>
                    <a:pt x="9089" y="18070"/>
                    <a:pt x="9515" y="18070"/>
                  </a:cubicBezTo>
                  <a:cubicBezTo>
                    <a:pt x="9940" y="18040"/>
                    <a:pt x="10366" y="17979"/>
                    <a:pt x="10761" y="17918"/>
                  </a:cubicBezTo>
                  <a:cubicBezTo>
                    <a:pt x="10974" y="17888"/>
                    <a:pt x="11186" y="17827"/>
                    <a:pt x="11369" y="17766"/>
                  </a:cubicBezTo>
                  <a:lnTo>
                    <a:pt x="11673" y="17705"/>
                  </a:lnTo>
                  <a:cubicBezTo>
                    <a:pt x="11764" y="17675"/>
                    <a:pt x="11855" y="17644"/>
                    <a:pt x="11946" y="17614"/>
                  </a:cubicBezTo>
                  <a:lnTo>
                    <a:pt x="12524" y="17401"/>
                  </a:lnTo>
                  <a:cubicBezTo>
                    <a:pt x="12706" y="17340"/>
                    <a:pt x="12858" y="17219"/>
                    <a:pt x="13041" y="17158"/>
                  </a:cubicBezTo>
                  <a:cubicBezTo>
                    <a:pt x="13405" y="16976"/>
                    <a:pt x="13740" y="16793"/>
                    <a:pt x="14044" y="16581"/>
                  </a:cubicBezTo>
                  <a:cubicBezTo>
                    <a:pt x="16202" y="15152"/>
                    <a:pt x="17661" y="12872"/>
                    <a:pt x="18025" y="10289"/>
                  </a:cubicBezTo>
                  <a:cubicBezTo>
                    <a:pt x="18147" y="9438"/>
                    <a:pt x="18147" y="8556"/>
                    <a:pt x="17995" y="7705"/>
                  </a:cubicBezTo>
                  <a:cubicBezTo>
                    <a:pt x="17934" y="7371"/>
                    <a:pt x="17873" y="7067"/>
                    <a:pt x="17782" y="6763"/>
                  </a:cubicBezTo>
                  <a:cubicBezTo>
                    <a:pt x="17752" y="6611"/>
                    <a:pt x="17752" y="6489"/>
                    <a:pt x="17691" y="6398"/>
                  </a:cubicBezTo>
                  <a:cubicBezTo>
                    <a:pt x="17661" y="6276"/>
                    <a:pt x="17630" y="6185"/>
                    <a:pt x="17600" y="6094"/>
                  </a:cubicBezTo>
                  <a:lnTo>
                    <a:pt x="17448" y="5699"/>
                  </a:lnTo>
                  <a:cubicBezTo>
                    <a:pt x="17388" y="5608"/>
                    <a:pt x="17387" y="5548"/>
                    <a:pt x="17387" y="5547"/>
                  </a:cubicBezTo>
                  <a:lnTo>
                    <a:pt x="17387" y="5547"/>
                  </a:lnTo>
                  <a:cubicBezTo>
                    <a:pt x="17387" y="5548"/>
                    <a:pt x="17387" y="5608"/>
                    <a:pt x="17418" y="5699"/>
                  </a:cubicBezTo>
                  <a:lnTo>
                    <a:pt x="17570" y="6094"/>
                  </a:lnTo>
                  <a:lnTo>
                    <a:pt x="17661" y="6398"/>
                  </a:lnTo>
                  <a:cubicBezTo>
                    <a:pt x="17691" y="6520"/>
                    <a:pt x="17721" y="6641"/>
                    <a:pt x="17752" y="6763"/>
                  </a:cubicBezTo>
                  <a:cubicBezTo>
                    <a:pt x="17843" y="7067"/>
                    <a:pt x="17904" y="7401"/>
                    <a:pt x="17934" y="7705"/>
                  </a:cubicBezTo>
                  <a:cubicBezTo>
                    <a:pt x="18056" y="8556"/>
                    <a:pt x="18056" y="9438"/>
                    <a:pt x="17934" y="10289"/>
                  </a:cubicBezTo>
                  <a:cubicBezTo>
                    <a:pt x="17570" y="12812"/>
                    <a:pt x="16141" y="15061"/>
                    <a:pt x="13983" y="16489"/>
                  </a:cubicBezTo>
                  <a:cubicBezTo>
                    <a:pt x="13679" y="16672"/>
                    <a:pt x="13345" y="16885"/>
                    <a:pt x="13010" y="17036"/>
                  </a:cubicBezTo>
                  <a:cubicBezTo>
                    <a:pt x="12828" y="17128"/>
                    <a:pt x="12645" y="17219"/>
                    <a:pt x="12463" y="17280"/>
                  </a:cubicBezTo>
                  <a:lnTo>
                    <a:pt x="11916" y="17462"/>
                  </a:lnTo>
                  <a:cubicBezTo>
                    <a:pt x="11825" y="17523"/>
                    <a:pt x="11734" y="17553"/>
                    <a:pt x="11642" y="17584"/>
                  </a:cubicBezTo>
                  <a:lnTo>
                    <a:pt x="11338" y="17644"/>
                  </a:lnTo>
                  <a:cubicBezTo>
                    <a:pt x="11126" y="17705"/>
                    <a:pt x="10943" y="17736"/>
                    <a:pt x="10761" y="17796"/>
                  </a:cubicBezTo>
                  <a:cubicBezTo>
                    <a:pt x="10335" y="17857"/>
                    <a:pt x="9940" y="17918"/>
                    <a:pt x="9515" y="17918"/>
                  </a:cubicBezTo>
                  <a:cubicBezTo>
                    <a:pt x="9390" y="17927"/>
                    <a:pt x="9265" y="17931"/>
                    <a:pt x="9141" y="17931"/>
                  </a:cubicBezTo>
                  <a:cubicBezTo>
                    <a:pt x="8840" y="17931"/>
                    <a:pt x="8539" y="17909"/>
                    <a:pt x="8238" y="17888"/>
                  </a:cubicBezTo>
                  <a:cubicBezTo>
                    <a:pt x="8025" y="17888"/>
                    <a:pt x="7812" y="17827"/>
                    <a:pt x="7600" y="17796"/>
                  </a:cubicBezTo>
                  <a:cubicBezTo>
                    <a:pt x="7387" y="17766"/>
                    <a:pt x="7174" y="17736"/>
                    <a:pt x="6961" y="17675"/>
                  </a:cubicBezTo>
                  <a:cubicBezTo>
                    <a:pt x="6536" y="17553"/>
                    <a:pt x="6110" y="17432"/>
                    <a:pt x="5715" y="17280"/>
                  </a:cubicBezTo>
                  <a:cubicBezTo>
                    <a:pt x="5290" y="17097"/>
                    <a:pt x="4895" y="16885"/>
                    <a:pt x="4499" y="16641"/>
                  </a:cubicBezTo>
                  <a:cubicBezTo>
                    <a:pt x="3709" y="16185"/>
                    <a:pt x="2980" y="15577"/>
                    <a:pt x="2372" y="14878"/>
                  </a:cubicBezTo>
                  <a:cubicBezTo>
                    <a:pt x="1764" y="14149"/>
                    <a:pt x="1247" y="13328"/>
                    <a:pt x="852" y="12447"/>
                  </a:cubicBezTo>
                  <a:cubicBezTo>
                    <a:pt x="518" y="11565"/>
                    <a:pt x="274" y="10653"/>
                    <a:pt x="214" y="9681"/>
                  </a:cubicBezTo>
                  <a:cubicBezTo>
                    <a:pt x="122" y="8769"/>
                    <a:pt x="214" y="7827"/>
                    <a:pt x="426" y="6945"/>
                  </a:cubicBezTo>
                  <a:cubicBezTo>
                    <a:pt x="548" y="6489"/>
                    <a:pt x="670" y="6064"/>
                    <a:pt x="852" y="5638"/>
                  </a:cubicBezTo>
                  <a:cubicBezTo>
                    <a:pt x="1004" y="5243"/>
                    <a:pt x="1217" y="4848"/>
                    <a:pt x="1460" y="4453"/>
                  </a:cubicBezTo>
                  <a:cubicBezTo>
                    <a:pt x="1551" y="4270"/>
                    <a:pt x="1673" y="4088"/>
                    <a:pt x="1794" y="3906"/>
                  </a:cubicBezTo>
                  <a:cubicBezTo>
                    <a:pt x="1916" y="3754"/>
                    <a:pt x="2037" y="3571"/>
                    <a:pt x="2189" y="3389"/>
                  </a:cubicBezTo>
                  <a:cubicBezTo>
                    <a:pt x="2463" y="3055"/>
                    <a:pt x="2736" y="2751"/>
                    <a:pt x="3040" y="2477"/>
                  </a:cubicBezTo>
                  <a:cubicBezTo>
                    <a:pt x="3344" y="2203"/>
                    <a:pt x="3679" y="1930"/>
                    <a:pt x="4013" y="1687"/>
                  </a:cubicBezTo>
                  <a:cubicBezTo>
                    <a:pt x="4195" y="1596"/>
                    <a:pt x="4347" y="1474"/>
                    <a:pt x="4530" y="1383"/>
                  </a:cubicBezTo>
                  <a:lnTo>
                    <a:pt x="4803" y="1231"/>
                  </a:lnTo>
                  <a:cubicBezTo>
                    <a:pt x="4864" y="1170"/>
                    <a:pt x="4955" y="1140"/>
                    <a:pt x="5046" y="1079"/>
                  </a:cubicBezTo>
                  <a:lnTo>
                    <a:pt x="5594" y="836"/>
                  </a:lnTo>
                  <a:cubicBezTo>
                    <a:pt x="5746" y="744"/>
                    <a:pt x="5958" y="684"/>
                    <a:pt x="6141" y="623"/>
                  </a:cubicBezTo>
                  <a:cubicBezTo>
                    <a:pt x="7084" y="280"/>
                    <a:pt x="8067" y="111"/>
                    <a:pt x="9055" y="111"/>
                  </a:cubicBezTo>
                  <a:cubicBezTo>
                    <a:pt x="9817" y="111"/>
                    <a:pt x="10584" y="212"/>
                    <a:pt x="11338" y="410"/>
                  </a:cubicBezTo>
                  <a:cubicBezTo>
                    <a:pt x="12433" y="684"/>
                    <a:pt x="13466" y="1170"/>
                    <a:pt x="14408" y="1869"/>
                  </a:cubicBezTo>
                  <a:cubicBezTo>
                    <a:pt x="15107" y="2355"/>
                    <a:pt x="15715" y="2963"/>
                    <a:pt x="16232" y="3662"/>
                  </a:cubicBezTo>
                  <a:cubicBezTo>
                    <a:pt x="16445" y="3906"/>
                    <a:pt x="16597" y="4179"/>
                    <a:pt x="16779" y="4453"/>
                  </a:cubicBezTo>
                  <a:cubicBezTo>
                    <a:pt x="16840" y="4574"/>
                    <a:pt x="16901" y="4665"/>
                    <a:pt x="16962" y="4787"/>
                  </a:cubicBezTo>
                  <a:lnTo>
                    <a:pt x="17114" y="5061"/>
                  </a:lnTo>
                  <a:lnTo>
                    <a:pt x="17296" y="5425"/>
                  </a:lnTo>
                  <a:cubicBezTo>
                    <a:pt x="17266" y="5334"/>
                    <a:pt x="17205" y="5213"/>
                    <a:pt x="17144" y="5061"/>
                  </a:cubicBezTo>
                  <a:lnTo>
                    <a:pt x="16992" y="4757"/>
                  </a:lnTo>
                  <a:cubicBezTo>
                    <a:pt x="16931" y="4665"/>
                    <a:pt x="16870" y="4544"/>
                    <a:pt x="16810" y="4422"/>
                  </a:cubicBezTo>
                  <a:cubicBezTo>
                    <a:pt x="16658" y="4149"/>
                    <a:pt x="16475" y="3906"/>
                    <a:pt x="16293" y="3632"/>
                  </a:cubicBezTo>
                  <a:cubicBezTo>
                    <a:pt x="15776" y="2933"/>
                    <a:pt x="15138" y="2325"/>
                    <a:pt x="14439" y="1808"/>
                  </a:cubicBezTo>
                  <a:cubicBezTo>
                    <a:pt x="12873" y="634"/>
                    <a:pt x="10975" y="0"/>
                    <a:pt x="90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3153050" y="3113800"/>
              <a:ext cx="68425" cy="31700"/>
            </a:xfrm>
            <a:custGeom>
              <a:avLst/>
              <a:gdLst/>
              <a:ahLst/>
              <a:cxnLst/>
              <a:rect l="l" t="t" r="r" b="b"/>
              <a:pathLst>
                <a:path w="2737" h="1268" extrusionOk="0">
                  <a:moveTo>
                    <a:pt x="2649" y="0"/>
                  </a:moveTo>
                  <a:cubicBezTo>
                    <a:pt x="2474" y="0"/>
                    <a:pt x="1924" y="200"/>
                    <a:pt x="1308" y="508"/>
                  </a:cubicBezTo>
                  <a:cubicBezTo>
                    <a:pt x="822" y="690"/>
                    <a:pt x="396" y="963"/>
                    <a:pt x="1" y="1267"/>
                  </a:cubicBezTo>
                  <a:cubicBezTo>
                    <a:pt x="518" y="1176"/>
                    <a:pt x="974" y="1024"/>
                    <a:pt x="1430" y="781"/>
                  </a:cubicBezTo>
                  <a:cubicBezTo>
                    <a:pt x="2159" y="447"/>
                    <a:pt x="2737" y="112"/>
                    <a:pt x="2706" y="21"/>
                  </a:cubicBezTo>
                  <a:cubicBezTo>
                    <a:pt x="2701" y="7"/>
                    <a:pt x="2682" y="0"/>
                    <a:pt x="26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3158375" y="3263250"/>
              <a:ext cx="70700" cy="25775"/>
            </a:xfrm>
            <a:custGeom>
              <a:avLst/>
              <a:gdLst/>
              <a:ahLst/>
              <a:cxnLst/>
              <a:rect l="l" t="t" r="r" b="b"/>
              <a:pathLst>
                <a:path w="2828" h="1031" extrusionOk="0">
                  <a:moveTo>
                    <a:pt x="1" y="1"/>
                  </a:moveTo>
                  <a:lnTo>
                    <a:pt x="1" y="1"/>
                  </a:lnTo>
                  <a:cubicBezTo>
                    <a:pt x="426" y="274"/>
                    <a:pt x="882" y="487"/>
                    <a:pt x="1368" y="639"/>
                  </a:cubicBezTo>
                  <a:cubicBezTo>
                    <a:pt x="1981" y="884"/>
                    <a:pt x="2514" y="1030"/>
                    <a:pt x="2714" y="1030"/>
                  </a:cubicBezTo>
                  <a:cubicBezTo>
                    <a:pt x="2762" y="1030"/>
                    <a:pt x="2791" y="1022"/>
                    <a:pt x="2797" y="1004"/>
                  </a:cubicBezTo>
                  <a:cubicBezTo>
                    <a:pt x="2827" y="913"/>
                    <a:pt x="2220" y="639"/>
                    <a:pt x="1460" y="365"/>
                  </a:cubicBezTo>
                  <a:cubicBezTo>
                    <a:pt x="1004" y="183"/>
                    <a:pt x="517" y="6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3079350" y="3349875"/>
              <a:ext cx="34225" cy="67700"/>
            </a:xfrm>
            <a:custGeom>
              <a:avLst/>
              <a:gdLst/>
              <a:ahLst/>
              <a:cxnLst/>
              <a:rect l="l" t="t" r="r" b="b"/>
              <a:pathLst>
                <a:path w="1369" h="2708" extrusionOk="0">
                  <a:moveTo>
                    <a:pt x="1" y="1"/>
                  </a:moveTo>
                  <a:lnTo>
                    <a:pt x="1" y="1"/>
                  </a:lnTo>
                  <a:cubicBezTo>
                    <a:pt x="92" y="487"/>
                    <a:pt x="274" y="973"/>
                    <a:pt x="517" y="1399"/>
                  </a:cubicBezTo>
                  <a:cubicBezTo>
                    <a:pt x="843" y="2140"/>
                    <a:pt x="1169" y="2707"/>
                    <a:pt x="1270" y="2707"/>
                  </a:cubicBezTo>
                  <a:cubicBezTo>
                    <a:pt x="1272" y="2707"/>
                    <a:pt x="1275" y="2707"/>
                    <a:pt x="1277" y="2706"/>
                  </a:cubicBezTo>
                  <a:cubicBezTo>
                    <a:pt x="1368" y="2645"/>
                    <a:pt x="1156" y="2007"/>
                    <a:pt x="760" y="1277"/>
                  </a:cubicBezTo>
                  <a:cubicBezTo>
                    <a:pt x="578" y="822"/>
                    <a:pt x="304" y="396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2934975" y="3356725"/>
              <a:ext cx="27375" cy="69950"/>
            </a:xfrm>
            <a:custGeom>
              <a:avLst/>
              <a:gdLst/>
              <a:ahLst/>
              <a:cxnLst/>
              <a:rect l="l" t="t" r="r" b="b"/>
              <a:pathLst>
                <a:path w="1095" h="2798" extrusionOk="0">
                  <a:moveTo>
                    <a:pt x="1095" y="0"/>
                  </a:moveTo>
                  <a:cubicBezTo>
                    <a:pt x="791" y="396"/>
                    <a:pt x="608" y="851"/>
                    <a:pt x="456" y="1338"/>
                  </a:cubicBezTo>
                  <a:cubicBezTo>
                    <a:pt x="183" y="2098"/>
                    <a:pt x="0" y="2766"/>
                    <a:pt x="92" y="2797"/>
                  </a:cubicBezTo>
                  <a:cubicBezTo>
                    <a:pt x="94" y="2797"/>
                    <a:pt x="96" y="2798"/>
                    <a:pt x="98" y="2798"/>
                  </a:cubicBezTo>
                  <a:cubicBezTo>
                    <a:pt x="195" y="2798"/>
                    <a:pt x="463" y="2171"/>
                    <a:pt x="730" y="1429"/>
                  </a:cubicBezTo>
                  <a:cubicBezTo>
                    <a:pt x="912" y="973"/>
                    <a:pt x="1034" y="487"/>
                    <a:pt x="10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2806550" y="3278450"/>
              <a:ext cx="67650" cy="33225"/>
            </a:xfrm>
            <a:custGeom>
              <a:avLst/>
              <a:gdLst/>
              <a:ahLst/>
              <a:cxnLst/>
              <a:rect l="l" t="t" r="r" b="b"/>
              <a:pathLst>
                <a:path w="2706" h="1329" extrusionOk="0">
                  <a:moveTo>
                    <a:pt x="2706" y="1"/>
                  </a:moveTo>
                  <a:lnTo>
                    <a:pt x="2706" y="1"/>
                  </a:lnTo>
                  <a:cubicBezTo>
                    <a:pt x="2219" y="122"/>
                    <a:pt x="1733" y="305"/>
                    <a:pt x="1307" y="548"/>
                  </a:cubicBezTo>
                  <a:cubicBezTo>
                    <a:pt x="578" y="852"/>
                    <a:pt x="0" y="1216"/>
                    <a:pt x="31" y="1308"/>
                  </a:cubicBezTo>
                  <a:cubicBezTo>
                    <a:pt x="36" y="1322"/>
                    <a:pt x="55" y="1329"/>
                    <a:pt x="87" y="1329"/>
                  </a:cubicBezTo>
                  <a:cubicBezTo>
                    <a:pt x="261" y="1329"/>
                    <a:pt x="813" y="1125"/>
                    <a:pt x="1429" y="791"/>
                  </a:cubicBezTo>
                  <a:cubicBezTo>
                    <a:pt x="1885" y="609"/>
                    <a:pt x="2311" y="335"/>
                    <a:pt x="27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" name="Google Shape;281;p28"/>
            <p:cNvSpPr/>
            <p:nvPr/>
          </p:nvSpPr>
          <p:spPr>
            <a:xfrm>
              <a:off x="2795150" y="3136450"/>
              <a:ext cx="71450" cy="25000"/>
            </a:xfrm>
            <a:custGeom>
              <a:avLst/>
              <a:gdLst/>
              <a:ahLst/>
              <a:cxnLst/>
              <a:rect l="l" t="t" r="r" b="b"/>
              <a:pathLst>
                <a:path w="2858" h="1000" extrusionOk="0">
                  <a:moveTo>
                    <a:pt x="119" y="1"/>
                  </a:moveTo>
                  <a:cubicBezTo>
                    <a:pt x="68" y="1"/>
                    <a:pt x="37" y="9"/>
                    <a:pt x="31" y="27"/>
                  </a:cubicBezTo>
                  <a:cubicBezTo>
                    <a:pt x="1" y="118"/>
                    <a:pt x="608" y="392"/>
                    <a:pt x="1399" y="635"/>
                  </a:cubicBezTo>
                  <a:cubicBezTo>
                    <a:pt x="1855" y="817"/>
                    <a:pt x="2341" y="939"/>
                    <a:pt x="2858" y="1000"/>
                  </a:cubicBezTo>
                  <a:cubicBezTo>
                    <a:pt x="2432" y="726"/>
                    <a:pt x="1976" y="513"/>
                    <a:pt x="1490" y="361"/>
                  </a:cubicBezTo>
                  <a:cubicBezTo>
                    <a:pt x="880" y="142"/>
                    <a:pt x="329" y="1"/>
                    <a:pt x="1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2908375" y="3006300"/>
              <a:ext cx="34975" cy="66250"/>
            </a:xfrm>
            <a:custGeom>
              <a:avLst/>
              <a:gdLst/>
              <a:ahLst/>
              <a:cxnLst/>
              <a:rect l="l" t="t" r="r" b="b"/>
              <a:pathLst>
                <a:path w="1399" h="2650" extrusionOk="0">
                  <a:moveTo>
                    <a:pt x="103" y="1"/>
                  </a:moveTo>
                  <a:cubicBezTo>
                    <a:pt x="98" y="1"/>
                    <a:pt x="95" y="2"/>
                    <a:pt x="92" y="5"/>
                  </a:cubicBezTo>
                  <a:cubicBezTo>
                    <a:pt x="1" y="35"/>
                    <a:pt x="244" y="643"/>
                    <a:pt x="608" y="1373"/>
                  </a:cubicBezTo>
                  <a:cubicBezTo>
                    <a:pt x="821" y="1829"/>
                    <a:pt x="1095" y="2254"/>
                    <a:pt x="1399" y="2649"/>
                  </a:cubicBezTo>
                  <a:cubicBezTo>
                    <a:pt x="1308" y="2163"/>
                    <a:pt x="1125" y="1677"/>
                    <a:pt x="882" y="1251"/>
                  </a:cubicBezTo>
                  <a:cubicBezTo>
                    <a:pt x="535" y="557"/>
                    <a:pt x="188" y="1"/>
                    <a:pt x="1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" name="Google Shape;283;p28"/>
            <p:cNvSpPr/>
            <p:nvPr/>
          </p:nvSpPr>
          <p:spPr>
            <a:xfrm>
              <a:off x="3061125" y="2992700"/>
              <a:ext cx="25100" cy="70725"/>
            </a:xfrm>
            <a:custGeom>
              <a:avLst/>
              <a:gdLst/>
              <a:ahLst/>
              <a:cxnLst/>
              <a:rect l="l" t="t" r="r" b="b"/>
              <a:pathLst>
                <a:path w="1004" h="2829" extrusionOk="0">
                  <a:moveTo>
                    <a:pt x="905" y="1"/>
                  </a:moveTo>
                  <a:cubicBezTo>
                    <a:pt x="808" y="1"/>
                    <a:pt x="541" y="598"/>
                    <a:pt x="304" y="1370"/>
                  </a:cubicBezTo>
                  <a:cubicBezTo>
                    <a:pt x="122" y="1826"/>
                    <a:pt x="30" y="2342"/>
                    <a:pt x="0" y="2829"/>
                  </a:cubicBezTo>
                  <a:cubicBezTo>
                    <a:pt x="243" y="2403"/>
                    <a:pt x="456" y="1947"/>
                    <a:pt x="578" y="1461"/>
                  </a:cubicBezTo>
                  <a:cubicBezTo>
                    <a:pt x="851" y="701"/>
                    <a:pt x="1003" y="32"/>
                    <a:pt x="912" y="2"/>
                  </a:cubicBezTo>
                  <a:cubicBezTo>
                    <a:pt x="910" y="1"/>
                    <a:pt x="907" y="1"/>
                    <a:pt x="9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3150775" y="3105525"/>
              <a:ext cx="66900" cy="34650"/>
            </a:xfrm>
            <a:custGeom>
              <a:avLst/>
              <a:gdLst/>
              <a:ahLst/>
              <a:cxnLst/>
              <a:rect l="l" t="t" r="r" b="b"/>
              <a:pathLst>
                <a:path w="2676" h="1386" extrusionOk="0">
                  <a:moveTo>
                    <a:pt x="2572" y="0"/>
                  </a:moveTo>
                  <a:cubicBezTo>
                    <a:pt x="2415" y="0"/>
                    <a:pt x="1854" y="248"/>
                    <a:pt x="1247" y="565"/>
                  </a:cubicBezTo>
                  <a:cubicBezTo>
                    <a:pt x="791" y="778"/>
                    <a:pt x="365" y="1051"/>
                    <a:pt x="1" y="1386"/>
                  </a:cubicBezTo>
                  <a:cubicBezTo>
                    <a:pt x="457" y="1264"/>
                    <a:pt x="943" y="1051"/>
                    <a:pt x="1369" y="808"/>
                  </a:cubicBezTo>
                  <a:cubicBezTo>
                    <a:pt x="2098" y="443"/>
                    <a:pt x="2676" y="109"/>
                    <a:pt x="2615" y="18"/>
                  </a:cubicBezTo>
                  <a:cubicBezTo>
                    <a:pt x="2611" y="6"/>
                    <a:pt x="2596" y="0"/>
                    <a:pt x="25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28"/>
            <p:cNvSpPr/>
            <p:nvPr/>
          </p:nvSpPr>
          <p:spPr>
            <a:xfrm>
              <a:off x="2741200" y="3020100"/>
              <a:ext cx="98050" cy="297125"/>
            </a:xfrm>
            <a:custGeom>
              <a:avLst/>
              <a:gdLst/>
              <a:ahLst/>
              <a:cxnLst/>
              <a:rect l="l" t="t" r="r" b="b"/>
              <a:pathLst>
                <a:path w="3922" h="11885" extrusionOk="0">
                  <a:moveTo>
                    <a:pt x="3921" y="0"/>
                  </a:moveTo>
                  <a:lnTo>
                    <a:pt x="3921" y="0"/>
                  </a:lnTo>
                  <a:cubicBezTo>
                    <a:pt x="3921" y="0"/>
                    <a:pt x="3861" y="31"/>
                    <a:pt x="3800" y="61"/>
                  </a:cubicBezTo>
                  <a:cubicBezTo>
                    <a:pt x="3739" y="122"/>
                    <a:pt x="3648" y="213"/>
                    <a:pt x="3526" y="335"/>
                  </a:cubicBezTo>
                  <a:cubicBezTo>
                    <a:pt x="3192" y="638"/>
                    <a:pt x="2858" y="1003"/>
                    <a:pt x="2584" y="1368"/>
                  </a:cubicBezTo>
                  <a:cubicBezTo>
                    <a:pt x="669" y="3830"/>
                    <a:pt x="0" y="7082"/>
                    <a:pt x="791" y="10091"/>
                  </a:cubicBezTo>
                  <a:cubicBezTo>
                    <a:pt x="882" y="10547"/>
                    <a:pt x="1034" y="11003"/>
                    <a:pt x="1216" y="11429"/>
                  </a:cubicBezTo>
                  <a:cubicBezTo>
                    <a:pt x="1277" y="11581"/>
                    <a:pt x="1338" y="11702"/>
                    <a:pt x="1399" y="11763"/>
                  </a:cubicBezTo>
                  <a:cubicBezTo>
                    <a:pt x="1399" y="11794"/>
                    <a:pt x="1429" y="11854"/>
                    <a:pt x="1459" y="11885"/>
                  </a:cubicBezTo>
                  <a:cubicBezTo>
                    <a:pt x="1399" y="11733"/>
                    <a:pt x="1338" y="11550"/>
                    <a:pt x="1277" y="11399"/>
                  </a:cubicBezTo>
                  <a:cubicBezTo>
                    <a:pt x="1125" y="10973"/>
                    <a:pt x="973" y="10517"/>
                    <a:pt x="882" y="10091"/>
                  </a:cubicBezTo>
                  <a:cubicBezTo>
                    <a:pt x="152" y="7082"/>
                    <a:pt x="821" y="3891"/>
                    <a:pt x="2675" y="1429"/>
                  </a:cubicBezTo>
                  <a:cubicBezTo>
                    <a:pt x="2949" y="1064"/>
                    <a:pt x="3253" y="699"/>
                    <a:pt x="3557" y="365"/>
                  </a:cubicBezTo>
                  <a:cubicBezTo>
                    <a:pt x="3678" y="243"/>
                    <a:pt x="3800" y="122"/>
                    <a:pt x="39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" name="Google Shape;286;p28"/>
            <p:cNvSpPr/>
            <p:nvPr/>
          </p:nvSpPr>
          <p:spPr>
            <a:xfrm>
              <a:off x="2855950" y="2978300"/>
              <a:ext cx="46375" cy="26625"/>
            </a:xfrm>
            <a:custGeom>
              <a:avLst/>
              <a:gdLst/>
              <a:ahLst/>
              <a:cxnLst/>
              <a:rect l="l" t="t" r="r" b="b"/>
              <a:pathLst>
                <a:path w="1855" h="1065" extrusionOk="0">
                  <a:moveTo>
                    <a:pt x="1854" y="0"/>
                  </a:moveTo>
                  <a:cubicBezTo>
                    <a:pt x="1490" y="92"/>
                    <a:pt x="1186" y="244"/>
                    <a:pt x="882" y="426"/>
                  </a:cubicBezTo>
                  <a:cubicBezTo>
                    <a:pt x="547" y="608"/>
                    <a:pt x="274" y="821"/>
                    <a:pt x="0" y="1064"/>
                  </a:cubicBezTo>
                  <a:cubicBezTo>
                    <a:pt x="335" y="943"/>
                    <a:pt x="669" y="760"/>
                    <a:pt x="942" y="578"/>
                  </a:cubicBezTo>
                  <a:cubicBezTo>
                    <a:pt x="1277" y="396"/>
                    <a:pt x="1581" y="213"/>
                    <a:pt x="18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" name="Google Shape;287;p28"/>
            <p:cNvSpPr/>
            <p:nvPr/>
          </p:nvSpPr>
          <p:spPr>
            <a:xfrm>
              <a:off x="2899250" y="3041375"/>
              <a:ext cx="419075" cy="409675"/>
            </a:xfrm>
            <a:custGeom>
              <a:avLst/>
              <a:gdLst/>
              <a:ahLst/>
              <a:cxnLst/>
              <a:rect l="l" t="t" r="r" b="b"/>
              <a:pathLst>
                <a:path w="16763" h="16387" extrusionOk="0">
                  <a:moveTo>
                    <a:pt x="10487" y="0"/>
                  </a:moveTo>
                  <a:cubicBezTo>
                    <a:pt x="10488" y="0"/>
                    <a:pt x="10744" y="236"/>
                    <a:pt x="11124" y="663"/>
                  </a:cubicBezTo>
                  <a:lnTo>
                    <a:pt x="11124" y="663"/>
                  </a:lnTo>
                  <a:cubicBezTo>
                    <a:pt x="10752" y="232"/>
                    <a:pt x="10488" y="0"/>
                    <a:pt x="10487" y="0"/>
                  </a:cubicBezTo>
                  <a:close/>
                  <a:moveTo>
                    <a:pt x="11124" y="663"/>
                  </a:moveTo>
                  <a:cubicBezTo>
                    <a:pt x="12527" y="2288"/>
                    <a:pt x="15460" y="6757"/>
                    <a:pt x="11521" y="12402"/>
                  </a:cubicBezTo>
                  <a:cubicBezTo>
                    <a:pt x="10305" y="14195"/>
                    <a:pt x="8451" y="14955"/>
                    <a:pt x="6992" y="15411"/>
                  </a:cubicBezTo>
                  <a:cubicBezTo>
                    <a:pt x="6183" y="15654"/>
                    <a:pt x="5397" y="15749"/>
                    <a:pt x="4661" y="15749"/>
                  </a:cubicBezTo>
                  <a:cubicBezTo>
                    <a:pt x="1998" y="15749"/>
                    <a:pt x="1" y="14499"/>
                    <a:pt x="1" y="14499"/>
                  </a:cubicBezTo>
                  <a:lnTo>
                    <a:pt x="1" y="14499"/>
                  </a:lnTo>
                  <a:cubicBezTo>
                    <a:pt x="1" y="14499"/>
                    <a:pt x="2706" y="16387"/>
                    <a:pt x="5998" y="16387"/>
                  </a:cubicBezTo>
                  <a:cubicBezTo>
                    <a:pt x="8055" y="16387"/>
                    <a:pt x="10342" y="15649"/>
                    <a:pt x="12341" y="13253"/>
                  </a:cubicBezTo>
                  <a:cubicBezTo>
                    <a:pt x="16762" y="7943"/>
                    <a:pt x="12775" y="2512"/>
                    <a:pt x="11124" y="663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" name="Google Shape;288;p28"/>
            <p:cNvSpPr/>
            <p:nvPr/>
          </p:nvSpPr>
          <p:spPr>
            <a:xfrm>
              <a:off x="3022350" y="3076325"/>
              <a:ext cx="44875" cy="169050"/>
            </a:xfrm>
            <a:custGeom>
              <a:avLst/>
              <a:gdLst/>
              <a:ahLst/>
              <a:cxnLst/>
              <a:rect l="l" t="t" r="r" b="b"/>
              <a:pathLst>
                <a:path w="1795" h="6762" extrusionOk="0">
                  <a:moveTo>
                    <a:pt x="92" y="0"/>
                  </a:moveTo>
                  <a:lnTo>
                    <a:pt x="1" y="6657"/>
                  </a:lnTo>
                  <a:cubicBezTo>
                    <a:pt x="153" y="6728"/>
                    <a:pt x="312" y="6762"/>
                    <a:pt x="468" y="6762"/>
                  </a:cubicBezTo>
                  <a:cubicBezTo>
                    <a:pt x="781" y="6762"/>
                    <a:pt x="1085" y="6627"/>
                    <a:pt x="1308" y="6384"/>
                  </a:cubicBezTo>
                  <a:cubicBezTo>
                    <a:pt x="1642" y="6049"/>
                    <a:pt x="1794" y="5563"/>
                    <a:pt x="1794" y="5076"/>
                  </a:cubicBezTo>
                  <a:cubicBezTo>
                    <a:pt x="1764" y="4590"/>
                    <a:pt x="1673" y="4134"/>
                    <a:pt x="1521" y="3678"/>
                  </a:cubicBezTo>
                  <a:cubicBezTo>
                    <a:pt x="1125" y="2432"/>
                    <a:pt x="639" y="1186"/>
                    <a:pt x="9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28"/>
            <p:cNvSpPr/>
            <p:nvPr/>
          </p:nvSpPr>
          <p:spPr>
            <a:xfrm>
              <a:off x="3001850" y="3037575"/>
              <a:ext cx="36500" cy="179350"/>
            </a:xfrm>
            <a:custGeom>
              <a:avLst/>
              <a:gdLst/>
              <a:ahLst/>
              <a:cxnLst/>
              <a:rect l="l" t="t" r="r" b="b"/>
              <a:pathLst>
                <a:path w="1460" h="7174" extrusionOk="0">
                  <a:moveTo>
                    <a:pt x="882" y="0"/>
                  </a:moveTo>
                  <a:lnTo>
                    <a:pt x="0" y="6353"/>
                  </a:lnTo>
                  <a:lnTo>
                    <a:pt x="638" y="7174"/>
                  </a:lnTo>
                  <a:lnTo>
                    <a:pt x="1459" y="6505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28"/>
            <p:cNvSpPr/>
            <p:nvPr/>
          </p:nvSpPr>
          <p:spPr>
            <a:xfrm>
              <a:off x="3022350" y="3037575"/>
              <a:ext cx="16000" cy="162625"/>
            </a:xfrm>
            <a:custGeom>
              <a:avLst/>
              <a:gdLst/>
              <a:ahLst/>
              <a:cxnLst/>
              <a:rect l="l" t="t" r="r" b="b"/>
              <a:pathLst>
                <a:path w="640" h="6505" extrusionOk="0">
                  <a:moveTo>
                    <a:pt x="62" y="0"/>
                  </a:moveTo>
                  <a:lnTo>
                    <a:pt x="1" y="6110"/>
                  </a:lnTo>
                  <a:lnTo>
                    <a:pt x="639" y="6505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28"/>
            <p:cNvSpPr/>
            <p:nvPr/>
          </p:nvSpPr>
          <p:spPr>
            <a:xfrm>
              <a:off x="2986650" y="3190225"/>
              <a:ext cx="63150" cy="52375"/>
            </a:xfrm>
            <a:custGeom>
              <a:avLst/>
              <a:gdLst/>
              <a:ahLst/>
              <a:cxnLst/>
              <a:rect l="l" t="t" r="r" b="b"/>
              <a:pathLst>
                <a:path w="2526" h="2095" extrusionOk="0">
                  <a:moveTo>
                    <a:pt x="1287" y="1"/>
                  </a:moveTo>
                  <a:cubicBezTo>
                    <a:pt x="1143" y="1"/>
                    <a:pt x="995" y="31"/>
                    <a:pt x="851" y="95"/>
                  </a:cubicBezTo>
                  <a:cubicBezTo>
                    <a:pt x="0" y="429"/>
                    <a:pt x="0" y="1676"/>
                    <a:pt x="851" y="2010"/>
                  </a:cubicBezTo>
                  <a:cubicBezTo>
                    <a:pt x="992" y="2068"/>
                    <a:pt x="1131" y="2094"/>
                    <a:pt x="1266" y="2094"/>
                  </a:cubicBezTo>
                  <a:cubicBezTo>
                    <a:pt x="1973" y="2094"/>
                    <a:pt x="2526" y="1358"/>
                    <a:pt x="2219" y="642"/>
                  </a:cubicBezTo>
                  <a:cubicBezTo>
                    <a:pt x="2062" y="239"/>
                    <a:pt x="1691" y="1"/>
                    <a:pt x="128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" name="Google Shape;292;p28"/>
            <p:cNvSpPr/>
            <p:nvPr/>
          </p:nvSpPr>
          <p:spPr>
            <a:xfrm>
              <a:off x="2980225" y="3188675"/>
              <a:ext cx="65725" cy="55650"/>
            </a:xfrm>
            <a:custGeom>
              <a:avLst/>
              <a:gdLst/>
              <a:ahLst/>
              <a:cxnLst/>
              <a:rect l="l" t="t" r="r" b="b"/>
              <a:pathLst>
                <a:path w="2629" h="2226" extrusionOk="0">
                  <a:moveTo>
                    <a:pt x="1524" y="1"/>
                  </a:moveTo>
                  <a:cubicBezTo>
                    <a:pt x="1247" y="1"/>
                    <a:pt x="970" y="97"/>
                    <a:pt x="744" y="279"/>
                  </a:cubicBezTo>
                  <a:cubicBezTo>
                    <a:pt x="1" y="962"/>
                    <a:pt x="507" y="2226"/>
                    <a:pt x="1495" y="2226"/>
                  </a:cubicBezTo>
                  <a:cubicBezTo>
                    <a:pt x="1518" y="2226"/>
                    <a:pt x="1541" y="2225"/>
                    <a:pt x="1564" y="2224"/>
                  </a:cubicBezTo>
                  <a:cubicBezTo>
                    <a:pt x="1929" y="2193"/>
                    <a:pt x="2294" y="1981"/>
                    <a:pt x="2476" y="1677"/>
                  </a:cubicBezTo>
                  <a:cubicBezTo>
                    <a:pt x="2598" y="1434"/>
                    <a:pt x="2628" y="1190"/>
                    <a:pt x="2567" y="947"/>
                  </a:cubicBezTo>
                  <a:cubicBezTo>
                    <a:pt x="2567" y="856"/>
                    <a:pt x="2537" y="765"/>
                    <a:pt x="2476" y="704"/>
                  </a:cubicBezTo>
                  <a:lnTo>
                    <a:pt x="2476" y="704"/>
                  </a:lnTo>
                  <a:cubicBezTo>
                    <a:pt x="2476" y="704"/>
                    <a:pt x="2507" y="795"/>
                    <a:pt x="2507" y="947"/>
                  </a:cubicBezTo>
                  <a:cubicBezTo>
                    <a:pt x="2537" y="1190"/>
                    <a:pt x="2507" y="1403"/>
                    <a:pt x="2385" y="1616"/>
                  </a:cubicBezTo>
                  <a:cubicBezTo>
                    <a:pt x="2203" y="1890"/>
                    <a:pt x="1899" y="2072"/>
                    <a:pt x="1564" y="2102"/>
                  </a:cubicBezTo>
                  <a:cubicBezTo>
                    <a:pt x="1557" y="2102"/>
                    <a:pt x="1549" y="2103"/>
                    <a:pt x="1542" y="2103"/>
                  </a:cubicBezTo>
                  <a:cubicBezTo>
                    <a:pt x="506" y="2103"/>
                    <a:pt x="666" y="134"/>
                    <a:pt x="1597" y="134"/>
                  </a:cubicBezTo>
                  <a:cubicBezTo>
                    <a:pt x="1654" y="134"/>
                    <a:pt x="1714" y="141"/>
                    <a:pt x="1777" y="157"/>
                  </a:cubicBezTo>
                  <a:cubicBezTo>
                    <a:pt x="1990" y="187"/>
                    <a:pt x="2172" y="309"/>
                    <a:pt x="2324" y="491"/>
                  </a:cubicBezTo>
                  <a:cubicBezTo>
                    <a:pt x="2446" y="613"/>
                    <a:pt x="2476" y="704"/>
                    <a:pt x="2476" y="704"/>
                  </a:cubicBezTo>
                  <a:cubicBezTo>
                    <a:pt x="2476" y="613"/>
                    <a:pt x="2446" y="522"/>
                    <a:pt x="2385" y="461"/>
                  </a:cubicBezTo>
                  <a:cubicBezTo>
                    <a:pt x="2233" y="248"/>
                    <a:pt x="2020" y="96"/>
                    <a:pt x="1807" y="35"/>
                  </a:cubicBezTo>
                  <a:cubicBezTo>
                    <a:pt x="1714" y="12"/>
                    <a:pt x="1619" y="1"/>
                    <a:pt x="15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" name="Google Shape;293;p28"/>
            <p:cNvSpPr/>
            <p:nvPr/>
          </p:nvSpPr>
          <p:spPr>
            <a:xfrm>
              <a:off x="2994250" y="3196900"/>
              <a:ext cx="47525" cy="39125"/>
            </a:xfrm>
            <a:custGeom>
              <a:avLst/>
              <a:gdLst/>
              <a:ahLst/>
              <a:cxnLst/>
              <a:rect l="l" t="t" r="r" b="b"/>
              <a:pathLst>
                <a:path w="1901" h="1565" extrusionOk="0">
                  <a:moveTo>
                    <a:pt x="959" y="0"/>
                  </a:moveTo>
                  <a:cubicBezTo>
                    <a:pt x="852" y="0"/>
                    <a:pt x="743" y="23"/>
                    <a:pt x="639" y="71"/>
                  </a:cubicBezTo>
                  <a:cubicBezTo>
                    <a:pt x="0" y="345"/>
                    <a:pt x="0" y="1257"/>
                    <a:pt x="669" y="1500"/>
                  </a:cubicBezTo>
                  <a:cubicBezTo>
                    <a:pt x="773" y="1544"/>
                    <a:pt x="877" y="1565"/>
                    <a:pt x="977" y="1565"/>
                  </a:cubicBezTo>
                  <a:cubicBezTo>
                    <a:pt x="1491" y="1565"/>
                    <a:pt x="1901" y="1026"/>
                    <a:pt x="1672" y="466"/>
                  </a:cubicBezTo>
                  <a:cubicBezTo>
                    <a:pt x="1538" y="176"/>
                    <a:pt x="1256" y="0"/>
                    <a:pt x="95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28"/>
            <p:cNvSpPr/>
            <p:nvPr/>
          </p:nvSpPr>
          <p:spPr>
            <a:xfrm>
              <a:off x="2200150" y="3571575"/>
              <a:ext cx="484075" cy="399450"/>
            </a:xfrm>
            <a:custGeom>
              <a:avLst/>
              <a:gdLst/>
              <a:ahLst/>
              <a:cxnLst/>
              <a:rect l="l" t="t" r="r" b="b"/>
              <a:pathLst>
                <a:path w="19363" h="15978" extrusionOk="0">
                  <a:moveTo>
                    <a:pt x="18686" y="12043"/>
                  </a:moveTo>
                  <a:lnTo>
                    <a:pt x="18686" y="12043"/>
                  </a:lnTo>
                  <a:cubicBezTo>
                    <a:pt x="18661" y="12051"/>
                    <a:pt x="18636" y="12059"/>
                    <a:pt x="18603" y="12075"/>
                  </a:cubicBezTo>
                  <a:cubicBezTo>
                    <a:pt x="18631" y="12066"/>
                    <a:pt x="18659" y="12055"/>
                    <a:pt x="18686" y="12043"/>
                  </a:cubicBezTo>
                  <a:close/>
                  <a:moveTo>
                    <a:pt x="15974" y="1"/>
                  </a:moveTo>
                  <a:cubicBezTo>
                    <a:pt x="15939" y="1"/>
                    <a:pt x="15904" y="3"/>
                    <a:pt x="15867" y="8"/>
                  </a:cubicBezTo>
                  <a:cubicBezTo>
                    <a:pt x="15654" y="39"/>
                    <a:pt x="15472" y="69"/>
                    <a:pt x="15259" y="130"/>
                  </a:cubicBezTo>
                  <a:lnTo>
                    <a:pt x="14104" y="434"/>
                  </a:lnTo>
                  <a:lnTo>
                    <a:pt x="11673" y="1042"/>
                  </a:lnTo>
                  <a:lnTo>
                    <a:pt x="882" y="3838"/>
                  </a:lnTo>
                  <a:cubicBezTo>
                    <a:pt x="335" y="3990"/>
                    <a:pt x="1" y="4507"/>
                    <a:pt x="92" y="5054"/>
                  </a:cubicBezTo>
                  <a:cubicBezTo>
                    <a:pt x="213" y="5540"/>
                    <a:pt x="305" y="6027"/>
                    <a:pt x="426" y="6483"/>
                  </a:cubicBezTo>
                  <a:lnTo>
                    <a:pt x="1095" y="9249"/>
                  </a:lnTo>
                  <a:lnTo>
                    <a:pt x="2372" y="14477"/>
                  </a:lnTo>
                  <a:cubicBezTo>
                    <a:pt x="2432" y="14689"/>
                    <a:pt x="2493" y="14902"/>
                    <a:pt x="2524" y="15115"/>
                  </a:cubicBezTo>
                  <a:cubicBezTo>
                    <a:pt x="2584" y="15328"/>
                    <a:pt x="2676" y="15540"/>
                    <a:pt x="2858" y="15692"/>
                  </a:cubicBezTo>
                  <a:cubicBezTo>
                    <a:pt x="3010" y="15844"/>
                    <a:pt x="3223" y="15966"/>
                    <a:pt x="3466" y="15966"/>
                  </a:cubicBezTo>
                  <a:cubicBezTo>
                    <a:pt x="3519" y="15974"/>
                    <a:pt x="3572" y="15977"/>
                    <a:pt x="3625" y="15977"/>
                  </a:cubicBezTo>
                  <a:cubicBezTo>
                    <a:pt x="3783" y="15977"/>
                    <a:pt x="3937" y="15943"/>
                    <a:pt x="4074" y="15875"/>
                  </a:cubicBezTo>
                  <a:lnTo>
                    <a:pt x="6353" y="15297"/>
                  </a:lnTo>
                  <a:lnTo>
                    <a:pt x="10457" y="14233"/>
                  </a:lnTo>
                  <a:lnTo>
                    <a:pt x="16414" y="12653"/>
                  </a:lnTo>
                  <a:lnTo>
                    <a:pt x="18025" y="12227"/>
                  </a:lnTo>
                  <a:lnTo>
                    <a:pt x="18451" y="12106"/>
                  </a:lnTo>
                  <a:lnTo>
                    <a:pt x="18572" y="12045"/>
                  </a:lnTo>
                  <a:lnTo>
                    <a:pt x="18451" y="12075"/>
                  </a:lnTo>
                  <a:lnTo>
                    <a:pt x="18025" y="12197"/>
                  </a:lnTo>
                  <a:lnTo>
                    <a:pt x="16384" y="12562"/>
                  </a:lnTo>
                  <a:lnTo>
                    <a:pt x="10426" y="14081"/>
                  </a:lnTo>
                  <a:lnTo>
                    <a:pt x="6323" y="15145"/>
                  </a:lnTo>
                  <a:lnTo>
                    <a:pt x="4043" y="15723"/>
                  </a:lnTo>
                  <a:cubicBezTo>
                    <a:pt x="3861" y="15784"/>
                    <a:pt x="3679" y="15814"/>
                    <a:pt x="3466" y="15814"/>
                  </a:cubicBezTo>
                  <a:cubicBezTo>
                    <a:pt x="3283" y="15784"/>
                    <a:pt x="3101" y="15692"/>
                    <a:pt x="2979" y="15571"/>
                  </a:cubicBezTo>
                  <a:cubicBezTo>
                    <a:pt x="2828" y="15419"/>
                    <a:pt x="2736" y="15267"/>
                    <a:pt x="2706" y="15054"/>
                  </a:cubicBezTo>
                  <a:lnTo>
                    <a:pt x="2554" y="14446"/>
                  </a:lnTo>
                  <a:cubicBezTo>
                    <a:pt x="2159" y="12774"/>
                    <a:pt x="1733" y="11012"/>
                    <a:pt x="1277" y="9218"/>
                  </a:cubicBezTo>
                  <a:cubicBezTo>
                    <a:pt x="1065" y="8306"/>
                    <a:pt x="852" y="7394"/>
                    <a:pt x="609" y="6452"/>
                  </a:cubicBezTo>
                  <a:cubicBezTo>
                    <a:pt x="517" y="5966"/>
                    <a:pt x="396" y="5510"/>
                    <a:pt x="274" y="5024"/>
                  </a:cubicBezTo>
                  <a:cubicBezTo>
                    <a:pt x="213" y="4568"/>
                    <a:pt x="487" y="4142"/>
                    <a:pt x="943" y="4021"/>
                  </a:cubicBezTo>
                  <a:lnTo>
                    <a:pt x="11733" y="1224"/>
                  </a:lnTo>
                  <a:lnTo>
                    <a:pt x="14165" y="586"/>
                  </a:lnTo>
                  <a:lnTo>
                    <a:pt x="15320" y="282"/>
                  </a:lnTo>
                  <a:cubicBezTo>
                    <a:pt x="15503" y="252"/>
                    <a:pt x="15685" y="191"/>
                    <a:pt x="15867" y="160"/>
                  </a:cubicBezTo>
                  <a:cubicBezTo>
                    <a:pt x="16050" y="160"/>
                    <a:pt x="16232" y="191"/>
                    <a:pt x="16384" y="282"/>
                  </a:cubicBezTo>
                  <a:cubicBezTo>
                    <a:pt x="16536" y="373"/>
                    <a:pt x="16658" y="495"/>
                    <a:pt x="16718" y="677"/>
                  </a:cubicBezTo>
                  <a:cubicBezTo>
                    <a:pt x="16779" y="829"/>
                    <a:pt x="16840" y="1011"/>
                    <a:pt x="16870" y="1194"/>
                  </a:cubicBezTo>
                  <a:cubicBezTo>
                    <a:pt x="16962" y="1528"/>
                    <a:pt x="17053" y="1893"/>
                    <a:pt x="17144" y="2227"/>
                  </a:cubicBezTo>
                  <a:cubicBezTo>
                    <a:pt x="17296" y="2926"/>
                    <a:pt x="17478" y="3595"/>
                    <a:pt x="17630" y="4203"/>
                  </a:cubicBezTo>
                  <a:cubicBezTo>
                    <a:pt x="18238" y="6726"/>
                    <a:pt x="18755" y="8762"/>
                    <a:pt x="19089" y="10191"/>
                  </a:cubicBezTo>
                  <a:cubicBezTo>
                    <a:pt x="19150" y="10343"/>
                    <a:pt x="19180" y="10525"/>
                    <a:pt x="19211" y="10677"/>
                  </a:cubicBezTo>
                  <a:cubicBezTo>
                    <a:pt x="19272" y="10829"/>
                    <a:pt x="19302" y="10951"/>
                    <a:pt x="19302" y="11103"/>
                  </a:cubicBezTo>
                  <a:cubicBezTo>
                    <a:pt x="19302" y="11346"/>
                    <a:pt x="19211" y="11559"/>
                    <a:pt x="19059" y="11741"/>
                  </a:cubicBezTo>
                  <a:cubicBezTo>
                    <a:pt x="18956" y="11869"/>
                    <a:pt x="18832" y="11976"/>
                    <a:pt x="18686" y="12043"/>
                  </a:cubicBezTo>
                  <a:lnTo>
                    <a:pt x="18686" y="12043"/>
                  </a:lnTo>
                  <a:cubicBezTo>
                    <a:pt x="18707" y="12036"/>
                    <a:pt x="18728" y="12028"/>
                    <a:pt x="18755" y="12015"/>
                  </a:cubicBezTo>
                  <a:cubicBezTo>
                    <a:pt x="18907" y="11954"/>
                    <a:pt x="19028" y="11863"/>
                    <a:pt x="19120" y="11771"/>
                  </a:cubicBezTo>
                  <a:cubicBezTo>
                    <a:pt x="19272" y="11589"/>
                    <a:pt x="19363" y="11346"/>
                    <a:pt x="19363" y="11103"/>
                  </a:cubicBezTo>
                  <a:cubicBezTo>
                    <a:pt x="19363" y="10951"/>
                    <a:pt x="19363" y="10799"/>
                    <a:pt x="19302" y="10647"/>
                  </a:cubicBezTo>
                  <a:cubicBezTo>
                    <a:pt x="19272" y="10495"/>
                    <a:pt x="19241" y="10312"/>
                    <a:pt x="19180" y="10160"/>
                  </a:cubicBezTo>
                  <a:cubicBezTo>
                    <a:pt x="18846" y="8732"/>
                    <a:pt x="18360" y="6695"/>
                    <a:pt x="17782" y="4173"/>
                  </a:cubicBezTo>
                  <a:cubicBezTo>
                    <a:pt x="17630" y="3534"/>
                    <a:pt x="17448" y="2866"/>
                    <a:pt x="17296" y="2197"/>
                  </a:cubicBezTo>
                  <a:cubicBezTo>
                    <a:pt x="17205" y="1862"/>
                    <a:pt x="17144" y="1498"/>
                    <a:pt x="17053" y="1133"/>
                  </a:cubicBezTo>
                  <a:cubicBezTo>
                    <a:pt x="16992" y="951"/>
                    <a:pt x="16962" y="768"/>
                    <a:pt x="16901" y="586"/>
                  </a:cubicBezTo>
                  <a:cubicBezTo>
                    <a:pt x="16779" y="403"/>
                    <a:pt x="16627" y="252"/>
                    <a:pt x="16445" y="160"/>
                  </a:cubicBezTo>
                  <a:cubicBezTo>
                    <a:pt x="16294" y="60"/>
                    <a:pt x="16143" y="1"/>
                    <a:pt x="1597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" name="Google Shape;295;p28"/>
            <p:cNvSpPr/>
            <p:nvPr/>
          </p:nvSpPr>
          <p:spPr>
            <a:xfrm>
              <a:off x="2395450" y="3724500"/>
              <a:ext cx="115525" cy="121625"/>
            </a:xfrm>
            <a:custGeom>
              <a:avLst/>
              <a:gdLst/>
              <a:ahLst/>
              <a:cxnLst/>
              <a:rect l="l" t="t" r="r" b="b"/>
              <a:pathLst>
                <a:path w="4621" h="4865" extrusionOk="0">
                  <a:moveTo>
                    <a:pt x="0" y="1"/>
                  </a:moveTo>
                  <a:lnTo>
                    <a:pt x="578" y="2433"/>
                  </a:lnTo>
                  <a:lnTo>
                    <a:pt x="1155" y="4864"/>
                  </a:lnTo>
                  <a:lnTo>
                    <a:pt x="2888" y="3132"/>
                  </a:lnTo>
                  <a:lnTo>
                    <a:pt x="4621" y="1399"/>
                  </a:lnTo>
                  <a:lnTo>
                    <a:pt x="2310" y="70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" name="Google Shape;296;p28"/>
            <p:cNvSpPr/>
            <p:nvPr/>
          </p:nvSpPr>
          <p:spPr>
            <a:xfrm>
              <a:off x="1582350" y="3302775"/>
              <a:ext cx="367075" cy="321450"/>
            </a:xfrm>
            <a:custGeom>
              <a:avLst/>
              <a:gdLst/>
              <a:ahLst/>
              <a:cxnLst/>
              <a:rect l="l" t="t" r="r" b="b"/>
              <a:pathLst>
                <a:path w="14683" h="12858" extrusionOk="0">
                  <a:moveTo>
                    <a:pt x="12190" y="0"/>
                  </a:moveTo>
                  <a:lnTo>
                    <a:pt x="1" y="3131"/>
                  </a:lnTo>
                  <a:lnTo>
                    <a:pt x="2524" y="12858"/>
                  </a:lnTo>
                  <a:lnTo>
                    <a:pt x="14682" y="9727"/>
                  </a:lnTo>
                  <a:lnTo>
                    <a:pt x="1219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" name="Google Shape;297;p28"/>
            <p:cNvSpPr/>
            <p:nvPr/>
          </p:nvSpPr>
          <p:spPr>
            <a:xfrm>
              <a:off x="1583875" y="3292125"/>
              <a:ext cx="368575" cy="322225"/>
            </a:xfrm>
            <a:custGeom>
              <a:avLst/>
              <a:gdLst/>
              <a:ahLst/>
              <a:cxnLst/>
              <a:rect l="l" t="t" r="r" b="b"/>
              <a:pathLst>
                <a:path w="14743" h="12889" extrusionOk="0">
                  <a:moveTo>
                    <a:pt x="12129" y="1"/>
                  </a:moveTo>
                  <a:lnTo>
                    <a:pt x="11977" y="31"/>
                  </a:lnTo>
                  <a:lnTo>
                    <a:pt x="11308" y="214"/>
                  </a:lnTo>
                  <a:lnTo>
                    <a:pt x="8816" y="852"/>
                  </a:lnTo>
                  <a:lnTo>
                    <a:pt x="31" y="3132"/>
                  </a:lnTo>
                  <a:lnTo>
                    <a:pt x="1" y="3132"/>
                  </a:lnTo>
                  <a:lnTo>
                    <a:pt x="1" y="3162"/>
                  </a:lnTo>
                  <a:lnTo>
                    <a:pt x="2524" y="12858"/>
                  </a:lnTo>
                  <a:lnTo>
                    <a:pt x="2524" y="12889"/>
                  </a:lnTo>
                  <a:lnTo>
                    <a:pt x="2554" y="12889"/>
                  </a:lnTo>
                  <a:lnTo>
                    <a:pt x="14712" y="9727"/>
                  </a:lnTo>
                  <a:lnTo>
                    <a:pt x="14743" y="9727"/>
                  </a:lnTo>
                  <a:lnTo>
                    <a:pt x="14743" y="9697"/>
                  </a:lnTo>
                  <a:cubicBezTo>
                    <a:pt x="13983" y="6779"/>
                    <a:pt x="13345" y="4347"/>
                    <a:pt x="12889" y="2645"/>
                  </a:cubicBezTo>
                  <a:lnTo>
                    <a:pt x="12372" y="669"/>
                  </a:lnTo>
                  <a:cubicBezTo>
                    <a:pt x="12311" y="457"/>
                    <a:pt x="12281" y="274"/>
                    <a:pt x="12250" y="183"/>
                  </a:cubicBezTo>
                  <a:lnTo>
                    <a:pt x="12189" y="1"/>
                  </a:lnTo>
                  <a:lnTo>
                    <a:pt x="12189" y="1"/>
                  </a:lnTo>
                  <a:cubicBezTo>
                    <a:pt x="12189" y="1"/>
                    <a:pt x="12189" y="62"/>
                    <a:pt x="12220" y="183"/>
                  </a:cubicBezTo>
                  <a:lnTo>
                    <a:pt x="12372" y="700"/>
                  </a:lnTo>
                  <a:cubicBezTo>
                    <a:pt x="12493" y="1156"/>
                    <a:pt x="12645" y="1825"/>
                    <a:pt x="12858" y="2676"/>
                  </a:cubicBezTo>
                  <a:cubicBezTo>
                    <a:pt x="13313" y="4374"/>
                    <a:pt x="13919" y="6798"/>
                    <a:pt x="14676" y="9706"/>
                  </a:cubicBezTo>
                  <a:lnTo>
                    <a:pt x="14676" y="9706"/>
                  </a:lnTo>
                  <a:lnTo>
                    <a:pt x="2575" y="12822"/>
                  </a:lnTo>
                  <a:lnTo>
                    <a:pt x="2575" y="12822"/>
                  </a:lnTo>
                  <a:cubicBezTo>
                    <a:pt x="1669" y="9348"/>
                    <a:pt x="823" y="6056"/>
                    <a:pt x="67" y="3183"/>
                  </a:cubicBezTo>
                  <a:lnTo>
                    <a:pt x="67" y="3183"/>
                  </a:lnTo>
                  <a:lnTo>
                    <a:pt x="8816" y="913"/>
                  </a:lnTo>
                  <a:lnTo>
                    <a:pt x="11308" y="244"/>
                  </a:lnTo>
                  <a:lnTo>
                    <a:pt x="11946" y="92"/>
                  </a:lnTo>
                  <a:lnTo>
                    <a:pt x="12129" y="31"/>
                  </a:lnTo>
                  <a:lnTo>
                    <a:pt x="12189" y="31"/>
                  </a:lnTo>
                  <a:lnTo>
                    <a:pt x="1212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" name="Google Shape;298;p28"/>
            <p:cNvSpPr/>
            <p:nvPr/>
          </p:nvSpPr>
          <p:spPr>
            <a:xfrm>
              <a:off x="1599075" y="3311125"/>
              <a:ext cx="337425" cy="285750"/>
            </a:xfrm>
            <a:custGeom>
              <a:avLst/>
              <a:gdLst/>
              <a:ahLst/>
              <a:cxnLst/>
              <a:rect l="l" t="t" r="r" b="b"/>
              <a:pathLst>
                <a:path w="13497" h="11430" extrusionOk="0">
                  <a:moveTo>
                    <a:pt x="11308" y="1"/>
                  </a:moveTo>
                  <a:lnTo>
                    <a:pt x="1" y="2949"/>
                  </a:lnTo>
                  <a:lnTo>
                    <a:pt x="2220" y="11429"/>
                  </a:lnTo>
                  <a:lnTo>
                    <a:pt x="13496" y="8481"/>
                  </a:lnTo>
                  <a:lnTo>
                    <a:pt x="1130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1654550" y="3439550"/>
              <a:ext cx="281950" cy="157325"/>
            </a:xfrm>
            <a:custGeom>
              <a:avLst/>
              <a:gdLst/>
              <a:ahLst/>
              <a:cxnLst/>
              <a:rect l="l" t="t" r="r" b="b"/>
              <a:pathLst>
                <a:path w="11278" h="6293" extrusionOk="0">
                  <a:moveTo>
                    <a:pt x="2554" y="1"/>
                  </a:moveTo>
                  <a:lnTo>
                    <a:pt x="1" y="6292"/>
                  </a:lnTo>
                  <a:lnTo>
                    <a:pt x="11277" y="3344"/>
                  </a:lnTo>
                  <a:lnTo>
                    <a:pt x="7083" y="456"/>
                  </a:lnTo>
                  <a:lnTo>
                    <a:pt x="5867" y="2645"/>
                  </a:lnTo>
                  <a:lnTo>
                    <a:pt x="255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1750300" y="3383100"/>
              <a:ext cx="55100" cy="46125"/>
            </a:xfrm>
            <a:custGeom>
              <a:avLst/>
              <a:gdLst/>
              <a:ahLst/>
              <a:cxnLst/>
              <a:rect l="l" t="t" r="r" b="b"/>
              <a:pathLst>
                <a:path w="2204" h="1845" extrusionOk="0">
                  <a:moveTo>
                    <a:pt x="1168" y="0"/>
                  </a:moveTo>
                  <a:cubicBezTo>
                    <a:pt x="1083" y="0"/>
                    <a:pt x="997" y="13"/>
                    <a:pt x="912" y="40"/>
                  </a:cubicBezTo>
                  <a:cubicBezTo>
                    <a:pt x="122" y="252"/>
                    <a:pt x="0" y="1316"/>
                    <a:pt x="700" y="1711"/>
                  </a:cubicBezTo>
                  <a:cubicBezTo>
                    <a:pt x="850" y="1803"/>
                    <a:pt x="1008" y="1844"/>
                    <a:pt x="1161" y="1844"/>
                  </a:cubicBezTo>
                  <a:cubicBezTo>
                    <a:pt x="1716" y="1844"/>
                    <a:pt x="2204" y="1304"/>
                    <a:pt x="2037" y="708"/>
                  </a:cubicBezTo>
                  <a:cubicBezTo>
                    <a:pt x="1937" y="282"/>
                    <a:pt x="1567" y="0"/>
                    <a:pt x="1168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28"/>
            <p:cNvSpPr/>
            <p:nvPr/>
          </p:nvSpPr>
          <p:spPr>
            <a:xfrm>
              <a:off x="1654550" y="3439550"/>
              <a:ext cx="281950" cy="157325"/>
            </a:xfrm>
            <a:custGeom>
              <a:avLst/>
              <a:gdLst/>
              <a:ahLst/>
              <a:cxnLst/>
              <a:rect l="l" t="t" r="r" b="b"/>
              <a:pathLst>
                <a:path w="11278" h="6293" extrusionOk="0">
                  <a:moveTo>
                    <a:pt x="2554" y="1"/>
                  </a:moveTo>
                  <a:lnTo>
                    <a:pt x="1" y="6292"/>
                  </a:lnTo>
                  <a:lnTo>
                    <a:pt x="11277" y="3344"/>
                  </a:lnTo>
                  <a:lnTo>
                    <a:pt x="7083" y="456"/>
                  </a:lnTo>
                  <a:lnTo>
                    <a:pt x="5867" y="2645"/>
                  </a:lnTo>
                  <a:lnTo>
                    <a:pt x="25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" name="Google Shape;302;p28"/>
            <p:cNvSpPr/>
            <p:nvPr/>
          </p:nvSpPr>
          <p:spPr>
            <a:xfrm>
              <a:off x="1750300" y="3383100"/>
              <a:ext cx="55100" cy="46125"/>
            </a:xfrm>
            <a:custGeom>
              <a:avLst/>
              <a:gdLst/>
              <a:ahLst/>
              <a:cxnLst/>
              <a:rect l="l" t="t" r="r" b="b"/>
              <a:pathLst>
                <a:path w="2204" h="1845" extrusionOk="0">
                  <a:moveTo>
                    <a:pt x="1168" y="0"/>
                  </a:moveTo>
                  <a:cubicBezTo>
                    <a:pt x="1083" y="0"/>
                    <a:pt x="997" y="13"/>
                    <a:pt x="912" y="40"/>
                  </a:cubicBezTo>
                  <a:cubicBezTo>
                    <a:pt x="122" y="252"/>
                    <a:pt x="0" y="1316"/>
                    <a:pt x="700" y="1711"/>
                  </a:cubicBezTo>
                  <a:cubicBezTo>
                    <a:pt x="850" y="1803"/>
                    <a:pt x="1008" y="1844"/>
                    <a:pt x="1161" y="1844"/>
                  </a:cubicBezTo>
                  <a:cubicBezTo>
                    <a:pt x="1716" y="1844"/>
                    <a:pt x="2204" y="1304"/>
                    <a:pt x="2037" y="708"/>
                  </a:cubicBezTo>
                  <a:cubicBezTo>
                    <a:pt x="1937" y="282"/>
                    <a:pt x="1567" y="0"/>
                    <a:pt x="11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" name="Google Shape;303;p28"/>
            <p:cNvSpPr/>
            <p:nvPr/>
          </p:nvSpPr>
          <p:spPr>
            <a:xfrm>
              <a:off x="1735850" y="3083150"/>
              <a:ext cx="499275" cy="411125"/>
            </a:xfrm>
            <a:custGeom>
              <a:avLst/>
              <a:gdLst/>
              <a:ahLst/>
              <a:cxnLst/>
              <a:rect l="l" t="t" r="r" b="b"/>
              <a:pathLst>
                <a:path w="19971" h="16445" extrusionOk="0">
                  <a:moveTo>
                    <a:pt x="18907" y="1"/>
                  </a:moveTo>
                  <a:lnTo>
                    <a:pt x="1" y="1338"/>
                  </a:lnTo>
                  <a:lnTo>
                    <a:pt x="1065" y="16445"/>
                  </a:lnTo>
                  <a:lnTo>
                    <a:pt x="19971" y="15138"/>
                  </a:lnTo>
                  <a:lnTo>
                    <a:pt x="18907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1734350" y="3082400"/>
              <a:ext cx="501550" cy="412650"/>
            </a:xfrm>
            <a:custGeom>
              <a:avLst/>
              <a:gdLst/>
              <a:ahLst/>
              <a:cxnLst/>
              <a:rect l="l" t="t" r="r" b="b"/>
              <a:pathLst>
                <a:path w="20062" h="16506" extrusionOk="0">
                  <a:moveTo>
                    <a:pt x="18960" y="31"/>
                  </a:moveTo>
                  <a:cubicBezTo>
                    <a:pt x="18954" y="72"/>
                    <a:pt x="18947" y="153"/>
                    <a:pt x="18967" y="274"/>
                  </a:cubicBezTo>
                  <a:cubicBezTo>
                    <a:pt x="18967" y="487"/>
                    <a:pt x="18997" y="760"/>
                    <a:pt x="18997" y="1095"/>
                  </a:cubicBezTo>
                  <a:cubicBezTo>
                    <a:pt x="19058" y="1794"/>
                    <a:pt x="19119" y="2858"/>
                    <a:pt x="19210" y="4165"/>
                  </a:cubicBezTo>
                  <a:cubicBezTo>
                    <a:pt x="19392" y="6798"/>
                    <a:pt x="19664" y="10547"/>
                    <a:pt x="19966" y="15081"/>
                  </a:cubicBezTo>
                  <a:lnTo>
                    <a:pt x="19966" y="15081"/>
                  </a:lnTo>
                  <a:lnTo>
                    <a:pt x="1151" y="16410"/>
                  </a:lnTo>
                  <a:lnTo>
                    <a:pt x="1151" y="16410"/>
                  </a:lnTo>
                  <a:cubicBezTo>
                    <a:pt x="759" y="10986"/>
                    <a:pt x="397" y="5862"/>
                    <a:pt x="95" y="1394"/>
                  </a:cubicBezTo>
                  <a:lnTo>
                    <a:pt x="95" y="1394"/>
                  </a:lnTo>
                  <a:lnTo>
                    <a:pt x="13709" y="396"/>
                  </a:lnTo>
                  <a:lnTo>
                    <a:pt x="17599" y="122"/>
                  </a:lnTo>
                  <a:lnTo>
                    <a:pt x="18633" y="31"/>
                  </a:lnTo>
                  <a:close/>
                  <a:moveTo>
                    <a:pt x="18602" y="1"/>
                  </a:moveTo>
                  <a:lnTo>
                    <a:pt x="17569" y="61"/>
                  </a:lnTo>
                  <a:lnTo>
                    <a:pt x="13709" y="335"/>
                  </a:lnTo>
                  <a:lnTo>
                    <a:pt x="31" y="1277"/>
                  </a:lnTo>
                  <a:lnTo>
                    <a:pt x="0" y="1277"/>
                  </a:lnTo>
                  <a:lnTo>
                    <a:pt x="0" y="1308"/>
                  </a:lnTo>
                  <a:cubicBezTo>
                    <a:pt x="274" y="5806"/>
                    <a:pt x="669" y="10973"/>
                    <a:pt x="1034" y="16445"/>
                  </a:cubicBezTo>
                  <a:lnTo>
                    <a:pt x="1034" y="16505"/>
                  </a:lnTo>
                  <a:lnTo>
                    <a:pt x="1094" y="16505"/>
                  </a:lnTo>
                  <a:lnTo>
                    <a:pt x="20031" y="15168"/>
                  </a:lnTo>
                  <a:lnTo>
                    <a:pt x="20061" y="15168"/>
                  </a:lnTo>
                  <a:lnTo>
                    <a:pt x="20061" y="15107"/>
                  </a:lnTo>
                  <a:cubicBezTo>
                    <a:pt x="19727" y="10548"/>
                    <a:pt x="19453" y="6779"/>
                    <a:pt x="19271" y="4104"/>
                  </a:cubicBezTo>
                  <a:cubicBezTo>
                    <a:pt x="19180" y="2827"/>
                    <a:pt x="19089" y="1794"/>
                    <a:pt x="19058" y="1064"/>
                  </a:cubicBezTo>
                  <a:cubicBezTo>
                    <a:pt x="19028" y="730"/>
                    <a:pt x="18997" y="457"/>
                    <a:pt x="18997" y="274"/>
                  </a:cubicBezTo>
                  <a:lnTo>
                    <a:pt x="18967" y="1"/>
                  </a:lnTo>
                  <a:cubicBezTo>
                    <a:pt x="18967" y="1"/>
                    <a:pt x="18964" y="10"/>
                    <a:pt x="18961" y="29"/>
                  </a:cubicBezTo>
                  <a:lnTo>
                    <a:pt x="18961" y="29"/>
                  </a:lnTo>
                  <a:lnTo>
                    <a:pt x="1884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" name="Google Shape;305;p28"/>
            <p:cNvSpPr/>
            <p:nvPr/>
          </p:nvSpPr>
          <p:spPr>
            <a:xfrm>
              <a:off x="1753350" y="3108250"/>
              <a:ext cx="463550" cy="360950"/>
            </a:xfrm>
            <a:custGeom>
              <a:avLst/>
              <a:gdLst/>
              <a:ahLst/>
              <a:cxnLst/>
              <a:rect l="l" t="t" r="r" b="b"/>
              <a:pathLst>
                <a:path w="18542" h="14438" extrusionOk="0">
                  <a:moveTo>
                    <a:pt x="17599" y="0"/>
                  </a:moveTo>
                  <a:lnTo>
                    <a:pt x="0" y="1246"/>
                  </a:lnTo>
                  <a:lnTo>
                    <a:pt x="942" y="14438"/>
                  </a:lnTo>
                  <a:lnTo>
                    <a:pt x="18541" y="13222"/>
                  </a:lnTo>
                  <a:lnTo>
                    <a:pt x="17599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" name="Google Shape;306;p28"/>
            <p:cNvSpPr/>
            <p:nvPr/>
          </p:nvSpPr>
          <p:spPr>
            <a:xfrm>
              <a:off x="1776900" y="3253375"/>
              <a:ext cx="440000" cy="216600"/>
            </a:xfrm>
            <a:custGeom>
              <a:avLst/>
              <a:gdLst/>
              <a:ahLst/>
              <a:cxnLst/>
              <a:rect l="l" t="t" r="r" b="b"/>
              <a:pathLst>
                <a:path w="17600" h="8664" extrusionOk="0">
                  <a:moveTo>
                    <a:pt x="5563" y="1"/>
                  </a:moveTo>
                  <a:lnTo>
                    <a:pt x="0" y="8663"/>
                  </a:lnTo>
                  <a:lnTo>
                    <a:pt x="0" y="8663"/>
                  </a:lnTo>
                  <a:lnTo>
                    <a:pt x="17599" y="7417"/>
                  </a:lnTo>
                  <a:lnTo>
                    <a:pt x="12128" y="1946"/>
                  </a:lnTo>
                  <a:lnTo>
                    <a:pt x="9727" y="4864"/>
                  </a:lnTo>
                  <a:lnTo>
                    <a:pt x="556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" name="Google Shape;307;p28"/>
            <p:cNvSpPr/>
            <p:nvPr/>
          </p:nvSpPr>
          <p:spPr>
            <a:xfrm>
              <a:off x="1969150" y="3186400"/>
              <a:ext cx="82175" cy="69625"/>
            </a:xfrm>
            <a:custGeom>
              <a:avLst/>
              <a:gdLst/>
              <a:ahLst/>
              <a:cxnLst/>
              <a:rect l="l" t="t" r="r" b="b"/>
              <a:pathLst>
                <a:path w="3287" h="2785" extrusionOk="0">
                  <a:moveTo>
                    <a:pt x="1847" y="0"/>
                  </a:moveTo>
                  <a:cubicBezTo>
                    <a:pt x="1809" y="0"/>
                    <a:pt x="1771" y="2"/>
                    <a:pt x="1733" y="5"/>
                  </a:cubicBezTo>
                  <a:cubicBezTo>
                    <a:pt x="517" y="96"/>
                    <a:pt x="0" y="1616"/>
                    <a:pt x="943" y="2436"/>
                  </a:cubicBezTo>
                  <a:cubicBezTo>
                    <a:pt x="1210" y="2677"/>
                    <a:pt x="1525" y="2785"/>
                    <a:pt x="1834" y="2785"/>
                  </a:cubicBezTo>
                  <a:cubicBezTo>
                    <a:pt x="2577" y="2785"/>
                    <a:pt x="3287" y="2162"/>
                    <a:pt x="3222" y="1281"/>
                  </a:cubicBezTo>
                  <a:cubicBezTo>
                    <a:pt x="3165" y="558"/>
                    <a:pt x="2584" y="0"/>
                    <a:pt x="184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" name="Google Shape;308;p28"/>
            <p:cNvSpPr/>
            <p:nvPr/>
          </p:nvSpPr>
          <p:spPr>
            <a:xfrm>
              <a:off x="1776900" y="3253375"/>
              <a:ext cx="440000" cy="216600"/>
            </a:xfrm>
            <a:custGeom>
              <a:avLst/>
              <a:gdLst/>
              <a:ahLst/>
              <a:cxnLst/>
              <a:rect l="l" t="t" r="r" b="b"/>
              <a:pathLst>
                <a:path w="17600" h="8664" extrusionOk="0">
                  <a:moveTo>
                    <a:pt x="5563" y="1"/>
                  </a:moveTo>
                  <a:lnTo>
                    <a:pt x="0" y="8663"/>
                  </a:lnTo>
                  <a:lnTo>
                    <a:pt x="0" y="8663"/>
                  </a:lnTo>
                  <a:lnTo>
                    <a:pt x="17599" y="7417"/>
                  </a:lnTo>
                  <a:lnTo>
                    <a:pt x="12128" y="1946"/>
                  </a:lnTo>
                  <a:lnTo>
                    <a:pt x="9727" y="4864"/>
                  </a:lnTo>
                  <a:lnTo>
                    <a:pt x="556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" name="Google Shape;309;p28"/>
            <p:cNvSpPr/>
            <p:nvPr/>
          </p:nvSpPr>
          <p:spPr>
            <a:xfrm>
              <a:off x="1969150" y="3186400"/>
              <a:ext cx="82175" cy="69625"/>
            </a:xfrm>
            <a:custGeom>
              <a:avLst/>
              <a:gdLst/>
              <a:ahLst/>
              <a:cxnLst/>
              <a:rect l="l" t="t" r="r" b="b"/>
              <a:pathLst>
                <a:path w="3287" h="2785" extrusionOk="0">
                  <a:moveTo>
                    <a:pt x="1847" y="0"/>
                  </a:moveTo>
                  <a:cubicBezTo>
                    <a:pt x="1809" y="0"/>
                    <a:pt x="1771" y="2"/>
                    <a:pt x="1733" y="5"/>
                  </a:cubicBezTo>
                  <a:cubicBezTo>
                    <a:pt x="517" y="96"/>
                    <a:pt x="0" y="1616"/>
                    <a:pt x="943" y="2436"/>
                  </a:cubicBezTo>
                  <a:cubicBezTo>
                    <a:pt x="1210" y="2677"/>
                    <a:pt x="1525" y="2785"/>
                    <a:pt x="1834" y="2785"/>
                  </a:cubicBezTo>
                  <a:cubicBezTo>
                    <a:pt x="2577" y="2785"/>
                    <a:pt x="3287" y="2162"/>
                    <a:pt x="3222" y="1281"/>
                  </a:cubicBezTo>
                  <a:cubicBezTo>
                    <a:pt x="3165" y="558"/>
                    <a:pt x="2584" y="0"/>
                    <a:pt x="18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" name="Google Shape;310;p28"/>
            <p:cNvSpPr/>
            <p:nvPr/>
          </p:nvSpPr>
          <p:spPr>
            <a:xfrm>
              <a:off x="991175" y="3562625"/>
              <a:ext cx="329050" cy="313875"/>
            </a:xfrm>
            <a:custGeom>
              <a:avLst/>
              <a:gdLst/>
              <a:ahLst/>
              <a:cxnLst/>
              <a:rect l="l" t="t" r="r" b="b"/>
              <a:pathLst>
                <a:path w="13162" h="12555" extrusionOk="0">
                  <a:moveTo>
                    <a:pt x="7152" y="0"/>
                  </a:moveTo>
                  <a:cubicBezTo>
                    <a:pt x="5605" y="0"/>
                    <a:pt x="4041" y="630"/>
                    <a:pt x="2888" y="1977"/>
                  </a:cubicBezTo>
                  <a:cubicBezTo>
                    <a:pt x="0" y="5351"/>
                    <a:pt x="2006" y="10610"/>
                    <a:pt x="6414" y="11218"/>
                  </a:cubicBezTo>
                  <a:lnTo>
                    <a:pt x="6809" y="12555"/>
                  </a:lnTo>
                  <a:lnTo>
                    <a:pt x="11520" y="11096"/>
                  </a:lnTo>
                  <a:cubicBezTo>
                    <a:pt x="11520" y="11096"/>
                    <a:pt x="11338" y="10336"/>
                    <a:pt x="11125" y="9637"/>
                  </a:cubicBezTo>
                  <a:cubicBezTo>
                    <a:pt x="12614" y="8178"/>
                    <a:pt x="13161" y="5990"/>
                    <a:pt x="12554" y="3983"/>
                  </a:cubicBezTo>
                  <a:cubicBezTo>
                    <a:pt x="11768" y="1427"/>
                    <a:pt x="9480" y="0"/>
                    <a:pt x="715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" name="Google Shape;311;p28"/>
            <p:cNvSpPr/>
            <p:nvPr/>
          </p:nvSpPr>
          <p:spPr>
            <a:xfrm>
              <a:off x="1111225" y="3702175"/>
              <a:ext cx="150500" cy="160650"/>
            </a:xfrm>
            <a:custGeom>
              <a:avLst/>
              <a:gdLst/>
              <a:ahLst/>
              <a:cxnLst/>
              <a:rect l="l" t="t" r="r" b="b"/>
              <a:pathLst>
                <a:path w="6020" h="6426" extrusionOk="0">
                  <a:moveTo>
                    <a:pt x="3679" y="73"/>
                  </a:moveTo>
                  <a:cubicBezTo>
                    <a:pt x="3770" y="73"/>
                    <a:pt x="3891" y="104"/>
                    <a:pt x="3952" y="164"/>
                  </a:cubicBezTo>
                  <a:cubicBezTo>
                    <a:pt x="4013" y="256"/>
                    <a:pt x="4074" y="347"/>
                    <a:pt x="4074" y="438"/>
                  </a:cubicBezTo>
                  <a:cubicBezTo>
                    <a:pt x="4074" y="651"/>
                    <a:pt x="4013" y="863"/>
                    <a:pt x="3891" y="1046"/>
                  </a:cubicBezTo>
                  <a:cubicBezTo>
                    <a:pt x="3840" y="1129"/>
                    <a:pt x="3781" y="1206"/>
                    <a:pt x="3716" y="1277"/>
                  </a:cubicBezTo>
                  <a:lnTo>
                    <a:pt x="3716" y="1277"/>
                  </a:lnTo>
                  <a:cubicBezTo>
                    <a:pt x="3669" y="1224"/>
                    <a:pt x="3626" y="1167"/>
                    <a:pt x="3587" y="1107"/>
                  </a:cubicBezTo>
                  <a:cubicBezTo>
                    <a:pt x="3466" y="955"/>
                    <a:pt x="3375" y="742"/>
                    <a:pt x="3375" y="529"/>
                  </a:cubicBezTo>
                  <a:cubicBezTo>
                    <a:pt x="3375" y="438"/>
                    <a:pt x="3375" y="347"/>
                    <a:pt x="3435" y="256"/>
                  </a:cubicBezTo>
                  <a:cubicBezTo>
                    <a:pt x="3496" y="164"/>
                    <a:pt x="3587" y="104"/>
                    <a:pt x="3679" y="73"/>
                  </a:cubicBezTo>
                  <a:close/>
                  <a:moveTo>
                    <a:pt x="1686" y="426"/>
                  </a:moveTo>
                  <a:cubicBezTo>
                    <a:pt x="1713" y="426"/>
                    <a:pt x="1739" y="430"/>
                    <a:pt x="1764" y="438"/>
                  </a:cubicBezTo>
                  <a:cubicBezTo>
                    <a:pt x="1976" y="499"/>
                    <a:pt x="2128" y="651"/>
                    <a:pt x="2189" y="833"/>
                  </a:cubicBezTo>
                  <a:cubicBezTo>
                    <a:pt x="2311" y="1137"/>
                    <a:pt x="2333" y="1455"/>
                    <a:pt x="2273" y="1751"/>
                  </a:cubicBezTo>
                  <a:lnTo>
                    <a:pt x="2273" y="1751"/>
                  </a:lnTo>
                  <a:cubicBezTo>
                    <a:pt x="2009" y="1690"/>
                    <a:pt x="1767" y="1554"/>
                    <a:pt x="1581" y="1350"/>
                  </a:cubicBezTo>
                  <a:cubicBezTo>
                    <a:pt x="1429" y="1198"/>
                    <a:pt x="1338" y="985"/>
                    <a:pt x="1338" y="772"/>
                  </a:cubicBezTo>
                  <a:cubicBezTo>
                    <a:pt x="1368" y="651"/>
                    <a:pt x="1399" y="560"/>
                    <a:pt x="1490" y="499"/>
                  </a:cubicBezTo>
                  <a:cubicBezTo>
                    <a:pt x="1535" y="454"/>
                    <a:pt x="1612" y="426"/>
                    <a:pt x="1686" y="426"/>
                  </a:cubicBezTo>
                  <a:close/>
                  <a:moveTo>
                    <a:pt x="5558" y="657"/>
                  </a:moveTo>
                  <a:cubicBezTo>
                    <a:pt x="5601" y="657"/>
                    <a:pt x="5644" y="665"/>
                    <a:pt x="5685" y="681"/>
                  </a:cubicBezTo>
                  <a:cubicBezTo>
                    <a:pt x="5867" y="711"/>
                    <a:pt x="5989" y="863"/>
                    <a:pt x="5958" y="1046"/>
                  </a:cubicBezTo>
                  <a:cubicBezTo>
                    <a:pt x="5897" y="1228"/>
                    <a:pt x="5806" y="1380"/>
                    <a:pt x="5654" y="1502"/>
                  </a:cubicBezTo>
                  <a:cubicBezTo>
                    <a:pt x="5422" y="1665"/>
                    <a:pt x="5136" y="1756"/>
                    <a:pt x="4837" y="1763"/>
                  </a:cubicBezTo>
                  <a:lnTo>
                    <a:pt x="4837" y="1763"/>
                  </a:lnTo>
                  <a:cubicBezTo>
                    <a:pt x="4879" y="1585"/>
                    <a:pt x="4932" y="1406"/>
                    <a:pt x="4986" y="1228"/>
                  </a:cubicBezTo>
                  <a:cubicBezTo>
                    <a:pt x="5016" y="1046"/>
                    <a:pt x="5107" y="924"/>
                    <a:pt x="5229" y="803"/>
                  </a:cubicBezTo>
                  <a:cubicBezTo>
                    <a:pt x="5318" y="714"/>
                    <a:pt x="5439" y="657"/>
                    <a:pt x="5558" y="657"/>
                  </a:cubicBezTo>
                  <a:close/>
                  <a:moveTo>
                    <a:pt x="459" y="2315"/>
                  </a:moveTo>
                  <a:cubicBezTo>
                    <a:pt x="488" y="2315"/>
                    <a:pt x="517" y="2317"/>
                    <a:pt x="548" y="2322"/>
                  </a:cubicBezTo>
                  <a:cubicBezTo>
                    <a:pt x="700" y="2353"/>
                    <a:pt x="852" y="2444"/>
                    <a:pt x="943" y="2566"/>
                  </a:cubicBezTo>
                  <a:cubicBezTo>
                    <a:pt x="1063" y="2686"/>
                    <a:pt x="1169" y="2807"/>
                    <a:pt x="1271" y="2927"/>
                  </a:cubicBezTo>
                  <a:lnTo>
                    <a:pt x="1271" y="2927"/>
                  </a:lnTo>
                  <a:cubicBezTo>
                    <a:pt x="1128" y="2979"/>
                    <a:pt x="977" y="3010"/>
                    <a:pt x="821" y="3022"/>
                  </a:cubicBezTo>
                  <a:cubicBezTo>
                    <a:pt x="776" y="3029"/>
                    <a:pt x="730" y="3033"/>
                    <a:pt x="685" y="3033"/>
                  </a:cubicBezTo>
                  <a:cubicBezTo>
                    <a:pt x="550" y="3033"/>
                    <a:pt x="419" y="2999"/>
                    <a:pt x="305" y="2930"/>
                  </a:cubicBezTo>
                  <a:cubicBezTo>
                    <a:pt x="153" y="2839"/>
                    <a:pt x="61" y="2687"/>
                    <a:pt x="122" y="2505"/>
                  </a:cubicBezTo>
                  <a:cubicBezTo>
                    <a:pt x="198" y="2378"/>
                    <a:pt x="316" y="2315"/>
                    <a:pt x="459" y="2315"/>
                  </a:cubicBezTo>
                  <a:close/>
                  <a:moveTo>
                    <a:pt x="3769" y="1"/>
                  </a:moveTo>
                  <a:cubicBezTo>
                    <a:pt x="3739" y="1"/>
                    <a:pt x="3709" y="5"/>
                    <a:pt x="3679" y="12"/>
                  </a:cubicBezTo>
                  <a:cubicBezTo>
                    <a:pt x="3435" y="73"/>
                    <a:pt x="3283" y="286"/>
                    <a:pt x="3283" y="529"/>
                  </a:cubicBezTo>
                  <a:cubicBezTo>
                    <a:pt x="3314" y="742"/>
                    <a:pt x="3375" y="955"/>
                    <a:pt x="3527" y="1137"/>
                  </a:cubicBezTo>
                  <a:cubicBezTo>
                    <a:pt x="3571" y="1204"/>
                    <a:pt x="3620" y="1266"/>
                    <a:pt x="3672" y="1323"/>
                  </a:cubicBezTo>
                  <a:lnTo>
                    <a:pt x="3672" y="1323"/>
                  </a:lnTo>
                  <a:cubicBezTo>
                    <a:pt x="3431" y="1567"/>
                    <a:pt x="3114" y="1730"/>
                    <a:pt x="2797" y="1775"/>
                  </a:cubicBezTo>
                  <a:cubicBezTo>
                    <a:pt x="2731" y="1784"/>
                    <a:pt x="2665" y="1788"/>
                    <a:pt x="2600" y="1788"/>
                  </a:cubicBezTo>
                  <a:cubicBezTo>
                    <a:pt x="2511" y="1788"/>
                    <a:pt x="2423" y="1780"/>
                    <a:pt x="2337" y="1765"/>
                  </a:cubicBezTo>
                  <a:lnTo>
                    <a:pt x="2337" y="1765"/>
                  </a:lnTo>
                  <a:cubicBezTo>
                    <a:pt x="2360" y="1658"/>
                    <a:pt x="2372" y="1550"/>
                    <a:pt x="2372" y="1441"/>
                  </a:cubicBezTo>
                  <a:cubicBezTo>
                    <a:pt x="2372" y="1228"/>
                    <a:pt x="2341" y="1015"/>
                    <a:pt x="2250" y="803"/>
                  </a:cubicBezTo>
                  <a:cubicBezTo>
                    <a:pt x="2220" y="711"/>
                    <a:pt x="2159" y="620"/>
                    <a:pt x="2068" y="529"/>
                  </a:cubicBezTo>
                  <a:cubicBezTo>
                    <a:pt x="2007" y="438"/>
                    <a:pt x="1885" y="377"/>
                    <a:pt x="1794" y="377"/>
                  </a:cubicBezTo>
                  <a:cubicBezTo>
                    <a:pt x="1761" y="369"/>
                    <a:pt x="1729" y="365"/>
                    <a:pt x="1696" y="365"/>
                  </a:cubicBezTo>
                  <a:cubicBezTo>
                    <a:pt x="1607" y="365"/>
                    <a:pt x="1518" y="393"/>
                    <a:pt x="1429" y="438"/>
                  </a:cubicBezTo>
                  <a:cubicBezTo>
                    <a:pt x="1338" y="529"/>
                    <a:pt x="1277" y="620"/>
                    <a:pt x="1277" y="742"/>
                  </a:cubicBezTo>
                  <a:cubicBezTo>
                    <a:pt x="1277" y="985"/>
                    <a:pt x="1338" y="1228"/>
                    <a:pt x="1520" y="1380"/>
                  </a:cubicBezTo>
                  <a:cubicBezTo>
                    <a:pt x="1727" y="1606"/>
                    <a:pt x="1981" y="1750"/>
                    <a:pt x="2259" y="1813"/>
                  </a:cubicBezTo>
                  <a:lnTo>
                    <a:pt x="2259" y="1813"/>
                  </a:lnTo>
                  <a:cubicBezTo>
                    <a:pt x="2192" y="2086"/>
                    <a:pt x="2053" y="2337"/>
                    <a:pt x="1855" y="2535"/>
                  </a:cubicBezTo>
                  <a:cubicBezTo>
                    <a:pt x="1703" y="2704"/>
                    <a:pt x="1523" y="2826"/>
                    <a:pt x="1325" y="2906"/>
                  </a:cubicBezTo>
                  <a:lnTo>
                    <a:pt x="1325" y="2906"/>
                  </a:lnTo>
                  <a:cubicBezTo>
                    <a:pt x="1220" y="2783"/>
                    <a:pt x="1112" y="2659"/>
                    <a:pt x="1004" y="2535"/>
                  </a:cubicBezTo>
                  <a:cubicBezTo>
                    <a:pt x="882" y="2383"/>
                    <a:pt x="730" y="2292"/>
                    <a:pt x="548" y="2262"/>
                  </a:cubicBezTo>
                  <a:cubicBezTo>
                    <a:pt x="521" y="2253"/>
                    <a:pt x="494" y="2249"/>
                    <a:pt x="468" y="2249"/>
                  </a:cubicBezTo>
                  <a:cubicBezTo>
                    <a:pt x="403" y="2249"/>
                    <a:pt x="339" y="2271"/>
                    <a:pt x="274" y="2292"/>
                  </a:cubicBezTo>
                  <a:cubicBezTo>
                    <a:pt x="183" y="2322"/>
                    <a:pt x="122" y="2383"/>
                    <a:pt x="61" y="2474"/>
                  </a:cubicBezTo>
                  <a:cubicBezTo>
                    <a:pt x="1" y="2657"/>
                    <a:pt x="92" y="2870"/>
                    <a:pt x="274" y="2991"/>
                  </a:cubicBezTo>
                  <a:cubicBezTo>
                    <a:pt x="388" y="3060"/>
                    <a:pt x="536" y="3094"/>
                    <a:pt x="680" y="3094"/>
                  </a:cubicBezTo>
                  <a:cubicBezTo>
                    <a:pt x="728" y="3094"/>
                    <a:pt x="776" y="3090"/>
                    <a:pt x="821" y="3082"/>
                  </a:cubicBezTo>
                  <a:cubicBezTo>
                    <a:pt x="986" y="3070"/>
                    <a:pt x="1151" y="3031"/>
                    <a:pt x="1306" y="2970"/>
                  </a:cubicBezTo>
                  <a:lnTo>
                    <a:pt x="1306" y="2970"/>
                  </a:lnTo>
                  <a:cubicBezTo>
                    <a:pt x="1397" y="3078"/>
                    <a:pt x="1486" y="3187"/>
                    <a:pt x="1581" y="3295"/>
                  </a:cubicBezTo>
                  <a:cubicBezTo>
                    <a:pt x="2341" y="4237"/>
                    <a:pt x="2919" y="5028"/>
                    <a:pt x="3344" y="5575"/>
                  </a:cubicBezTo>
                  <a:cubicBezTo>
                    <a:pt x="3527" y="5848"/>
                    <a:pt x="3679" y="6061"/>
                    <a:pt x="3800" y="6213"/>
                  </a:cubicBezTo>
                  <a:cubicBezTo>
                    <a:pt x="3709" y="6061"/>
                    <a:pt x="3557" y="5848"/>
                    <a:pt x="3344" y="5544"/>
                  </a:cubicBezTo>
                  <a:cubicBezTo>
                    <a:pt x="2949" y="4997"/>
                    <a:pt x="2372" y="4207"/>
                    <a:pt x="1612" y="3265"/>
                  </a:cubicBezTo>
                  <a:cubicBezTo>
                    <a:pt x="1532" y="3159"/>
                    <a:pt x="1448" y="3054"/>
                    <a:pt x="1359" y="2948"/>
                  </a:cubicBezTo>
                  <a:lnTo>
                    <a:pt x="1359" y="2948"/>
                  </a:lnTo>
                  <a:cubicBezTo>
                    <a:pt x="1557" y="2863"/>
                    <a:pt x="1739" y="2743"/>
                    <a:pt x="1885" y="2596"/>
                  </a:cubicBezTo>
                  <a:cubicBezTo>
                    <a:pt x="2097" y="2384"/>
                    <a:pt x="2249" y="2114"/>
                    <a:pt x="2323" y="1826"/>
                  </a:cubicBezTo>
                  <a:lnTo>
                    <a:pt x="2323" y="1826"/>
                  </a:lnTo>
                  <a:cubicBezTo>
                    <a:pt x="2410" y="1841"/>
                    <a:pt x="2500" y="1849"/>
                    <a:pt x="2591" y="1849"/>
                  </a:cubicBezTo>
                  <a:cubicBezTo>
                    <a:pt x="2659" y="1849"/>
                    <a:pt x="2728" y="1845"/>
                    <a:pt x="2797" y="1836"/>
                  </a:cubicBezTo>
                  <a:cubicBezTo>
                    <a:pt x="3155" y="1769"/>
                    <a:pt x="3463" y="1603"/>
                    <a:pt x="3710" y="1363"/>
                  </a:cubicBezTo>
                  <a:lnTo>
                    <a:pt x="3710" y="1363"/>
                  </a:lnTo>
                  <a:cubicBezTo>
                    <a:pt x="3994" y="1652"/>
                    <a:pt x="4372" y="1805"/>
                    <a:pt x="4757" y="1813"/>
                  </a:cubicBezTo>
                  <a:lnTo>
                    <a:pt x="4757" y="1813"/>
                  </a:lnTo>
                  <a:cubicBezTo>
                    <a:pt x="4737" y="1914"/>
                    <a:pt x="4722" y="2013"/>
                    <a:pt x="4712" y="2110"/>
                  </a:cubicBezTo>
                  <a:cubicBezTo>
                    <a:pt x="4651" y="2657"/>
                    <a:pt x="4651" y="3204"/>
                    <a:pt x="4712" y="3751"/>
                  </a:cubicBezTo>
                  <a:cubicBezTo>
                    <a:pt x="4742" y="4237"/>
                    <a:pt x="4803" y="4663"/>
                    <a:pt x="4864" y="4997"/>
                  </a:cubicBezTo>
                  <a:cubicBezTo>
                    <a:pt x="4894" y="5332"/>
                    <a:pt x="4955" y="5575"/>
                    <a:pt x="4986" y="5757"/>
                  </a:cubicBezTo>
                  <a:cubicBezTo>
                    <a:pt x="5016" y="5848"/>
                    <a:pt x="5016" y="5909"/>
                    <a:pt x="5016" y="5970"/>
                  </a:cubicBezTo>
                  <a:lnTo>
                    <a:pt x="5016" y="6031"/>
                  </a:lnTo>
                  <a:lnTo>
                    <a:pt x="5046" y="5970"/>
                  </a:lnTo>
                  <a:lnTo>
                    <a:pt x="5016" y="5788"/>
                  </a:lnTo>
                  <a:cubicBezTo>
                    <a:pt x="4986" y="5605"/>
                    <a:pt x="4925" y="5362"/>
                    <a:pt x="4894" y="5028"/>
                  </a:cubicBezTo>
                  <a:cubicBezTo>
                    <a:pt x="4834" y="4663"/>
                    <a:pt x="4773" y="4268"/>
                    <a:pt x="4742" y="3781"/>
                  </a:cubicBezTo>
                  <a:cubicBezTo>
                    <a:pt x="4712" y="3234"/>
                    <a:pt x="4712" y="2687"/>
                    <a:pt x="4773" y="2140"/>
                  </a:cubicBezTo>
                  <a:cubicBezTo>
                    <a:pt x="4784" y="2031"/>
                    <a:pt x="4802" y="1922"/>
                    <a:pt x="4826" y="1813"/>
                  </a:cubicBezTo>
                  <a:lnTo>
                    <a:pt x="4826" y="1813"/>
                  </a:lnTo>
                  <a:cubicBezTo>
                    <a:pt x="5124" y="1806"/>
                    <a:pt x="5423" y="1714"/>
                    <a:pt x="5685" y="1532"/>
                  </a:cubicBezTo>
                  <a:cubicBezTo>
                    <a:pt x="5837" y="1411"/>
                    <a:pt x="5958" y="1228"/>
                    <a:pt x="5989" y="1046"/>
                  </a:cubicBezTo>
                  <a:cubicBezTo>
                    <a:pt x="6019" y="924"/>
                    <a:pt x="5989" y="833"/>
                    <a:pt x="5928" y="742"/>
                  </a:cubicBezTo>
                  <a:cubicBezTo>
                    <a:pt x="5867" y="681"/>
                    <a:pt x="5776" y="620"/>
                    <a:pt x="5685" y="590"/>
                  </a:cubicBezTo>
                  <a:cubicBezTo>
                    <a:pt x="5644" y="583"/>
                    <a:pt x="5603" y="579"/>
                    <a:pt x="5562" y="579"/>
                  </a:cubicBezTo>
                  <a:cubicBezTo>
                    <a:pt x="5422" y="579"/>
                    <a:pt x="5286" y="624"/>
                    <a:pt x="5168" y="742"/>
                  </a:cubicBezTo>
                  <a:cubicBezTo>
                    <a:pt x="5046" y="863"/>
                    <a:pt x="4955" y="1015"/>
                    <a:pt x="4925" y="1167"/>
                  </a:cubicBezTo>
                  <a:cubicBezTo>
                    <a:pt x="4867" y="1359"/>
                    <a:pt x="4810" y="1563"/>
                    <a:pt x="4768" y="1763"/>
                  </a:cubicBezTo>
                  <a:lnTo>
                    <a:pt x="4768" y="1763"/>
                  </a:lnTo>
                  <a:cubicBezTo>
                    <a:pt x="4699" y="1762"/>
                    <a:pt x="4629" y="1756"/>
                    <a:pt x="4560" y="1745"/>
                  </a:cubicBezTo>
                  <a:cubicBezTo>
                    <a:pt x="4254" y="1698"/>
                    <a:pt x="3967" y="1542"/>
                    <a:pt x="3754" y="1319"/>
                  </a:cubicBezTo>
                  <a:lnTo>
                    <a:pt x="3754" y="1319"/>
                  </a:lnTo>
                  <a:cubicBezTo>
                    <a:pt x="3826" y="1244"/>
                    <a:pt x="3892" y="1163"/>
                    <a:pt x="3952" y="1076"/>
                  </a:cubicBezTo>
                  <a:cubicBezTo>
                    <a:pt x="4074" y="894"/>
                    <a:pt x="4134" y="651"/>
                    <a:pt x="4134" y="438"/>
                  </a:cubicBezTo>
                  <a:cubicBezTo>
                    <a:pt x="4134" y="316"/>
                    <a:pt x="4074" y="195"/>
                    <a:pt x="4013" y="104"/>
                  </a:cubicBezTo>
                  <a:cubicBezTo>
                    <a:pt x="3945" y="35"/>
                    <a:pt x="3859" y="1"/>
                    <a:pt x="3769" y="1"/>
                  </a:cubicBezTo>
                  <a:close/>
                  <a:moveTo>
                    <a:pt x="3922" y="6365"/>
                  </a:moveTo>
                  <a:cubicBezTo>
                    <a:pt x="3922" y="6380"/>
                    <a:pt x="3929" y="6388"/>
                    <a:pt x="3937" y="6395"/>
                  </a:cubicBezTo>
                  <a:lnTo>
                    <a:pt x="3922" y="6365"/>
                  </a:lnTo>
                  <a:close/>
                  <a:moveTo>
                    <a:pt x="3937" y="6395"/>
                  </a:moveTo>
                  <a:lnTo>
                    <a:pt x="3952" y="6426"/>
                  </a:lnTo>
                  <a:cubicBezTo>
                    <a:pt x="3952" y="6411"/>
                    <a:pt x="3945" y="6403"/>
                    <a:pt x="3937" y="639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" name="Google Shape;312;p28"/>
            <p:cNvSpPr/>
            <p:nvPr/>
          </p:nvSpPr>
          <p:spPr>
            <a:xfrm>
              <a:off x="1165175" y="3849750"/>
              <a:ext cx="118575" cy="46675"/>
            </a:xfrm>
            <a:custGeom>
              <a:avLst/>
              <a:gdLst/>
              <a:ahLst/>
              <a:cxnLst/>
              <a:rect l="l" t="t" r="r" b="b"/>
              <a:pathLst>
                <a:path w="4743" h="1867" extrusionOk="0">
                  <a:moveTo>
                    <a:pt x="4377" y="0"/>
                  </a:moveTo>
                  <a:cubicBezTo>
                    <a:pt x="4357" y="0"/>
                    <a:pt x="4337" y="2"/>
                    <a:pt x="4317" y="6"/>
                  </a:cubicBezTo>
                  <a:lnTo>
                    <a:pt x="274" y="1283"/>
                  </a:lnTo>
                  <a:cubicBezTo>
                    <a:pt x="92" y="1313"/>
                    <a:pt x="1" y="1496"/>
                    <a:pt x="62" y="1647"/>
                  </a:cubicBezTo>
                  <a:cubicBezTo>
                    <a:pt x="114" y="1780"/>
                    <a:pt x="237" y="1866"/>
                    <a:pt x="368" y="1866"/>
                  </a:cubicBezTo>
                  <a:cubicBezTo>
                    <a:pt x="387" y="1866"/>
                    <a:pt x="407" y="1864"/>
                    <a:pt x="426" y="1860"/>
                  </a:cubicBezTo>
                  <a:lnTo>
                    <a:pt x="4469" y="614"/>
                  </a:lnTo>
                  <a:cubicBezTo>
                    <a:pt x="4651" y="553"/>
                    <a:pt x="4742" y="371"/>
                    <a:pt x="4682" y="219"/>
                  </a:cubicBezTo>
                  <a:cubicBezTo>
                    <a:pt x="4655" y="87"/>
                    <a:pt x="4514" y="0"/>
                    <a:pt x="43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" name="Google Shape;313;p28"/>
            <p:cNvSpPr/>
            <p:nvPr/>
          </p:nvSpPr>
          <p:spPr>
            <a:xfrm>
              <a:off x="1168625" y="3870775"/>
              <a:ext cx="124125" cy="69850"/>
            </a:xfrm>
            <a:custGeom>
              <a:avLst/>
              <a:gdLst/>
              <a:ahLst/>
              <a:cxnLst/>
              <a:rect l="l" t="t" r="r" b="b"/>
              <a:pathLst>
                <a:path w="4965" h="2794" extrusionOk="0">
                  <a:moveTo>
                    <a:pt x="4523" y="0"/>
                  </a:moveTo>
                  <a:cubicBezTo>
                    <a:pt x="4492" y="0"/>
                    <a:pt x="4458" y="5"/>
                    <a:pt x="4422" y="16"/>
                  </a:cubicBezTo>
                  <a:lnTo>
                    <a:pt x="410" y="1293"/>
                  </a:lnTo>
                  <a:cubicBezTo>
                    <a:pt x="0" y="1375"/>
                    <a:pt x="130" y="1923"/>
                    <a:pt x="470" y="1923"/>
                  </a:cubicBezTo>
                  <a:cubicBezTo>
                    <a:pt x="508" y="1923"/>
                    <a:pt x="549" y="1916"/>
                    <a:pt x="592" y="1901"/>
                  </a:cubicBezTo>
                  <a:lnTo>
                    <a:pt x="1018" y="1749"/>
                  </a:lnTo>
                  <a:lnTo>
                    <a:pt x="1960" y="2691"/>
                  </a:lnTo>
                  <a:cubicBezTo>
                    <a:pt x="2028" y="2759"/>
                    <a:pt x="2131" y="2794"/>
                    <a:pt x="2242" y="2794"/>
                  </a:cubicBezTo>
                  <a:cubicBezTo>
                    <a:pt x="2279" y="2794"/>
                    <a:pt x="2317" y="2790"/>
                    <a:pt x="2355" y="2782"/>
                  </a:cubicBezTo>
                  <a:lnTo>
                    <a:pt x="3814" y="2326"/>
                  </a:lnTo>
                  <a:cubicBezTo>
                    <a:pt x="3966" y="2265"/>
                    <a:pt x="4057" y="2144"/>
                    <a:pt x="4088" y="2022"/>
                  </a:cubicBezTo>
                  <a:lnTo>
                    <a:pt x="4301" y="715"/>
                  </a:lnTo>
                  <a:lnTo>
                    <a:pt x="4604" y="624"/>
                  </a:lnTo>
                  <a:cubicBezTo>
                    <a:pt x="4964" y="513"/>
                    <a:pt x="4845" y="0"/>
                    <a:pt x="45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" name="Google Shape;314;p28"/>
            <p:cNvSpPr/>
            <p:nvPr/>
          </p:nvSpPr>
          <p:spPr>
            <a:xfrm>
              <a:off x="1042075" y="3604150"/>
              <a:ext cx="65375" cy="174475"/>
            </a:xfrm>
            <a:custGeom>
              <a:avLst/>
              <a:gdLst/>
              <a:ahLst/>
              <a:cxnLst/>
              <a:rect l="l" t="t" r="r" b="b"/>
              <a:pathLst>
                <a:path w="2615" h="6979" extrusionOk="0">
                  <a:moveTo>
                    <a:pt x="2541" y="0"/>
                  </a:moveTo>
                  <a:cubicBezTo>
                    <a:pt x="2484" y="0"/>
                    <a:pt x="2383" y="29"/>
                    <a:pt x="2250" y="73"/>
                  </a:cubicBezTo>
                  <a:cubicBezTo>
                    <a:pt x="1946" y="195"/>
                    <a:pt x="1703" y="377"/>
                    <a:pt x="1490" y="590"/>
                  </a:cubicBezTo>
                  <a:cubicBezTo>
                    <a:pt x="1125" y="894"/>
                    <a:pt x="852" y="1228"/>
                    <a:pt x="639" y="1623"/>
                  </a:cubicBezTo>
                  <a:lnTo>
                    <a:pt x="92" y="3204"/>
                  </a:lnTo>
                  <a:cubicBezTo>
                    <a:pt x="1" y="3781"/>
                    <a:pt x="31" y="4329"/>
                    <a:pt x="183" y="4876"/>
                  </a:cubicBezTo>
                  <a:cubicBezTo>
                    <a:pt x="305" y="5332"/>
                    <a:pt x="487" y="5757"/>
                    <a:pt x="730" y="6122"/>
                  </a:cubicBezTo>
                  <a:cubicBezTo>
                    <a:pt x="882" y="6365"/>
                    <a:pt x="1095" y="6608"/>
                    <a:pt x="1308" y="6791"/>
                  </a:cubicBezTo>
                  <a:cubicBezTo>
                    <a:pt x="1440" y="6901"/>
                    <a:pt x="1508" y="6979"/>
                    <a:pt x="1570" y="6979"/>
                  </a:cubicBezTo>
                  <a:cubicBezTo>
                    <a:pt x="1594" y="6979"/>
                    <a:pt x="1617" y="6968"/>
                    <a:pt x="1642" y="6943"/>
                  </a:cubicBezTo>
                  <a:cubicBezTo>
                    <a:pt x="1703" y="6882"/>
                    <a:pt x="1429" y="6517"/>
                    <a:pt x="1156" y="5879"/>
                  </a:cubicBezTo>
                  <a:cubicBezTo>
                    <a:pt x="365" y="4237"/>
                    <a:pt x="639" y="2292"/>
                    <a:pt x="1824" y="924"/>
                  </a:cubicBezTo>
                  <a:cubicBezTo>
                    <a:pt x="2280" y="377"/>
                    <a:pt x="2615" y="73"/>
                    <a:pt x="2584" y="12"/>
                  </a:cubicBezTo>
                  <a:cubicBezTo>
                    <a:pt x="2576" y="4"/>
                    <a:pt x="2561" y="0"/>
                    <a:pt x="25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" name="Google Shape;315;p28"/>
            <p:cNvSpPr/>
            <p:nvPr/>
          </p:nvSpPr>
          <p:spPr>
            <a:xfrm>
              <a:off x="1120350" y="3582675"/>
              <a:ext cx="34975" cy="19550"/>
            </a:xfrm>
            <a:custGeom>
              <a:avLst/>
              <a:gdLst/>
              <a:ahLst/>
              <a:cxnLst/>
              <a:rect l="l" t="t" r="r" b="b"/>
              <a:pathLst>
                <a:path w="1399" h="782" extrusionOk="0">
                  <a:moveTo>
                    <a:pt x="929" y="0"/>
                  </a:moveTo>
                  <a:cubicBezTo>
                    <a:pt x="822" y="0"/>
                    <a:pt x="715" y="15"/>
                    <a:pt x="608" y="51"/>
                  </a:cubicBezTo>
                  <a:cubicBezTo>
                    <a:pt x="426" y="111"/>
                    <a:pt x="274" y="203"/>
                    <a:pt x="122" y="324"/>
                  </a:cubicBezTo>
                  <a:cubicBezTo>
                    <a:pt x="61" y="446"/>
                    <a:pt x="0" y="567"/>
                    <a:pt x="61" y="659"/>
                  </a:cubicBezTo>
                  <a:cubicBezTo>
                    <a:pt x="95" y="744"/>
                    <a:pt x="217" y="782"/>
                    <a:pt x="381" y="782"/>
                  </a:cubicBezTo>
                  <a:cubicBezTo>
                    <a:pt x="508" y="782"/>
                    <a:pt x="662" y="759"/>
                    <a:pt x="821" y="719"/>
                  </a:cubicBezTo>
                  <a:lnTo>
                    <a:pt x="1399" y="233"/>
                  </a:lnTo>
                  <a:cubicBezTo>
                    <a:pt x="1399" y="142"/>
                    <a:pt x="1307" y="51"/>
                    <a:pt x="1155" y="20"/>
                  </a:cubicBezTo>
                  <a:cubicBezTo>
                    <a:pt x="1080" y="8"/>
                    <a:pt x="1004" y="0"/>
                    <a:pt x="9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" name="Google Shape;316;p28"/>
            <p:cNvSpPr/>
            <p:nvPr/>
          </p:nvSpPr>
          <p:spPr>
            <a:xfrm>
              <a:off x="1222175" y="3922650"/>
              <a:ext cx="47900" cy="17700"/>
            </a:xfrm>
            <a:custGeom>
              <a:avLst/>
              <a:gdLst/>
              <a:ahLst/>
              <a:cxnLst/>
              <a:rect l="l" t="t" r="r" b="b"/>
              <a:pathLst>
                <a:path w="1916" h="708" extrusionOk="0">
                  <a:moveTo>
                    <a:pt x="1447" y="0"/>
                  </a:moveTo>
                  <a:cubicBezTo>
                    <a:pt x="1249" y="0"/>
                    <a:pt x="1050" y="50"/>
                    <a:pt x="852" y="99"/>
                  </a:cubicBezTo>
                  <a:cubicBezTo>
                    <a:pt x="608" y="190"/>
                    <a:pt x="396" y="312"/>
                    <a:pt x="213" y="494"/>
                  </a:cubicBezTo>
                  <a:cubicBezTo>
                    <a:pt x="122" y="555"/>
                    <a:pt x="61" y="616"/>
                    <a:pt x="0" y="707"/>
                  </a:cubicBezTo>
                  <a:cubicBezTo>
                    <a:pt x="0" y="707"/>
                    <a:pt x="92" y="646"/>
                    <a:pt x="244" y="525"/>
                  </a:cubicBezTo>
                  <a:cubicBezTo>
                    <a:pt x="426" y="373"/>
                    <a:pt x="639" y="282"/>
                    <a:pt x="882" y="190"/>
                  </a:cubicBezTo>
                  <a:cubicBezTo>
                    <a:pt x="1125" y="99"/>
                    <a:pt x="1338" y="69"/>
                    <a:pt x="1581" y="69"/>
                  </a:cubicBezTo>
                  <a:lnTo>
                    <a:pt x="1915" y="69"/>
                  </a:lnTo>
                  <a:cubicBezTo>
                    <a:pt x="1794" y="38"/>
                    <a:pt x="1703" y="8"/>
                    <a:pt x="1581" y="8"/>
                  </a:cubicBezTo>
                  <a:cubicBezTo>
                    <a:pt x="1536" y="3"/>
                    <a:pt x="1492" y="0"/>
                    <a:pt x="144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" name="Google Shape;317;p28"/>
            <p:cNvSpPr/>
            <p:nvPr/>
          </p:nvSpPr>
          <p:spPr>
            <a:xfrm>
              <a:off x="1194825" y="3889325"/>
              <a:ext cx="82075" cy="25250"/>
            </a:xfrm>
            <a:custGeom>
              <a:avLst/>
              <a:gdLst/>
              <a:ahLst/>
              <a:cxnLst/>
              <a:rect l="l" t="t" r="r" b="b"/>
              <a:pathLst>
                <a:path w="3283" h="1010" extrusionOk="0">
                  <a:moveTo>
                    <a:pt x="3274" y="1"/>
                  </a:moveTo>
                  <a:cubicBezTo>
                    <a:pt x="3189" y="1"/>
                    <a:pt x="2495" y="204"/>
                    <a:pt x="1642" y="460"/>
                  </a:cubicBezTo>
                  <a:cubicBezTo>
                    <a:pt x="730" y="764"/>
                    <a:pt x="0" y="976"/>
                    <a:pt x="0" y="1007"/>
                  </a:cubicBezTo>
                  <a:cubicBezTo>
                    <a:pt x="2" y="1009"/>
                    <a:pt x="7" y="1010"/>
                    <a:pt x="14" y="1010"/>
                  </a:cubicBezTo>
                  <a:cubicBezTo>
                    <a:pt x="124" y="1010"/>
                    <a:pt x="816" y="805"/>
                    <a:pt x="1642" y="520"/>
                  </a:cubicBezTo>
                  <a:cubicBezTo>
                    <a:pt x="2553" y="247"/>
                    <a:pt x="3283" y="4"/>
                    <a:pt x="3283" y="4"/>
                  </a:cubicBezTo>
                  <a:cubicBezTo>
                    <a:pt x="3283" y="2"/>
                    <a:pt x="3280" y="1"/>
                    <a:pt x="32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" name="Google Shape;318;p28"/>
            <p:cNvSpPr/>
            <p:nvPr/>
          </p:nvSpPr>
          <p:spPr>
            <a:xfrm>
              <a:off x="1206225" y="3903075"/>
              <a:ext cx="67650" cy="22075"/>
            </a:xfrm>
            <a:custGeom>
              <a:avLst/>
              <a:gdLst/>
              <a:ahLst/>
              <a:cxnLst/>
              <a:rect l="l" t="t" r="r" b="b"/>
              <a:pathLst>
                <a:path w="2706" h="883" extrusionOk="0">
                  <a:moveTo>
                    <a:pt x="2705" y="1"/>
                  </a:moveTo>
                  <a:lnTo>
                    <a:pt x="2705" y="1"/>
                  </a:lnTo>
                  <a:cubicBezTo>
                    <a:pt x="2584" y="31"/>
                    <a:pt x="2432" y="62"/>
                    <a:pt x="2310" y="122"/>
                  </a:cubicBezTo>
                  <a:lnTo>
                    <a:pt x="1338" y="426"/>
                  </a:lnTo>
                  <a:lnTo>
                    <a:pt x="395" y="761"/>
                  </a:lnTo>
                  <a:cubicBezTo>
                    <a:pt x="243" y="791"/>
                    <a:pt x="122" y="821"/>
                    <a:pt x="0" y="882"/>
                  </a:cubicBezTo>
                  <a:cubicBezTo>
                    <a:pt x="152" y="882"/>
                    <a:pt x="274" y="821"/>
                    <a:pt x="426" y="791"/>
                  </a:cubicBezTo>
                  <a:cubicBezTo>
                    <a:pt x="669" y="730"/>
                    <a:pt x="1003" y="609"/>
                    <a:pt x="1368" y="487"/>
                  </a:cubicBezTo>
                  <a:cubicBezTo>
                    <a:pt x="1763" y="366"/>
                    <a:pt x="2097" y="244"/>
                    <a:pt x="2341" y="153"/>
                  </a:cubicBezTo>
                  <a:cubicBezTo>
                    <a:pt x="2462" y="122"/>
                    <a:pt x="2584" y="62"/>
                    <a:pt x="270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" name="Google Shape;319;p28"/>
            <p:cNvSpPr/>
            <p:nvPr/>
          </p:nvSpPr>
          <p:spPr>
            <a:xfrm>
              <a:off x="3222200" y="2966275"/>
              <a:ext cx="1224225" cy="922125"/>
            </a:xfrm>
            <a:custGeom>
              <a:avLst/>
              <a:gdLst/>
              <a:ahLst/>
              <a:cxnLst/>
              <a:rect l="l" t="t" r="r" b="b"/>
              <a:pathLst>
                <a:path w="48969" h="36885" extrusionOk="0">
                  <a:moveTo>
                    <a:pt x="36092" y="0"/>
                  </a:moveTo>
                  <a:cubicBezTo>
                    <a:pt x="33013" y="0"/>
                    <a:pt x="29926" y="1212"/>
                    <a:pt x="27935" y="3582"/>
                  </a:cubicBezTo>
                  <a:cubicBezTo>
                    <a:pt x="26506" y="5284"/>
                    <a:pt x="25503" y="7533"/>
                    <a:pt x="23527" y="8597"/>
                  </a:cubicBezTo>
                  <a:cubicBezTo>
                    <a:pt x="22651" y="9053"/>
                    <a:pt x="21719" y="9210"/>
                    <a:pt x="20754" y="9210"/>
                  </a:cubicBezTo>
                  <a:cubicBezTo>
                    <a:pt x="18591" y="9210"/>
                    <a:pt x="16263" y="8419"/>
                    <a:pt x="14023" y="8419"/>
                  </a:cubicBezTo>
                  <a:cubicBezTo>
                    <a:pt x="13796" y="8419"/>
                    <a:pt x="13570" y="8427"/>
                    <a:pt x="13345" y="8445"/>
                  </a:cubicBezTo>
                  <a:cubicBezTo>
                    <a:pt x="9302" y="8810"/>
                    <a:pt x="6019" y="12883"/>
                    <a:pt x="6506" y="16895"/>
                  </a:cubicBezTo>
                  <a:cubicBezTo>
                    <a:pt x="6718" y="18719"/>
                    <a:pt x="7600" y="20634"/>
                    <a:pt x="6749" y="22245"/>
                  </a:cubicBezTo>
                  <a:cubicBezTo>
                    <a:pt x="5655" y="24312"/>
                    <a:pt x="2524" y="24372"/>
                    <a:pt x="1186" y="26287"/>
                  </a:cubicBezTo>
                  <a:cubicBezTo>
                    <a:pt x="1" y="28020"/>
                    <a:pt x="943" y="30573"/>
                    <a:pt x="2676" y="31758"/>
                  </a:cubicBezTo>
                  <a:cubicBezTo>
                    <a:pt x="4147" y="32765"/>
                    <a:pt x="5970" y="33027"/>
                    <a:pt x="7771" y="33027"/>
                  </a:cubicBezTo>
                  <a:cubicBezTo>
                    <a:pt x="8090" y="33027"/>
                    <a:pt x="8409" y="33018"/>
                    <a:pt x="8724" y="33005"/>
                  </a:cubicBezTo>
                  <a:cubicBezTo>
                    <a:pt x="9929" y="32952"/>
                    <a:pt x="11143" y="32840"/>
                    <a:pt x="12344" y="32840"/>
                  </a:cubicBezTo>
                  <a:cubicBezTo>
                    <a:pt x="13235" y="32840"/>
                    <a:pt x="14119" y="32902"/>
                    <a:pt x="14986" y="33096"/>
                  </a:cubicBezTo>
                  <a:cubicBezTo>
                    <a:pt x="17235" y="33582"/>
                    <a:pt x="19181" y="34980"/>
                    <a:pt x="21339" y="35831"/>
                  </a:cubicBezTo>
                  <a:cubicBezTo>
                    <a:pt x="23138" y="36555"/>
                    <a:pt x="25049" y="36884"/>
                    <a:pt x="26978" y="36884"/>
                  </a:cubicBezTo>
                  <a:cubicBezTo>
                    <a:pt x="30556" y="36884"/>
                    <a:pt x="34196" y="35753"/>
                    <a:pt x="37296" y="33917"/>
                  </a:cubicBezTo>
                  <a:cubicBezTo>
                    <a:pt x="42038" y="31090"/>
                    <a:pt x="45746" y="26743"/>
                    <a:pt x="48968" y="22214"/>
                  </a:cubicBezTo>
                  <a:lnTo>
                    <a:pt x="43224" y="2639"/>
                  </a:lnTo>
                  <a:cubicBezTo>
                    <a:pt x="41300" y="869"/>
                    <a:pt x="38699" y="0"/>
                    <a:pt x="3609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" name="Google Shape;320;p28"/>
            <p:cNvSpPr/>
            <p:nvPr/>
          </p:nvSpPr>
          <p:spPr>
            <a:xfrm>
              <a:off x="3222200" y="2966275"/>
              <a:ext cx="1224225" cy="922125"/>
            </a:xfrm>
            <a:custGeom>
              <a:avLst/>
              <a:gdLst/>
              <a:ahLst/>
              <a:cxnLst/>
              <a:rect l="l" t="t" r="r" b="b"/>
              <a:pathLst>
                <a:path w="48969" h="36885" extrusionOk="0">
                  <a:moveTo>
                    <a:pt x="36092" y="0"/>
                  </a:moveTo>
                  <a:cubicBezTo>
                    <a:pt x="33013" y="0"/>
                    <a:pt x="29926" y="1212"/>
                    <a:pt x="27935" y="3582"/>
                  </a:cubicBezTo>
                  <a:cubicBezTo>
                    <a:pt x="26506" y="5284"/>
                    <a:pt x="25503" y="7533"/>
                    <a:pt x="23527" y="8597"/>
                  </a:cubicBezTo>
                  <a:cubicBezTo>
                    <a:pt x="22651" y="9053"/>
                    <a:pt x="21719" y="9210"/>
                    <a:pt x="20754" y="9210"/>
                  </a:cubicBezTo>
                  <a:cubicBezTo>
                    <a:pt x="18591" y="9210"/>
                    <a:pt x="16263" y="8419"/>
                    <a:pt x="14023" y="8419"/>
                  </a:cubicBezTo>
                  <a:cubicBezTo>
                    <a:pt x="13796" y="8419"/>
                    <a:pt x="13570" y="8427"/>
                    <a:pt x="13345" y="8445"/>
                  </a:cubicBezTo>
                  <a:cubicBezTo>
                    <a:pt x="9302" y="8810"/>
                    <a:pt x="6019" y="12883"/>
                    <a:pt x="6506" y="16895"/>
                  </a:cubicBezTo>
                  <a:cubicBezTo>
                    <a:pt x="6718" y="18719"/>
                    <a:pt x="7600" y="20634"/>
                    <a:pt x="6749" y="22245"/>
                  </a:cubicBezTo>
                  <a:cubicBezTo>
                    <a:pt x="5655" y="24312"/>
                    <a:pt x="2524" y="24372"/>
                    <a:pt x="1186" y="26287"/>
                  </a:cubicBezTo>
                  <a:cubicBezTo>
                    <a:pt x="1" y="28020"/>
                    <a:pt x="943" y="30573"/>
                    <a:pt x="2676" y="31758"/>
                  </a:cubicBezTo>
                  <a:cubicBezTo>
                    <a:pt x="4147" y="32765"/>
                    <a:pt x="5970" y="33027"/>
                    <a:pt x="7771" y="33027"/>
                  </a:cubicBezTo>
                  <a:cubicBezTo>
                    <a:pt x="8090" y="33027"/>
                    <a:pt x="8409" y="33018"/>
                    <a:pt x="8724" y="33005"/>
                  </a:cubicBezTo>
                  <a:cubicBezTo>
                    <a:pt x="9929" y="32952"/>
                    <a:pt x="11143" y="32840"/>
                    <a:pt x="12344" y="32840"/>
                  </a:cubicBezTo>
                  <a:cubicBezTo>
                    <a:pt x="13235" y="32840"/>
                    <a:pt x="14119" y="32902"/>
                    <a:pt x="14986" y="33096"/>
                  </a:cubicBezTo>
                  <a:cubicBezTo>
                    <a:pt x="17235" y="33582"/>
                    <a:pt x="19181" y="34980"/>
                    <a:pt x="21339" y="35831"/>
                  </a:cubicBezTo>
                  <a:cubicBezTo>
                    <a:pt x="23138" y="36555"/>
                    <a:pt x="25049" y="36884"/>
                    <a:pt x="26978" y="36884"/>
                  </a:cubicBezTo>
                  <a:cubicBezTo>
                    <a:pt x="30556" y="36884"/>
                    <a:pt x="34196" y="35753"/>
                    <a:pt x="37296" y="33917"/>
                  </a:cubicBezTo>
                  <a:cubicBezTo>
                    <a:pt x="42038" y="31090"/>
                    <a:pt x="45746" y="26743"/>
                    <a:pt x="48968" y="22214"/>
                  </a:cubicBezTo>
                  <a:lnTo>
                    <a:pt x="43224" y="2639"/>
                  </a:lnTo>
                  <a:cubicBezTo>
                    <a:pt x="41300" y="869"/>
                    <a:pt x="38699" y="0"/>
                    <a:pt x="360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" name="Google Shape;321;p28"/>
            <p:cNvSpPr/>
            <p:nvPr/>
          </p:nvSpPr>
          <p:spPr>
            <a:xfrm>
              <a:off x="3571750" y="3108175"/>
              <a:ext cx="769050" cy="548450"/>
            </a:xfrm>
            <a:custGeom>
              <a:avLst/>
              <a:gdLst/>
              <a:ahLst/>
              <a:cxnLst/>
              <a:rect l="l" t="t" r="r" b="b"/>
              <a:pathLst>
                <a:path w="30762" h="21938" extrusionOk="0">
                  <a:moveTo>
                    <a:pt x="22407" y="0"/>
                  </a:moveTo>
                  <a:cubicBezTo>
                    <a:pt x="19806" y="0"/>
                    <a:pt x="17193" y="1078"/>
                    <a:pt x="15624" y="3164"/>
                  </a:cubicBezTo>
                  <a:cubicBezTo>
                    <a:pt x="13861" y="5505"/>
                    <a:pt x="12858" y="9031"/>
                    <a:pt x="9971" y="9426"/>
                  </a:cubicBezTo>
                  <a:cubicBezTo>
                    <a:pt x="9806" y="9449"/>
                    <a:pt x="9643" y="9459"/>
                    <a:pt x="9480" y="9459"/>
                  </a:cubicBezTo>
                  <a:cubicBezTo>
                    <a:pt x="7805" y="9459"/>
                    <a:pt x="6186" y="8351"/>
                    <a:pt x="4484" y="8351"/>
                  </a:cubicBezTo>
                  <a:cubicBezTo>
                    <a:pt x="4388" y="8351"/>
                    <a:pt x="4292" y="8354"/>
                    <a:pt x="4196" y="8362"/>
                  </a:cubicBezTo>
                  <a:cubicBezTo>
                    <a:pt x="1582" y="8575"/>
                    <a:pt x="1" y="11766"/>
                    <a:pt x="670" y="14319"/>
                  </a:cubicBezTo>
                  <a:cubicBezTo>
                    <a:pt x="1338" y="16842"/>
                    <a:pt x="3588" y="18666"/>
                    <a:pt x="5928" y="19851"/>
                  </a:cubicBezTo>
                  <a:cubicBezTo>
                    <a:pt x="8700" y="21263"/>
                    <a:pt x="11787" y="21937"/>
                    <a:pt x="14885" y="21937"/>
                  </a:cubicBezTo>
                  <a:cubicBezTo>
                    <a:pt x="20860" y="21937"/>
                    <a:pt x="26878" y="19430"/>
                    <a:pt x="30761" y="14866"/>
                  </a:cubicBezTo>
                  <a:lnTo>
                    <a:pt x="28208" y="2222"/>
                  </a:lnTo>
                  <a:cubicBezTo>
                    <a:pt x="26673" y="728"/>
                    <a:pt x="24544" y="0"/>
                    <a:pt x="2240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" name="Google Shape;322;p28"/>
            <p:cNvSpPr/>
            <p:nvPr/>
          </p:nvSpPr>
          <p:spPr>
            <a:xfrm>
              <a:off x="6102200" y="3118875"/>
              <a:ext cx="243200" cy="257625"/>
            </a:xfrm>
            <a:custGeom>
              <a:avLst/>
              <a:gdLst/>
              <a:ahLst/>
              <a:cxnLst/>
              <a:rect l="l" t="t" r="r" b="b"/>
              <a:pathLst>
                <a:path w="9728" h="10305" extrusionOk="0">
                  <a:moveTo>
                    <a:pt x="5715" y="1"/>
                  </a:moveTo>
                  <a:lnTo>
                    <a:pt x="1" y="4074"/>
                  </a:lnTo>
                  <a:lnTo>
                    <a:pt x="4408" y="10305"/>
                  </a:lnTo>
                  <a:lnTo>
                    <a:pt x="4651" y="10244"/>
                  </a:lnTo>
                  <a:lnTo>
                    <a:pt x="9727" y="8147"/>
                  </a:lnTo>
                  <a:lnTo>
                    <a:pt x="5715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" name="Google Shape;323;p28"/>
            <p:cNvSpPr/>
            <p:nvPr/>
          </p:nvSpPr>
          <p:spPr>
            <a:xfrm>
              <a:off x="6206300" y="3294400"/>
              <a:ext cx="396700" cy="294125"/>
            </a:xfrm>
            <a:custGeom>
              <a:avLst/>
              <a:gdLst/>
              <a:ahLst/>
              <a:cxnLst/>
              <a:rect l="l" t="t" r="r" b="b"/>
              <a:pathLst>
                <a:path w="15868" h="11765" extrusionOk="0">
                  <a:moveTo>
                    <a:pt x="5320" y="1"/>
                  </a:moveTo>
                  <a:lnTo>
                    <a:pt x="1" y="3192"/>
                  </a:lnTo>
                  <a:lnTo>
                    <a:pt x="5199" y="11764"/>
                  </a:lnTo>
                  <a:lnTo>
                    <a:pt x="15867" y="5320"/>
                  </a:lnTo>
                  <a:cubicBezTo>
                    <a:pt x="15683" y="5052"/>
                    <a:pt x="15036" y="4955"/>
                    <a:pt x="14195" y="4955"/>
                  </a:cubicBezTo>
                  <a:cubicBezTo>
                    <a:pt x="11989" y="4955"/>
                    <a:pt x="8451" y="5624"/>
                    <a:pt x="8451" y="5624"/>
                  </a:cubicBezTo>
                  <a:lnTo>
                    <a:pt x="532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" name="Google Shape;324;p28"/>
            <p:cNvSpPr/>
            <p:nvPr/>
          </p:nvSpPr>
          <p:spPr>
            <a:xfrm>
              <a:off x="6323325" y="3469225"/>
              <a:ext cx="25875" cy="24100"/>
            </a:xfrm>
            <a:custGeom>
              <a:avLst/>
              <a:gdLst/>
              <a:ahLst/>
              <a:cxnLst/>
              <a:rect l="l" t="t" r="r" b="b"/>
              <a:pathLst>
                <a:path w="1035" h="964" extrusionOk="0">
                  <a:moveTo>
                    <a:pt x="534" y="1"/>
                  </a:moveTo>
                  <a:cubicBezTo>
                    <a:pt x="394" y="1"/>
                    <a:pt x="254" y="63"/>
                    <a:pt x="153" y="181"/>
                  </a:cubicBezTo>
                  <a:lnTo>
                    <a:pt x="183" y="151"/>
                  </a:lnTo>
                  <a:lnTo>
                    <a:pt x="183" y="151"/>
                  </a:lnTo>
                  <a:cubicBezTo>
                    <a:pt x="1" y="333"/>
                    <a:pt x="1" y="637"/>
                    <a:pt x="183" y="850"/>
                  </a:cubicBezTo>
                  <a:cubicBezTo>
                    <a:pt x="274" y="926"/>
                    <a:pt x="396" y="964"/>
                    <a:pt x="518" y="964"/>
                  </a:cubicBezTo>
                  <a:cubicBezTo>
                    <a:pt x="639" y="964"/>
                    <a:pt x="761" y="926"/>
                    <a:pt x="852" y="850"/>
                  </a:cubicBezTo>
                  <a:cubicBezTo>
                    <a:pt x="1034" y="637"/>
                    <a:pt x="1034" y="333"/>
                    <a:pt x="852" y="121"/>
                  </a:cubicBezTo>
                  <a:cubicBezTo>
                    <a:pt x="758" y="40"/>
                    <a:pt x="646" y="1"/>
                    <a:pt x="5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" name="Google Shape;325;p28"/>
            <p:cNvSpPr/>
            <p:nvPr/>
          </p:nvSpPr>
          <p:spPr>
            <a:xfrm>
              <a:off x="6324100" y="3420300"/>
              <a:ext cx="278900" cy="168225"/>
            </a:xfrm>
            <a:custGeom>
              <a:avLst/>
              <a:gdLst/>
              <a:ahLst/>
              <a:cxnLst/>
              <a:rect l="l" t="t" r="r" b="b"/>
              <a:pathLst>
                <a:path w="11156" h="6729" extrusionOk="0">
                  <a:moveTo>
                    <a:pt x="10559" y="0"/>
                  </a:moveTo>
                  <a:cubicBezTo>
                    <a:pt x="10463" y="0"/>
                    <a:pt x="10396" y="11"/>
                    <a:pt x="10396" y="11"/>
                  </a:cubicBezTo>
                  <a:lnTo>
                    <a:pt x="0" y="5847"/>
                  </a:lnTo>
                  <a:lnTo>
                    <a:pt x="487" y="6728"/>
                  </a:lnTo>
                  <a:lnTo>
                    <a:pt x="11155" y="284"/>
                  </a:lnTo>
                  <a:cubicBezTo>
                    <a:pt x="11054" y="41"/>
                    <a:pt x="10750" y="0"/>
                    <a:pt x="105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" name="Google Shape;326;p28"/>
            <p:cNvSpPr/>
            <p:nvPr/>
          </p:nvSpPr>
          <p:spPr>
            <a:xfrm>
              <a:off x="6401600" y="3430825"/>
              <a:ext cx="19775" cy="30025"/>
            </a:xfrm>
            <a:custGeom>
              <a:avLst/>
              <a:gdLst/>
              <a:ahLst/>
              <a:cxnLst/>
              <a:rect l="l" t="t" r="r" b="b"/>
              <a:pathLst>
                <a:path w="791" h="1201" extrusionOk="0">
                  <a:moveTo>
                    <a:pt x="734" y="0"/>
                  </a:moveTo>
                  <a:cubicBezTo>
                    <a:pt x="647" y="0"/>
                    <a:pt x="362" y="139"/>
                    <a:pt x="183" y="471"/>
                  </a:cubicBezTo>
                  <a:cubicBezTo>
                    <a:pt x="1" y="866"/>
                    <a:pt x="92" y="1201"/>
                    <a:pt x="153" y="1201"/>
                  </a:cubicBezTo>
                  <a:cubicBezTo>
                    <a:pt x="213" y="1201"/>
                    <a:pt x="213" y="866"/>
                    <a:pt x="396" y="562"/>
                  </a:cubicBezTo>
                  <a:cubicBezTo>
                    <a:pt x="548" y="258"/>
                    <a:pt x="791" y="76"/>
                    <a:pt x="760" y="15"/>
                  </a:cubicBezTo>
                  <a:cubicBezTo>
                    <a:pt x="760" y="5"/>
                    <a:pt x="751" y="0"/>
                    <a:pt x="7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28"/>
            <p:cNvSpPr/>
            <p:nvPr/>
          </p:nvSpPr>
          <p:spPr>
            <a:xfrm>
              <a:off x="6445000" y="3425800"/>
              <a:ext cx="11350" cy="30550"/>
            </a:xfrm>
            <a:custGeom>
              <a:avLst/>
              <a:gdLst/>
              <a:ahLst/>
              <a:cxnLst/>
              <a:rect l="l" t="t" r="r" b="b"/>
              <a:pathLst>
                <a:path w="454" h="1222" extrusionOk="0">
                  <a:moveTo>
                    <a:pt x="413" y="0"/>
                  </a:moveTo>
                  <a:cubicBezTo>
                    <a:pt x="354" y="0"/>
                    <a:pt x="114" y="184"/>
                    <a:pt x="58" y="551"/>
                  </a:cubicBezTo>
                  <a:cubicBezTo>
                    <a:pt x="0" y="955"/>
                    <a:pt x="189" y="1222"/>
                    <a:pt x="234" y="1222"/>
                  </a:cubicBezTo>
                  <a:cubicBezTo>
                    <a:pt x="237" y="1222"/>
                    <a:pt x="239" y="1221"/>
                    <a:pt x="240" y="1219"/>
                  </a:cubicBezTo>
                  <a:cubicBezTo>
                    <a:pt x="301" y="1189"/>
                    <a:pt x="210" y="915"/>
                    <a:pt x="240" y="581"/>
                  </a:cubicBezTo>
                  <a:cubicBezTo>
                    <a:pt x="301" y="277"/>
                    <a:pt x="453" y="34"/>
                    <a:pt x="423" y="3"/>
                  </a:cubicBezTo>
                  <a:cubicBezTo>
                    <a:pt x="420" y="1"/>
                    <a:pt x="417" y="0"/>
                    <a:pt x="4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" name="Google Shape;328;p28"/>
            <p:cNvSpPr/>
            <p:nvPr/>
          </p:nvSpPr>
          <p:spPr>
            <a:xfrm>
              <a:off x="6482950" y="3421250"/>
              <a:ext cx="9875" cy="28425"/>
            </a:xfrm>
            <a:custGeom>
              <a:avLst/>
              <a:gdLst/>
              <a:ahLst/>
              <a:cxnLst/>
              <a:rect l="l" t="t" r="r" b="b"/>
              <a:pathLst>
                <a:path w="395" h="1137" extrusionOk="0">
                  <a:moveTo>
                    <a:pt x="206" y="1"/>
                  </a:moveTo>
                  <a:cubicBezTo>
                    <a:pt x="163" y="1"/>
                    <a:pt x="0" y="265"/>
                    <a:pt x="29" y="611"/>
                  </a:cubicBezTo>
                  <a:cubicBezTo>
                    <a:pt x="84" y="911"/>
                    <a:pt x="260" y="1137"/>
                    <a:pt x="340" y="1137"/>
                  </a:cubicBezTo>
                  <a:cubicBezTo>
                    <a:pt x="349" y="1137"/>
                    <a:pt x="357" y="1134"/>
                    <a:pt x="364" y="1128"/>
                  </a:cubicBezTo>
                  <a:cubicBezTo>
                    <a:pt x="394" y="1097"/>
                    <a:pt x="272" y="884"/>
                    <a:pt x="242" y="581"/>
                  </a:cubicBezTo>
                  <a:cubicBezTo>
                    <a:pt x="212" y="277"/>
                    <a:pt x="272" y="33"/>
                    <a:pt x="212" y="3"/>
                  </a:cubicBezTo>
                  <a:cubicBezTo>
                    <a:pt x="210" y="1"/>
                    <a:pt x="208" y="1"/>
                    <a:pt x="2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" name="Google Shape;329;p28"/>
            <p:cNvSpPr/>
            <p:nvPr/>
          </p:nvSpPr>
          <p:spPr>
            <a:xfrm>
              <a:off x="6371200" y="3400250"/>
              <a:ext cx="28150" cy="18875"/>
            </a:xfrm>
            <a:custGeom>
              <a:avLst/>
              <a:gdLst/>
              <a:ahLst/>
              <a:cxnLst/>
              <a:rect l="l" t="t" r="r" b="b"/>
              <a:pathLst>
                <a:path w="1126" h="755" extrusionOk="0">
                  <a:moveTo>
                    <a:pt x="1006" y="1"/>
                  </a:moveTo>
                  <a:cubicBezTo>
                    <a:pt x="871" y="1"/>
                    <a:pt x="642" y="37"/>
                    <a:pt x="426" y="174"/>
                  </a:cubicBezTo>
                  <a:cubicBezTo>
                    <a:pt x="122" y="417"/>
                    <a:pt x="1" y="721"/>
                    <a:pt x="62" y="752"/>
                  </a:cubicBezTo>
                  <a:cubicBezTo>
                    <a:pt x="65" y="754"/>
                    <a:pt x="70" y="755"/>
                    <a:pt x="74" y="755"/>
                  </a:cubicBezTo>
                  <a:cubicBezTo>
                    <a:pt x="143" y="755"/>
                    <a:pt x="294" y="556"/>
                    <a:pt x="578" y="357"/>
                  </a:cubicBezTo>
                  <a:cubicBezTo>
                    <a:pt x="852" y="174"/>
                    <a:pt x="1125" y="83"/>
                    <a:pt x="1125" y="22"/>
                  </a:cubicBezTo>
                  <a:cubicBezTo>
                    <a:pt x="1125" y="12"/>
                    <a:pt x="1080" y="1"/>
                    <a:pt x="10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" name="Google Shape;330;p28"/>
            <p:cNvSpPr/>
            <p:nvPr/>
          </p:nvSpPr>
          <p:spPr>
            <a:xfrm>
              <a:off x="6332450" y="3367050"/>
              <a:ext cx="50950" cy="18575"/>
            </a:xfrm>
            <a:custGeom>
              <a:avLst/>
              <a:gdLst/>
              <a:ahLst/>
              <a:cxnLst/>
              <a:rect l="l" t="t" r="r" b="b"/>
              <a:pathLst>
                <a:path w="2038" h="743" extrusionOk="0">
                  <a:moveTo>
                    <a:pt x="1110" y="173"/>
                  </a:moveTo>
                  <a:cubicBezTo>
                    <a:pt x="1216" y="173"/>
                    <a:pt x="1323" y="180"/>
                    <a:pt x="1429" y="195"/>
                  </a:cubicBezTo>
                  <a:cubicBezTo>
                    <a:pt x="1629" y="212"/>
                    <a:pt x="1784" y="247"/>
                    <a:pt x="1882" y="270"/>
                  </a:cubicBezTo>
                  <a:lnTo>
                    <a:pt x="1882" y="270"/>
                  </a:lnTo>
                  <a:cubicBezTo>
                    <a:pt x="1723" y="316"/>
                    <a:pt x="1567" y="362"/>
                    <a:pt x="1429" y="408"/>
                  </a:cubicBezTo>
                  <a:cubicBezTo>
                    <a:pt x="1216" y="469"/>
                    <a:pt x="1004" y="499"/>
                    <a:pt x="791" y="530"/>
                  </a:cubicBezTo>
                  <a:lnTo>
                    <a:pt x="213" y="530"/>
                  </a:lnTo>
                  <a:cubicBezTo>
                    <a:pt x="183" y="499"/>
                    <a:pt x="183" y="530"/>
                    <a:pt x="183" y="469"/>
                  </a:cubicBezTo>
                  <a:cubicBezTo>
                    <a:pt x="183" y="408"/>
                    <a:pt x="274" y="347"/>
                    <a:pt x="396" y="286"/>
                  </a:cubicBezTo>
                  <a:cubicBezTo>
                    <a:pt x="517" y="256"/>
                    <a:pt x="639" y="226"/>
                    <a:pt x="791" y="195"/>
                  </a:cubicBezTo>
                  <a:cubicBezTo>
                    <a:pt x="897" y="180"/>
                    <a:pt x="1004" y="173"/>
                    <a:pt x="1110" y="173"/>
                  </a:cubicBezTo>
                  <a:close/>
                  <a:moveTo>
                    <a:pt x="954" y="0"/>
                  </a:moveTo>
                  <a:cubicBezTo>
                    <a:pt x="888" y="0"/>
                    <a:pt x="823" y="4"/>
                    <a:pt x="760" y="13"/>
                  </a:cubicBezTo>
                  <a:cubicBezTo>
                    <a:pt x="639" y="43"/>
                    <a:pt x="487" y="74"/>
                    <a:pt x="365" y="104"/>
                  </a:cubicBezTo>
                  <a:cubicBezTo>
                    <a:pt x="304" y="135"/>
                    <a:pt x="213" y="165"/>
                    <a:pt x="153" y="195"/>
                  </a:cubicBezTo>
                  <a:cubicBezTo>
                    <a:pt x="61" y="256"/>
                    <a:pt x="1" y="347"/>
                    <a:pt x="1" y="469"/>
                  </a:cubicBezTo>
                  <a:cubicBezTo>
                    <a:pt x="1" y="560"/>
                    <a:pt x="61" y="682"/>
                    <a:pt x="183" y="712"/>
                  </a:cubicBezTo>
                  <a:cubicBezTo>
                    <a:pt x="274" y="742"/>
                    <a:pt x="335" y="742"/>
                    <a:pt x="426" y="742"/>
                  </a:cubicBezTo>
                  <a:cubicBezTo>
                    <a:pt x="791" y="742"/>
                    <a:pt x="1156" y="682"/>
                    <a:pt x="1490" y="560"/>
                  </a:cubicBezTo>
                  <a:cubicBezTo>
                    <a:pt x="1734" y="458"/>
                    <a:pt x="1897" y="356"/>
                    <a:pt x="1978" y="291"/>
                  </a:cubicBezTo>
                  <a:lnTo>
                    <a:pt x="1978" y="291"/>
                  </a:lnTo>
                  <a:cubicBezTo>
                    <a:pt x="1984" y="292"/>
                    <a:pt x="1990" y="293"/>
                    <a:pt x="1994" y="293"/>
                  </a:cubicBezTo>
                  <a:cubicBezTo>
                    <a:pt x="2003" y="293"/>
                    <a:pt x="2007" y="291"/>
                    <a:pt x="2007" y="286"/>
                  </a:cubicBezTo>
                  <a:cubicBezTo>
                    <a:pt x="2011" y="282"/>
                    <a:pt x="2010" y="276"/>
                    <a:pt x="2005" y="268"/>
                  </a:cubicBezTo>
                  <a:lnTo>
                    <a:pt x="2005" y="268"/>
                  </a:lnTo>
                  <a:cubicBezTo>
                    <a:pt x="2026" y="248"/>
                    <a:pt x="2037" y="233"/>
                    <a:pt x="2037" y="226"/>
                  </a:cubicBezTo>
                  <a:lnTo>
                    <a:pt x="2037" y="226"/>
                  </a:lnTo>
                  <a:cubicBezTo>
                    <a:pt x="2017" y="231"/>
                    <a:pt x="1997" y="237"/>
                    <a:pt x="1977" y="243"/>
                  </a:cubicBezTo>
                  <a:lnTo>
                    <a:pt x="1977" y="243"/>
                  </a:lnTo>
                  <a:cubicBezTo>
                    <a:pt x="1905" y="191"/>
                    <a:pt x="1715" y="109"/>
                    <a:pt x="1429" y="43"/>
                  </a:cubicBezTo>
                  <a:cubicBezTo>
                    <a:pt x="1279" y="22"/>
                    <a:pt x="1113" y="0"/>
                    <a:pt x="9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" name="Google Shape;331;p28"/>
            <p:cNvSpPr/>
            <p:nvPr/>
          </p:nvSpPr>
          <p:spPr>
            <a:xfrm>
              <a:off x="6362075" y="3325950"/>
              <a:ext cx="25875" cy="49900"/>
            </a:xfrm>
            <a:custGeom>
              <a:avLst/>
              <a:gdLst/>
              <a:ahLst/>
              <a:cxnLst/>
              <a:rect l="l" t="t" r="r" b="b"/>
              <a:pathLst>
                <a:path w="1035" h="1996" extrusionOk="0">
                  <a:moveTo>
                    <a:pt x="366" y="0"/>
                  </a:moveTo>
                  <a:cubicBezTo>
                    <a:pt x="313" y="0"/>
                    <a:pt x="259" y="16"/>
                    <a:pt x="214" y="46"/>
                  </a:cubicBezTo>
                  <a:cubicBezTo>
                    <a:pt x="62" y="168"/>
                    <a:pt x="1" y="350"/>
                    <a:pt x="31" y="532"/>
                  </a:cubicBezTo>
                  <a:cubicBezTo>
                    <a:pt x="31" y="684"/>
                    <a:pt x="62" y="806"/>
                    <a:pt x="92" y="927"/>
                  </a:cubicBezTo>
                  <a:cubicBezTo>
                    <a:pt x="153" y="1171"/>
                    <a:pt x="244" y="1383"/>
                    <a:pt x="366" y="1566"/>
                  </a:cubicBezTo>
                  <a:cubicBezTo>
                    <a:pt x="585" y="1867"/>
                    <a:pt x="780" y="1996"/>
                    <a:pt x="816" y="1996"/>
                  </a:cubicBezTo>
                  <a:cubicBezTo>
                    <a:pt x="820" y="1996"/>
                    <a:pt x="822" y="1994"/>
                    <a:pt x="822" y="1991"/>
                  </a:cubicBezTo>
                  <a:cubicBezTo>
                    <a:pt x="852" y="1961"/>
                    <a:pt x="670" y="1809"/>
                    <a:pt x="487" y="1505"/>
                  </a:cubicBezTo>
                  <a:cubicBezTo>
                    <a:pt x="396" y="1323"/>
                    <a:pt x="335" y="1140"/>
                    <a:pt x="275" y="927"/>
                  </a:cubicBezTo>
                  <a:cubicBezTo>
                    <a:pt x="244" y="806"/>
                    <a:pt x="244" y="654"/>
                    <a:pt x="244" y="532"/>
                  </a:cubicBezTo>
                  <a:cubicBezTo>
                    <a:pt x="214" y="441"/>
                    <a:pt x="244" y="320"/>
                    <a:pt x="305" y="259"/>
                  </a:cubicBezTo>
                  <a:cubicBezTo>
                    <a:pt x="316" y="253"/>
                    <a:pt x="327" y="251"/>
                    <a:pt x="340" y="251"/>
                  </a:cubicBezTo>
                  <a:cubicBezTo>
                    <a:pt x="398" y="251"/>
                    <a:pt x="473" y="305"/>
                    <a:pt x="548" y="380"/>
                  </a:cubicBezTo>
                  <a:cubicBezTo>
                    <a:pt x="609" y="472"/>
                    <a:pt x="670" y="563"/>
                    <a:pt x="730" y="684"/>
                  </a:cubicBezTo>
                  <a:cubicBezTo>
                    <a:pt x="822" y="867"/>
                    <a:pt x="882" y="1079"/>
                    <a:pt x="882" y="1292"/>
                  </a:cubicBezTo>
                  <a:cubicBezTo>
                    <a:pt x="852" y="1475"/>
                    <a:pt x="822" y="1657"/>
                    <a:pt x="791" y="1839"/>
                  </a:cubicBezTo>
                  <a:cubicBezTo>
                    <a:pt x="791" y="1841"/>
                    <a:pt x="792" y="1842"/>
                    <a:pt x="793" y="1842"/>
                  </a:cubicBezTo>
                  <a:cubicBezTo>
                    <a:pt x="814" y="1842"/>
                    <a:pt x="976" y="1632"/>
                    <a:pt x="1004" y="1262"/>
                  </a:cubicBezTo>
                  <a:cubicBezTo>
                    <a:pt x="1034" y="1049"/>
                    <a:pt x="1004" y="806"/>
                    <a:pt x="913" y="593"/>
                  </a:cubicBezTo>
                  <a:cubicBezTo>
                    <a:pt x="852" y="441"/>
                    <a:pt x="791" y="320"/>
                    <a:pt x="700" y="228"/>
                  </a:cubicBezTo>
                  <a:cubicBezTo>
                    <a:pt x="639" y="168"/>
                    <a:pt x="578" y="107"/>
                    <a:pt x="518" y="46"/>
                  </a:cubicBezTo>
                  <a:cubicBezTo>
                    <a:pt x="472" y="16"/>
                    <a:pt x="419" y="0"/>
                    <a:pt x="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28"/>
            <p:cNvSpPr/>
            <p:nvPr/>
          </p:nvSpPr>
          <p:spPr>
            <a:xfrm>
              <a:off x="5805075" y="2586200"/>
              <a:ext cx="528150" cy="772825"/>
            </a:xfrm>
            <a:custGeom>
              <a:avLst/>
              <a:gdLst/>
              <a:ahLst/>
              <a:cxnLst/>
              <a:rect l="l" t="t" r="r" b="b"/>
              <a:pathLst>
                <a:path w="21126" h="30913" extrusionOk="0">
                  <a:moveTo>
                    <a:pt x="8542" y="0"/>
                  </a:moveTo>
                  <a:lnTo>
                    <a:pt x="1" y="9453"/>
                  </a:lnTo>
                  <a:lnTo>
                    <a:pt x="13649" y="30913"/>
                  </a:lnTo>
                  <a:lnTo>
                    <a:pt x="21126" y="25837"/>
                  </a:lnTo>
                  <a:lnTo>
                    <a:pt x="854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" name="Google Shape;333;p28"/>
            <p:cNvSpPr/>
            <p:nvPr/>
          </p:nvSpPr>
          <p:spPr>
            <a:xfrm>
              <a:off x="5808125" y="2704725"/>
              <a:ext cx="25850" cy="104150"/>
            </a:xfrm>
            <a:custGeom>
              <a:avLst/>
              <a:gdLst/>
              <a:ahLst/>
              <a:cxnLst/>
              <a:rect l="l" t="t" r="r" b="b"/>
              <a:pathLst>
                <a:path w="1034" h="4166" extrusionOk="0">
                  <a:moveTo>
                    <a:pt x="973" y="1"/>
                  </a:moveTo>
                  <a:cubicBezTo>
                    <a:pt x="244" y="1247"/>
                    <a:pt x="1" y="2737"/>
                    <a:pt x="274" y="4165"/>
                  </a:cubicBezTo>
                  <a:cubicBezTo>
                    <a:pt x="335" y="4165"/>
                    <a:pt x="244" y="3193"/>
                    <a:pt x="426" y="2068"/>
                  </a:cubicBezTo>
                  <a:cubicBezTo>
                    <a:pt x="639" y="913"/>
                    <a:pt x="1034" y="31"/>
                    <a:pt x="10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28"/>
            <p:cNvSpPr/>
            <p:nvPr/>
          </p:nvSpPr>
          <p:spPr>
            <a:xfrm>
              <a:off x="5791400" y="2706250"/>
              <a:ext cx="21300" cy="103375"/>
            </a:xfrm>
            <a:custGeom>
              <a:avLst/>
              <a:gdLst/>
              <a:ahLst/>
              <a:cxnLst/>
              <a:rect l="l" t="t" r="r" b="b"/>
              <a:pathLst>
                <a:path w="852" h="4135" extrusionOk="0">
                  <a:moveTo>
                    <a:pt x="244" y="1"/>
                  </a:moveTo>
                  <a:cubicBezTo>
                    <a:pt x="1" y="1399"/>
                    <a:pt x="214" y="2858"/>
                    <a:pt x="791" y="4135"/>
                  </a:cubicBezTo>
                  <a:cubicBezTo>
                    <a:pt x="852" y="4135"/>
                    <a:pt x="578" y="3223"/>
                    <a:pt x="396" y="2098"/>
                  </a:cubicBezTo>
                  <a:cubicBezTo>
                    <a:pt x="244" y="943"/>
                    <a:pt x="305" y="1"/>
                    <a:pt x="2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28"/>
            <p:cNvSpPr/>
            <p:nvPr/>
          </p:nvSpPr>
          <p:spPr>
            <a:xfrm>
              <a:off x="3957025" y="2748800"/>
              <a:ext cx="726475" cy="988650"/>
            </a:xfrm>
            <a:custGeom>
              <a:avLst/>
              <a:gdLst/>
              <a:ahLst/>
              <a:cxnLst/>
              <a:rect l="l" t="t" r="r" b="b"/>
              <a:pathLst>
                <a:path w="29059" h="39546" extrusionOk="0">
                  <a:moveTo>
                    <a:pt x="11308" y="1"/>
                  </a:moveTo>
                  <a:cubicBezTo>
                    <a:pt x="1" y="14378"/>
                    <a:pt x="760" y="30184"/>
                    <a:pt x="18967" y="39546"/>
                  </a:cubicBezTo>
                  <a:lnTo>
                    <a:pt x="29059" y="28238"/>
                  </a:lnTo>
                  <a:lnTo>
                    <a:pt x="20670" y="2889"/>
                  </a:lnTo>
                  <a:lnTo>
                    <a:pt x="1130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" name="Google Shape;336;p28"/>
            <p:cNvSpPr/>
            <p:nvPr/>
          </p:nvSpPr>
          <p:spPr>
            <a:xfrm>
              <a:off x="4272375" y="2368675"/>
              <a:ext cx="2472725" cy="1291275"/>
            </a:xfrm>
            <a:custGeom>
              <a:avLst/>
              <a:gdLst/>
              <a:ahLst/>
              <a:cxnLst/>
              <a:rect l="l" t="t" r="r" b="b"/>
              <a:pathLst>
                <a:path w="98909" h="51651" extrusionOk="0">
                  <a:moveTo>
                    <a:pt x="76960" y="1"/>
                  </a:moveTo>
                  <a:cubicBezTo>
                    <a:pt x="75435" y="1"/>
                    <a:pt x="73887" y="181"/>
                    <a:pt x="72343" y="555"/>
                  </a:cubicBezTo>
                  <a:lnTo>
                    <a:pt x="8968" y="15814"/>
                  </a:lnTo>
                  <a:cubicBezTo>
                    <a:pt x="2980" y="19309"/>
                    <a:pt x="1" y="26665"/>
                    <a:pt x="730" y="33899"/>
                  </a:cubicBezTo>
                  <a:cubicBezTo>
                    <a:pt x="1521" y="41802"/>
                    <a:pt x="6749" y="49523"/>
                    <a:pt x="16354" y="51650"/>
                  </a:cubicBezTo>
                  <a:lnTo>
                    <a:pt x="80762" y="38763"/>
                  </a:lnTo>
                  <a:cubicBezTo>
                    <a:pt x="92009" y="36513"/>
                    <a:pt x="98908" y="25115"/>
                    <a:pt x="95717" y="14112"/>
                  </a:cubicBezTo>
                  <a:cubicBezTo>
                    <a:pt x="93243" y="5581"/>
                    <a:pt x="85459" y="1"/>
                    <a:pt x="7696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" name="Google Shape;337;p28"/>
            <p:cNvSpPr/>
            <p:nvPr/>
          </p:nvSpPr>
          <p:spPr>
            <a:xfrm>
              <a:off x="4286050" y="2365825"/>
              <a:ext cx="2410425" cy="1295650"/>
            </a:xfrm>
            <a:custGeom>
              <a:avLst/>
              <a:gdLst/>
              <a:ahLst/>
              <a:cxnLst/>
              <a:rect l="l" t="t" r="r" b="b"/>
              <a:pathLst>
                <a:path w="96417" h="51826" extrusionOk="0">
                  <a:moveTo>
                    <a:pt x="75686" y="1"/>
                  </a:moveTo>
                  <a:cubicBezTo>
                    <a:pt x="75261" y="31"/>
                    <a:pt x="74805" y="92"/>
                    <a:pt x="74379" y="122"/>
                  </a:cubicBezTo>
                  <a:lnTo>
                    <a:pt x="73710" y="183"/>
                  </a:lnTo>
                  <a:cubicBezTo>
                    <a:pt x="73498" y="213"/>
                    <a:pt x="73285" y="244"/>
                    <a:pt x="73072" y="305"/>
                  </a:cubicBezTo>
                  <a:lnTo>
                    <a:pt x="71796" y="548"/>
                  </a:lnTo>
                  <a:lnTo>
                    <a:pt x="69303" y="1125"/>
                  </a:lnTo>
                  <a:lnTo>
                    <a:pt x="59728" y="3466"/>
                  </a:lnTo>
                  <a:lnTo>
                    <a:pt x="42494" y="7630"/>
                  </a:lnTo>
                  <a:lnTo>
                    <a:pt x="17570" y="13679"/>
                  </a:lnTo>
                  <a:lnTo>
                    <a:pt x="10791" y="15320"/>
                  </a:lnTo>
                  <a:lnTo>
                    <a:pt x="9028" y="15776"/>
                  </a:lnTo>
                  <a:lnTo>
                    <a:pt x="8421" y="15928"/>
                  </a:lnTo>
                  <a:lnTo>
                    <a:pt x="8421" y="15928"/>
                  </a:lnTo>
                  <a:lnTo>
                    <a:pt x="9028" y="15806"/>
                  </a:lnTo>
                  <a:lnTo>
                    <a:pt x="10791" y="15381"/>
                  </a:lnTo>
                  <a:lnTo>
                    <a:pt x="17600" y="13739"/>
                  </a:lnTo>
                  <a:lnTo>
                    <a:pt x="42525" y="7782"/>
                  </a:lnTo>
                  <a:lnTo>
                    <a:pt x="59759" y="3618"/>
                  </a:lnTo>
                  <a:lnTo>
                    <a:pt x="69334" y="1338"/>
                  </a:lnTo>
                  <a:lnTo>
                    <a:pt x="71856" y="760"/>
                  </a:lnTo>
                  <a:lnTo>
                    <a:pt x="73103" y="517"/>
                  </a:lnTo>
                  <a:cubicBezTo>
                    <a:pt x="73315" y="487"/>
                    <a:pt x="73528" y="426"/>
                    <a:pt x="73741" y="396"/>
                  </a:cubicBezTo>
                  <a:lnTo>
                    <a:pt x="74410" y="335"/>
                  </a:lnTo>
                  <a:cubicBezTo>
                    <a:pt x="74835" y="305"/>
                    <a:pt x="75261" y="244"/>
                    <a:pt x="75686" y="244"/>
                  </a:cubicBezTo>
                  <a:lnTo>
                    <a:pt x="77024" y="244"/>
                  </a:lnTo>
                  <a:cubicBezTo>
                    <a:pt x="77449" y="244"/>
                    <a:pt x="77905" y="274"/>
                    <a:pt x="78331" y="335"/>
                  </a:cubicBezTo>
                  <a:lnTo>
                    <a:pt x="78999" y="396"/>
                  </a:lnTo>
                  <a:lnTo>
                    <a:pt x="79334" y="426"/>
                  </a:lnTo>
                  <a:lnTo>
                    <a:pt x="79668" y="487"/>
                  </a:lnTo>
                  <a:lnTo>
                    <a:pt x="80975" y="760"/>
                  </a:lnTo>
                  <a:cubicBezTo>
                    <a:pt x="81401" y="882"/>
                    <a:pt x="81826" y="1034"/>
                    <a:pt x="82252" y="1156"/>
                  </a:cubicBezTo>
                  <a:cubicBezTo>
                    <a:pt x="82464" y="1216"/>
                    <a:pt x="82708" y="1277"/>
                    <a:pt x="82920" y="1338"/>
                  </a:cubicBezTo>
                  <a:lnTo>
                    <a:pt x="83528" y="1612"/>
                  </a:lnTo>
                  <a:lnTo>
                    <a:pt x="84167" y="1855"/>
                  </a:lnTo>
                  <a:cubicBezTo>
                    <a:pt x="84379" y="1946"/>
                    <a:pt x="84592" y="2037"/>
                    <a:pt x="84805" y="2128"/>
                  </a:cubicBezTo>
                  <a:lnTo>
                    <a:pt x="86021" y="2767"/>
                  </a:lnTo>
                  <a:cubicBezTo>
                    <a:pt x="86416" y="2979"/>
                    <a:pt x="86781" y="3253"/>
                    <a:pt x="87176" y="3496"/>
                  </a:cubicBezTo>
                  <a:cubicBezTo>
                    <a:pt x="87358" y="3618"/>
                    <a:pt x="87571" y="3739"/>
                    <a:pt x="87753" y="3891"/>
                  </a:cubicBezTo>
                  <a:lnTo>
                    <a:pt x="88300" y="4317"/>
                  </a:lnTo>
                  <a:lnTo>
                    <a:pt x="88848" y="4742"/>
                  </a:lnTo>
                  <a:lnTo>
                    <a:pt x="89121" y="4925"/>
                  </a:lnTo>
                  <a:lnTo>
                    <a:pt x="89364" y="5168"/>
                  </a:lnTo>
                  <a:cubicBezTo>
                    <a:pt x="92221" y="7721"/>
                    <a:pt x="94258" y="11065"/>
                    <a:pt x="95231" y="14773"/>
                  </a:cubicBezTo>
                  <a:cubicBezTo>
                    <a:pt x="96234" y="18603"/>
                    <a:pt x="96021" y="22676"/>
                    <a:pt x="94653" y="26414"/>
                  </a:cubicBezTo>
                  <a:cubicBezTo>
                    <a:pt x="93225" y="30244"/>
                    <a:pt x="90641" y="33527"/>
                    <a:pt x="87237" y="35807"/>
                  </a:cubicBezTo>
                  <a:cubicBezTo>
                    <a:pt x="85808" y="36779"/>
                    <a:pt x="84258" y="37539"/>
                    <a:pt x="82647" y="38086"/>
                  </a:cubicBezTo>
                  <a:cubicBezTo>
                    <a:pt x="81005" y="38664"/>
                    <a:pt x="79303" y="38907"/>
                    <a:pt x="77662" y="39272"/>
                  </a:cubicBezTo>
                  <a:lnTo>
                    <a:pt x="67783" y="41247"/>
                  </a:lnTo>
                  <a:lnTo>
                    <a:pt x="48908" y="45016"/>
                  </a:lnTo>
                  <a:lnTo>
                    <a:pt x="15793" y="51670"/>
                  </a:lnTo>
                  <a:lnTo>
                    <a:pt x="15793" y="51670"/>
                  </a:lnTo>
                  <a:cubicBezTo>
                    <a:pt x="14126" y="51275"/>
                    <a:pt x="12520" y="50698"/>
                    <a:pt x="10974" y="49971"/>
                  </a:cubicBezTo>
                  <a:cubicBezTo>
                    <a:pt x="9515" y="49211"/>
                    <a:pt x="8147" y="48269"/>
                    <a:pt x="6901" y="47205"/>
                  </a:cubicBezTo>
                  <a:cubicBezTo>
                    <a:pt x="5746" y="46171"/>
                    <a:pt x="4712" y="45016"/>
                    <a:pt x="3831" y="43740"/>
                  </a:cubicBezTo>
                  <a:cubicBezTo>
                    <a:pt x="3010" y="42524"/>
                    <a:pt x="2311" y="41247"/>
                    <a:pt x="1733" y="39910"/>
                  </a:cubicBezTo>
                  <a:cubicBezTo>
                    <a:pt x="1581" y="39576"/>
                    <a:pt x="1490" y="39241"/>
                    <a:pt x="1369" y="38907"/>
                  </a:cubicBezTo>
                  <a:cubicBezTo>
                    <a:pt x="1247" y="38603"/>
                    <a:pt x="1126" y="38269"/>
                    <a:pt x="1034" y="37934"/>
                  </a:cubicBezTo>
                  <a:cubicBezTo>
                    <a:pt x="943" y="37600"/>
                    <a:pt x="822" y="37296"/>
                    <a:pt x="761" y="36962"/>
                  </a:cubicBezTo>
                  <a:cubicBezTo>
                    <a:pt x="700" y="36627"/>
                    <a:pt x="639" y="36323"/>
                    <a:pt x="548" y="35989"/>
                  </a:cubicBezTo>
                  <a:cubicBezTo>
                    <a:pt x="487" y="35685"/>
                    <a:pt x="426" y="35351"/>
                    <a:pt x="396" y="35047"/>
                  </a:cubicBezTo>
                  <a:cubicBezTo>
                    <a:pt x="335" y="34712"/>
                    <a:pt x="305" y="34408"/>
                    <a:pt x="244" y="34074"/>
                  </a:cubicBezTo>
                  <a:cubicBezTo>
                    <a:pt x="214" y="33770"/>
                    <a:pt x="214" y="33466"/>
                    <a:pt x="183" y="33132"/>
                  </a:cubicBezTo>
                  <a:cubicBezTo>
                    <a:pt x="153" y="32828"/>
                    <a:pt x="153" y="32524"/>
                    <a:pt x="153" y="32220"/>
                  </a:cubicBezTo>
                  <a:cubicBezTo>
                    <a:pt x="92" y="30001"/>
                    <a:pt x="396" y="27782"/>
                    <a:pt x="1065" y="25654"/>
                  </a:cubicBezTo>
                  <a:cubicBezTo>
                    <a:pt x="1581" y="23952"/>
                    <a:pt x="2341" y="22341"/>
                    <a:pt x="3314" y="20852"/>
                  </a:cubicBezTo>
                  <a:cubicBezTo>
                    <a:pt x="4044" y="19758"/>
                    <a:pt x="4895" y="18755"/>
                    <a:pt x="5837" y="17873"/>
                  </a:cubicBezTo>
                  <a:cubicBezTo>
                    <a:pt x="6050" y="17691"/>
                    <a:pt x="6232" y="17508"/>
                    <a:pt x="6414" y="17356"/>
                  </a:cubicBezTo>
                  <a:lnTo>
                    <a:pt x="6901" y="16961"/>
                  </a:lnTo>
                  <a:lnTo>
                    <a:pt x="7357" y="16627"/>
                  </a:lnTo>
                  <a:lnTo>
                    <a:pt x="7721" y="16384"/>
                  </a:lnTo>
                  <a:lnTo>
                    <a:pt x="8421" y="15928"/>
                  </a:lnTo>
                  <a:lnTo>
                    <a:pt x="7721" y="16353"/>
                  </a:lnTo>
                  <a:lnTo>
                    <a:pt x="7326" y="16597"/>
                  </a:lnTo>
                  <a:lnTo>
                    <a:pt x="6901" y="16931"/>
                  </a:lnTo>
                  <a:lnTo>
                    <a:pt x="6354" y="17356"/>
                  </a:lnTo>
                  <a:cubicBezTo>
                    <a:pt x="6202" y="17478"/>
                    <a:pt x="6019" y="17660"/>
                    <a:pt x="5806" y="17843"/>
                  </a:cubicBezTo>
                  <a:cubicBezTo>
                    <a:pt x="4834" y="18724"/>
                    <a:pt x="3983" y="19727"/>
                    <a:pt x="3253" y="20822"/>
                  </a:cubicBezTo>
                  <a:cubicBezTo>
                    <a:pt x="2281" y="22311"/>
                    <a:pt x="1490" y="23922"/>
                    <a:pt x="974" y="25654"/>
                  </a:cubicBezTo>
                  <a:cubicBezTo>
                    <a:pt x="305" y="27782"/>
                    <a:pt x="1" y="30001"/>
                    <a:pt x="31" y="32220"/>
                  </a:cubicBezTo>
                  <a:cubicBezTo>
                    <a:pt x="31" y="32524"/>
                    <a:pt x="62" y="32828"/>
                    <a:pt x="62" y="33162"/>
                  </a:cubicBezTo>
                  <a:cubicBezTo>
                    <a:pt x="92" y="33466"/>
                    <a:pt x="92" y="33770"/>
                    <a:pt x="153" y="34104"/>
                  </a:cubicBezTo>
                  <a:cubicBezTo>
                    <a:pt x="183" y="34408"/>
                    <a:pt x="244" y="34743"/>
                    <a:pt x="274" y="35047"/>
                  </a:cubicBezTo>
                  <a:cubicBezTo>
                    <a:pt x="305" y="35381"/>
                    <a:pt x="366" y="35685"/>
                    <a:pt x="457" y="36019"/>
                  </a:cubicBezTo>
                  <a:lnTo>
                    <a:pt x="639" y="36992"/>
                  </a:lnTo>
                  <a:cubicBezTo>
                    <a:pt x="730" y="37326"/>
                    <a:pt x="822" y="37630"/>
                    <a:pt x="943" y="37965"/>
                  </a:cubicBezTo>
                  <a:cubicBezTo>
                    <a:pt x="1004" y="38299"/>
                    <a:pt x="1126" y="38633"/>
                    <a:pt x="1247" y="38968"/>
                  </a:cubicBezTo>
                  <a:cubicBezTo>
                    <a:pt x="1399" y="39272"/>
                    <a:pt x="1490" y="39636"/>
                    <a:pt x="1642" y="39940"/>
                  </a:cubicBezTo>
                  <a:cubicBezTo>
                    <a:pt x="2189" y="41308"/>
                    <a:pt x="2889" y="42615"/>
                    <a:pt x="3709" y="43831"/>
                  </a:cubicBezTo>
                  <a:cubicBezTo>
                    <a:pt x="5563" y="46475"/>
                    <a:pt x="8025" y="48633"/>
                    <a:pt x="10913" y="50092"/>
                  </a:cubicBezTo>
                  <a:cubicBezTo>
                    <a:pt x="12463" y="50852"/>
                    <a:pt x="14105" y="51430"/>
                    <a:pt x="15807" y="51825"/>
                  </a:cubicBezTo>
                  <a:lnTo>
                    <a:pt x="15837" y="51825"/>
                  </a:lnTo>
                  <a:lnTo>
                    <a:pt x="48968" y="45229"/>
                  </a:lnTo>
                  <a:lnTo>
                    <a:pt x="67814" y="41430"/>
                  </a:lnTo>
                  <a:lnTo>
                    <a:pt x="77692" y="39454"/>
                  </a:lnTo>
                  <a:cubicBezTo>
                    <a:pt x="79364" y="39089"/>
                    <a:pt x="81066" y="38846"/>
                    <a:pt x="82708" y="38269"/>
                  </a:cubicBezTo>
                  <a:cubicBezTo>
                    <a:pt x="84349" y="37721"/>
                    <a:pt x="85930" y="36931"/>
                    <a:pt x="87358" y="35959"/>
                  </a:cubicBezTo>
                  <a:cubicBezTo>
                    <a:pt x="90793" y="33648"/>
                    <a:pt x="93407" y="30335"/>
                    <a:pt x="94836" y="26475"/>
                  </a:cubicBezTo>
                  <a:cubicBezTo>
                    <a:pt x="96234" y="22706"/>
                    <a:pt x="96416" y="18603"/>
                    <a:pt x="95413" y="14742"/>
                  </a:cubicBezTo>
                  <a:cubicBezTo>
                    <a:pt x="94440" y="10973"/>
                    <a:pt x="92373" y="7630"/>
                    <a:pt x="89486" y="5046"/>
                  </a:cubicBezTo>
                  <a:lnTo>
                    <a:pt x="89243" y="4803"/>
                  </a:lnTo>
                  <a:lnTo>
                    <a:pt x="88969" y="4560"/>
                  </a:lnTo>
                  <a:lnTo>
                    <a:pt x="88422" y="4134"/>
                  </a:lnTo>
                  <a:lnTo>
                    <a:pt x="87844" y="3709"/>
                  </a:lnTo>
                  <a:cubicBezTo>
                    <a:pt x="87662" y="3557"/>
                    <a:pt x="87480" y="3466"/>
                    <a:pt x="87267" y="3314"/>
                  </a:cubicBezTo>
                  <a:cubicBezTo>
                    <a:pt x="86872" y="3071"/>
                    <a:pt x="86507" y="2797"/>
                    <a:pt x="86082" y="2554"/>
                  </a:cubicBezTo>
                  <a:lnTo>
                    <a:pt x="84866" y="1915"/>
                  </a:lnTo>
                  <a:cubicBezTo>
                    <a:pt x="84653" y="1824"/>
                    <a:pt x="84440" y="1733"/>
                    <a:pt x="84227" y="1642"/>
                  </a:cubicBezTo>
                  <a:lnTo>
                    <a:pt x="83589" y="1368"/>
                  </a:lnTo>
                  <a:lnTo>
                    <a:pt x="82981" y="1125"/>
                  </a:lnTo>
                  <a:cubicBezTo>
                    <a:pt x="82738" y="1064"/>
                    <a:pt x="82525" y="1004"/>
                    <a:pt x="82312" y="912"/>
                  </a:cubicBezTo>
                  <a:cubicBezTo>
                    <a:pt x="81887" y="791"/>
                    <a:pt x="81461" y="639"/>
                    <a:pt x="81005" y="548"/>
                  </a:cubicBezTo>
                  <a:lnTo>
                    <a:pt x="79668" y="274"/>
                  </a:lnTo>
                  <a:lnTo>
                    <a:pt x="79364" y="213"/>
                  </a:lnTo>
                  <a:lnTo>
                    <a:pt x="79030" y="183"/>
                  </a:lnTo>
                  <a:lnTo>
                    <a:pt x="78361" y="92"/>
                  </a:lnTo>
                  <a:cubicBezTo>
                    <a:pt x="77905" y="31"/>
                    <a:pt x="77449" y="1"/>
                    <a:pt x="770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" name="Google Shape;338;p28"/>
            <p:cNvSpPr/>
            <p:nvPr/>
          </p:nvSpPr>
          <p:spPr>
            <a:xfrm>
              <a:off x="4468425" y="3510225"/>
              <a:ext cx="1002325" cy="632250"/>
            </a:xfrm>
            <a:custGeom>
              <a:avLst/>
              <a:gdLst/>
              <a:ahLst/>
              <a:cxnLst/>
              <a:rect l="l" t="t" r="r" b="b"/>
              <a:pathLst>
                <a:path w="40093" h="25290" extrusionOk="0">
                  <a:moveTo>
                    <a:pt x="38391" y="0"/>
                  </a:moveTo>
                  <a:lnTo>
                    <a:pt x="8512" y="5958"/>
                  </a:lnTo>
                  <a:lnTo>
                    <a:pt x="1" y="25289"/>
                  </a:lnTo>
                  <a:cubicBezTo>
                    <a:pt x="1" y="25289"/>
                    <a:pt x="40093" y="21429"/>
                    <a:pt x="3839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28"/>
            <p:cNvSpPr/>
            <p:nvPr/>
          </p:nvSpPr>
          <p:spPr>
            <a:xfrm>
              <a:off x="4161450" y="2261975"/>
              <a:ext cx="1093500" cy="501300"/>
            </a:xfrm>
            <a:custGeom>
              <a:avLst/>
              <a:gdLst/>
              <a:ahLst/>
              <a:cxnLst/>
              <a:rect l="l" t="t" r="r" b="b"/>
              <a:pathLst>
                <a:path w="43740" h="20052" extrusionOk="0">
                  <a:moveTo>
                    <a:pt x="12223" y="1"/>
                  </a:moveTo>
                  <a:cubicBezTo>
                    <a:pt x="8355" y="1"/>
                    <a:pt x="4256" y="566"/>
                    <a:pt x="0" y="1936"/>
                  </a:cubicBezTo>
                  <a:lnTo>
                    <a:pt x="13435" y="20051"/>
                  </a:lnTo>
                  <a:lnTo>
                    <a:pt x="43739" y="12757"/>
                  </a:lnTo>
                  <a:cubicBezTo>
                    <a:pt x="43739" y="12757"/>
                    <a:pt x="30590" y="1"/>
                    <a:pt x="12223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" name="Google Shape;340;p28"/>
            <p:cNvSpPr/>
            <p:nvPr/>
          </p:nvSpPr>
          <p:spPr>
            <a:xfrm>
              <a:off x="6134875" y="2353600"/>
              <a:ext cx="942300" cy="956800"/>
            </a:xfrm>
            <a:custGeom>
              <a:avLst/>
              <a:gdLst/>
              <a:ahLst/>
              <a:cxnLst/>
              <a:rect l="l" t="t" r="r" b="b"/>
              <a:pathLst>
                <a:path w="37692" h="38272" extrusionOk="0">
                  <a:moveTo>
                    <a:pt x="8602" y="0"/>
                  </a:moveTo>
                  <a:cubicBezTo>
                    <a:pt x="3414" y="0"/>
                    <a:pt x="1" y="885"/>
                    <a:pt x="1" y="885"/>
                  </a:cubicBezTo>
                  <a:cubicBezTo>
                    <a:pt x="8268" y="6964"/>
                    <a:pt x="13344" y="30733"/>
                    <a:pt x="9332" y="38271"/>
                  </a:cubicBezTo>
                  <a:cubicBezTo>
                    <a:pt x="32798" y="31402"/>
                    <a:pt x="37691" y="11280"/>
                    <a:pt x="37691" y="11280"/>
                  </a:cubicBezTo>
                  <a:cubicBezTo>
                    <a:pt x="27626" y="1902"/>
                    <a:pt x="16207" y="0"/>
                    <a:pt x="860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28"/>
            <p:cNvSpPr/>
            <p:nvPr/>
          </p:nvSpPr>
          <p:spPr>
            <a:xfrm>
              <a:off x="4230600" y="3438775"/>
              <a:ext cx="149700" cy="168750"/>
            </a:xfrm>
            <a:custGeom>
              <a:avLst/>
              <a:gdLst/>
              <a:ahLst/>
              <a:cxnLst/>
              <a:rect l="l" t="t" r="r" b="b"/>
              <a:pathLst>
                <a:path w="5988" h="6750" extrusionOk="0">
                  <a:moveTo>
                    <a:pt x="5956" y="1"/>
                  </a:moveTo>
                  <a:cubicBezTo>
                    <a:pt x="5899" y="1"/>
                    <a:pt x="4543" y="1449"/>
                    <a:pt x="2918" y="3314"/>
                  </a:cubicBezTo>
                  <a:cubicBezTo>
                    <a:pt x="1277" y="5168"/>
                    <a:pt x="0" y="6719"/>
                    <a:pt x="30" y="6749"/>
                  </a:cubicBezTo>
                  <a:cubicBezTo>
                    <a:pt x="31" y="6749"/>
                    <a:pt x="32" y="6749"/>
                    <a:pt x="33" y="6749"/>
                  </a:cubicBezTo>
                  <a:cubicBezTo>
                    <a:pt x="119" y="6749"/>
                    <a:pt x="1475" y="5271"/>
                    <a:pt x="3070" y="3436"/>
                  </a:cubicBezTo>
                  <a:cubicBezTo>
                    <a:pt x="4711" y="1582"/>
                    <a:pt x="5988" y="32"/>
                    <a:pt x="5958" y="1"/>
                  </a:cubicBezTo>
                  <a:cubicBezTo>
                    <a:pt x="5957" y="1"/>
                    <a:pt x="5957" y="1"/>
                    <a:pt x="595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28"/>
            <p:cNvSpPr/>
            <p:nvPr/>
          </p:nvSpPr>
          <p:spPr>
            <a:xfrm>
              <a:off x="4479075" y="2635575"/>
              <a:ext cx="2598100" cy="915700"/>
            </a:xfrm>
            <a:custGeom>
              <a:avLst/>
              <a:gdLst/>
              <a:ahLst/>
              <a:cxnLst/>
              <a:rect l="l" t="t" r="r" b="b"/>
              <a:pathLst>
                <a:path w="103924" h="36628" extrusionOk="0">
                  <a:moveTo>
                    <a:pt x="103923" y="1"/>
                  </a:moveTo>
                  <a:cubicBezTo>
                    <a:pt x="103923" y="1"/>
                    <a:pt x="103893" y="62"/>
                    <a:pt x="103771" y="244"/>
                  </a:cubicBezTo>
                  <a:cubicBezTo>
                    <a:pt x="103680" y="427"/>
                    <a:pt x="103528" y="670"/>
                    <a:pt x="103315" y="974"/>
                  </a:cubicBezTo>
                  <a:lnTo>
                    <a:pt x="102586" y="2159"/>
                  </a:lnTo>
                  <a:lnTo>
                    <a:pt x="102100" y="2919"/>
                  </a:lnTo>
                  <a:lnTo>
                    <a:pt x="101522" y="3740"/>
                  </a:lnTo>
                  <a:cubicBezTo>
                    <a:pt x="101097" y="4348"/>
                    <a:pt x="100641" y="4986"/>
                    <a:pt x="100124" y="5685"/>
                  </a:cubicBezTo>
                  <a:lnTo>
                    <a:pt x="98331" y="7904"/>
                  </a:lnTo>
                  <a:cubicBezTo>
                    <a:pt x="97996" y="8269"/>
                    <a:pt x="97631" y="8664"/>
                    <a:pt x="97267" y="9059"/>
                  </a:cubicBezTo>
                  <a:cubicBezTo>
                    <a:pt x="96872" y="9454"/>
                    <a:pt x="96507" y="9910"/>
                    <a:pt x="96081" y="10275"/>
                  </a:cubicBezTo>
                  <a:cubicBezTo>
                    <a:pt x="95261" y="11065"/>
                    <a:pt x="94379" y="11946"/>
                    <a:pt x="93376" y="12737"/>
                  </a:cubicBezTo>
                  <a:cubicBezTo>
                    <a:pt x="91218" y="14530"/>
                    <a:pt x="88877" y="16080"/>
                    <a:pt x="86385" y="17326"/>
                  </a:cubicBezTo>
                  <a:cubicBezTo>
                    <a:pt x="84987" y="18026"/>
                    <a:pt x="83558" y="18633"/>
                    <a:pt x="82069" y="19150"/>
                  </a:cubicBezTo>
                  <a:cubicBezTo>
                    <a:pt x="81309" y="19424"/>
                    <a:pt x="80549" y="19667"/>
                    <a:pt x="79759" y="19940"/>
                  </a:cubicBezTo>
                  <a:cubicBezTo>
                    <a:pt x="78968" y="20214"/>
                    <a:pt x="78148" y="20396"/>
                    <a:pt x="77327" y="20579"/>
                  </a:cubicBezTo>
                  <a:cubicBezTo>
                    <a:pt x="70670" y="22038"/>
                    <a:pt x="63345" y="23527"/>
                    <a:pt x="55685" y="25138"/>
                  </a:cubicBezTo>
                  <a:lnTo>
                    <a:pt x="16293" y="33223"/>
                  </a:lnTo>
                  <a:lnTo>
                    <a:pt x="4377" y="35685"/>
                  </a:lnTo>
                  <a:lnTo>
                    <a:pt x="1125" y="36385"/>
                  </a:lnTo>
                  <a:lnTo>
                    <a:pt x="274" y="36567"/>
                  </a:lnTo>
                  <a:lnTo>
                    <a:pt x="1125" y="36415"/>
                  </a:lnTo>
                  <a:lnTo>
                    <a:pt x="4377" y="35777"/>
                  </a:lnTo>
                  <a:lnTo>
                    <a:pt x="16323" y="33345"/>
                  </a:lnTo>
                  <a:cubicBezTo>
                    <a:pt x="26414" y="31308"/>
                    <a:pt x="40336" y="28482"/>
                    <a:pt x="55716" y="25321"/>
                  </a:cubicBezTo>
                  <a:cubicBezTo>
                    <a:pt x="63406" y="23740"/>
                    <a:pt x="70731" y="22220"/>
                    <a:pt x="77357" y="20761"/>
                  </a:cubicBezTo>
                  <a:cubicBezTo>
                    <a:pt x="78178" y="20579"/>
                    <a:pt x="78999" y="20366"/>
                    <a:pt x="79820" y="20123"/>
                  </a:cubicBezTo>
                  <a:cubicBezTo>
                    <a:pt x="80579" y="19849"/>
                    <a:pt x="81370" y="19606"/>
                    <a:pt x="82130" y="19333"/>
                  </a:cubicBezTo>
                  <a:cubicBezTo>
                    <a:pt x="83619" y="18816"/>
                    <a:pt x="85048" y="18178"/>
                    <a:pt x="86446" y="17478"/>
                  </a:cubicBezTo>
                  <a:cubicBezTo>
                    <a:pt x="88969" y="16202"/>
                    <a:pt x="91309" y="14652"/>
                    <a:pt x="93467" y="12828"/>
                  </a:cubicBezTo>
                  <a:cubicBezTo>
                    <a:pt x="94470" y="12038"/>
                    <a:pt x="95352" y="11156"/>
                    <a:pt x="96172" y="10366"/>
                  </a:cubicBezTo>
                  <a:cubicBezTo>
                    <a:pt x="96598" y="9971"/>
                    <a:pt x="96963" y="9545"/>
                    <a:pt x="97327" y="9150"/>
                  </a:cubicBezTo>
                  <a:cubicBezTo>
                    <a:pt x="97692" y="8725"/>
                    <a:pt x="98057" y="8360"/>
                    <a:pt x="98391" y="7965"/>
                  </a:cubicBezTo>
                  <a:lnTo>
                    <a:pt x="100185" y="5746"/>
                  </a:lnTo>
                  <a:cubicBezTo>
                    <a:pt x="100701" y="5047"/>
                    <a:pt x="101157" y="4378"/>
                    <a:pt x="101552" y="3800"/>
                  </a:cubicBezTo>
                  <a:lnTo>
                    <a:pt x="102160" y="2949"/>
                  </a:lnTo>
                  <a:cubicBezTo>
                    <a:pt x="102312" y="2676"/>
                    <a:pt x="102464" y="2433"/>
                    <a:pt x="102616" y="2189"/>
                  </a:cubicBezTo>
                  <a:lnTo>
                    <a:pt x="103346" y="1004"/>
                  </a:lnTo>
                  <a:lnTo>
                    <a:pt x="103771" y="275"/>
                  </a:lnTo>
                  <a:cubicBezTo>
                    <a:pt x="103893" y="92"/>
                    <a:pt x="103923" y="1"/>
                    <a:pt x="103923" y="1"/>
                  </a:cubicBezTo>
                  <a:close/>
                  <a:moveTo>
                    <a:pt x="274" y="36567"/>
                  </a:moveTo>
                  <a:lnTo>
                    <a:pt x="274" y="36567"/>
                  </a:lnTo>
                  <a:cubicBezTo>
                    <a:pt x="92" y="36597"/>
                    <a:pt x="0" y="36628"/>
                    <a:pt x="0" y="36628"/>
                  </a:cubicBezTo>
                  <a:lnTo>
                    <a:pt x="274" y="36567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28"/>
            <p:cNvSpPr/>
            <p:nvPr/>
          </p:nvSpPr>
          <p:spPr>
            <a:xfrm>
              <a:off x="5314950" y="2553525"/>
              <a:ext cx="237125" cy="932400"/>
            </a:xfrm>
            <a:custGeom>
              <a:avLst/>
              <a:gdLst/>
              <a:ahLst/>
              <a:cxnLst/>
              <a:rect l="l" t="t" r="r" b="b"/>
              <a:pathLst>
                <a:path w="9485" h="37296" extrusionOk="0">
                  <a:moveTo>
                    <a:pt x="1186" y="0"/>
                  </a:moveTo>
                  <a:cubicBezTo>
                    <a:pt x="1186" y="0"/>
                    <a:pt x="1186" y="31"/>
                    <a:pt x="1156" y="91"/>
                  </a:cubicBezTo>
                  <a:cubicBezTo>
                    <a:pt x="1156" y="183"/>
                    <a:pt x="1125" y="274"/>
                    <a:pt x="1095" y="395"/>
                  </a:cubicBezTo>
                  <a:cubicBezTo>
                    <a:pt x="1034" y="669"/>
                    <a:pt x="943" y="1064"/>
                    <a:pt x="852" y="1520"/>
                  </a:cubicBezTo>
                  <a:cubicBezTo>
                    <a:pt x="791" y="1763"/>
                    <a:pt x="730" y="2037"/>
                    <a:pt x="669" y="2341"/>
                  </a:cubicBezTo>
                  <a:cubicBezTo>
                    <a:pt x="609" y="2645"/>
                    <a:pt x="578" y="2979"/>
                    <a:pt x="517" y="3313"/>
                  </a:cubicBezTo>
                  <a:cubicBezTo>
                    <a:pt x="426" y="4012"/>
                    <a:pt x="274" y="4833"/>
                    <a:pt x="213" y="5715"/>
                  </a:cubicBezTo>
                  <a:cubicBezTo>
                    <a:pt x="183" y="6171"/>
                    <a:pt x="153" y="6627"/>
                    <a:pt x="92" y="7113"/>
                  </a:cubicBezTo>
                  <a:cubicBezTo>
                    <a:pt x="61" y="7599"/>
                    <a:pt x="61" y="8116"/>
                    <a:pt x="61" y="8633"/>
                  </a:cubicBezTo>
                  <a:cubicBezTo>
                    <a:pt x="1" y="9696"/>
                    <a:pt x="31" y="10821"/>
                    <a:pt x="61" y="11976"/>
                  </a:cubicBezTo>
                  <a:cubicBezTo>
                    <a:pt x="335" y="17113"/>
                    <a:pt x="1460" y="22189"/>
                    <a:pt x="3405" y="26931"/>
                  </a:cubicBezTo>
                  <a:cubicBezTo>
                    <a:pt x="3891" y="28025"/>
                    <a:pt x="4317" y="29058"/>
                    <a:pt x="4803" y="29970"/>
                  </a:cubicBezTo>
                  <a:cubicBezTo>
                    <a:pt x="5046" y="30457"/>
                    <a:pt x="5259" y="30913"/>
                    <a:pt x="5502" y="31338"/>
                  </a:cubicBezTo>
                  <a:lnTo>
                    <a:pt x="6201" y="32554"/>
                  </a:lnTo>
                  <a:cubicBezTo>
                    <a:pt x="6627" y="33344"/>
                    <a:pt x="7113" y="33983"/>
                    <a:pt x="7478" y="34590"/>
                  </a:cubicBezTo>
                  <a:cubicBezTo>
                    <a:pt x="7691" y="34894"/>
                    <a:pt x="7873" y="35168"/>
                    <a:pt x="8056" y="35411"/>
                  </a:cubicBezTo>
                  <a:lnTo>
                    <a:pt x="8542" y="36080"/>
                  </a:lnTo>
                  <a:lnTo>
                    <a:pt x="9241" y="36992"/>
                  </a:lnTo>
                  <a:lnTo>
                    <a:pt x="9423" y="37235"/>
                  </a:lnTo>
                  <a:cubicBezTo>
                    <a:pt x="9454" y="37265"/>
                    <a:pt x="9484" y="37296"/>
                    <a:pt x="9484" y="37296"/>
                  </a:cubicBezTo>
                  <a:cubicBezTo>
                    <a:pt x="9484" y="37265"/>
                    <a:pt x="9454" y="37235"/>
                    <a:pt x="9423" y="37204"/>
                  </a:cubicBezTo>
                  <a:lnTo>
                    <a:pt x="9271" y="36961"/>
                  </a:lnTo>
                  <a:cubicBezTo>
                    <a:pt x="9119" y="36749"/>
                    <a:pt x="8876" y="36414"/>
                    <a:pt x="8603" y="36019"/>
                  </a:cubicBezTo>
                  <a:cubicBezTo>
                    <a:pt x="8451" y="35837"/>
                    <a:pt x="8268" y="35624"/>
                    <a:pt x="8116" y="35350"/>
                  </a:cubicBezTo>
                  <a:cubicBezTo>
                    <a:pt x="7964" y="35107"/>
                    <a:pt x="7782" y="34834"/>
                    <a:pt x="7569" y="34530"/>
                  </a:cubicBezTo>
                  <a:cubicBezTo>
                    <a:pt x="7204" y="33922"/>
                    <a:pt x="6749" y="33253"/>
                    <a:pt x="6323" y="32493"/>
                  </a:cubicBezTo>
                  <a:lnTo>
                    <a:pt x="5624" y="31277"/>
                  </a:lnTo>
                  <a:cubicBezTo>
                    <a:pt x="5411" y="30852"/>
                    <a:pt x="5198" y="30365"/>
                    <a:pt x="4955" y="29910"/>
                  </a:cubicBezTo>
                  <a:cubicBezTo>
                    <a:pt x="4469" y="28998"/>
                    <a:pt x="4043" y="27934"/>
                    <a:pt x="3587" y="26870"/>
                  </a:cubicBezTo>
                  <a:cubicBezTo>
                    <a:pt x="1642" y="22128"/>
                    <a:pt x="517" y="17083"/>
                    <a:pt x="274" y="11976"/>
                  </a:cubicBezTo>
                  <a:cubicBezTo>
                    <a:pt x="213" y="10791"/>
                    <a:pt x="183" y="9696"/>
                    <a:pt x="213" y="8633"/>
                  </a:cubicBezTo>
                  <a:cubicBezTo>
                    <a:pt x="244" y="8116"/>
                    <a:pt x="244" y="7599"/>
                    <a:pt x="274" y="7113"/>
                  </a:cubicBezTo>
                  <a:cubicBezTo>
                    <a:pt x="305" y="6627"/>
                    <a:pt x="335" y="6171"/>
                    <a:pt x="365" y="5715"/>
                  </a:cubicBezTo>
                  <a:cubicBezTo>
                    <a:pt x="426" y="4833"/>
                    <a:pt x="578" y="4043"/>
                    <a:pt x="639" y="3344"/>
                  </a:cubicBezTo>
                  <a:cubicBezTo>
                    <a:pt x="700" y="2979"/>
                    <a:pt x="730" y="2645"/>
                    <a:pt x="791" y="2341"/>
                  </a:cubicBezTo>
                  <a:cubicBezTo>
                    <a:pt x="852" y="2067"/>
                    <a:pt x="882" y="1794"/>
                    <a:pt x="943" y="1550"/>
                  </a:cubicBezTo>
                  <a:lnTo>
                    <a:pt x="1156" y="395"/>
                  </a:lnTo>
                  <a:cubicBezTo>
                    <a:pt x="1156" y="274"/>
                    <a:pt x="1186" y="183"/>
                    <a:pt x="1186" y="122"/>
                  </a:cubicBezTo>
                  <a:cubicBezTo>
                    <a:pt x="1186" y="61"/>
                    <a:pt x="1186" y="31"/>
                    <a:pt x="11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28"/>
            <p:cNvSpPr/>
            <p:nvPr/>
          </p:nvSpPr>
          <p:spPr>
            <a:xfrm>
              <a:off x="4085450" y="2986750"/>
              <a:ext cx="1103375" cy="309200"/>
            </a:xfrm>
            <a:custGeom>
              <a:avLst/>
              <a:gdLst/>
              <a:ahLst/>
              <a:cxnLst/>
              <a:rect l="l" t="t" r="r" b="b"/>
              <a:pathLst>
                <a:path w="44135" h="12368" extrusionOk="0">
                  <a:moveTo>
                    <a:pt x="41128" y="0"/>
                  </a:moveTo>
                  <a:cubicBezTo>
                    <a:pt x="40947" y="0"/>
                    <a:pt x="40763" y="19"/>
                    <a:pt x="40579" y="58"/>
                  </a:cubicBezTo>
                  <a:lnTo>
                    <a:pt x="183" y="8416"/>
                  </a:lnTo>
                  <a:cubicBezTo>
                    <a:pt x="183" y="8416"/>
                    <a:pt x="0" y="12337"/>
                    <a:pt x="1004" y="12368"/>
                  </a:cubicBezTo>
                  <a:cubicBezTo>
                    <a:pt x="1006" y="12368"/>
                    <a:pt x="1008" y="12368"/>
                    <a:pt x="1011" y="12368"/>
                  </a:cubicBezTo>
                  <a:cubicBezTo>
                    <a:pt x="1992" y="12368"/>
                    <a:pt x="31882" y="6983"/>
                    <a:pt x="41612" y="5225"/>
                  </a:cubicBezTo>
                  <a:cubicBezTo>
                    <a:pt x="43193" y="4951"/>
                    <a:pt x="44135" y="3279"/>
                    <a:pt x="43618" y="1760"/>
                  </a:cubicBezTo>
                  <a:cubicBezTo>
                    <a:pt x="43227" y="689"/>
                    <a:pt x="42230" y="0"/>
                    <a:pt x="41128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28"/>
            <p:cNvSpPr/>
            <p:nvPr/>
          </p:nvSpPr>
          <p:spPr>
            <a:xfrm>
              <a:off x="5631825" y="2669775"/>
              <a:ext cx="483325" cy="449125"/>
            </a:xfrm>
            <a:custGeom>
              <a:avLst/>
              <a:gdLst/>
              <a:ahLst/>
              <a:cxnLst/>
              <a:rect l="l" t="t" r="r" b="b"/>
              <a:pathLst>
                <a:path w="19333" h="17965" extrusionOk="0">
                  <a:moveTo>
                    <a:pt x="9667" y="1"/>
                  </a:moveTo>
                  <a:cubicBezTo>
                    <a:pt x="4347" y="1"/>
                    <a:pt x="1" y="4013"/>
                    <a:pt x="1" y="8967"/>
                  </a:cubicBezTo>
                  <a:cubicBezTo>
                    <a:pt x="1" y="13922"/>
                    <a:pt x="4317" y="17934"/>
                    <a:pt x="9636" y="17965"/>
                  </a:cubicBezTo>
                  <a:cubicBezTo>
                    <a:pt x="14986" y="17965"/>
                    <a:pt x="19302" y="13952"/>
                    <a:pt x="19302" y="8998"/>
                  </a:cubicBezTo>
                  <a:cubicBezTo>
                    <a:pt x="19332" y="4043"/>
                    <a:pt x="15016" y="1"/>
                    <a:pt x="966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28"/>
            <p:cNvSpPr/>
            <p:nvPr/>
          </p:nvSpPr>
          <p:spPr>
            <a:xfrm>
              <a:off x="5613600" y="2668275"/>
              <a:ext cx="501550" cy="452150"/>
            </a:xfrm>
            <a:custGeom>
              <a:avLst/>
              <a:gdLst/>
              <a:ahLst/>
              <a:cxnLst/>
              <a:rect l="l" t="t" r="r" b="b"/>
              <a:pathLst>
                <a:path w="20062" h="18086" extrusionOk="0">
                  <a:moveTo>
                    <a:pt x="20031" y="8450"/>
                  </a:moveTo>
                  <a:lnTo>
                    <a:pt x="20031" y="8906"/>
                  </a:lnTo>
                  <a:cubicBezTo>
                    <a:pt x="20031" y="8918"/>
                    <a:pt x="20036" y="8935"/>
                    <a:pt x="20042" y="8956"/>
                  </a:cubicBezTo>
                  <a:lnTo>
                    <a:pt x="20042" y="8956"/>
                  </a:lnTo>
                  <a:cubicBezTo>
                    <a:pt x="20045" y="8941"/>
                    <a:pt x="20052" y="8925"/>
                    <a:pt x="20061" y="8906"/>
                  </a:cubicBezTo>
                  <a:cubicBezTo>
                    <a:pt x="20061" y="8784"/>
                    <a:pt x="20031" y="8663"/>
                    <a:pt x="20031" y="8450"/>
                  </a:cubicBezTo>
                  <a:close/>
                  <a:moveTo>
                    <a:pt x="20042" y="8956"/>
                  </a:moveTo>
                  <a:cubicBezTo>
                    <a:pt x="20034" y="8989"/>
                    <a:pt x="20040" y="9016"/>
                    <a:pt x="20061" y="9058"/>
                  </a:cubicBezTo>
                  <a:cubicBezTo>
                    <a:pt x="20061" y="9022"/>
                    <a:pt x="20051" y="8985"/>
                    <a:pt x="20042" y="8956"/>
                  </a:cubicBezTo>
                  <a:close/>
                  <a:moveTo>
                    <a:pt x="10365" y="0"/>
                  </a:moveTo>
                  <a:lnTo>
                    <a:pt x="9757" y="30"/>
                  </a:lnTo>
                  <a:lnTo>
                    <a:pt x="9423" y="30"/>
                  </a:lnTo>
                  <a:lnTo>
                    <a:pt x="9119" y="91"/>
                  </a:lnTo>
                  <a:lnTo>
                    <a:pt x="8481" y="182"/>
                  </a:lnTo>
                  <a:lnTo>
                    <a:pt x="7842" y="304"/>
                  </a:lnTo>
                  <a:lnTo>
                    <a:pt x="7538" y="395"/>
                  </a:lnTo>
                  <a:lnTo>
                    <a:pt x="7234" y="486"/>
                  </a:lnTo>
                  <a:cubicBezTo>
                    <a:pt x="5441" y="1033"/>
                    <a:pt x="3860" y="2097"/>
                    <a:pt x="2675" y="3526"/>
                  </a:cubicBezTo>
                  <a:cubicBezTo>
                    <a:pt x="0" y="6717"/>
                    <a:pt x="0" y="11338"/>
                    <a:pt x="2675" y="14529"/>
                  </a:cubicBezTo>
                  <a:cubicBezTo>
                    <a:pt x="3860" y="15958"/>
                    <a:pt x="5411" y="17022"/>
                    <a:pt x="7204" y="17599"/>
                  </a:cubicBezTo>
                  <a:lnTo>
                    <a:pt x="7508" y="17690"/>
                  </a:lnTo>
                  <a:lnTo>
                    <a:pt x="7812" y="17751"/>
                  </a:lnTo>
                  <a:lnTo>
                    <a:pt x="8450" y="17903"/>
                  </a:lnTo>
                  <a:lnTo>
                    <a:pt x="9089" y="17994"/>
                  </a:lnTo>
                  <a:lnTo>
                    <a:pt x="9392" y="18055"/>
                  </a:lnTo>
                  <a:lnTo>
                    <a:pt x="9727" y="18055"/>
                  </a:lnTo>
                  <a:lnTo>
                    <a:pt x="10335" y="18085"/>
                  </a:lnTo>
                  <a:cubicBezTo>
                    <a:pt x="10548" y="18085"/>
                    <a:pt x="10760" y="18055"/>
                    <a:pt x="10943" y="18055"/>
                  </a:cubicBezTo>
                  <a:cubicBezTo>
                    <a:pt x="11338" y="18025"/>
                    <a:pt x="11763" y="17994"/>
                    <a:pt x="12128" y="17933"/>
                  </a:cubicBezTo>
                  <a:cubicBezTo>
                    <a:pt x="13587" y="17690"/>
                    <a:pt x="14955" y="17143"/>
                    <a:pt x="16171" y="16322"/>
                  </a:cubicBezTo>
                  <a:cubicBezTo>
                    <a:pt x="17143" y="15623"/>
                    <a:pt x="17994" y="14772"/>
                    <a:pt x="18663" y="13769"/>
                  </a:cubicBezTo>
                  <a:cubicBezTo>
                    <a:pt x="18937" y="13374"/>
                    <a:pt x="19180" y="12918"/>
                    <a:pt x="19393" y="12493"/>
                  </a:cubicBezTo>
                  <a:cubicBezTo>
                    <a:pt x="19545" y="12097"/>
                    <a:pt x="19666" y="11702"/>
                    <a:pt x="19788" y="11307"/>
                  </a:cubicBezTo>
                  <a:cubicBezTo>
                    <a:pt x="19849" y="11125"/>
                    <a:pt x="19909" y="10973"/>
                    <a:pt x="19909" y="10821"/>
                  </a:cubicBezTo>
                  <a:cubicBezTo>
                    <a:pt x="19940" y="10638"/>
                    <a:pt x="19970" y="10486"/>
                    <a:pt x="20001" y="10365"/>
                  </a:cubicBezTo>
                  <a:cubicBezTo>
                    <a:pt x="20001" y="10213"/>
                    <a:pt x="20061" y="10091"/>
                    <a:pt x="20061" y="9970"/>
                  </a:cubicBezTo>
                  <a:lnTo>
                    <a:pt x="20061" y="9635"/>
                  </a:lnTo>
                  <a:lnTo>
                    <a:pt x="20061" y="9210"/>
                  </a:lnTo>
                  <a:cubicBezTo>
                    <a:pt x="20061" y="9149"/>
                    <a:pt x="20061" y="9088"/>
                    <a:pt x="20061" y="9058"/>
                  </a:cubicBezTo>
                  <a:cubicBezTo>
                    <a:pt x="20031" y="9088"/>
                    <a:pt x="20031" y="9149"/>
                    <a:pt x="20031" y="9179"/>
                  </a:cubicBezTo>
                  <a:cubicBezTo>
                    <a:pt x="20031" y="9301"/>
                    <a:pt x="20001" y="9453"/>
                    <a:pt x="20001" y="9635"/>
                  </a:cubicBezTo>
                  <a:cubicBezTo>
                    <a:pt x="19970" y="9727"/>
                    <a:pt x="20001" y="9848"/>
                    <a:pt x="19970" y="9970"/>
                  </a:cubicBezTo>
                  <a:cubicBezTo>
                    <a:pt x="19970" y="10091"/>
                    <a:pt x="19940" y="10213"/>
                    <a:pt x="19909" y="10335"/>
                  </a:cubicBezTo>
                  <a:cubicBezTo>
                    <a:pt x="19879" y="10486"/>
                    <a:pt x="19849" y="10638"/>
                    <a:pt x="19818" y="10790"/>
                  </a:cubicBezTo>
                  <a:cubicBezTo>
                    <a:pt x="19788" y="10942"/>
                    <a:pt x="19727" y="11125"/>
                    <a:pt x="19697" y="11307"/>
                  </a:cubicBezTo>
                  <a:cubicBezTo>
                    <a:pt x="19119" y="13313"/>
                    <a:pt x="17812" y="15076"/>
                    <a:pt x="16049" y="16201"/>
                  </a:cubicBezTo>
                  <a:cubicBezTo>
                    <a:pt x="14864" y="17022"/>
                    <a:pt x="13526" y="17538"/>
                    <a:pt x="12128" y="17781"/>
                  </a:cubicBezTo>
                  <a:cubicBezTo>
                    <a:pt x="11733" y="17842"/>
                    <a:pt x="11338" y="17873"/>
                    <a:pt x="10943" y="17903"/>
                  </a:cubicBezTo>
                  <a:lnTo>
                    <a:pt x="10365" y="17903"/>
                  </a:lnTo>
                  <a:lnTo>
                    <a:pt x="9727" y="17873"/>
                  </a:lnTo>
                  <a:lnTo>
                    <a:pt x="9423" y="17873"/>
                  </a:lnTo>
                  <a:lnTo>
                    <a:pt x="9119" y="17842"/>
                  </a:lnTo>
                  <a:lnTo>
                    <a:pt x="8511" y="17751"/>
                  </a:lnTo>
                  <a:lnTo>
                    <a:pt x="7873" y="17599"/>
                  </a:lnTo>
                  <a:lnTo>
                    <a:pt x="7569" y="17508"/>
                  </a:lnTo>
                  <a:lnTo>
                    <a:pt x="7265" y="17417"/>
                  </a:lnTo>
                  <a:cubicBezTo>
                    <a:pt x="5502" y="16870"/>
                    <a:pt x="3982" y="15806"/>
                    <a:pt x="2827" y="14408"/>
                  </a:cubicBezTo>
                  <a:cubicBezTo>
                    <a:pt x="213" y="11307"/>
                    <a:pt x="213" y="6778"/>
                    <a:pt x="2827" y="3678"/>
                  </a:cubicBezTo>
                  <a:cubicBezTo>
                    <a:pt x="3982" y="2249"/>
                    <a:pt x="5532" y="1216"/>
                    <a:pt x="7265" y="669"/>
                  </a:cubicBezTo>
                  <a:lnTo>
                    <a:pt x="7569" y="547"/>
                  </a:lnTo>
                  <a:lnTo>
                    <a:pt x="7873" y="486"/>
                  </a:lnTo>
                  <a:lnTo>
                    <a:pt x="8511" y="334"/>
                  </a:lnTo>
                  <a:lnTo>
                    <a:pt x="9119" y="243"/>
                  </a:lnTo>
                  <a:lnTo>
                    <a:pt x="9453" y="213"/>
                  </a:lnTo>
                  <a:lnTo>
                    <a:pt x="9757" y="213"/>
                  </a:lnTo>
                  <a:lnTo>
                    <a:pt x="10365" y="182"/>
                  </a:lnTo>
                  <a:lnTo>
                    <a:pt x="10973" y="182"/>
                  </a:lnTo>
                  <a:cubicBezTo>
                    <a:pt x="11368" y="213"/>
                    <a:pt x="11733" y="243"/>
                    <a:pt x="12128" y="304"/>
                  </a:cubicBezTo>
                  <a:cubicBezTo>
                    <a:pt x="13557" y="547"/>
                    <a:pt x="14894" y="1094"/>
                    <a:pt x="16080" y="1885"/>
                  </a:cubicBezTo>
                  <a:cubicBezTo>
                    <a:pt x="17478" y="2827"/>
                    <a:pt x="18602" y="4134"/>
                    <a:pt x="19301" y="5654"/>
                  </a:cubicBezTo>
                  <a:cubicBezTo>
                    <a:pt x="19453" y="6018"/>
                    <a:pt x="19605" y="6413"/>
                    <a:pt x="19697" y="6809"/>
                  </a:cubicBezTo>
                  <a:cubicBezTo>
                    <a:pt x="19757" y="6991"/>
                    <a:pt x="19818" y="7143"/>
                    <a:pt x="19849" y="7295"/>
                  </a:cubicBezTo>
                  <a:cubicBezTo>
                    <a:pt x="19879" y="7477"/>
                    <a:pt x="19909" y="7629"/>
                    <a:pt x="19940" y="7751"/>
                  </a:cubicBezTo>
                  <a:cubicBezTo>
                    <a:pt x="19940" y="7872"/>
                    <a:pt x="19970" y="8024"/>
                    <a:pt x="20001" y="8146"/>
                  </a:cubicBezTo>
                  <a:cubicBezTo>
                    <a:pt x="20031" y="8268"/>
                    <a:pt x="20031" y="8359"/>
                    <a:pt x="20031" y="8450"/>
                  </a:cubicBezTo>
                  <a:cubicBezTo>
                    <a:pt x="20031" y="8359"/>
                    <a:pt x="20031" y="8237"/>
                    <a:pt x="20031" y="8116"/>
                  </a:cubicBezTo>
                  <a:cubicBezTo>
                    <a:pt x="20001" y="8024"/>
                    <a:pt x="19970" y="7872"/>
                    <a:pt x="19970" y="7751"/>
                  </a:cubicBezTo>
                  <a:cubicBezTo>
                    <a:pt x="19940" y="7599"/>
                    <a:pt x="19940" y="7447"/>
                    <a:pt x="19909" y="7295"/>
                  </a:cubicBezTo>
                  <a:cubicBezTo>
                    <a:pt x="19849" y="7113"/>
                    <a:pt x="19818" y="6961"/>
                    <a:pt x="19757" y="6778"/>
                  </a:cubicBezTo>
                  <a:cubicBezTo>
                    <a:pt x="19545" y="5897"/>
                    <a:pt x="19180" y="5076"/>
                    <a:pt x="18663" y="4316"/>
                  </a:cubicBezTo>
                  <a:cubicBezTo>
                    <a:pt x="17994" y="3313"/>
                    <a:pt x="17143" y="2432"/>
                    <a:pt x="16140" y="1763"/>
                  </a:cubicBezTo>
                  <a:cubicBezTo>
                    <a:pt x="14955" y="942"/>
                    <a:pt x="13587" y="395"/>
                    <a:pt x="12158" y="152"/>
                  </a:cubicBezTo>
                  <a:cubicBezTo>
                    <a:pt x="11794" y="91"/>
                    <a:pt x="11368" y="61"/>
                    <a:pt x="10973" y="30"/>
                  </a:cubicBezTo>
                  <a:cubicBezTo>
                    <a:pt x="10791" y="30"/>
                    <a:pt x="10578" y="0"/>
                    <a:pt x="103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28"/>
            <p:cNvSpPr/>
            <p:nvPr/>
          </p:nvSpPr>
          <p:spPr>
            <a:xfrm>
              <a:off x="2279175" y="3340825"/>
              <a:ext cx="780450" cy="411175"/>
            </a:xfrm>
            <a:custGeom>
              <a:avLst/>
              <a:gdLst/>
              <a:ahLst/>
              <a:cxnLst/>
              <a:rect l="l" t="t" r="r" b="b"/>
              <a:pathLst>
                <a:path w="31218" h="16447" extrusionOk="0">
                  <a:moveTo>
                    <a:pt x="6534" y="0"/>
                  </a:moveTo>
                  <a:cubicBezTo>
                    <a:pt x="4337" y="0"/>
                    <a:pt x="2192" y="871"/>
                    <a:pt x="1065" y="2916"/>
                  </a:cubicBezTo>
                  <a:cubicBezTo>
                    <a:pt x="1" y="4831"/>
                    <a:pt x="214" y="7202"/>
                    <a:pt x="1612" y="8904"/>
                  </a:cubicBezTo>
                  <a:cubicBezTo>
                    <a:pt x="3861" y="11700"/>
                    <a:pt x="7630" y="10728"/>
                    <a:pt x="10457" y="12248"/>
                  </a:cubicBezTo>
                  <a:cubicBezTo>
                    <a:pt x="12767" y="13494"/>
                    <a:pt x="14317" y="16290"/>
                    <a:pt x="16962" y="16442"/>
                  </a:cubicBezTo>
                  <a:cubicBezTo>
                    <a:pt x="17022" y="16445"/>
                    <a:pt x="17082" y="16446"/>
                    <a:pt x="17142" y="16446"/>
                  </a:cubicBezTo>
                  <a:cubicBezTo>
                    <a:pt x="18950" y="16446"/>
                    <a:pt x="20517" y="15153"/>
                    <a:pt x="22311" y="14770"/>
                  </a:cubicBezTo>
                  <a:cubicBezTo>
                    <a:pt x="22709" y="14691"/>
                    <a:pt x="23107" y="14660"/>
                    <a:pt x="23506" y="14660"/>
                  </a:cubicBezTo>
                  <a:cubicBezTo>
                    <a:pt x="24323" y="14660"/>
                    <a:pt x="25141" y="14790"/>
                    <a:pt x="25959" y="14892"/>
                  </a:cubicBezTo>
                  <a:cubicBezTo>
                    <a:pt x="26433" y="14939"/>
                    <a:pt x="26917" y="14978"/>
                    <a:pt x="27398" y="14978"/>
                  </a:cubicBezTo>
                  <a:cubicBezTo>
                    <a:pt x="28148" y="14978"/>
                    <a:pt x="28890" y="14884"/>
                    <a:pt x="29576" y="14588"/>
                  </a:cubicBezTo>
                  <a:cubicBezTo>
                    <a:pt x="30457" y="14193"/>
                    <a:pt x="31096" y="13646"/>
                    <a:pt x="31187" y="12703"/>
                  </a:cubicBezTo>
                  <a:cubicBezTo>
                    <a:pt x="31217" y="12339"/>
                    <a:pt x="31126" y="11944"/>
                    <a:pt x="30974" y="11609"/>
                  </a:cubicBezTo>
                  <a:cubicBezTo>
                    <a:pt x="30822" y="11244"/>
                    <a:pt x="30579" y="10941"/>
                    <a:pt x="30275" y="10697"/>
                  </a:cubicBezTo>
                  <a:cubicBezTo>
                    <a:pt x="29308" y="9939"/>
                    <a:pt x="28138" y="9541"/>
                    <a:pt x="26921" y="9541"/>
                  </a:cubicBezTo>
                  <a:cubicBezTo>
                    <a:pt x="26723" y="9541"/>
                    <a:pt x="26524" y="9551"/>
                    <a:pt x="26324" y="9573"/>
                  </a:cubicBezTo>
                  <a:cubicBezTo>
                    <a:pt x="25956" y="9610"/>
                    <a:pt x="25589" y="9629"/>
                    <a:pt x="25223" y="9629"/>
                  </a:cubicBezTo>
                  <a:cubicBezTo>
                    <a:pt x="22628" y="9629"/>
                    <a:pt x="20119" y="8694"/>
                    <a:pt x="18147" y="6989"/>
                  </a:cubicBezTo>
                  <a:cubicBezTo>
                    <a:pt x="17448" y="6381"/>
                    <a:pt x="16779" y="5743"/>
                    <a:pt x="16080" y="5135"/>
                  </a:cubicBezTo>
                  <a:cubicBezTo>
                    <a:pt x="14104" y="3281"/>
                    <a:pt x="12007" y="1427"/>
                    <a:pt x="9484" y="515"/>
                  </a:cubicBezTo>
                  <a:cubicBezTo>
                    <a:pt x="8551" y="182"/>
                    <a:pt x="7537" y="0"/>
                    <a:pt x="653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" name="Google Shape;348;p28"/>
            <p:cNvSpPr/>
            <p:nvPr/>
          </p:nvSpPr>
          <p:spPr>
            <a:xfrm>
              <a:off x="2279175" y="3340825"/>
              <a:ext cx="780450" cy="411175"/>
            </a:xfrm>
            <a:custGeom>
              <a:avLst/>
              <a:gdLst/>
              <a:ahLst/>
              <a:cxnLst/>
              <a:rect l="l" t="t" r="r" b="b"/>
              <a:pathLst>
                <a:path w="31218" h="16447" extrusionOk="0">
                  <a:moveTo>
                    <a:pt x="6534" y="0"/>
                  </a:moveTo>
                  <a:cubicBezTo>
                    <a:pt x="4337" y="0"/>
                    <a:pt x="2192" y="871"/>
                    <a:pt x="1065" y="2916"/>
                  </a:cubicBezTo>
                  <a:cubicBezTo>
                    <a:pt x="1" y="4831"/>
                    <a:pt x="214" y="7202"/>
                    <a:pt x="1612" y="8904"/>
                  </a:cubicBezTo>
                  <a:cubicBezTo>
                    <a:pt x="3861" y="11700"/>
                    <a:pt x="7630" y="10728"/>
                    <a:pt x="10457" y="12248"/>
                  </a:cubicBezTo>
                  <a:cubicBezTo>
                    <a:pt x="12767" y="13494"/>
                    <a:pt x="14317" y="16290"/>
                    <a:pt x="16962" y="16442"/>
                  </a:cubicBezTo>
                  <a:cubicBezTo>
                    <a:pt x="17022" y="16445"/>
                    <a:pt x="17082" y="16446"/>
                    <a:pt x="17142" y="16446"/>
                  </a:cubicBezTo>
                  <a:cubicBezTo>
                    <a:pt x="18950" y="16446"/>
                    <a:pt x="20517" y="15153"/>
                    <a:pt x="22311" y="14770"/>
                  </a:cubicBezTo>
                  <a:cubicBezTo>
                    <a:pt x="22709" y="14691"/>
                    <a:pt x="23107" y="14660"/>
                    <a:pt x="23506" y="14660"/>
                  </a:cubicBezTo>
                  <a:cubicBezTo>
                    <a:pt x="24323" y="14660"/>
                    <a:pt x="25141" y="14790"/>
                    <a:pt x="25959" y="14892"/>
                  </a:cubicBezTo>
                  <a:cubicBezTo>
                    <a:pt x="26433" y="14939"/>
                    <a:pt x="26917" y="14978"/>
                    <a:pt x="27398" y="14978"/>
                  </a:cubicBezTo>
                  <a:cubicBezTo>
                    <a:pt x="28148" y="14978"/>
                    <a:pt x="28890" y="14884"/>
                    <a:pt x="29576" y="14588"/>
                  </a:cubicBezTo>
                  <a:cubicBezTo>
                    <a:pt x="30457" y="14193"/>
                    <a:pt x="31096" y="13646"/>
                    <a:pt x="31187" y="12703"/>
                  </a:cubicBezTo>
                  <a:cubicBezTo>
                    <a:pt x="31217" y="12339"/>
                    <a:pt x="31126" y="11944"/>
                    <a:pt x="30974" y="11609"/>
                  </a:cubicBezTo>
                  <a:cubicBezTo>
                    <a:pt x="30822" y="11244"/>
                    <a:pt x="30579" y="10941"/>
                    <a:pt x="30275" y="10697"/>
                  </a:cubicBezTo>
                  <a:cubicBezTo>
                    <a:pt x="29308" y="9939"/>
                    <a:pt x="28138" y="9541"/>
                    <a:pt x="26921" y="9541"/>
                  </a:cubicBezTo>
                  <a:cubicBezTo>
                    <a:pt x="26723" y="9541"/>
                    <a:pt x="26524" y="9551"/>
                    <a:pt x="26324" y="9573"/>
                  </a:cubicBezTo>
                  <a:cubicBezTo>
                    <a:pt x="25956" y="9610"/>
                    <a:pt x="25589" y="9629"/>
                    <a:pt x="25223" y="9629"/>
                  </a:cubicBezTo>
                  <a:cubicBezTo>
                    <a:pt x="22628" y="9629"/>
                    <a:pt x="20119" y="8694"/>
                    <a:pt x="18147" y="6989"/>
                  </a:cubicBezTo>
                  <a:cubicBezTo>
                    <a:pt x="17448" y="6381"/>
                    <a:pt x="16779" y="5743"/>
                    <a:pt x="16080" y="5135"/>
                  </a:cubicBezTo>
                  <a:cubicBezTo>
                    <a:pt x="14104" y="3281"/>
                    <a:pt x="12007" y="1427"/>
                    <a:pt x="9484" y="515"/>
                  </a:cubicBezTo>
                  <a:cubicBezTo>
                    <a:pt x="8551" y="182"/>
                    <a:pt x="7537" y="0"/>
                    <a:pt x="65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28"/>
            <p:cNvSpPr/>
            <p:nvPr/>
          </p:nvSpPr>
          <p:spPr>
            <a:xfrm>
              <a:off x="1446350" y="3646125"/>
              <a:ext cx="547900" cy="360325"/>
            </a:xfrm>
            <a:custGeom>
              <a:avLst/>
              <a:gdLst/>
              <a:ahLst/>
              <a:cxnLst/>
              <a:rect l="l" t="t" r="r" b="b"/>
              <a:pathLst>
                <a:path w="21916" h="14413" extrusionOk="0">
                  <a:moveTo>
                    <a:pt x="17442" y="1"/>
                  </a:moveTo>
                  <a:cubicBezTo>
                    <a:pt x="16743" y="1"/>
                    <a:pt x="16031" y="157"/>
                    <a:pt x="15472" y="431"/>
                  </a:cubicBezTo>
                  <a:cubicBezTo>
                    <a:pt x="14104" y="1099"/>
                    <a:pt x="13162" y="2376"/>
                    <a:pt x="12250" y="3561"/>
                  </a:cubicBezTo>
                  <a:cubicBezTo>
                    <a:pt x="11307" y="4777"/>
                    <a:pt x="10274" y="5993"/>
                    <a:pt x="8815" y="6510"/>
                  </a:cubicBezTo>
                  <a:cubicBezTo>
                    <a:pt x="8221" y="6708"/>
                    <a:pt x="7609" y="6767"/>
                    <a:pt x="6988" y="6767"/>
                  </a:cubicBezTo>
                  <a:cubicBezTo>
                    <a:pt x="6046" y="6767"/>
                    <a:pt x="5081" y="6630"/>
                    <a:pt x="4125" y="6630"/>
                  </a:cubicBezTo>
                  <a:cubicBezTo>
                    <a:pt x="4067" y="6630"/>
                    <a:pt x="4009" y="6630"/>
                    <a:pt x="3952" y="6631"/>
                  </a:cubicBezTo>
                  <a:cubicBezTo>
                    <a:pt x="2310" y="6631"/>
                    <a:pt x="395" y="7422"/>
                    <a:pt x="152" y="9033"/>
                  </a:cubicBezTo>
                  <a:cubicBezTo>
                    <a:pt x="0" y="9975"/>
                    <a:pt x="304" y="10917"/>
                    <a:pt x="973" y="11616"/>
                  </a:cubicBezTo>
                  <a:cubicBezTo>
                    <a:pt x="1611" y="12224"/>
                    <a:pt x="2371" y="12741"/>
                    <a:pt x="3222" y="13075"/>
                  </a:cubicBezTo>
                  <a:cubicBezTo>
                    <a:pt x="5380" y="13957"/>
                    <a:pt x="7721" y="14413"/>
                    <a:pt x="10061" y="14413"/>
                  </a:cubicBezTo>
                  <a:cubicBezTo>
                    <a:pt x="13101" y="14352"/>
                    <a:pt x="15958" y="12893"/>
                    <a:pt x="17782" y="10461"/>
                  </a:cubicBezTo>
                  <a:cubicBezTo>
                    <a:pt x="19545" y="8030"/>
                    <a:pt x="21915" y="3805"/>
                    <a:pt x="19849" y="1099"/>
                  </a:cubicBezTo>
                  <a:lnTo>
                    <a:pt x="19879" y="1099"/>
                  </a:lnTo>
                  <a:cubicBezTo>
                    <a:pt x="19430" y="327"/>
                    <a:pt x="18450" y="1"/>
                    <a:pt x="1744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28"/>
            <p:cNvSpPr/>
            <p:nvPr/>
          </p:nvSpPr>
          <p:spPr>
            <a:xfrm>
              <a:off x="1446350" y="3646125"/>
              <a:ext cx="547900" cy="360325"/>
            </a:xfrm>
            <a:custGeom>
              <a:avLst/>
              <a:gdLst/>
              <a:ahLst/>
              <a:cxnLst/>
              <a:rect l="l" t="t" r="r" b="b"/>
              <a:pathLst>
                <a:path w="21916" h="14413" extrusionOk="0">
                  <a:moveTo>
                    <a:pt x="17442" y="1"/>
                  </a:moveTo>
                  <a:cubicBezTo>
                    <a:pt x="16743" y="1"/>
                    <a:pt x="16031" y="157"/>
                    <a:pt x="15472" y="431"/>
                  </a:cubicBezTo>
                  <a:cubicBezTo>
                    <a:pt x="14104" y="1099"/>
                    <a:pt x="13162" y="2376"/>
                    <a:pt x="12250" y="3561"/>
                  </a:cubicBezTo>
                  <a:cubicBezTo>
                    <a:pt x="11307" y="4777"/>
                    <a:pt x="10274" y="5993"/>
                    <a:pt x="8815" y="6510"/>
                  </a:cubicBezTo>
                  <a:cubicBezTo>
                    <a:pt x="8221" y="6708"/>
                    <a:pt x="7609" y="6767"/>
                    <a:pt x="6988" y="6767"/>
                  </a:cubicBezTo>
                  <a:cubicBezTo>
                    <a:pt x="6046" y="6767"/>
                    <a:pt x="5081" y="6630"/>
                    <a:pt x="4125" y="6630"/>
                  </a:cubicBezTo>
                  <a:cubicBezTo>
                    <a:pt x="4067" y="6630"/>
                    <a:pt x="4009" y="6630"/>
                    <a:pt x="3952" y="6631"/>
                  </a:cubicBezTo>
                  <a:cubicBezTo>
                    <a:pt x="2310" y="6631"/>
                    <a:pt x="395" y="7422"/>
                    <a:pt x="152" y="9033"/>
                  </a:cubicBezTo>
                  <a:cubicBezTo>
                    <a:pt x="0" y="9975"/>
                    <a:pt x="304" y="10917"/>
                    <a:pt x="973" y="11616"/>
                  </a:cubicBezTo>
                  <a:cubicBezTo>
                    <a:pt x="1611" y="12224"/>
                    <a:pt x="2371" y="12741"/>
                    <a:pt x="3222" y="13075"/>
                  </a:cubicBezTo>
                  <a:cubicBezTo>
                    <a:pt x="5380" y="13957"/>
                    <a:pt x="7721" y="14413"/>
                    <a:pt x="10061" y="14413"/>
                  </a:cubicBezTo>
                  <a:cubicBezTo>
                    <a:pt x="13101" y="14352"/>
                    <a:pt x="15958" y="12893"/>
                    <a:pt x="17782" y="10461"/>
                  </a:cubicBezTo>
                  <a:cubicBezTo>
                    <a:pt x="19545" y="8030"/>
                    <a:pt x="21915" y="3805"/>
                    <a:pt x="19849" y="1099"/>
                  </a:cubicBezTo>
                  <a:lnTo>
                    <a:pt x="19879" y="1099"/>
                  </a:lnTo>
                  <a:cubicBezTo>
                    <a:pt x="19430" y="327"/>
                    <a:pt x="18450" y="1"/>
                    <a:pt x="17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28"/>
            <p:cNvSpPr/>
            <p:nvPr/>
          </p:nvSpPr>
          <p:spPr>
            <a:xfrm>
              <a:off x="847550" y="3864550"/>
              <a:ext cx="160300" cy="108125"/>
            </a:xfrm>
            <a:custGeom>
              <a:avLst/>
              <a:gdLst/>
              <a:ahLst/>
              <a:cxnLst/>
              <a:rect l="l" t="t" r="r" b="b"/>
              <a:pathLst>
                <a:path w="6412" h="4325" extrusionOk="0">
                  <a:moveTo>
                    <a:pt x="3237" y="0"/>
                  </a:moveTo>
                  <a:cubicBezTo>
                    <a:pt x="2968" y="0"/>
                    <a:pt x="2697" y="37"/>
                    <a:pt x="2432" y="113"/>
                  </a:cubicBezTo>
                  <a:cubicBezTo>
                    <a:pt x="1733" y="356"/>
                    <a:pt x="1125" y="782"/>
                    <a:pt x="639" y="1329"/>
                  </a:cubicBezTo>
                  <a:cubicBezTo>
                    <a:pt x="152" y="1876"/>
                    <a:pt x="0" y="2636"/>
                    <a:pt x="183" y="3335"/>
                  </a:cubicBezTo>
                  <a:cubicBezTo>
                    <a:pt x="386" y="3919"/>
                    <a:pt x="950" y="4291"/>
                    <a:pt x="1556" y="4291"/>
                  </a:cubicBezTo>
                  <a:cubicBezTo>
                    <a:pt x="1675" y="4291"/>
                    <a:pt x="1795" y="4277"/>
                    <a:pt x="1915" y="4247"/>
                  </a:cubicBezTo>
                  <a:cubicBezTo>
                    <a:pt x="2280" y="4125"/>
                    <a:pt x="2554" y="3852"/>
                    <a:pt x="2949" y="3791"/>
                  </a:cubicBezTo>
                  <a:cubicBezTo>
                    <a:pt x="3012" y="3778"/>
                    <a:pt x="3074" y="3773"/>
                    <a:pt x="3136" y="3773"/>
                  </a:cubicBezTo>
                  <a:cubicBezTo>
                    <a:pt x="3665" y="3773"/>
                    <a:pt x="4137" y="4199"/>
                    <a:pt x="4681" y="4308"/>
                  </a:cubicBezTo>
                  <a:cubicBezTo>
                    <a:pt x="4747" y="4319"/>
                    <a:pt x="4812" y="4325"/>
                    <a:pt x="4877" y="4325"/>
                  </a:cubicBezTo>
                  <a:cubicBezTo>
                    <a:pt x="5684" y="4325"/>
                    <a:pt x="6412" y="3482"/>
                    <a:pt x="6383" y="2666"/>
                  </a:cubicBezTo>
                  <a:cubicBezTo>
                    <a:pt x="6383" y="1755"/>
                    <a:pt x="5624" y="1055"/>
                    <a:pt x="4924" y="539"/>
                  </a:cubicBezTo>
                  <a:cubicBezTo>
                    <a:pt x="4422" y="183"/>
                    <a:pt x="3833" y="0"/>
                    <a:pt x="323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" name="Google Shape;352;p28"/>
            <p:cNvSpPr/>
            <p:nvPr/>
          </p:nvSpPr>
          <p:spPr>
            <a:xfrm>
              <a:off x="847550" y="3864550"/>
              <a:ext cx="160300" cy="108125"/>
            </a:xfrm>
            <a:custGeom>
              <a:avLst/>
              <a:gdLst/>
              <a:ahLst/>
              <a:cxnLst/>
              <a:rect l="l" t="t" r="r" b="b"/>
              <a:pathLst>
                <a:path w="6412" h="4325" extrusionOk="0">
                  <a:moveTo>
                    <a:pt x="3237" y="0"/>
                  </a:moveTo>
                  <a:cubicBezTo>
                    <a:pt x="2968" y="0"/>
                    <a:pt x="2697" y="37"/>
                    <a:pt x="2432" y="113"/>
                  </a:cubicBezTo>
                  <a:cubicBezTo>
                    <a:pt x="1733" y="356"/>
                    <a:pt x="1125" y="782"/>
                    <a:pt x="639" y="1329"/>
                  </a:cubicBezTo>
                  <a:cubicBezTo>
                    <a:pt x="152" y="1876"/>
                    <a:pt x="0" y="2636"/>
                    <a:pt x="183" y="3335"/>
                  </a:cubicBezTo>
                  <a:cubicBezTo>
                    <a:pt x="386" y="3919"/>
                    <a:pt x="950" y="4291"/>
                    <a:pt x="1556" y="4291"/>
                  </a:cubicBezTo>
                  <a:cubicBezTo>
                    <a:pt x="1675" y="4291"/>
                    <a:pt x="1795" y="4277"/>
                    <a:pt x="1915" y="4247"/>
                  </a:cubicBezTo>
                  <a:cubicBezTo>
                    <a:pt x="2280" y="4125"/>
                    <a:pt x="2554" y="3852"/>
                    <a:pt x="2949" y="3791"/>
                  </a:cubicBezTo>
                  <a:cubicBezTo>
                    <a:pt x="3012" y="3778"/>
                    <a:pt x="3074" y="3773"/>
                    <a:pt x="3136" y="3773"/>
                  </a:cubicBezTo>
                  <a:cubicBezTo>
                    <a:pt x="3665" y="3773"/>
                    <a:pt x="4137" y="4199"/>
                    <a:pt x="4681" y="4308"/>
                  </a:cubicBezTo>
                  <a:cubicBezTo>
                    <a:pt x="4747" y="4319"/>
                    <a:pt x="4812" y="4325"/>
                    <a:pt x="4877" y="4325"/>
                  </a:cubicBezTo>
                  <a:cubicBezTo>
                    <a:pt x="5684" y="4325"/>
                    <a:pt x="6412" y="3482"/>
                    <a:pt x="6383" y="2666"/>
                  </a:cubicBezTo>
                  <a:cubicBezTo>
                    <a:pt x="6383" y="1755"/>
                    <a:pt x="5624" y="1055"/>
                    <a:pt x="4924" y="539"/>
                  </a:cubicBezTo>
                  <a:cubicBezTo>
                    <a:pt x="4422" y="183"/>
                    <a:pt x="3833" y="0"/>
                    <a:pt x="32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" name="Google Shape;353;p28"/>
            <p:cNvSpPr/>
            <p:nvPr/>
          </p:nvSpPr>
          <p:spPr>
            <a:xfrm>
              <a:off x="4295950" y="2225800"/>
              <a:ext cx="829825" cy="450450"/>
            </a:xfrm>
            <a:custGeom>
              <a:avLst/>
              <a:gdLst/>
              <a:ahLst/>
              <a:cxnLst/>
              <a:rect l="l" t="t" r="r" b="b"/>
              <a:pathLst>
                <a:path w="33193" h="18018" extrusionOk="0">
                  <a:moveTo>
                    <a:pt x="6888" y="1"/>
                  </a:moveTo>
                  <a:cubicBezTo>
                    <a:pt x="4444" y="1"/>
                    <a:pt x="1998" y="778"/>
                    <a:pt x="91" y="2319"/>
                  </a:cubicBezTo>
                  <a:cubicBezTo>
                    <a:pt x="0" y="4416"/>
                    <a:pt x="1793" y="6027"/>
                    <a:pt x="3496" y="7213"/>
                  </a:cubicBezTo>
                  <a:cubicBezTo>
                    <a:pt x="5198" y="8368"/>
                    <a:pt x="9939" y="10039"/>
                    <a:pt x="10578" y="12015"/>
                  </a:cubicBezTo>
                  <a:cubicBezTo>
                    <a:pt x="11034" y="13504"/>
                    <a:pt x="7842" y="14751"/>
                    <a:pt x="8632" y="16088"/>
                  </a:cubicBezTo>
                  <a:cubicBezTo>
                    <a:pt x="9159" y="16926"/>
                    <a:pt x="10434" y="17177"/>
                    <a:pt x="11675" y="17177"/>
                  </a:cubicBezTo>
                  <a:cubicBezTo>
                    <a:pt x="12369" y="17177"/>
                    <a:pt x="13052" y="17098"/>
                    <a:pt x="13587" y="17000"/>
                  </a:cubicBezTo>
                  <a:cubicBezTo>
                    <a:pt x="15632" y="16651"/>
                    <a:pt x="17068" y="16517"/>
                    <a:pt x="18094" y="16517"/>
                  </a:cubicBezTo>
                  <a:cubicBezTo>
                    <a:pt x="21526" y="16517"/>
                    <a:pt x="20380" y="18018"/>
                    <a:pt x="22135" y="18018"/>
                  </a:cubicBezTo>
                  <a:cubicBezTo>
                    <a:pt x="22235" y="18018"/>
                    <a:pt x="22343" y="18013"/>
                    <a:pt x="22462" y="18003"/>
                  </a:cubicBezTo>
                  <a:cubicBezTo>
                    <a:pt x="22462" y="18003"/>
                    <a:pt x="28481" y="16483"/>
                    <a:pt x="33192" y="15693"/>
                  </a:cubicBezTo>
                  <a:lnTo>
                    <a:pt x="30396" y="3656"/>
                  </a:lnTo>
                  <a:cubicBezTo>
                    <a:pt x="30299" y="3651"/>
                    <a:pt x="30203" y="3649"/>
                    <a:pt x="30109" y="3649"/>
                  </a:cubicBezTo>
                  <a:cubicBezTo>
                    <a:pt x="27198" y="3649"/>
                    <a:pt x="25691" y="5859"/>
                    <a:pt x="24013" y="6301"/>
                  </a:cubicBezTo>
                  <a:cubicBezTo>
                    <a:pt x="23158" y="6541"/>
                    <a:pt x="22265" y="6684"/>
                    <a:pt x="21380" y="6684"/>
                  </a:cubicBezTo>
                  <a:cubicBezTo>
                    <a:pt x="20472" y="6684"/>
                    <a:pt x="19570" y="6533"/>
                    <a:pt x="18724" y="6179"/>
                  </a:cubicBezTo>
                  <a:cubicBezTo>
                    <a:pt x="16535" y="5298"/>
                    <a:pt x="15076" y="3322"/>
                    <a:pt x="13161" y="1954"/>
                  </a:cubicBezTo>
                  <a:cubicBezTo>
                    <a:pt x="11348" y="648"/>
                    <a:pt x="9119" y="1"/>
                    <a:pt x="688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28"/>
            <p:cNvSpPr/>
            <p:nvPr/>
          </p:nvSpPr>
          <p:spPr>
            <a:xfrm>
              <a:off x="5761775" y="3438025"/>
              <a:ext cx="217350" cy="244725"/>
            </a:xfrm>
            <a:custGeom>
              <a:avLst/>
              <a:gdLst/>
              <a:ahLst/>
              <a:cxnLst/>
              <a:rect l="l" t="t" r="r" b="b"/>
              <a:pathLst>
                <a:path w="8694" h="9789" extrusionOk="0">
                  <a:moveTo>
                    <a:pt x="6444" y="1"/>
                  </a:moveTo>
                  <a:lnTo>
                    <a:pt x="0" y="2797"/>
                  </a:lnTo>
                  <a:lnTo>
                    <a:pt x="3040" y="9788"/>
                  </a:lnTo>
                  <a:lnTo>
                    <a:pt x="3314" y="9788"/>
                  </a:lnTo>
                  <a:lnTo>
                    <a:pt x="8694" y="8785"/>
                  </a:lnTo>
                  <a:lnTo>
                    <a:pt x="6444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28"/>
            <p:cNvSpPr/>
            <p:nvPr/>
          </p:nvSpPr>
          <p:spPr>
            <a:xfrm>
              <a:off x="5831675" y="3629525"/>
              <a:ext cx="377700" cy="286500"/>
            </a:xfrm>
            <a:custGeom>
              <a:avLst/>
              <a:gdLst/>
              <a:ahLst/>
              <a:cxnLst/>
              <a:rect l="l" t="t" r="r" b="b"/>
              <a:pathLst>
                <a:path w="15108" h="11460" extrusionOk="0">
                  <a:moveTo>
                    <a:pt x="5898" y="0"/>
                  </a:moveTo>
                  <a:lnTo>
                    <a:pt x="1" y="2007"/>
                  </a:lnTo>
                  <a:lnTo>
                    <a:pt x="3344" y="11460"/>
                  </a:lnTo>
                  <a:lnTo>
                    <a:pt x="15107" y="7356"/>
                  </a:lnTo>
                  <a:cubicBezTo>
                    <a:pt x="14652" y="6262"/>
                    <a:pt x="7782" y="6110"/>
                    <a:pt x="7782" y="6110"/>
                  </a:cubicBezTo>
                  <a:lnTo>
                    <a:pt x="5898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28"/>
            <p:cNvSpPr/>
            <p:nvPr/>
          </p:nvSpPr>
          <p:spPr>
            <a:xfrm>
              <a:off x="5923625" y="3799650"/>
              <a:ext cx="26625" cy="23700"/>
            </a:xfrm>
            <a:custGeom>
              <a:avLst/>
              <a:gdLst/>
              <a:ahLst/>
              <a:cxnLst/>
              <a:rect l="l" t="t" r="r" b="b"/>
              <a:pathLst>
                <a:path w="1065" h="948" extrusionOk="0">
                  <a:moveTo>
                    <a:pt x="542" y="0"/>
                  </a:moveTo>
                  <a:cubicBezTo>
                    <a:pt x="437" y="0"/>
                    <a:pt x="332" y="32"/>
                    <a:pt x="244" y="95"/>
                  </a:cubicBezTo>
                  <a:lnTo>
                    <a:pt x="274" y="65"/>
                  </a:lnTo>
                  <a:lnTo>
                    <a:pt x="274" y="65"/>
                  </a:lnTo>
                  <a:cubicBezTo>
                    <a:pt x="61" y="217"/>
                    <a:pt x="1" y="521"/>
                    <a:pt x="122" y="734"/>
                  </a:cubicBezTo>
                  <a:cubicBezTo>
                    <a:pt x="222" y="873"/>
                    <a:pt x="387" y="947"/>
                    <a:pt x="550" y="947"/>
                  </a:cubicBezTo>
                  <a:cubicBezTo>
                    <a:pt x="634" y="947"/>
                    <a:pt x="718" y="927"/>
                    <a:pt x="791" y="885"/>
                  </a:cubicBezTo>
                  <a:cubicBezTo>
                    <a:pt x="1004" y="734"/>
                    <a:pt x="1065" y="430"/>
                    <a:pt x="943" y="186"/>
                  </a:cubicBezTo>
                  <a:cubicBezTo>
                    <a:pt x="837" y="62"/>
                    <a:pt x="689" y="0"/>
                    <a:pt x="5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28"/>
            <p:cNvSpPr/>
            <p:nvPr/>
          </p:nvSpPr>
          <p:spPr>
            <a:xfrm>
              <a:off x="5907675" y="3802775"/>
              <a:ext cx="301700" cy="113250"/>
            </a:xfrm>
            <a:custGeom>
              <a:avLst/>
              <a:gdLst/>
              <a:ahLst/>
              <a:cxnLst/>
              <a:rect l="l" t="t" r="r" b="b"/>
              <a:pathLst>
                <a:path w="12068" h="4530" extrusionOk="0">
                  <a:moveTo>
                    <a:pt x="11399" y="1"/>
                  </a:moveTo>
                  <a:lnTo>
                    <a:pt x="0" y="3557"/>
                  </a:lnTo>
                  <a:lnTo>
                    <a:pt x="304" y="4530"/>
                  </a:lnTo>
                  <a:lnTo>
                    <a:pt x="12067" y="457"/>
                  </a:lnTo>
                  <a:cubicBezTo>
                    <a:pt x="12007" y="61"/>
                    <a:pt x="11399" y="1"/>
                    <a:pt x="113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" name="Google Shape;358;p28"/>
            <p:cNvSpPr/>
            <p:nvPr/>
          </p:nvSpPr>
          <p:spPr>
            <a:xfrm>
              <a:off x="6007225" y="3779050"/>
              <a:ext cx="22825" cy="26800"/>
            </a:xfrm>
            <a:custGeom>
              <a:avLst/>
              <a:gdLst/>
              <a:ahLst/>
              <a:cxnLst/>
              <a:rect l="l" t="t" r="r" b="b"/>
              <a:pathLst>
                <a:path w="913" h="1072" extrusionOk="0">
                  <a:moveTo>
                    <a:pt x="889" y="0"/>
                  </a:moveTo>
                  <a:cubicBezTo>
                    <a:pt x="806" y="0"/>
                    <a:pt x="507" y="83"/>
                    <a:pt x="274" y="342"/>
                  </a:cubicBezTo>
                  <a:cubicBezTo>
                    <a:pt x="0" y="676"/>
                    <a:pt x="31" y="1041"/>
                    <a:pt x="91" y="1071"/>
                  </a:cubicBezTo>
                  <a:cubicBezTo>
                    <a:pt x="152" y="1071"/>
                    <a:pt x="213" y="767"/>
                    <a:pt x="426" y="494"/>
                  </a:cubicBezTo>
                  <a:cubicBezTo>
                    <a:pt x="638" y="190"/>
                    <a:pt x="912" y="68"/>
                    <a:pt x="912" y="7"/>
                  </a:cubicBezTo>
                  <a:cubicBezTo>
                    <a:pt x="912" y="3"/>
                    <a:pt x="904" y="0"/>
                    <a:pt x="8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" name="Google Shape;359;p28"/>
            <p:cNvSpPr/>
            <p:nvPr/>
          </p:nvSpPr>
          <p:spPr>
            <a:xfrm>
              <a:off x="6049775" y="3781175"/>
              <a:ext cx="16750" cy="29225"/>
            </a:xfrm>
            <a:custGeom>
              <a:avLst/>
              <a:gdLst/>
              <a:ahLst/>
              <a:cxnLst/>
              <a:rect l="l" t="t" r="r" b="b"/>
              <a:pathLst>
                <a:path w="670" h="1169" extrusionOk="0">
                  <a:moveTo>
                    <a:pt x="608" y="0"/>
                  </a:moveTo>
                  <a:cubicBezTo>
                    <a:pt x="516" y="0"/>
                    <a:pt x="252" y="157"/>
                    <a:pt x="122" y="469"/>
                  </a:cubicBezTo>
                  <a:cubicBezTo>
                    <a:pt x="0" y="865"/>
                    <a:pt x="152" y="1169"/>
                    <a:pt x="183" y="1169"/>
                  </a:cubicBezTo>
                  <a:cubicBezTo>
                    <a:pt x="244" y="1138"/>
                    <a:pt x="213" y="865"/>
                    <a:pt x="335" y="561"/>
                  </a:cubicBezTo>
                  <a:cubicBezTo>
                    <a:pt x="456" y="257"/>
                    <a:pt x="669" y="74"/>
                    <a:pt x="639" y="14"/>
                  </a:cubicBezTo>
                  <a:cubicBezTo>
                    <a:pt x="634" y="5"/>
                    <a:pt x="624" y="0"/>
                    <a:pt x="6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" name="Google Shape;360;p28"/>
            <p:cNvSpPr/>
            <p:nvPr/>
          </p:nvSpPr>
          <p:spPr>
            <a:xfrm>
              <a:off x="6090075" y="3783700"/>
              <a:ext cx="9125" cy="29050"/>
            </a:xfrm>
            <a:custGeom>
              <a:avLst/>
              <a:gdLst/>
              <a:ahLst/>
              <a:cxnLst/>
              <a:rect l="l" t="t" r="r" b="b"/>
              <a:pathLst>
                <a:path w="365" h="1162" extrusionOk="0">
                  <a:moveTo>
                    <a:pt x="325" y="1"/>
                  </a:moveTo>
                  <a:cubicBezTo>
                    <a:pt x="273" y="1"/>
                    <a:pt x="58" y="209"/>
                    <a:pt x="30" y="551"/>
                  </a:cubicBezTo>
                  <a:cubicBezTo>
                    <a:pt x="1" y="897"/>
                    <a:pt x="164" y="1161"/>
                    <a:pt x="206" y="1161"/>
                  </a:cubicBezTo>
                  <a:cubicBezTo>
                    <a:pt x="209" y="1161"/>
                    <a:pt x="211" y="1160"/>
                    <a:pt x="212" y="1159"/>
                  </a:cubicBezTo>
                  <a:cubicBezTo>
                    <a:pt x="273" y="1128"/>
                    <a:pt x="212" y="885"/>
                    <a:pt x="242" y="581"/>
                  </a:cubicBezTo>
                  <a:cubicBezTo>
                    <a:pt x="273" y="277"/>
                    <a:pt x="364" y="34"/>
                    <a:pt x="334" y="4"/>
                  </a:cubicBezTo>
                  <a:cubicBezTo>
                    <a:pt x="332" y="2"/>
                    <a:pt x="329" y="1"/>
                    <a:pt x="3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" name="Google Shape;361;p28"/>
            <p:cNvSpPr/>
            <p:nvPr/>
          </p:nvSpPr>
          <p:spPr>
            <a:xfrm>
              <a:off x="5984425" y="3743700"/>
              <a:ext cx="31175" cy="14350"/>
            </a:xfrm>
            <a:custGeom>
              <a:avLst/>
              <a:gdLst/>
              <a:ahLst/>
              <a:cxnLst/>
              <a:rect l="l" t="t" r="r" b="b"/>
              <a:pathLst>
                <a:path w="1247" h="574" extrusionOk="0">
                  <a:moveTo>
                    <a:pt x="955" y="1"/>
                  </a:moveTo>
                  <a:cubicBezTo>
                    <a:pt x="838" y="1"/>
                    <a:pt x="695" y="22"/>
                    <a:pt x="547" y="84"/>
                  </a:cubicBezTo>
                  <a:cubicBezTo>
                    <a:pt x="183" y="236"/>
                    <a:pt x="0" y="540"/>
                    <a:pt x="61" y="570"/>
                  </a:cubicBezTo>
                  <a:cubicBezTo>
                    <a:pt x="63" y="573"/>
                    <a:pt x="67" y="574"/>
                    <a:pt x="71" y="574"/>
                  </a:cubicBezTo>
                  <a:cubicBezTo>
                    <a:pt x="124" y="574"/>
                    <a:pt x="329" y="409"/>
                    <a:pt x="639" y="297"/>
                  </a:cubicBezTo>
                  <a:cubicBezTo>
                    <a:pt x="943" y="145"/>
                    <a:pt x="1247" y="145"/>
                    <a:pt x="1247" y="84"/>
                  </a:cubicBezTo>
                  <a:cubicBezTo>
                    <a:pt x="1247" y="48"/>
                    <a:pt x="1128" y="1"/>
                    <a:pt x="9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" name="Google Shape;362;p28"/>
            <p:cNvSpPr/>
            <p:nvPr/>
          </p:nvSpPr>
          <p:spPr>
            <a:xfrm>
              <a:off x="5954025" y="3702650"/>
              <a:ext cx="51700" cy="18075"/>
            </a:xfrm>
            <a:custGeom>
              <a:avLst/>
              <a:gdLst/>
              <a:ahLst/>
              <a:cxnLst/>
              <a:rect l="l" t="t" r="r" b="b"/>
              <a:pathLst>
                <a:path w="2068" h="723" extrusionOk="0">
                  <a:moveTo>
                    <a:pt x="852" y="206"/>
                  </a:moveTo>
                  <a:cubicBezTo>
                    <a:pt x="1064" y="206"/>
                    <a:pt x="1277" y="267"/>
                    <a:pt x="1490" y="328"/>
                  </a:cubicBezTo>
                  <a:cubicBezTo>
                    <a:pt x="1651" y="386"/>
                    <a:pt x="1784" y="445"/>
                    <a:pt x="1882" y="487"/>
                  </a:cubicBezTo>
                  <a:lnTo>
                    <a:pt x="1882" y="487"/>
                  </a:lnTo>
                  <a:cubicBezTo>
                    <a:pt x="1733" y="497"/>
                    <a:pt x="1589" y="519"/>
                    <a:pt x="1459" y="541"/>
                  </a:cubicBezTo>
                  <a:cubicBezTo>
                    <a:pt x="1247" y="541"/>
                    <a:pt x="1034" y="541"/>
                    <a:pt x="821" y="510"/>
                  </a:cubicBezTo>
                  <a:cubicBezTo>
                    <a:pt x="669" y="480"/>
                    <a:pt x="548" y="480"/>
                    <a:pt x="426" y="449"/>
                  </a:cubicBezTo>
                  <a:cubicBezTo>
                    <a:pt x="365" y="419"/>
                    <a:pt x="304" y="419"/>
                    <a:pt x="274" y="389"/>
                  </a:cubicBezTo>
                  <a:cubicBezTo>
                    <a:pt x="213" y="358"/>
                    <a:pt x="213" y="389"/>
                    <a:pt x="213" y="328"/>
                  </a:cubicBezTo>
                  <a:cubicBezTo>
                    <a:pt x="244" y="267"/>
                    <a:pt x="335" y="206"/>
                    <a:pt x="487" y="206"/>
                  </a:cubicBezTo>
                  <a:close/>
                  <a:moveTo>
                    <a:pt x="669" y="1"/>
                  </a:moveTo>
                  <a:cubicBezTo>
                    <a:pt x="601" y="1"/>
                    <a:pt x="532" y="9"/>
                    <a:pt x="456" y="24"/>
                  </a:cubicBezTo>
                  <a:cubicBezTo>
                    <a:pt x="396" y="24"/>
                    <a:pt x="304" y="24"/>
                    <a:pt x="244" y="54"/>
                  </a:cubicBezTo>
                  <a:cubicBezTo>
                    <a:pt x="122" y="85"/>
                    <a:pt x="61" y="176"/>
                    <a:pt x="31" y="297"/>
                  </a:cubicBezTo>
                  <a:cubicBezTo>
                    <a:pt x="0" y="389"/>
                    <a:pt x="61" y="510"/>
                    <a:pt x="152" y="571"/>
                  </a:cubicBezTo>
                  <a:cubicBezTo>
                    <a:pt x="213" y="632"/>
                    <a:pt x="304" y="632"/>
                    <a:pt x="396" y="662"/>
                  </a:cubicBezTo>
                  <a:cubicBezTo>
                    <a:pt x="517" y="692"/>
                    <a:pt x="639" y="692"/>
                    <a:pt x="791" y="723"/>
                  </a:cubicBezTo>
                  <a:cubicBezTo>
                    <a:pt x="1004" y="723"/>
                    <a:pt x="1247" y="723"/>
                    <a:pt x="1459" y="692"/>
                  </a:cubicBezTo>
                  <a:cubicBezTo>
                    <a:pt x="1642" y="692"/>
                    <a:pt x="1825" y="625"/>
                    <a:pt x="1988" y="529"/>
                  </a:cubicBezTo>
                  <a:lnTo>
                    <a:pt x="1988" y="529"/>
                  </a:lnTo>
                  <a:cubicBezTo>
                    <a:pt x="2016" y="540"/>
                    <a:pt x="2038" y="545"/>
                    <a:pt x="2052" y="545"/>
                  </a:cubicBezTo>
                  <a:cubicBezTo>
                    <a:pt x="2059" y="545"/>
                    <a:pt x="2064" y="544"/>
                    <a:pt x="2067" y="541"/>
                  </a:cubicBezTo>
                  <a:cubicBezTo>
                    <a:pt x="2067" y="541"/>
                    <a:pt x="2056" y="527"/>
                    <a:pt x="2032" y="503"/>
                  </a:cubicBezTo>
                  <a:lnTo>
                    <a:pt x="2032" y="503"/>
                  </a:lnTo>
                  <a:cubicBezTo>
                    <a:pt x="2044" y="495"/>
                    <a:pt x="2056" y="488"/>
                    <a:pt x="2067" y="480"/>
                  </a:cubicBezTo>
                  <a:cubicBezTo>
                    <a:pt x="2048" y="480"/>
                    <a:pt x="2028" y="480"/>
                    <a:pt x="2008" y="480"/>
                  </a:cubicBezTo>
                  <a:lnTo>
                    <a:pt x="2008" y="480"/>
                  </a:lnTo>
                  <a:cubicBezTo>
                    <a:pt x="1934" y="412"/>
                    <a:pt x="1787" y="294"/>
                    <a:pt x="1551" y="176"/>
                  </a:cubicBezTo>
                  <a:cubicBezTo>
                    <a:pt x="1338" y="85"/>
                    <a:pt x="1095" y="24"/>
                    <a:pt x="882" y="24"/>
                  </a:cubicBezTo>
                  <a:cubicBezTo>
                    <a:pt x="806" y="9"/>
                    <a:pt x="738" y="1"/>
                    <a:pt x="6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" name="Google Shape;363;p28"/>
            <p:cNvSpPr/>
            <p:nvPr/>
          </p:nvSpPr>
          <p:spPr>
            <a:xfrm>
              <a:off x="5992025" y="3666475"/>
              <a:ext cx="22825" cy="51225"/>
            </a:xfrm>
            <a:custGeom>
              <a:avLst/>
              <a:gdLst/>
              <a:ahLst/>
              <a:cxnLst/>
              <a:rect l="l" t="t" r="r" b="b"/>
              <a:pathLst>
                <a:path w="913" h="2049" extrusionOk="0">
                  <a:moveTo>
                    <a:pt x="377" y="0"/>
                  </a:moveTo>
                  <a:cubicBezTo>
                    <a:pt x="352" y="0"/>
                    <a:pt x="327" y="4"/>
                    <a:pt x="304" y="12"/>
                  </a:cubicBezTo>
                  <a:cubicBezTo>
                    <a:pt x="122" y="103"/>
                    <a:pt x="31" y="255"/>
                    <a:pt x="31" y="437"/>
                  </a:cubicBezTo>
                  <a:cubicBezTo>
                    <a:pt x="0" y="589"/>
                    <a:pt x="0" y="711"/>
                    <a:pt x="0" y="863"/>
                  </a:cubicBezTo>
                  <a:cubicBezTo>
                    <a:pt x="0" y="1076"/>
                    <a:pt x="61" y="1319"/>
                    <a:pt x="152" y="1532"/>
                  </a:cubicBezTo>
                  <a:cubicBezTo>
                    <a:pt x="274" y="1896"/>
                    <a:pt x="487" y="2048"/>
                    <a:pt x="487" y="2048"/>
                  </a:cubicBezTo>
                  <a:cubicBezTo>
                    <a:pt x="517" y="2018"/>
                    <a:pt x="395" y="1836"/>
                    <a:pt x="274" y="1471"/>
                  </a:cubicBezTo>
                  <a:cubicBezTo>
                    <a:pt x="213" y="1288"/>
                    <a:pt x="183" y="1076"/>
                    <a:pt x="183" y="863"/>
                  </a:cubicBezTo>
                  <a:cubicBezTo>
                    <a:pt x="183" y="711"/>
                    <a:pt x="213" y="589"/>
                    <a:pt x="243" y="468"/>
                  </a:cubicBezTo>
                  <a:cubicBezTo>
                    <a:pt x="243" y="377"/>
                    <a:pt x="274" y="255"/>
                    <a:pt x="365" y="194"/>
                  </a:cubicBezTo>
                  <a:cubicBezTo>
                    <a:pt x="373" y="190"/>
                    <a:pt x="381" y="188"/>
                    <a:pt x="389" y="188"/>
                  </a:cubicBezTo>
                  <a:cubicBezTo>
                    <a:pt x="442" y="188"/>
                    <a:pt x="495" y="271"/>
                    <a:pt x="547" y="377"/>
                  </a:cubicBezTo>
                  <a:cubicBezTo>
                    <a:pt x="608" y="498"/>
                    <a:pt x="669" y="589"/>
                    <a:pt x="699" y="711"/>
                  </a:cubicBezTo>
                  <a:cubicBezTo>
                    <a:pt x="730" y="924"/>
                    <a:pt x="730" y="1136"/>
                    <a:pt x="699" y="1319"/>
                  </a:cubicBezTo>
                  <a:cubicBezTo>
                    <a:pt x="639" y="1532"/>
                    <a:pt x="547" y="1714"/>
                    <a:pt x="487" y="1896"/>
                  </a:cubicBezTo>
                  <a:cubicBezTo>
                    <a:pt x="487" y="1896"/>
                    <a:pt x="699" y="1744"/>
                    <a:pt x="821" y="1380"/>
                  </a:cubicBezTo>
                  <a:cubicBezTo>
                    <a:pt x="912" y="1136"/>
                    <a:pt x="912" y="893"/>
                    <a:pt x="882" y="680"/>
                  </a:cubicBezTo>
                  <a:cubicBezTo>
                    <a:pt x="851" y="559"/>
                    <a:pt x="791" y="407"/>
                    <a:pt x="730" y="285"/>
                  </a:cubicBezTo>
                  <a:cubicBezTo>
                    <a:pt x="699" y="225"/>
                    <a:pt x="639" y="164"/>
                    <a:pt x="608" y="103"/>
                  </a:cubicBezTo>
                  <a:cubicBezTo>
                    <a:pt x="540" y="35"/>
                    <a:pt x="454" y="0"/>
                    <a:pt x="3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" name="Google Shape;364;p28"/>
            <p:cNvSpPr/>
            <p:nvPr/>
          </p:nvSpPr>
          <p:spPr>
            <a:xfrm>
              <a:off x="4928925" y="2323275"/>
              <a:ext cx="1057050" cy="1329825"/>
            </a:xfrm>
            <a:custGeom>
              <a:avLst/>
              <a:gdLst/>
              <a:ahLst/>
              <a:cxnLst/>
              <a:rect l="l" t="t" r="r" b="b"/>
              <a:pathLst>
                <a:path w="42282" h="53193" extrusionOk="0">
                  <a:moveTo>
                    <a:pt x="5563" y="0"/>
                  </a:moveTo>
                  <a:cubicBezTo>
                    <a:pt x="5563" y="0"/>
                    <a:pt x="1" y="11034"/>
                    <a:pt x="3739" y="13618"/>
                  </a:cubicBezTo>
                  <a:cubicBezTo>
                    <a:pt x="7478" y="16201"/>
                    <a:pt x="24986" y="29332"/>
                    <a:pt x="24986" y="29332"/>
                  </a:cubicBezTo>
                  <a:lnTo>
                    <a:pt x="33922" y="53193"/>
                  </a:lnTo>
                  <a:lnTo>
                    <a:pt x="42281" y="49758"/>
                  </a:lnTo>
                  <a:lnTo>
                    <a:pt x="35320" y="21855"/>
                  </a:lnTo>
                  <a:lnTo>
                    <a:pt x="17721" y="6080"/>
                  </a:lnTo>
                  <a:lnTo>
                    <a:pt x="556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" name="Google Shape;365;p28"/>
            <p:cNvSpPr/>
            <p:nvPr/>
          </p:nvSpPr>
          <p:spPr>
            <a:xfrm>
              <a:off x="5565725" y="2947900"/>
              <a:ext cx="40300" cy="98050"/>
            </a:xfrm>
            <a:custGeom>
              <a:avLst/>
              <a:gdLst/>
              <a:ahLst/>
              <a:cxnLst/>
              <a:rect l="l" t="t" r="r" b="b"/>
              <a:pathLst>
                <a:path w="1612" h="3922" extrusionOk="0">
                  <a:moveTo>
                    <a:pt x="1581" y="1"/>
                  </a:moveTo>
                  <a:lnTo>
                    <a:pt x="1581" y="1"/>
                  </a:lnTo>
                  <a:cubicBezTo>
                    <a:pt x="578" y="1064"/>
                    <a:pt x="31" y="2463"/>
                    <a:pt x="0" y="3922"/>
                  </a:cubicBezTo>
                  <a:cubicBezTo>
                    <a:pt x="61" y="3922"/>
                    <a:pt x="183" y="2979"/>
                    <a:pt x="608" y="1885"/>
                  </a:cubicBezTo>
                  <a:cubicBezTo>
                    <a:pt x="1034" y="791"/>
                    <a:pt x="1611" y="31"/>
                    <a:pt x="158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" name="Google Shape;366;p28"/>
            <p:cNvSpPr/>
            <p:nvPr/>
          </p:nvSpPr>
          <p:spPr>
            <a:xfrm>
              <a:off x="5556600" y="2941825"/>
              <a:ext cx="15225" cy="104125"/>
            </a:xfrm>
            <a:custGeom>
              <a:avLst/>
              <a:gdLst/>
              <a:ahLst/>
              <a:cxnLst/>
              <a:rect l="l" t="t" r="r" b="b"/>
              <a:pathLst>
                <a:path w="609" h="4165" extrusionOk="0">
                  <a:moveTo>
                    <a:pt x="548" y="0"/>
                  </a:moveTo>
                  <a:cubicBezTo>
                    <a:pt x="274" y="639"/>
                    <a:pt x="92" y="1338"/>
                    <a:pt x="92" y="2067"/>
                  </a:cubicBezTo>
                  <a:cubicBezTo>
                    <a:pt x="1" y="2766"/>
                    <a:pt x="31" y="3466"/>
                    <a:pt x="213" y="4165"/>
                  </a:cubicBezTo>
                  <a:cubicBezTo>
                    <a:pt x="274" y="4134"/>
                    <a:pt x="183" y="3222"/>
                    <a:pt x="274" y="2067"/>
                  </a:cubicBezTo>
                  <a:cubicBezTo>
                    <a:pt x="365" y="912"/>
                    <a:pt x="608" y="0"/>
                    <a:pt x="54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" name="Google Shape;367;p28"/>
            <p:cNvSpPr/>
            <p:nvPr/>
          </p:nvSpPr>
          <p:spPr>
            <a:xfrm>
              <a:off x="5020875" y="2460825"/>
              <a:ext cx="777400" cy="1183150"/>
            </a:xfrm>
            <a:custGeom>
              <a:avLst/>
              <a:gdLst/>
              <a:ahLst/>
              <a:cxnLst/>
              <a:rect l="l" t="t" r="r" b="b"/>
              <a:pathLst>
                <a:path w="31096" h="47326" extrusionOk="0">
                  <a:moveTo>
                    <a:pt x="912" y="0"/>
                  </a:moveTo>
                  <a:lnTo>
                    <a:pt x="912" y="0"/>
                  </a:lnTo>
                  <a:cubicBezTo>
                    <a:pt x="882" y="61"/>
                    <a:pt x="852" y="91"/>
                    <a:pt x="852" y="152"/>
                  </a:cubicBezTo>
                  <a:cubicBezTo>
                    <a:pt x="821" y="243"/>
                    <a:pt x="760" y="365"/>
                    <a:pt x="669" y="547"/>
                  </a:cubicBezTo>
                  <a:cubicBezTo>
                    <a:pt x="456" y="1094"/>
                    <a:pt x="305" y="1672"/>
                    <a:pt x="183" y="2219"/>
                  </a:cubicBezTo>
                  <a:cubicBezTo>
                    <a:pt x="1" y="3131"/>
                    <a:pt x="31" y="4073"/>
                    <a:pt x="213" y="4985"/>
                  </a:cubicBezTo>
                  <a:cubicBezTo>
                    <a:pt x="365" y="5532"/>
                    <a:pt x="578" y="6079"/>
                    <a:pt x="882" y="6565"/>
                  </a:cubicBezTo>
                  <a:cubicBezTo>
                    <a:pt x="1247" y="7113"/>
                    <a:pt x="1642" y="7599"/>
                    <a:pt x="2128" y="8055"/>
                  </a:cubicBezTo>
                  <a:cubicBezTo>
                    <a:pt x="3192" y="9088"/>
                    <a:pt x="4347" y="10000"/>
                    <a:pt x="5563" y="10821"/>
                  </a:cubicBezTo>
                  <a:cubicBezTo>
                    <a:pt x="6870" y="11702"/>
                    <a:pt x="8299" y="12614"/>
                    <a:pt x="9758" y="13648"/>
                  </a:cubicBezTo>
                  <a:cubicBezTo>
                    <a:pt x="11186" y="14681"/>
                    <a:pt x="12676" y="15806"/>
                    <a:pt x="14226" y="16991"/>
                  </a:cubicBezTo>
                  <a:lnTo>
                    <a:pt x="16597" y="18754"/>
                  </a:lnTo>
                  <a:cubicBezTo>
                    <a:pt x="17387" y="19362"/>
                    <a:pt x="18177" y="20000"/>
                    <a:pt x="18967" y="20669"/>
                  </a:cubicBezTo>
                  <a:cubicBezTo>
                    <a:pt x="19961" y="21512"/>
                    <a:pt x="20955" y="22326"/>
                    <a:pt x="21890" y="23109"/>
                  </a:cubicBezTo>
                  <a:lnTo>
                    <a:pt x="21890" y="23109"/>
                  </a:lnTo>
                  <a:cubicBezTo>
                    <a:pt x="22709" y="24747"/>
                    <a:pt x="23498" y="26325"/>
                    <a:pt x="24135" y="27934"/>
                  </a:cubicBezTo>
                  <a:cubicBezTo>
                    <a:pt x="24439" y="28724"/>
                    <a:pt x="24682" y="29514"/>
                    <a:pt x="24925" y="30304"/>
                  </a:cubicBezTo>
                  <a:cubicBezTo>
                    <a:pt x="25168" y="31095"/>
                    <a:pt x="25411" y="31855"/>
                    <a:pt x="25655" y="32584"/>
                  </a:cubicBezTo>
                  <a:cubicBezTo>
                    <a:pt x="26658" y="35532"/>
                    <a:pt x="27630" y="38146"/>
                    <a:pt x="28421" y="40335"/>
                  </a:cubicBezTo>
                  <a:cubicBezTo>
                    <a:pt x="29211" y="42523"/>
                    <a:pt x="29880" y="44256"/>
                    <a:pt x="30335" y="45472"/>
                  </a:cubicBezTo>
                  <a:cubicBezTo>
                    <a:pt x="30579" y="46049"/>
                    <a:pt x="30761" y="46536"/>
                    <a:pt x="30883" y="46840"/>
                  </a:cubicBezTo>
                  <a:cubicBezTo>
                    <a:pt x="30943" y="46992"/>
                    <a:pt x="31004" y="47113"/>
                    <a:pt x="31035" y="47204"/>
                  </a:cubicBezTo>
                  <a:lnTo>
                    <a:pt x="30913" y="46809"/>
                  </a:lnTo>
                  <a:cubicBezTo>
                    <a:pt x="30761" y="46475"/>
                    <a:pt x="30609" y="46019"/>
                    <a:pt x="30396" y="45411"/>
                  </a:cubicBezTo>
                  <a:lnTo>
                    <a:pt x="28512" y="40274"/>
                  </a:lnTo>
                  <a:cubicBezTo>
                    <a:pt x="27721" y="38086"/>
                    <a:pt x="26779" y="35472"/>
                    <a:pt x="25807" y="32523"/>
                  </a:cubicBezTo>
                  <a:cubicBezTo>
                    <a:pt x="25563" y="31763"/>
                    <a:pt x="25320" y="31004"/>
                    <a:pt x="25077" y="30244"/>
                  </a:cubicBezTo>
                  <a:cubicBezTo>
                    <a:pt x="24834" y="29423"/>
                    <a:pt x="24591" y="28633"/>
                    <a:pt x="24287" y="27842"/>
                  </a:cubicBezTo>
                  <a:cubicBezTo>
                    <a:pt x="23648" y="26231"/>
                    <a:pt x="22889" y="24651"/>
                    <a:pt x="22037" y="23009"/>
                  </a:cubicBezTo>
                  <a:lnTo>
                    <a:pt x="22037" y="22979"/>
                  </a:lnTo>
                  <a:cubicBezTo>
                    <a:pt x="21095" y="22189"/>
                    <a:pt x="20123" y="21338"/>
                    <a:pt x="19089" y="20517"/>
                  </a:cubicBezTo>
                  <a:cubicBezTo>
                    <a:pt x="18299" y="19879"/>
                    <a:pt x="17508" y="19210"/>
                    <a:pt x="16718" y="18602"/>
                  </a:cubicBezTo>
                  <a:lnTo>
                    <a:pt x="14347" y="16839"/>
                  </a:lnTo>
                  <a:cubicBezTo>
                    <a:pt x="12797" y="15654"/>
                    <a:pt x="11308" y="14529"/>
                    <a:pt x="9849" y="13496"/>
                  </a:cubicBezTo>
                  <a:cubicBezTo>
                    <a:pt x="8420" y="12462"/>
                    <a:pt x="6961" y="11581"/>
                    <a:pt x="5654" y="10699"/>
                  </a:cubicBezTo>
                  <a:cubicBezTo>
                    <a:pt x="4438" y="9879"/>
                    <a:pt x="3283" y="8967"/>
                    <a:pt x="2219" y="7964"/>
                  </a:cubicBezTo>
                  <a:cubicBezTo>
                    <a:pt x="1764" y="7508"/>
                    <a:pt x="1338" y="7021"/>
                    <a:pt x="1004" y="6505"/>
                  </a:cubicBezTo>
                  <a:cubicBezTo>
                    <a:pt x="700" y="6018"/>
                    <a:pt x="487" y="5502"/>
                    <a:pt x="335" y="4954"/>
                  </a:cubicBezTo>
                  <a:cubicBezTo>
                    <a:pt x="122" y="4073"/>
                    <a:pt x="92" y="3131"/>
                    <a:pt x="274" y="2249"/>
                  </a:cubicBezTo>
                  <a:cubicBezTo>
                    <a:pt x="365" y="1672"/>
                    <a:pt x="517" y="1125"/>
                    <a:pt x="730" y="578"/>
                  </a:cubicBezTo>
                  <a:cubicBezTo>
                    <a:pt x="791" y="395"/>
                    <a:pt x="821" y="243"/>
                    <a:pt x="882" y="152"/>
                  </a:cubicBezTo>
                  <a:cubicBezTo>
                    <a:pt x="912" y="61"/>
                    <a:pt x="912" y="0"/>
                    <a:pt x="912" y="0"/>
                  </a:cubicBezTo>
                  <a:close/>
                  <a:moveTo>
                    <a:pt x="31035" y="47205"/>
                  </a:moveTo>
                  <a:lnTo>
                    <a:pt x="31035" y="47205"/>
                  </a:lnTo>
                  <a:cubicBezTo>
                    <a:pt x="31035" y="47235"/>
                    <a:pt x="31065" y="47296"/>
                    <a:pt x="31095" y="47326"/>
                  </a:cubicBezTo>
                  <a:cubicBezTo>
                    <a:pt x="31065" y="47265"/>
                    <a:pt x="31035" y="47235"/>
                    <a:pt x="31035" y="47205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" name="Google Shape;368;p28"/>
            <p:cNvSpPr/>
            <p:nvPr/>
          </p:nvSpPr>
          <p:spPr>
            <a:xfrm>
              <a:off x="5240475" y="2411425"/>
              <a:ext cx="407325" cy="141350"/>
            </a:xfrm>
            <a:custGeom>
              <a:avLst/>
              <a:gdLst/>
              <a:ahLst/>
              <a:cxnLst/>
              <a:rect l="l" t="t" r="r" b="b"/>
              <a:pathLst>
                <a:path w="16293" h="5654" extrusionOk="0">
                  <a:moveTo>
                    <a:pt x="1" y="0"/>
                  </a:moveTo>
                  <a:lnTo>
                    <a:pt x="8724" y="5654"/>
                  </a:lnTo>
                  <a:lnTo>
                    <a:pt x="16293" y="2918"/>
                  </a:lnTo>
                  <a:lnTo>
                    <a:pt x="10761" y="15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" name="Google Shape;369;p28"/>
            <p:cNvSpPr/>
            <p:nvPr/>
          </p:nvSpPr>
          <p:spPr>
            <a:xfrm>
              <a:off x="4716150" y="2391625"/>
              <a:ext cx="194575" cy="82125"/>
            </a:xfrm>
            <a:custGeom>
              <a:avLst/>
              <a:gdLst/>
              <a:ahLst/>
              <a:cxnLst/>
              <a:rect l="l" t="t" r="r" b="b"/>
              <a:pathLst>
                <a:path w="7783" h="3285" extrusionOk="0">
                  <a:moveTo>
                    <a:pt x="7777" y="0"/>
                  </a:moveTo>
                  <a:cubicBezTo>
                    <a:pt x="7721" y="0"/>
                    <a:pt x="7361" y="325"/>
                    <a:pt x="6779" y="762"/>
                  </a:cubicBezTo>
                  <a:cubicBezTo>
                    <a:pt x="5958" y="1370"/>
                    <a:pt x="5077" y="1887"/>
                    <a:pt x="4135" y="2282"/>
                  </a:cubicBezTo>
                  <a:cubicBezTo>
                    <a:pt x="3223" y="2646"/>
                    <a:pt x="2220" y="2920"/>
                    <a:pt x="1247" y="3072"/>
                  </a:cubicBezTo>
                  <a:cubicBezTo>
                    <a:pt x="457" y="3194"/>
                    <a:pt x="1" y="3224"/>
                    <a:pt x="1" y="3254"/>
                  </a:cubicBezTo>
                  <a:cubicBezTo>
                    <a:pt x="92" y="3285"/>
                    <a:pt x="214" y="3285"/>
                    <a:pt x="335" y="3285"/>
                  </a:cubicBezTo>
                  <a:cubicBezTo>
                    <a:pt x="639" y="3285"/>
                    <a:pt x="943" y="3254"/>
                    <a:pt x="1247" y="3224"/>
                  </a:cubicBezTo>
                  <a:cubicBezTo>
                    <a:pt x="3314" y="2981"/>
                    <a:pt x="5229" y="2190"/>
                    <a:pt x="6840" y="883"/>
                  </a:cubicBezTo>
                  <a:cubicBezTo>
                    <a:pt x="7083" y="701"/>
                    <a:pt x="7326" y="488"/>
                    <a:pt x="7539" y="276"/>
                  </a:cubicBezTo>
                  <a:cubicBezTo>
                    <a:pt x="7630" y="184"/>
                    <a:pt x="7691" y="93"/>
                    <a:pt x="7782" y="2"/>
                  </a:cubicBezTo>
                  <a:cubicBezTo>
                    <a:pt x="7781" y="1"/>
                    <a:pt x="7779" y="0"/>
                    <a:pt x="77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" name="Google Shape;370;p28"/>
            <p:cNvSpPr/>
            <p:nvPr/>
          </p:nvSpPr>
          <p:spPr>
            <a:xfrm>
              <a:off x="5052025" y="1573250"/>
              <a:ext cx="905075" cy="883025"/>
            </a:xfrm>
            <a:custGeom>
              <a:avLst/>
              <a:gdLst/>
              <a:ahLst/>
              <a:cxnLst/>
              <a:rect l="l" t="t" r="r" b="b"/>
              <a:pathLst>
                <a:path w="36203" h="35321" extrusionOk="0">
                  <a:moveTo>
                    <a:pt x="17965" y="1"/>
                  </a:moveTo>
                  <a:lnTo>
                    <a:pt x="15503" y="62"/>
                  </a:lnTo>
                  <a:cubicBezTo>
                    <a:pt x="13405" y="123"/>
                    <a:pt x="11338" y="335"/>
                    <a:pt x="9302" y="700"/>
                  </a:cubicBezTo>
                  <a:cubicBezTo>
                    <a:pt x="8025" y="943"/>
                    <a:pt x="6840" y="1582"/>
                    <a:pt x="5958" y="2493"/>
                  </a:cubicBezTo>
                  <a:cubicBezTo>
                    <a:pt x="5138" y="3405"/>
                    <a:pt x="4530" y="4500"/>
                    <a:pt x="4226" y="5685"/>
                  </a:cubicBezTo>
                  <a:lnTo>
                    <a:pt x="2068" y="16962"/>
                  </a:lnTo>
                  <a:lnTo>
                    <a:pt x="1" y="32585"/>
                  </a:lnTo>
                  <a:cubicBezTo>
                    <a:pt x="1" y="32585"/>
                    <a:pt x="881" y="32527"/>
                    <a:pt x="2234" y="32527"/>
                  </a:cubicBezTo>
                  <a:cubicBezTo>
                    <a:pt x="4669" y="32527"/>
                    <a:pt x="8638" y="32715"/>
                    <a:pt x="11764" y="33770"/>
                  </a:cubicBezTo>
                  <a:cubicBezTo>
                    <a:pt x="16286" y="35268"/>
                    <a:pt x="19205" y="35321"/>
                    <a:pt x="19592" y="35321"/>
                  </a:cubicBezTo>
                  <a:cubicBezTo>
                    <a:pt x="19622" y="35321"/>
                    <a:pt x="19636" y="35321"/>
                    <a:pt x="19636" y="35321"/>
                  </a:cubicBezTo>
                  <a:lnTo>
                    <a:pt x="18603" y="25594"/>
                  </a:lnTo>
                  <a:lnTo>
                    <a:pt x="22250" y="17630"/>
                  </a:lnTo>
                  <a:lnTo>
                    <a:pt x="23861" y="26962"/>
                  </a:lnTo>
                  <a:lnTo>
                    <a:pt x="31308" y="34652"/>
                  </a:lnTo>
                  <a:lnTo>
                    <a:pt x="36202" y="33558"/>
                  </a:lnTo>
                  <a:lnTo>
                    <a:pt x="31156" y="25108"/>
                  </a:lnTo>
                  <a:lnTo>
                    <a:pt x="27630" y="7873"/>
                  </a:lnTo>
                  <a:cubicBezTo>
                    <a:pt x="27357" y="6445"/>
                    <a:pt x="26567" y="5138"/>
                    <a:pt x="25442" y="4226"/>
                  </a:cubicBezTo>
                  <a:lnTo>
                    <a:pt x="25290" y="4104"/>
                  </a:lnTo>
                  <a:lnTo>
                    <a:pt x="17965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" name="Google Shape;371;p28"/>
            <p:cNvSpPr/>
            <p:nvPr/>
          </p:nvSpPr>
          <p:spPr>
            <a:xfrm>
              <a:off x="5550525" y="1833900"/>
              <a:ext cx="135275" cy="310075"/>
            </a:xfrm>
            <a:custGeom>
              <a:avLst/>
              <a:gdLst/>
              <a:ahLst/>
              <a:cxnLst/>
              <a:rect l="l" t="t" r="r" b="b"/>
              <a:pathLst>
                <a:path w="5411" h="12403" extrusionOk="0">
                  <a:moveTo>
                    <a:pt x="5411" y="1"/>
                  </a:moveTo>
                  <a:cubicBezTo>
                    <a:pt x="5320" y="153"/>
                    <a:pt x="5259" y="305"/>
                    <a:pt x="5168" y="487"/>
                  </a:cubicBezTo>
                  <a:lnTo>
                    <a:pt x="4560" y="1794"/>
                  </a:lnTo>
                  <a:cubicBezTo>
                    <a:pt x="4043" y="2919"/>
                    <a:pt x="3374" y="4438"/>
                    <a:pt x="2614" y="6171"/>
                  </a:cubicBezTo>
                  <a:cubicBezTo>
                    <a:pt x="1855" y="7873"/>
                    <a:pt x="1186" y="9423"/>
                    <a:pt x="699" y="10548"/>
                  </a:cubicBezTo>
                  <a:cubicBezTo>
                    <a:pt x="487" y="11125"/>
                    <a:pt x="304" y="11581"/>
                    <a:pt x="152" y="11885"/>
                  </a:cubicBezTo>
                  <a:cubicBezTo>
                    <a:pt x="92" y="12068"/>
                    <a:pt x="31" y="12220"/>
                    <a:pt x="0" y="12402"/>
                  </a:cubicBezTo>
                  <a:cubicBezTo>
                    <a:pt x="92" y="12250"/>
                    <a:pt x="183" y="12098"/>
                    <a:pt x="244" y="11916"/>
                  </a:cubicBezTo>
                  <a:cubicBezTo>
                    <a:pt x="396" y="11581"/>
                    <a:pt x="608" y="11125"/>
                    <a:pt x="851" y="10609"/>
                  </a:cubicBezTo>
                  <a:lnTo>
                    <a:pt x="2797" y="6232"/>
                  </a:lnTo>
                  <a:cubicBezTo>
                    <a:pt x="3557" y="4530"/>
                    <a:pt x="4195" y="2979"/>
                    <a:pt x="4681" y="1855"/>
                  </a:cubicBezTo>
                  <a:lnTo>
                    <a:pt x="5228" y="517"/>
                  </a:lnTo>
                  <a:cubicBezTo>
                    <a:pt x="5320" y="335"/>
                    <a:pt x="5380" y="183"/>
                    <a:pt x="54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" name="Google Shape;372;p28"/>
            <p:cNvSpPr/>
            <p:nvPr/>
          </p:nvSpPr>
          <p:spPr>
            <a:xfrm>
              <a:off x="5151575" y="1615825"/>
              <a:ext cx="660375" cy="894400"/>
            </a:xfrm>
            <a:custGeom>
              <a:avLst/>
              <a:gdLst/>
              <a:ahLst/>
              <a:cxnLst/>
              <a:rect l="l" t="t" r="r" b="b"/>
              <a:pathLst>
                <a:path w="26415" h="35776" extrusionOk="0">
                  <a:moveTo>
                    <a:pt x="4737" y="1"/>
                  </a:moveTo>
                  <a:cubicBezTo>
                    <a:pt x="4046" y="1"/>
                    <a:pt x="3374" y="153"/>
                    <a:pt x="2797" y="486"/>
                  </a:cubicBezTo>
                  <a:cubicBezTo>
                    <a:pt x="1156" y="1459"/>
                    <a:pt x="1" y="4195"/>
                    <a:pt x="669" y="6018"/>
                  </a:cubicBezTo>
                  <a:cubicBezTo>
                    <a:pt x="2098" y="10000"/>
                    <a:pt x="4834" y="19089"/>
                    <a:pt x="6171" y="22584"/>
                  </a:cubicBezTo>
                  <a:cubicBezTo>
                    <a:pt x="6596" y="23648"/>
                    <a:pt x="7265" y="24590"/>
                    <a:pt x="8177" y="25289"/>
                  </a:cubicBezTo>
                  <a:lnTo>
                    <a:pt x="22980" y="35776"/>
                  </a:lnTo>
                  <a:lnTo>
                    <a:pt x="26414" y="31338"/>
                  </a:lnTo>
                  <a:lnTo>
                    <a:pt x="15290" y="20608"/>
                  </a:lnTo>
                  <a:lnTo>
                    <a:pt x="9302" y="2888"/>
                  </a:lnTo>
                  <a:cubicBezTo>
                    <a:pt x="8678" y="1150"/>
                    <a:pt x="6634" y="1"/>
                    <a:pt x="473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28"/>
            <p:cNvSpPr/>
            <p:nvPr/>
          </p:nvSpPr>
          <p:spPr>
            <a:xfrm>
              <a:off x="5191850" y="1706250"/>
              <a:ext cx="623900" cy="807775"/>
            </a:xfrm>
            <a:custGeom>
              <a:avLst/>
              <a:gdLst/>
              <a:ahLst/>
              <a:cxnLst/>
              <a:rect l="l" t="t" r="r" b="b"/>
              <a:pathLst>
                <a:path w="24956" h="32311" extrusionOk="0">
                  <a:moveTo>
                    <a:pt x="7995" y="0"/>
                  </a:moveTo>
                  <a:cubicBezTo>
                    <a:pt x="7995" y="3"/>
                    <a:pt x="8026" y="95"/>
                    <a:pt x="8086" y="335"/>
                  </a:cubicBezTo>
                  <a:lnTo>
                    <a:pt x="8390" y="1246"/>
                  </a:lnTo>
                  <a:lnTo>
                    <a:pt x="9514" y="4712"/>
                  </a:lnTo>
                  <a:cubicBezTo>
                    <a:pt x="10518" y="7690"/>
                    <a:pt x="11946" y="11915"/>
                    <a:pt x="13648" y="17052"/>
                  </a:cubicBezTo>
                  <a:lnTo>
                    <a:pt x="13648" y="17083"/>
                  </a:lnTo>
                  <a:lnTo>
                    <a:pt x="24676" y="27717"/>
                  </a:lnTo>
                  <a:lnTo>
                    <a:pt x="22281" y="30852"/>
                  </a:lnTo>
                  <a:lnTo>
                    <a:pt x="21381" y="32041"/>
                  </a:lnTo>
                  <a:lnTo>
                    <a:pt x="10062" y="23922"/>
                  </a:lnTo>
                  <a:lnTo>
                    <a:pt x="7508" y="22067"/>
                  </a:lnTo>
                  <a:lnTo>
                    <a:pt x="6900" y="21611"/>
                  </a:lnTo>
                  <a:cubicBezTo>
                    <a:pt x="6688" y="21490"/>
                    <a:pt x="6505" y="21338"/>
                    <a:pt x="6323" y="21186"/>
                  </a:cubicBezTo>
                  <a:cubicBezTo>
                    <a:pt x="5958" y="20852"/>
                    <a:pt x="5654" y="20487"/>
                    <a:pt x="5381" y="20092"/>
                  </a:cubicBezTo>
                  <a:cubicBezTo>
                    <a:pt x="5137" y="19697"/>
                    <a:pt x="4925" y="19271"/>
                    <a:pt x="4773" y="18845"/>
                  </a:cubicBezTo>
                  <a:cubicBezTo>
                    <a:pt x="4621" y="18420"/>
                    <a:pt x="4438" y="17994"/>
                    <a:pt x="4286" y="17569"/>
                  </a:cubicBezTo>
                  <a:cubicBezTo>
                    <a:pt x="3982" y="16748"/>
                    <a:pt x="3678" y="15958"/>
                    <a:pt x="3405" y="15198"/>
                  </a:cubicBezTo>
                  <a:cubicBezTo>
                    <a:pt x="2280" y="12158"/>
                    <a:pt x="1460" y="9696"/>
                    <a:pt x="912" y="7994"/>
                  </a:cubicBezTo>
                  <a:cubicBezTo>
                    <a:pt x="639" y="7143"/>
                    <a:pt x="396" y="6474"/>
                    <a:pt x="244" y="6019"/>
                  </a:cubicBezTo>
                  <a:cubicBezTo>
                    <a:pt x="183" y="5806"/>
                    <a:pt x="122" y="5623"/>
                    <a:pt x="92" y="5502"/>
                  </a:cubicBezTo>
                  <a:cubicBezTo>
                    <a:pt x="32" y="5383"/>
                    <a:pt x="2" y="5322"/>
                    <a:pt x="1" y="5320"/>
                  </a:cubicBezTo>
                  <a:lnTo>
                    <a:pt x="1" y="5320"/>
                  </a:lnTo>
                  <a:cubicBezTo>
                    <a:pt x="31" y="5380"/>
                    <a:pt x="31" y="5441"/>
                    <a:pt x="61" y="5502"/>
                  </a:cubicBezTo>
                  <a:cubicBezTo>
                    <a:pt x="92" y="5654"/>
                    <a:pt x="153" y="5806"/>
                    <a:pt x="213" y="6019"/>
                  </a:cubicBezTo>
                  <a:cubicBezTo>
                    <a:pt x="365" y="6474"/>
                    <a:pt x="548" y="7143"/>
                    <a:pt x="821" y="7994"/>
                  </a:cubicBezTo>
                  <a:cubicBezTo>
                    <a:pt x="1368" y="9727"/>
                    <a:pt x="2189" y="12219"/>
                    <a:pt x="3253" y="15259"/>
                  </a:cubicBezTo>
                  <a:cubicBezTo>
                    <a:pt x="3526" y="16019"/>
                    <a:pt x="3830" y="16809"/>
                    <a:pt x="4134" y="17630"/>
                  </a:cubicBezTo>
                  <a:lnTo>
                    <a:pt x="4651" y="18906"/>
                  </a:lnTo>
                  <a:cubicBezTo>
                    <a:pt x="4803" y="19332"/>
                    <a:pt x="5016" y="19757"/>
                    <a:pt x="5259" y="20152"/>
                  </a:cubicBezTo>
                  <a:cubicBezTo>
                    <a:pt x="5533" y="20578"/>
                    <a:pt x="5837" y="20973"/>
                    <a:pt x="6201" y="21308"/>
                  </a:cubicBezTo>
                  <a:cubicBezTo>
                    <a:pt x="6384" y="21459"/>
                    <a:pt x="6596" y="21642"/>
                    <a:pt x="6779" y="21763"/>
                  </a:cubicBezTo>
                  <a:lnTo>
                    <a:pt x="7417" y="22219"/>
                  </a:lnTo>
                  <a:lnTo>
                    <a:pt x="9940" y="24043"/>
                  </a:lnTo>
                  <a:lnTo>
                    <a:pt x="21338" y="32250"/>
                  </a:lnTo>
                  <a:lnTo>
                    <a:pt x="21399" y="32311"/>
                  </a:lnTo>
                  <a:lnTo>
                    <a:pt x="21460" y="32220"/>
                  </a:lnTo>
                  <a:cubicBezTo>
                    <a:pt x="21764" y="31824"/>
                    <a:pt x="22098" y="31399"/>
                    <a:pt x="22433" y="30973"/>
                  </a:cubicBezTo>
                  <a:lnTo>
                    <a:pt x="24895" y="27782"/>
                  </a:lnTo>
                  <a:lnTo>
                    <a:pt x="24955" y="27691"/>
                  </a:lnTo>
                  <a:lnTo>
                    <a:pt x="24895" y="27630"/>
                  </a:lnTo>
                  <a:lnTo>
                    <a:pt x="13770" y="16931"/>
                  </a:lnTo>
                  <a:lnTo>
                    <a:pt x="13770" y="16961"/>
                  </a:lnTo>
                  <a:lnTo>
                    <a:pt x="9606" y="4651"/>
                  </a:lnTo>
                  <a:cubicBezTo>
                    <a:pt x="9089" y="3161"/>
                    <a:pt x="8694" y="2006"/>
                    <a:pt x="8420" y="1216"/>
                  </a:cubicBezTo>
                  <a:lnTo>
                    <a:pt x="8086" y="304"/>
                  </a:lnTo>
                  <a:cubicBezTo>
                    <a:pt x="8026" y="94"/>
                    <a:pt x="7995" y="3"/>
                    <a:pt x="79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" name="Google Shape;374;p28"/>
            <p:cNvSpPr/>
            <p:nvPr/>
          </p:nvSpPr>
          <p:spPr>
            <a:xfrm>
              <a:off x="5211600" y="1617125"/>
              <a:ext cx="144425" cy="35200"/>
            </a:xfrm>
            <a:custGeom>
              <a:avLst/>
              <a:gdLst/>
              <a:ahLst/>
              <a:cxnLst/>
              <a:rect l="l" t="t" r="r" b="b"/>
              <a:pathLst>
                <a:path w="5777" h="1408" extrusionOk="0">
                  <a:moveTo>
                    <a:pt x="2755" y="1"/>
                  </a:moveTo>
                  <a:cubicBezTo>
                    <a:pt x="2057" y="1"/>
                    <a:pt x="1358" y="177"/>
                    <a:pt x="730" y="526"/>
                  </a:cubicBezTo>
                  <a:cubicBezTo>
                    <a:pt x="457" y="678"/>
                    <a:pt x="214" y="860"/>
                    <a:pt x="1" y="1134"/>
                  </a:cubicBezTo>
                  <a:cubicBezTo>
                    <a:pt x="31" y="1134"/>
                    <a:pt x="305" y="921"/>
                    <a:pt x="791" y="647"/>
                  </a:cubicBezTo>
                  <a:cubicBezTo>
                    <a:pt x="1404" y="348"/>
                    <a:pt x="2060" y="201"/>
                    <a:pt x="2711" y="201"/>
                  </a:cubicBezTo>
                  <a:cubicBezTo>
                    <a:pt x="3514" y="201"/>
                    <a:pt x="4312" y="424"/>
                    <a:pt x="5016" y="860"/>
                  </a:cubicBezTo>
                  <a:cubicBezTo>
                    <a:pt x="5503" y="1164"/>
                    <a:pt x="5746" y="1407"/>
                    <a:pt x="5776" y="1407"/>
                  </a:cubicBezTo>
                  <a:cubicBezTo>
                    <a:pt x="5594" y="1134"/>
                    <a:pt x="5351" y="921"/>
                    <a:pt x="5107" y="738"/>
                  </a:cubicBezTo>
                  <a:cubicBezTo>
                    <a:pt x="4400" y="245"/>
                    <a:pt x="3578" y="1"/>
                    <a:pt x="27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" name="Google Shape;375;p28"/>
            <p:cNvSpPr/>
            <p:nvPr/>
          </p:nvSpPr>
          <p:spPr>
            <a:xfrm>
              <a:off x="5764800" y="2203400"/>
              <a:ext cx="73750" cy="21275"/>
            </a:xfrm>
            <a:custGeom>
              <a:avLst/>
              <a:gdLst/>
              <a:ahLst/>
              <a:cxnLst/>
              <a:rect l="l" t="t" r="r" b="b"/>
              <a:pathLst>
                <a:path w="2950" h="851" extrusionOk="0">
                  <a:moveTo>
                    <a:pt x="2174" y="1"/>
                  </a:moveTo>
                  <a:cubicBezTo>
                    <a:pt x="1916" y="1"/>
                    <a:pt x="1658" y="39"/>
                    <a:pt x="1399" y="114"/>
                  </a:cubicBezTo>
                  <a:cubicBezTo>
                    <a:pt x="852" y="206"/>
                    <a:pt x="366" y="449"/>
                    <a:pt x="1" y="844"/>
                  </a:cubicBezTo>
                  <a:cubicBezTo>
                    <a:pt x="3" y="848"/>
                    <a:pt x="8" y="850"/>
                    <a:pt x="15" y="850"/>
                  </a:cubicBezTo>
                  <a:cubicBezTo>
                    <a:pt x="114" y="850"/>
                    <a:pt x="667" y="497"/>
                    <a:pt x="1430" y="327"/>
                  </a:cubicBezTo>
                  <a:cubicBezTo>
                    <a:pt x="2250" y="114"/>
                    <a:pt x="2949" y="175"/>
                    <a:pt x="2949" y="114"/>
                  </a:cubicBezTo>
                  <a:cubicBezTo>
                    <a:pt x="2691" y="39"/>
                    <a:pt x="2433" y="1"/>
                    <a:pt x="21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28"/>
            <p:cNvSpPr/>
            <p:nvPr/>
          </p:nvSpPr>
          <p:spPr>
            <a:xfrm>
              <a:off x="5126500" y="1893175"/>
              <a:ext cx="90450" cy="25850"/>
            </a:xfrm>
            <a:custGeom>
              <a:avLst/>
              <a:gdLst/>
              <a:ahLst/>
              <a:cxnLst/>
              <a:rect l="l" t="t" r="r" b="b"/>
              <a:pathLst>
                <a:path w="3618" h="1034" extrusionOk="0">
                  <a:moveTo>
                    <a:pt x="3618" y="912"/>
                  </a:moveTo>
                  <a:cubicBezTo>
                    <a:pt x="3605" y="912"/>
                    <a:pt x="3591" y="914"/>
                    <a:pt x="3579" y="916"/>
                  </a:cubicBezTo>
                  <a:lnTo>
                    <a:pt x="3579" y="916"/>
                  </a:lnTo>
                  <a:cubicBezTo>
                    <a:pt x="3592" y="915"/>
                    <a:pt x="3605" y="914"/>
                    <a:pt x="3618" y="912"/>
                  </a:cubicBezTo>
                  <a:close/>
                  <a:moveTo>
                    <a:pt x="1" y="1"/>
                  </a:moveTo>
                  <a:lnTo>
                    <a:pt x="1" y="1"/>
                  </a:lnTo>
                  <a:cubicBezTo>
                    <a:pt x="31" y="31"/>
                    <a:pt x="61" y="61"/>
                    <a:pt x="92" y="92"/>
                  </a:cubicBezTo>
                  <a:cubicBezTo>
                    <a:pt x="548" y="487"/>
                    <a:pt x="1095" y="760"/>
                    <a:pt x="1672" y="912"/>
                  </a:cubicBezTo>
                  <a:cubicBezTo>
                    <a:pt x="1976" y="993"/>
                    <a:pt x="2280" y="1034"/>
                    <a:pt x="2584" y="1034"/>
                  </a:cubicBezTo>
                  <a:cubicBezTo>
                    <a:pt x="2736" y="1034"/>
                    <a:pt x="2888" y="1024"/>
                    <a:pt x="3040" y="1004"/>
                  </a:cubicBezTo>
                  <a:cubicBezTo>
                    <a:pt x="3192" y="1004"/>
                    <a:pt x="3314" y="973"/>
                    <a:pt x="3466" y="943"/>
                  </a:cubicBezTo>
                  <a:cubicBezTo>
                    <a:pt x="3489" y="943"/>
                    <a:pt x="3532" y="924"/>
                    <a:pt x="3579" y="916"/>
                  </a:cubicBezTo>
                  <a:lnTo>
                    <a:pt x="3579" y="916"/>
                  </a:lnTo>
                  <a:cubicBezTo>
                    <a:pt x="3327" y="939"/>
                    <a:pt x="3076" y="952"/>
                    <a:pt x="2824" y="952"/>
                  </a:cubicBezTo>
                  <a:cubicBezTo>
                    <a:pt x="2451" y="952"/>
                    <a:pt x="2077" y="923"/>
                    <a:pt x="1703" y="852"/>
                  </a:cubicBezTo>
                  <a:cubicBezTo>
                    <a:pt x="1095" y="669"/>
                    <a:pt x="517" y="365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" name="Google Shape;377;p28"/>
            <p:cNvSpPr/>
            <p:nvPr/>
          </p:nvSpPr>
          <p:spPr>
            <a:xfrm>
              <a:off x="5110550" y="1975225"/>
              <a:ext cx="135275" cy="25125"/>
            </a:xfrm>
            <a:custGeom>
              <a:avLst/>
              <a:gdLst/>
              <a:ahLst/>
              <a:cxnLst/>
              <a:rect l="l" t="t" r="r" b="b"/>
              <a:pathLst>
                <a:path w="5411" h="1005" extrusionOk="0">
                  <a:moveTo>
                    <a:pt x="2095" y="0"/>
                  </a:moveTo>
                  <a:cubicBezTo>
                    <a:pt x="1672" y="0"/>
                    <a:pt x="1253" y="34"/>
                    <a:pt x="821" y="92"/>
                  </a:cubicBezTo>
                  <a:cubicBezTo>
                    <a:pt x="578" y="123"/>
                    <a:pt x="365" y="153"/>
                    <a:pt x="213" y="184"/>
                  </a:cubicBezTo>
                  <a:cubicBezTo>
                    <a:pt x="152" y="184"/>
                    <a:pt x="91" y="184"/>
                    <a:pt x="0" y="214"/>
                  </a:cubicBezTo>
                  <a:lnTo>
                    <a:pt x="213" y="214"/>
                  </a:lnTo>
                  <a:lnTo>
                    <a:pt x="821" y="153"/>
                  </a:lnTo>
                  <a:cubicBezTo>
                    <a:pt x="1234" y="116"/>
                    <a:pt x="1636" y="90"/>
                    <a:pt x="2040" y="90"/>
                  </a:cubicBezTo>
                  <a:cubicBezTo>
                    <a:pt x="2290" y="90"/>
                    <a:pt x="2541" y="100"/>
                    <a:pt x="2797" y="123"/>
                  </a:cubicBezTo>
                  <a:cubicBezTo>
                    <a:pt x="3465" y="153"/>
                    <a:pt x="4104" y="305"/>
                    <a:pt x="4681" y="609"/>
                  </a:cubicBezTo>
                  <a:cubicBezTo>
                    <a:pt x="4924" y="731"/>
                    <a:pt x="5168" y="852"/>
                    <a:pt x="5411" y="1004"/>
                  </a:cubicBezTo>
                  <a:cubicBezTo>
                    <a:pt x="5350" y="944"/>
                    <a:pt x="5289" y="883"/>
                    <a:pt x="5198" y="852"/>
                  </a:cubicBezTo>
                  <a:cubicBezTo>
                    <a:pt x="5046" y="731"/>
                    <a:pt x="4894" y="609"/>
                    <a:pt x="4712" y="518"/>
                  </a:cubicBezTo>
                  <a:cubicBezTo>
                    <a:pt x="4104" y="244"/>
                    <a:pt x="3465" y="62"/>
                    <a:pt x="2797" y="32"/>
                  </a:cubicBezTo>
                  <a:cubicBezTo>
                    <a:pt x="2560" y="10"/>
                    <a:pt x="2327" y="0"/>
                    <a:pt x="209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" name="Google Shape;378;p28"/>
            <p:cNvSpPr/>
            <p:nvPr/>
          </p:nvSpPr>
          <p:spPr>
            <a:xfrm>
              <a:off x="5197925" y="1856700"/>
              <a:ext cx="291075" cy="490150"/>
            </a:xfrm>
            <a:custGeom>
              <a:avLst/>
              <a:gdLst/>
              <a:ahLst/>
              <a:cxnLst/>
              <a:rect l="l" t="t" r="r" b="b"/>
              <a:pathLst>
                <a:path w="11643" h="19606" extrusionOk="0">
                  <a:moveTo>
                    <a:pt x="1" y="1"/>
                  </a:moveTo>
                  <a:cubicBezTo>
                    <a:pt x="1" y="1"/>
                    <a:pt x="366" y="5928"/>
                    <a:pt x="821" y="8694"/>
                  </a:cubicBezTo>
                  <a:cubicBezTo>
                    <a:pt x="1247" y="11429"/>
                    <a:pt x="2128" y="14226"/>
                    <a:pt x="4104" y="16201"/>
                  </a:cubicBezTo>
                  <a:cubicBezTo>
                    <a:pt x="6050" y="18147"/>
                    <a:pt x="8876" y="19059"/>
                    <a:pt x="11642" y="19606"/>
                  </a:cubicBezTo>
                  <a:cubicBezTo>
                    <a:pt x="10730" y="18937"/>
                    <a:pt x="9879" y="18268"/>
                    <a:pt x="9028" y="17539"/>
                  </a:cubicBezTo>
                  <a:cubicBezTo>
                    <a:pt x="7934" y="16627"/>
                    <a:pt x="6323" y="15745"/>
                    <a:pt x="5442" y="14621"/>
                  </a:cubicBezTo>
                  <a:cubicBezTo>
                    <a:pt x="3739" y="12463"/>
                    <a:pt x="3344" y="9727"/>
                    <a:pt x="2493" y="7113"/>
                  </a:cubicBezTo>
                  <a:cubicBezTo>
                    <a:pt x="1673" y="4712"/>
                    <a:pt x="791" y="2402"/>
                    <a:pt x="1" y="1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28"/>
            <p:cNvSpPr/>
            <p:nvPr/>
          </p:nvSpPr>
          <p:spPr>
            <a:xfrm>
              <a:off x="5245800" y="1912375"/>
              <a:ext cx="209750" cy="45725"/>
            </a:xfrm>
            <a:custGeom>
              <a:avLst/>
              <a:gdLst/>
              <a:ahLst/>
              <a:cxnLst/>
              <a:rect l="l" t="t" r="r" b="b"/>
              <a:pathLst>
                <a:path w="8390" h="1829" extrusionOk="0">
                  <a:moveTo>
                    <a:pt x="4442" y="1"/>
                  </a:moveTo>
                  <a:cubicBezTo>
                    <a:pt x="4292" y="1"/>
                    <a:pt x="4138" y="8"/>
                    <a:pt x="3983" y="23"/>
                  </a:cubicBezTo>
                  <a:cubicBezTo>
                    <a:pt x="2949" y="114"/>
                    <a:pt x="1916" y="448"/>
                    <a:pt x="1004" y="1026"/>
                  </a:cubicBezTo>
                  <a:cubicBezTo>
                    <a:pt x="639" y="1239"/>
                    <a:pt x="305" y="1512"/>
                    <a:pt x="1" y="1816"/>
                  </a:cubicBezTo>
                  <a:cubicBezTo>
                    <a:pt x="1" y="1825"/>
                    <a:pt x="3" y="1829"/>
                    <a:pt x="8" y="1829"/>
                  </a:cubicBezTo>
                  <a:cubicBezTo>
                    <a:pt x="18" y="1829"/>
                    <a:pt x="40" y="1807"/>
                    <a:pt x="61" y="1786"/>
                  </a:cubicBezTo>
                  <a:lnTo>
                    <a:pt x="274" y="1603"/>
                  </a:lnTo>
                  <a:cubicBezTo>
                    <a:pt x="517" y="1421"/>
                    <a:pt x="761" y="1239"/>
                    <a:pt x="1034" y="1056"/>
                  </a:cubicBezTo>
                  <a:cubicBezTo>
                    <a:pt x="1946" y="509"/>
                    <a:pt x="2949" y="205"/>
                    <a:pt x="4013" y="114"/>
                  </a:cubicBezTo>
                  <a:cubicBezTo>
                    <a:pt x="4175" y="98"/>
                    <a:pt x="4335" y="91"/>
                    <a:pt x="4492" y="91"/>
                  </a:cubicBezTo>
                  <a:cubicBezTo>
                    <a:pt x="5516" y="91"/>
                    <a:pt x="6432" y="388"/>
                    <a:pt x="7144" y="388"/>
                  </a:cubicBezTo>
                  <a:cubicBezTo>
                    <a:pt x="7448" y="388"/>
                    <a:pt x="7782" y="357"/>
                    <a:pt x="8086" y="236"/>
                  </a:cubicBezTo>
                  <a:cubicBezTo>
                    <a:pt x="8208" y="205"/>
                    <a:pt x="8299" y="144"/>
                    <a:pt x="8390" y="84"/>
                  </a:cubicBezTo>
                  <a:lnTo>
                    <a:pt x="8390" y="84"/>
                  </a:lnTo>
                  <a:cubicBezTo>
                    <a:pt x="8389" y="84"/>
                    <a:pt x="8297" y="145"/>
                    <a:pt x="8056" y="205"/>
                  </a:cubicBezTo>
                  <a:cubicBezTo>
                    <a:pt x="7830" y="280"/>
                    <a:pt x="7564" y="335"/>
                    <a:pt x="7308" y="335"/>
                  </a:cubicBezTo>
                  <a:cubicBezTo>
                    <a:pt x="7252" y="335"/>
                    <a:pt x="7198" y="332"/>
                    <a:pt x="7144" y="327"/>
                  </a:cubicBezTo>
                  <a:cubicBezTo>
                    <a:pt x="6426" y="327"/>
                    <a:pt x="5498" y="1"/>
                    <a:pt x="444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" name="Google Shape;380;p28"/>
            <p:cNvSpPr/>
            <p:nvPr/>
          </p:nvSpPr>
          <p:spPr>
            <a:xfrm>
              <a:off x="5229075" y="1843025"/>
              <a:ext cx="199125" cy="50175"/>
            </a:xfrm>
            <a:custGeom>
              <a:avLst/>
              <a:gdLst/>
              <a:ahLst/>
              <a:cxnLst/>
              <a:rect l="l" t="t" r="r" b="b"/>
              <a:pathLst>
                <a:path w="7965" h="2007" extrusionOk="0">
                  <a:moveTo>
                    <a:pt x="7965" y="0"/>
                  </a:moveTo>
                  <a:cubicBezTo>
                    <a:pt x="7934" y="0"/>
                    <a:pt x="7904" y="31"/>
                    <a:pt x="7873" y="31"/>
                  </a:cubicBezTo>
                  <a:lnTo>
                    <a:pt x="7661" y="152"/>
                  </a:lnTo>
                  <a:cubicBezTo>
                    <a:pt x="7604" y="190"/>
                    <a:pt x="7538" y="231"/>
                    <a:pt x="7464" y="274"/>
                  </a:cubicBezTo>
                  <a:lnTo>
                    <a:pt x="7464" y="274"/>
                  </a:lnTo>
                  <a:cubicBezTo>
                    <a:pt x="7535" y="240"/>
                    <a:pt x="7600" y="209"/>
                    <a:pt x="7661" y="183"/>
                  </a:cubicBezTo>
                  <a:lnTo>
                    <a:pt x="7873" y="92"/>
                  </a:lnTo>
                  <a:cubicBezTo>
                    <a:pt x="7934" y="0"/>
                    <a:pt x="7965" y="0"/>
                    <a:pt x="7965" y="0"/>
                  </a:cubicBezTo>
                  <a:close/>
                  <a:moveTo>
                    <a:pt x="7464" y="274"/>
                  </a:moveTo>
                  <a:lnTo>
                    <a:pt x="7464" y="274"/>
                  </a:lnTo>
                  <a:cubicBezTo>
                    <a:pt x="7285" y="360"/>
                    <a:pt x="7071" y="469"/>
                    <a:pt x="6810" y="578"/>
                  </a:cubicBezTo>
                  <a:cubicBezTo>
                    <a:pt x="5898" y="973"/>
                    <a:pt x="4925" y="1307"/>
                    <a:pt x="3922" y="1551"/>
                  </a:cubicBezTo>
                  <a:cubicBezTo>
                    <a:pt x="2949" y="1794"/>
                    <a:pt x="1946" y="1915"/>
                    <a:pt x="913" y="1976"/>
                  </a:cubicBezTo>
                  <a:cubicBezTo>
                    <a:pt x="548" y="2007"/>
                    <a:pt x="214" y="2007"/>
                    <a:pt x="1" y="2007"/>
                  </a:cubicBezTo>
                  <a:lnTo>
                    <a:pt x="913" y="2007"/>
                  </a:lnTo>
                  <a:cubicBezTo>
                    <a:pt x="2980" y="1946"/>
                    <a:pt x="4986" y="1459"/>
                    <a:pt x="6840" y="578"/>
                  </a:cubicBezTo>
                  <a:cubicBezTo>
                    <a:pt x="7091" y="473"/>
                    <a:pt x="7299" y="369"/>
                    <a:pt x="7464" y="27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" name="Google Shape;381;p28"/>
            <p:cNvSpPr/>
            <p:nvPr/>
          </p:nvSpPr>
          <p:spPr>
            <a:xfrm>
              <a:off x="5424375" y="1789825"/>
              <a:ext cx="214325" cy="130725"/>
            </a:xfrm>
            <a:custGeom>
              <a:avLst/>
              <a:gdLst/>
              <a:ahLst/>
              <a:cxnLst/>
              <a:rect l="l" t="t" r="r" b="b"/>
              <a:pathLst>
                <a:path w="8573" h="5229" extrusionOk="0">
                  <a:moveTo>
                    <a:pt x="92" y="1"/>
                  </a:moveTo>
                  <a:cubicBezTo>
                    <a:pt x="92" y="1"/>
                    <a:pt x="91" y="1"/>
                    <a:pt x="91" y="1"/>
                  </a:cubicBezTo>
                  <a:lnTo>
                    <a:pt x="91" y="1"/>
                  </a:lnTo>
                  <a:cubicBezTo>
                    <a:pt x="93" y="1"/>
                    <a:pt x="94" y="1"/>
                    <a:pt x="95" y="1"/>
                  </a:cubicBezTo>
                  <a:lnTo>
                    <a:pt x="95" y="1"/>
                  </a:lnTo>
                  <a:lnTo>
                    <a:pt x="92" y="1"/>
                  </a:lnTo>
                  <a:close/>
                  <a:moveTo>
                    <a:pt x="1" y="1"/>
                  </a:moveTo>
                  <a:cubicBezTo>
                    <a:pt x="16" y="16"/>
                    <a:pt x="31" y="24"/>
                    <a:pt x="46" y="24"/>
                  </a:cubicBezTo>
                  <a:cubicBezTo>
                    <a:pt x="61" y="24"/>
                    <a:pt x="76" y="16"/>
                    <a:pt x="91" y="1"/>
                  </a:cubicBezTo>
                  <a:lnTo>
                    <a:pt x="91" y="1"/>
                  </a:lnTo>
                  <a:cubicBezTo>
                    <a:pt x="61" y="1"/>
                    <a:pt x="31" y="1"/>
                    <a:pt x="1" y="1"/>
                  </a:cubicBezTo>
                  <a:close/>
                  <a:moveTo>
                    <a:pt x="95" y="1"/>
                  </a:moveTo>
                  <a:lnTo>
                    <a:pt x="396" y="62"/>
                  </a:lnTo>
                  <a:cubicBezTo>
                    <a:pt x="1976" y="213"/>
                    <a:pt x="3496" y="852"/>
                    <a:pt x="4742" y="1824"/>
                  </a:cubicBezTo>
                  <a:cubicBezTo>
                    <a:pt x="5867" y="2736"/>
                    <a:pt x="6536" y="3891"/>
                    <a:pt x="7235" y="4499"/>
                  </a:cubicBezTo>
                  <a:cubicBezTo>
                    <a:pt x="7508" y="4742"/>
                    <a:pt x="7843" y="4955"/>
                    <a:pt x="8177" y="5107"/>
                  </a:cubicBezTo>
                  <a:cubicBezTo>
                    <a:pt x="8268" y="5138"/>
                    <a:pt x="8359" y="5168"/>
                    <a:pt x="8451" y="5198"/>
                  </a:cubicBezTo>
                  <a:lnTo>
                    <a:pt x="8496" y="5210"/>
                  </a:lnTo>
                  <a:lnTo>
                    <a:pt x="8496" y="5210"/>
                  </a:lnTo>
                  <a:cubicBezTo>
                    <a:pt x="8431" y="5192"/>
                    <a:pt x="8329" y="5159"/>
                    <a:pt x="8208" y="5107"/>
                  </a:cubicBezTo>
                  <a:cubicBezTo>
                    <a:pt x="7873" y="4955"/>
                    <a:pt x="7569" y="4742"/>
                    <a:pt x="7296" y="4469"/>
                  </a:cubicBezTo>
                  <a:cubicBezTo>
                    <a:pt x="6901" y="4104"/>
                    <a:pt x="6536" y="3679"/>
                    <a:pt x="6201" y="3253"/>
                  </a:cubicBezTo>
                  <a:cubicBezTo>
                    <a:pt x="5806" y="2706"/>
                    <a:pt x="5320" y="2220"/>
                    <a:pt x="4803" y="1794"/>
                  </a:cubicBezTo>
                  <a:cubicBezTo>
                    <a:pt x="3831" y="1034"/>
                    <a:pt x="2706" y="487"/>
                    <a:pt x="1520" y="183"/>
                  </a:cubicBezTo>
                  <a:cubicBezTo>
                    <a:pt x="1064" y="69"/>
                    <a:pt x="580" y="8"/>
                    <a:pt x="95" y="1"/>
                  </a:cubicBezTo>
                  <a:close/>
                  <a:moveTo>
                    <a:pt x="8496" y="5210"/>
                  </a:moveTo>
                  <a:lnTo>
                    <a:pt x="8496" y="5210"/>
                  </a:lnTo>
                  <a:cubicBezTo>
                    <a:pt x="8544" y="5223"/>
                    <a:pt x="8572" y="5229"/>
                    <a:pt x="8572" y="5229"/>
                  </a:cubicBezTo>
                  <a:lnTo>
                    <a:pt x="8496" y="521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28"/>
            <p:cNvSpPr/>
            <p:nvPr/>
          </p:nvSpPr>
          <p:spPr>
            <a:xfrm>
              <a:off x="5448700" y="1880625"/>
              <a:ext cx="178600" cy="85525"/>
            </a:xfrm>
            <a:custGeom>
              <a:avLst/>
              <a:gdLst/>
              <a:ahLst/>
              <a:cxnLst/>
              <a:rect l="l" t="t" r="r" b="b"/>
              <a:pathLst>
                <a:path w="7144" h="3421" extrusionOk="0">
                  <a:moveTo>
                    <a:pt x="1873" y="1"/>
                  </a:moveTo>
                  <a:cubicBezTo>
                    <a:pt x="1649" y="1"/>
                    <a:pt x="1429" y="16"/>
                    <a:pt x="1216" y="47"/>
                  </a:cubicBezTo>
                  <a:cubicBezTo>
                    <a:pt x="821" y="77"/>
                    <a:pt x="517" y="138"/>
                    <a:pt x="335" y="168"/>
                  </a:cubicBezTo>
                  <a:lnTo>
                    <a:pt x="92" y="229"/>
                  </a:lnTo>
                  <a:cubicBezTo>
                    <a:pt x="61" y="229"/>
                    <a:pt x="31" y="229"/>
                    <a:pt x="0" y="259"/>
                  </a:cubicBezTo>
                  <a:lnTo>
                    <a:pt x="92" y="259"/>
                  </a:lnTo>
                  <a:lnTo>
                    <a:pt x="335" y="229"/>
                  </a:lnTo>
                  <a:cubicBezTo>
                    <a:pt x="547" y="199"/>
                    <a:pt x="851" y="138"/>
                    <a:pt x="1216" y="107"/>
                  </a:cubicBezTo>
                  <a:cubicBezTo>
                    <a:pt x="1405" y="95"/>
                    <a:pt x="1589" y="87"/>
                    <a:pt x="1769" y="87"/>
                  </a:cubicBezTo>
                  <a:cubicBezTo>
                    <a:pt x="2025" y="87"/>
                    <a:pt x="2274" y="102"/>
                    <a:pt x="2523" y="138"/>
                  </a:cubicBezTo>
                  <a:cubicBezTo>
                    <a:pt x="3070" y="199"/>
                    <a:pt x="3587" y="411"/>
                    <a:pt x="3982" y="776"/>
                  </a:cubicBezTo>
                  <a:cubicBezTo>
                    <a:pt x="4408" y="1110"/>
                    <a:pt x="4803" y="1475"/>
                    <a:pt x="5137" y="1901"/>
                  </a:cubicBezTo>
                  <a:cubicBezTo>
                    <a:pt x="5411" y="2235"/>
                    <a:pt x="5745" y="2569"/>
                    <a:pt x="6079" y="2843"/>
                  </a:cubicBezTo>
                  <a:cubicBezTo>
                    <a:pt x="6292" y="3056"/>
                    <a:pt x="6566" y="3208"/>
                    <a:pt x="6839" y="3329"/>
                  </a:cubicBezTo>
                  <a:cubicBezTo>
                    <a:pt x="6931" y="3360"/>
                    <a:pt x="7052" y="3390"/>
                    <a:pt x="7143" y="3420"/>
                  </a:cubicBezTo>
                  <a:cubicBezTo>
                    <a:pt x="7143" y="3420"/>
                    <a:pt x="7052" y="3360"/>
                    <a:pt x="6870" y="3299"/>
                  </a:cubicBezTo>
                  <a:cubicBezTo>
                    <a:pt x="6596" y="3177"/>
                    <a:pt x="6353" y="2995"/>
                    <a:pt x="6110" y="2813"/>
                  </a:cubicBezTo>
                  <a:cubicBezTo>
                    <a:pt x="5776" y="2509"/>
                    <a:pt x="5472" y="2205"/>
                    <a:pt x="5198" y="1870"/>
                  </a:cubicBezTo>
                  <a:cubicBezTo>
                    <a:pt x="4864" y="1414"/>
                    <a:pt x="4469" y="1050"/>
                    <a:pt x="4073" y="685"/>
                  </a:cubicBezTo>
                  <a:cubicBezTo>
                    <a:pt x="3617" y="351"/>
                    <a:pt x="3101" y="107"/>
                    <a:pt x="2554" y="47"/>
                  </a:cubicBezTo>
                  <a:cubicBezTo>
                    <a:pt x="2326" y="16"/>
                    <a:pt x="2098" y="1"/>
                    <a:pt x="187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" name="Google Shape;383;p28"/>
            <p:cNvSpPr/>
            <p:nvPr/>
          </p:nvSpPr>
          <p:spPr>
            <a:xfrm>
              <a:off x="5633350" y="1932400"/>
              <a:ext cx="139850" cy="28500"/>
            </a:xfrm>
            <a:custGeom>
              <a:avLst/>
              <a:gdLst/>
              <a:ahLst/>
              <a:cxnLst/>
              <a:rect l="l" t="t" r="r" b="b"/>
              <a:pathLst>
                <a:path w="5594" h="1140" extrusionOk="0">
                  <a:moveTo>
                    <a:pt x="5307" y="53"/>
                  </a:moveTo>
                  <a:lnTo>
                    <a:pt x="5307" y="53"/>
                  </a:lnTo>
                  <a:cubicBezTo>
                    <a:pt x="5331" y="59"/>
                    <a:pt x="5356" y="66"/>
                    <a:pt x="5381" y="73"/>
                  </a:cubicBezTo>
                  <a:cubicBezTo>
                    <a:pt x="5441" y="73"/>
                    <a:pt x="5502" y="103"/>
                    <a:pt x="5593" y="103"/>
                  </a:cubicBezTo>
                  <a:cubicBezTo>
                    <a:pt x="5501" y="83"/>
                    <a:pt x="5404" y="66"/>
                    <a:pt x="5307" y="53"/>
                  </a:cubicBezTo>
                  <a:close/>
                  <a:moveTo>
                    <a:pt x="0" y="802"/>
                  </a:moveTo>
                  <a:cubicBezTo>
                    <a:pt x="16" y="812"/>
                    <a:pt x="31" y="821"/>
                    <a:pt x="46" y="830"/>
                  </a:cubicBezTo>
                  <a:lnTo>
                    <a:pt x="46" y="830"/>
                  </a:lnTo>
                  <a:cubicBezTo>
                    <a:pt x="31" y="820"/>
                    <a:pt x="16" y="810"/>
                    <a:pt x="0" y="802"/>
                  </a:cubicBezTo>
                  <a:close/>
                  <a:moveTo>
                    <a:pt x="4913" y="0"/>
                  </a:moveTo>
                  <a:cubicBezTo>
                    <a:pt x="4856" y="0"/>
                    <a:pt x="4799" y="4"/>
                    <a:pt x="4742" y="12"/>
                  </a:cubicBezTo>
                  <a:cubicBezTo>
                    <a:pt x="4438" y="12"/>
                    <a:pt x="4134" y="73"/>
                    <a:pt x="3830" y="194"/>
                  </a:cubicBezTo>
                  <a:cubicBezTo>
                    <a:pt x="3496" y="316"/>
                    <a:pt x="3162" y="468"/>
                    <a:pt x="2767" y="620"/>
                  </a:cubicBezTo>
                  <a:cubicBezTo>
                    <a:pt x="2432" y="802"/>
                    <a:pt x="2067" y="924"/>
                    <a:pt x="1703" y="1015"/>
                  </a:cubicBezTo>
                  <a:cubicBezTo>
                    <a:pt x="1480" y="1060"/>
                    <a:pt x="1258" y="1088"/>
                    <a:pt x="1035" y="1088"/>
                  </a:cubicBezTo>
                  <a:cubicBezTo>
                    <a:pt x="954" y="1088"/>
                    <a:pt x="872" y="1084"/>
                    <a:pt x="791" y="1076"/>
                  </a:cubicBezTo>
                  <a:cubicBezTo>
                    <a:pt x="534" y="1047"/>
                    <a:pt x="278" y="966"/>
                    <a:pt x="46" y="830"/>
                  </a:cubicBezTo>
                  <a:lnTo>
                    <a:pt x="46" y="830"/>
                  </a:lnTo>
                  <a:cubicBezTo>
                    <a:pt x="92" y="861"/>
                    <a:pt x="137" y="901"/>
                    <a:pt x="183" y="924"/>
                  </a:cubicBezTo>
                  <a:cubicBezTo>
                    <a:pt x="365" y="1015"/>
                    <a:pt x="578" y="1076"/>
                    <a:pt x="791" y="1106"/>
                  </a:cubicBezTo>
                  <a:cubicBezTo>
                    <a:pt x="907" y="1130"/>
                    <a:pt x="1023" y="1139"/>
                    <a:pt x="1139" y="1139"/>
                  </a:cubicBezTo>
                  <a:cubicBezTo>
                    <a:pt x="1327" y="1139"/>
                    <a:pt x="1515" y="1114"/>
                    <a:pt x="1703" y="1076"/>
                  </a:cubicBezTo>
                  <a:cubicBezTo>
                    <a:pt x="2098" y="985"/>
                    <a:pt x="2432" y="833"/>
                    <a:pt x="2797" y="681"/>
                  </a:cubicBezTo>
                  <a:cubicBezTo>
                    <a:pt x="3162" y="529"/>
                    <a:pt x="3526" y="346"/>
                    <a:pt x="3830" y="225"/>
                  </a:cubicBezTo>
                  <a:cubicBezTo>
                    <a:pt x="4134" y="134"/>
                    <a:pt x="4438" y="73"/>
                    <a:pt x="4742" y="42"/>
                  </a:cubicBezTo>
                  <a:cubicBezTo>
                    <a:pt x="4816" y="34"/>
                    <a:pt x="4891" y="31"/>
                    <a:pt x="4968" y="31"/>
                  </a:cubicBezTo>
                  <a:cubicBezTo>
                    <a:pt x="5080" y="31"/>
                    <a:pt x="5194" y="39"/>
                    <a:pt x="5307" y="53"/>
                  </a:cubicBezTo>
                  <a:lnTo>
                    <a:pt x="5307" y="53"/>
                  </a:lnTo>
                  <a:cubicBezTo>
                    <a:pt x="5176" y="20"/>
                    <a:pt x="5044" y="0"/>
                    <a:pt x="491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4" name="Google Shape;384;p28"/>
            <p:cNvSpPr/>
            <p:nvPr/>
          </p:nvSpPr>
          <p:spPr>
            <a:xfrm>
              <a:off x="5609800" y="1976000"/>
              <a:ext cx="177825" cy="54175"/>
            </a:xfrm>
            <a:custGeom>
              <a:avLst/>
              <a:gdLst/>
              <a:ahLst/>
              <a:cxnLst/>
              <a:rect l="l" t="t" r="r" b="b"/>
              <a:pathLst>
                <a:path w="7113" h="2167" extrusionOk="0">
                  <a:moveTo>
                    <a:pt x="6079" y="1"/>
                  </a:moveTo>
                  <a:cubicBezTo>
                    <a:pt x="5654" y="1"/>
                    <a:pt x="5259" y="61"/>
                    <a:pt x="4864" y="213"/>
                  </a:cubicBezTo>
                  <a:cubicBezTo>
                    <a:pt x="4377" y="426"/>
                    <a:pt x="3952" y="669"/>
                    <a:pt x="3557" y="973"/>
                  </a:cubicBezTo>
                  <a:cubicBezTo>
                    <a:pt x="3131" y="1277"/>
                    <a:pt x="2705" y="1551"/>
                    <a:pt x="2280" y="1764"/>
                  </a:cubicBezTo>
                  <a:cubicBezTo>
                    <a:pt x="1915" y="1946"/>
                    <a:pt x="1520" y="2068"/>
                    <a:pt x="1094" y="2098"/>
                  </a:cubicBezTo>
                  <a:cubicBezTo>
                    <a:pt x="1035" y="2103"/>
                    <a:pt x="975" y="2105"/>
                    <a:pt x="915" y="2105"/>
                  </a:cubicBezTo>
                  <a:cubicBezTo>
                    <a:pt x="603" y="2105"/>
                    <a:pt x="280" y="2038"/>
                    <a:pt x="0" y="1885"/>
                  </a:cubicBezTo>
                  <a:lnTo>
                    <a:pt x="0" y="1885"/>
                  </a:lnTo>
                  <a:cubicBezTo>
                    <a:pt x="91" y="1946"/>
                    <a:pt x="183" y="2007"/>
                    <a:pt x="274" y="2037"/>
                  </a:cubicBezTo>
                  <a:cubicBezTo>
                    <a:pt x="499" y="2112"/>
                    <a:pt x="724" y="2167"/>
                    <a:pt x="949" y="2167"/>
                  </a:cubicBezTo>
                  <a:cubicBezTo>
                    <a:pt x="998" y="2167"/>
                    <a:pt x="1046" y="2164"/>
                    <a:pt x="1094" y="2159"/>
                  </a:cubicBezTo>
                  <a:cubicBezTo>
                    <a:pt x="1520" y="2128"/>
                    <a:pt x="1915" y="2037"/>
                    <a:pt x="2310" y="1855"/>
                  </a:cubicBezTo>
                  <a:cubicBezTo>
                    <a:pt x="2736" y="1612"/>
                    <a:pt x="3192" y="1338"/>
                    <a:pt x="3587" y="1034"/>
                  </a:cubicBezTo>
                  <a:cubicBezTo>
                    <a:pt x="3982" y="730"/>
                    <a:pt x="4438" y="487"/>
                    <a:pt x="4894" y="274"/>
                  </a:cubicBezTo>
                  <a:cubicBezTo>
                    <a:pt x="5259" y="122"/>
                    <a:pt x="5654" y="61"/>
                    <a:pt x="6079" y="61"/>
                  </a:cubicBezTo>
                  <a:cubicBezTo>
                    <a:pt x="6444" y="92"/>
                    <a:pt x="6809" y="213"/>
                    <a:pt x="7113" y="426"/>
                  </a:cubicBezTo>
                  <a:cubicBezTo>
                    <a:pt x="7052" y="365"/>
                    <a:pt x="6961" y="305"/>
                    <a:pt x="6870" y="244"/>
                  </a:cubicBezTo>
                  <a:cubicBezTo>
                    <a:pt x="6626" y="92"/>
                    <a:pt x="6353" y="31"/>
                    <a:pt x="607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" name="Google Shape;385;p28"/>
            <p:cNvSpPr/>
            <p:nvPr/>
          </p:nvSpPr>
          <p:spPr>
            <a:xfrm>
              <a:off x="5608275" y="1897725"/>
              <a:ext cx="47900" cy="242450"/>
            </a:xfrm>
            <a:custGeom>
              <a:avLst/>
              <a:gdLst/>
              <a:ahLst/>
              <a:cxnLst/>
              <a:rect l="l" t="t" r="r" b="b"/>
              <a:pathLst>
                <a:path w="1916" h="9698" extrusionOk="0">
                  <a:moveTo>
                    <a:pt x="1915" y="1"/>
                  </a:moveTo>
                  <a:lnTo>
                    <a:pt x="1915" y="1"/>
                  </a:lnTo>
                  <a:cubicBezTo>
                    <a:pt x="1642" y="1126"/>
                    <a:pt x="943" y="2098"/>
                    <a:pt x="517" y="3162"/>
                  </a:cubicBezTo>
                  <a:cubicBezTo>
                    <a:pt x="304" y="3679"/>
                    <a:pt x="0" y="4621"/>
                    <a:pt x="0" y="4621"/>
                  </a:cubicBezTo>
                  <a:lnTo>
                    <a:pt x="852" y="9606"/>
                  </a:lnTo>
                  <a:lnTo>
                    <a:pt x="882" y="9697"/>
                  </a:lnTo>
                  <a:cubicBezTo>
                    <a:pt x="1642" y="6566"/>
                    <a:pt x="1794" y="3223"/>
                    <a:pt x="1915" y="1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6" name="Google Shape;386;p28"/>
            <p:cNvSpPr/>
            <p:nvPr/>
          </p:nvSpPr>
          <p:spPr>
            <a:xfrm>
              <a:off x="5438050" y="1225225"/>
              <a:ext cx="66900" cy="145925"/>
            </a:xfrm>
            <a:custGeom>
              <a:avLst/>
              <a:gdLst/>
              <a:ahLst/>
              <a:cxnLst/>
              <a:rect l="l" t="t" r="r" b="b"/>
              <a:pathLst>
                <a:path w="2676" h="5837" extrusionOk="0">
                  <a:moveTo>
                    <a:pt x="2676" y="1"/>
                  </a:moveTo>
                  <a:lnTo>
                    <a:pt x="2638" y="172"/>
                  </a:lnTo>
                  <a:lnTo>
                    <a:pt x="2638" y="172"/>
                  </a:lnTo>
                  <a:cubicBezTo>
                    <a:pt x="2654" y="116"/>
                    <a:pt x="2666" y="59"/>
                    <a:pt x="2676" y="1"/>
                  </a:cubicBezTo>
                  <a:close/>
                  <a:moveTo>
                    <a:pt x="2638" y="172"/>
                  </a:moveTo>
                  <a:cubicBezTo>
                    <a:pt x="2497" y="673"/>
                    <a:pt x="2104" y="1083"/>
                    <a:pt x="1612" y="1247"/>
                  </a:cubicBezTo>
                  <a:cubicBezTo>
                    <a:pt x="1308" y="1338"/>
                    <a:pt x="943" y="1338"/>
                    <a:pt x="639" y="1460"/>
                  </a:cubicBezTo>
                  <a:cubicBezTo>
                    <a:pt x="335" y="1551"/>
                    <a:pt x="92" y="1855"/>
                    <a:pt x="122" y="2220"/>
                  </a:cubicBezTo>
                  <a:cubicBezTo>
                    <a:pt x="183" y="2463"/>
                    <a:pt x="396" y="2615"/>
                    <a:pt x="578" y="2767"/>
                  </a:cubicBezTo>
                  <a:cubicBezTo>
                    <a:pt x="761" y="2919"/>
                    <a:pt x="943" y="3192"/>
                    <a:pt x="821" y="3405"/>
                  </a:cubicBezTo>
                  <a:cubicBezTo>
                    <a:pt x="730" y="3618"/>
                    <a:pt x="366" y="3679"/>
                    <a:pt x="183" y="3891"/>
                  </a:cubicBezTo>
                  <a:cubicBezTo>
                    <a:pt x="1" y="4104"/>
                    <a:pt x="31" y="4439"/>
                    <a:pt x="214" y="4651"/>
                  </a:cubicBezTo>
                  <a:cubicBezTo>
                    <a:pt x="426" y="4864"/>
                    <a:pt x="639" y="5046"/>
                    <a:pt x="882" y="5198"/>
                  </a:cubicBezTo>
                  <a:cubicBezTo>
                    <a:pt x="1156" y="5320"/>
                    <a:pt x="1338" y="5563"/>
                    <a:pt x="1399" y="5837"/>
                  </a:cubicBezTo>
                  <a:lnTo>
                    <a:pt x="2638" y="172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" name="Google Shape;387;p28"/>
            <p:cNvSpPr/>
            <p:nvPr/>
          </p:nvSpPr>
          <p:spPr>
            <a:xfrm>
              <a:off x="5469225" y="1140325"/>
              <a:ext cx="338175" cy="290100"/>
            </a:xfrm>
            <a:custGeom>
              <a:avLst/>
              <a:gdLst/>
              <a:ahLst/>
              <a:cxnLst/>
              <a:rect l="l" t="t" r="r" b="b"/>
              <a:pathLst>
                <a:path w="13527" h="11604" extrusionOk="0">
                  <a:moveTo>
                    <a:pt x="6136" y="0"/>
                  </a:moveTo>
                  <a:cubicBezTo>
                    <a:pt x="5996" y="0"/>
                    <a:pt x="5866" y="38"/>
                    <a:pt x="5775" y="144"/>
                  </a:cubicBezTo>
                  <a:cubicBezTo>
                    <a:pt x="5623" y="357"/>
                    <a:pt x="5623" y="631"/>
                    <a:pt x="5806" y="813"/>
                  </a:cubicBezTo>
                  <a:cubicBezTo>
                    <a:pt x="5893" y="901"/>
                    <a:pt x="5988" y="974"/>
                    <a:pt x="6089" y="1037"/>
                  </a:cubicBezTo>
                  <a:lnTo>
                    <a:pt x="6089" y="1037"/>
                  </a:lnTo>
                  <a:cubicBezTo>
                    <a:pt x="5430" y="743"/>
                    <a:pt x="4728" y="565"/>
                    <a:pt x="3982" y="540"/>
                  </a:cubicBezTo>
                  <a:cubicBezTo>
                    <a:pt x="3936" y="535"/>
                    <a:pt x="3890" y="532"/>
                    <a:pt x="3843" y="532"/>
                  </a:cubicBezTo>
                  <a:cubicBezTo>
                    <a:pt x="3608" y="532"/>
                    <a:pt x="3359" y="595"/>
                    <a:pt x="3131" y="722"/>
                  </a:cubicBezTo>
                  <a:cubicBezTo>
                    <a:pt x="2857" y="874"/>
                    <a:pt x="2736" y="1178"/>
                    <a:pt x="2796" y="1482"/>
                  </a:cubicBezTo>
                  <a:cubicBezTo>
                    <a:pt x="2824" y="1575"/>
                    <a:pt x="2880" y="1650"/>
                    <a:pt x="2952" y="1706"/>
                  </a:cubicBezTo>
                  <a:lnTo>
                    <a:pt x="2952" y="1706"/>
                  </a:lnTo>
                  <a:cubicBezTo>
                    <a:pt x="2329" y="1733"/>
                    <a:pt x="1728" y="1916"/>
                    <a:pt x="1216" y="2242"/>
                  </a:cubicBezTo>
                  <a:cubicBezTo>
                    <a:pt x="730" y="2576"/>
                    <a:pt x="274" y="3093"/>
                    <a:pt x="395" y="3670"/>
                  </a:cubicBezTo>
                  <a:cubicBezTo>
                    <a:pt x="517" y="3974"/>
                    <a:pt x="669" y="4309"/>
                    <a:pt x="821" y="4582"/>
                  </a:cubicBezTo>
                  <a:cubicBezTo>
                    <a:pt x="1033" y="5190"/>
                    <a:pt x="730" y="5828"/>
                    <a:pt x="517" y="6406"/>
                  </a:cubicBezTo>
                  <a:cubicBezTo>
                    <a:pt x="122" y="7287"/>
                    <a:pt x="0" y="8260"/>
                    <a:pt x="122" y="9233"/>
                  </a:cubicBezTo>
                  <a:cubicBezTo>
                    <a:pt x="243" y="10205"/>
                    <a:pt x="821" y="11087"/>
                    <a:pt x="1641" y="11604"/>
                  </a:cubicBezTo>
                  <a:lnTo>
                    <a:pt x="12675" y="8321"/>
                  </a:lnTo>
                  <a:cubicBezTo>
                    <a:pt x="13526" y="6558"/>
                    <a:pt x="12918" y="4339"/>
                    <a:pt x="11611" y="2880"/>
                  </a:cubicBezTo>
                  <a:cubicBezTo>
                    <a:pt x="10304" y="1421"/>
                    <a:pt x="8420" y="600"/>
                    <a:pt x="6565" y="84"/>
                  </a:cubicBezTo>
                  <a:cubicBezTo>
                    <a:pt x="6429" y="38"/>
                    <a:pt x="6277" y="0"/>
                    <a:pt x="61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28"/>
            <p:cNvSpPr/>
            <p:nvPr/>
          </p:nvSpPr>
          <p:spPr>
            <a:xfrm>
              <a:off x="5411450" y="1200550"/>
              <a:ext cx="390625" cy="523400"/>
            </a:xfrm>
            <a:custGeom>
              <a:avLst/>
              <a:gdLst/>
              <a:ahLst/>
              <a:cxnLst/>
              <a:rect l="l" t="t" r="r" b="b"/>
              <a:pathLst>
                <a:path w="15625" h="20936" extrusionOk="0">
                  <a:moveTo>
                    <a:pt x="9519" y="1"/>
                  </a:moveTo>
                  <a:cubicBezTo>
                    <a:pt x="7054" y="1"/>
                    <a:pt x="4782" y="1640"/>
                    <a:pt x="4104" y="4149"/>
                  </a:cubicBezTo>
                  <a:lnTo>
                    <a:pt x="609" y="15942"/>
                  </a:lnTo>
                  <a:cubicBezTo>
                    <a:pt x="1" y="18040"/>
                    <a:pt x="1217" y="20228"/>
                    <a:pt x="3344" y="20806"/>
                  </a:cubicBezTo>
                  <a:cubicBezTo>
                    <a:pt x="3680" y="20893"/>
                    <a:pt x="4017" y="20936"/>
                    <a:pt x="4349" y="20936"/>
                  </a:cubicBezTo>
                  <a:cubicBezTo>
                    <a:pt x="5973" y="20936"/>
                    <a:pt x="7470" y="19928"/>
                    <a:pt x="8025" y="18313"/>
                  </a:cubicBezTo>
                  <a:lnTo>
                    <a:pt x="8755" y="16216"/>
                  </a:lnTo>
                  <a:cubicBezTo>
                    <a:pt x="8755" y="16216"/>
                    <a:pt x="9008" y="16265"/>
                    <a:pt x="9393" y="16265"/>
                  </a:cubicBezTo>
                  <a:cubicBezTo>
                    <a:pt x="10334" y="16265"/>
                    <a:pt x="12064" y="15974"/>
                    <a:pt x="12798" y="13967"/>
                  </a:cubicBezTo>
                  <a:cubicBezTo>
                    <a:pt x="13314" y="12599"/>
                    <a:pt x="14165" y="9711"/>
                    <a:pt x="14864" y="7097"/>
                  </a:cubicBezTo>
                  <a:cubicBezTo>
                    <a:pt x="15624" y="4271"/>
                    <a:pt x="14105" y="1322"/>
                    <a:pt x="11369" y="319"/>
                  </a:cubicBezTo>
                  <a:lnTo>
                    <a:pt x="11095" y="228"/>
                  </a:lnTo>
                  <a:cubicBezTo>
                    <a:pt x="10570" y="74"/>
                    <a:pt x="10040" y="1"/>
                    <a:pt x="9519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" name="Google Shape;389;p28"/>
            <p:cNvSpPr/>
            <p:nvPr/>
          </p:nvSpPr>
          <p:spPr>
            <a:xfrm>
              <a:off x="5548250" y="1545150"/>
              <a:ext cx="82850" cy="78300"/>
            </a:xfrm>
            <a:custGeom>
              <a:avLst/>
              <a:gdLst/>
              <a:ahLst/>
              <a:cxnLst/>
              <a:rect l="l" t="t" r="r" b="b"/>
              <a:pathLst>
                <a:path w="3314" h="3132" extrusionOk="0">
                  <a:moveTo>
                    <a:pt x="0" y="0"/>
                  </a:moveTo>
                  <a:cubicBezTo>
                    <a:pt x="0" y="1"/>
                    <a:pt x="122" y="2371"/>
                    <a:pt x="3040" y="3131"/>
                  </a:cubicBezTo>
                  <a:lnTo>
                    <a:pt x="3313" y="2402"/>
                  </a:lnTo>
                  <a:cubicBezTo>
                    <a:pt x="1976" y="1946"/>
                    <a:pt x="821" y="1095"/>
                    <a:pt x="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" name="Google Shape;390;p28"/>
            <p:cNvSpPr/>
            <p:nvPr/>
          </p:nvSpPr>
          <p:spPr>
            <a:xfrm>
              <a:off x="5488200" y="1192750"/>
              <a:ext cx="129225" cy="204800"/>
            </a:xfrm>
            <a:custGeom>
              <a:avLst/>
              <a:gdLst/>
              <a:ahLst/>
              <a:cxnLst/>
              <a:rect l="l" t="t" r="r" b="b"/>
              <a:pathLst>
                <a:path w="5169" h="8192" extrusionOk="0">
                  <a:moveTo>
                    <a:pt x="3523" y="0"/>
                  </a:moveTo>
                  <a:cubicBezTo>
                    <a:pt x="3246" y="0"/>
                    <a:pt x="2949" y="69"/>
                    <a:pt x="2676" y="145"/>
                  </a:cubicBezTo>
                  <a:cubicBezTo>
                    <a:pt x="2098" y="297"/>
                    <a:pt x="1673" y="722"/>
                    <a:pt x="1460" y="1269"/>
                  </a:cubicBezTo>
                  <a:cubicBezTo>
                    <a:pt x="700" y="3336"/>
                    <a:pt x="639" y="5251"/>
                    <a:pt x="62" y="7257"/>
                  </a:cubicBezTo>
                  <a:cubicBezTo>
                    <a:pt x="31" y="7379"/>
                    <a:pt x="1" y="7531"/>
                    <a:pt x="31" y="7683"/>
                  </a:cubicBezTo>
                  <a:cubicBezTo>
                    <a:pt x="153" y="8017"/>
                    <a:pt x="518" y="8139"/>
                    <a:pt x="882" y="8169"/>
                  </a:cubicBezTo>
                  <a:cubicBezTo>
                    <a:pt x="968" y="8184"/>
                    <a:pt x="1049" y="8192"/>
                    <a:pt x="1127" y="8192"/>
                  </a:cubicBezTo>
                  <a:cubicBezTo>
                    <a:pt x="1824" y="8192"/>
                    <a:pt x="2229" y="7607"/>
                    <a:pt x="2585" y="6923"/>
                  </a:cubicBezTo>
                  <a:cubicBezTo>
                    <a:pt x="2737" y="6437"/>
                    <a:pt x="2828" y="5981"/>
                    <a:pt x="2889" y="5494"/>
                  </a:cubicBezTo>
                  <a:cubicBezTo>
                    <a:pt x="3010" y="4127"/>
                    <a:pt x="3800" y="2911"/>
                    <a:pt x="5047" y="2333"/>
                  </a:cubicBezTo>
                  <a:lnTo>
                    <a:pt x="5168" y="2272"/>
                  </a:lnTo>
                  <a:cubicBezTo>
                    <a:pt x="4925" y="1756"/>
                    <a:pt x="4651" y="662"/>
                    <a:pt x="4256" y="266"/>
                  </a:cubicBezTo>
                  <a:cubicBezTo>
                    <a:pt x="4059" y="69"/>
                    <a:pt x="3800" y="0"/>
                    <a:pt x="35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5452300" y="1334000"/>
              <a:ext cx="73925" cy="81425"/>
            </a:xfrm>
            <a:custGeom>
              <a:avLst/>
              <a:gdLst/>
              <a:ahLst/>
              <a:cxnLst/>
              <a:rect l="l" t="t" r="r" b="b"/>
              <a:pathLst>
                <a:path w="2957" h="3257" extrusionOk="0">
                  <a:moveTo>
                    <a:pt x="1801" y="1"/>
                  </a:moveTo>
                  <a:cubicBezTo>
                    <a:pt x="1345" y="1"/>
                    <a:pt x="864" y="242"/>
                    <a:pt x="586" y="1091"/>
                  </a:cubicBezTo>
                  <a:cubicBezTo>
                    <a:pt x="1" y="2901"/>
                    <a:pt x="1713" y="3257"/>
                    <a:pt x="2027" y="3257"/>
                  </a:cubicBezTo>
                  <a:cubicBezTo>
                    <a:pt x="2056" y="3257"/>
                    <a:pt x="2073" y="3254"/>
                    <a:pt x="2075" y="3249"/>
                  </a:cubicBezTo>
                  <a:cubicBezTo>
                    <a:pt x="2075" y="3188"/>
                    <a:pt x="2957" y="422"/>
                    <a:pt x="2957" y="422"/>
                  </a:cubicBezTo>
                  <a:cubicBezTo>
                    <a:pt x="2940" y="405"/>
                    <a:pt x="2391" y="1"/>
                    <a:pt x="1801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5475300" y="1349850"/>
              <a:ext cx="28125" cy="44550"/>
            </a:xfrm>
            <a:custGeom>
              <a:avLst/>
              <a:gdLst/>
              <a:ahLst/>
              <a:cxnLst/>
              <a:rect l="l" t="t" r="r" b="b"/>
              <a:pathLst>
                <a:path w="1125" h="1782" extrusionOk="0">
                  <a:moveTo>
                    <a:pt x="912" y="1"/>
                  </a:moveTo>
                  <a:cubicBezTo>
                    <a:pt x="730" y="1"/>
                    <a:pt x="547" y="61"/>
                    <a:pt x="456" y="213"/>
                  </a:cubicBezTo>
                  <a:cubicBezTo>
                    <a:pt x="304" y="335"/>
                    <a:pt x="213" y="517"/>
                    <a:pt x="152" y="700"/>
                  </a:cubicBezTo>
                  <a:cubicBezTo>
                    <a:pt x="0" y="1065"/>
                    <a:pt x="91" y="1460"/>
                    <a:pt x="365" y="1703"/>
                  </a:cubicBezTo>
                  <a:cubicBezTo>
                    <a:pt x="423" y="1761"/>
                    <a:pt x="493" y="1782"/>
                    <a:pt x="567" y="1782"/>
                  </a:cubicBezTo>
                  <a:cubicBezTo>
                    <a:pt x="610" y="1782"/>
                    <a:pt x="655" y="1775"/>
                    <a:pt x="699" y="1764"/>
                  </a:cubicBezTo>
                  <a:cubicBezTo>
                    <a:pt x="760" y="1733"/>
                    <a:pt x="790" y="1703"/>
                    <a:pt x="790" y="1703"/>
                  </a:cubicBezTo>
                  <a:lnTo>
                    <a:pt x="669" y="1703"/>
                  </a:lnTo>
                  <a:cubicBezTo>
                    <a:pt x="578" y="1703"/>
                    <a:pt x="487" y="1703"/>
                    <a:pt x="426" y="1642"/>
                  </a:cubicBezTo>
                  <a:cubicBezTo>
                    <a:pt x="213" y="1368"/>
                    <a:pt x="152" y="1034"/>
                    <a:pt x="274" y="761"/>
                  </a:cubicBezTo>
                  <a:cubicBezTo>
                    <a:pt x="335" y="578"/>
                    <a:pt x="426" y="426"/>
                    <a:pt x="547" y="274"/>
                  </a:cubicBezTo>
                  <a:cubicBezTo>
                    <a:pt x="608" y="183"/>
                    <a:pt x="730" y="122"/>
                    <a:pt x="882" y="122"/>
                  </a:cubicBezTo>
                  <a:cubicBezTo>
                    <a:pt x="973" y="122"/>
                    <a:pt x="1034" y="183"/>
                    <a:pt x="1064" y="274"/>
                  </a:cubicBezTo>
                  <a:lnTo>
                    <a:pt x="1064" y="365"/>
                  </a:lnTo>
                  <a:cubicBezTo>
                    <a:pt x="1064" y="373"/>
                    <a:pt x="1066" y="377"/>
                    <a:pt x="1069" y="377"/>
                  </a:cubicBezTo>
                  <a:cubicBezTo>
                    <a:pt x="1079" y="377"/>
                    <a:pt x="1102" y="343"/>
                    <a:pt x="1125" y="274"/>
                  </a:cubicBezTo>
                  <a:cubicBezTo>
                    <a:pt x="1125" y="213"/>
                    <a:pt x="1094" y="153"/>
                    <a:pt x="1064" y="122"/>
                  </a:cubicBezTo>
                  <a:cubicBezTo>
                    <a:pt x="1034" y="61"/>
                    <a:pt x="973" y="31"/>
                    <a:pt x="912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5552800" y="1171150"/>
              <a:ext cx="232550" cy="130525"/>
            </a:xfrm>
            <a:custGeom>
              <a:avLst/>
              <a:gdLst/>
              <a:ahLst/>
              <a:cxnLst/>
              <a:rect l="l" t="t" r="r" b="b"/>
              <a:pathLst>
                <a:path w="9302" h="5221" extrusionOk="0">
                  <a:moveTo>
                    <a:pt x="7662" y="1"/>
                  </a:moveTo>
                  <a:cubicBezTo>
                    <a:pt x="7609" y="1"/>
                    <a:pt x="7557" y="12"/>
                    <a:pt x="7508" y="36"/>
                  </a:cubicBezTo>
                  <a:cubicBezTo>
                    <a:pt x="7174" y="188"/>
                    <a:pt x="7235" y="644"/>
                    <a:pt x="7326" y="978"/>
                  </a:cubicBezTo>
                  <a:cubicBezTo>
                    <a:pt x="7326" y="978"/>
                    <a:pt x="5346" y="245"/>
                    <a:pt x="3507" y="245"/>
                  </a:cubicBezTo>
                  <a:cubicBezTo>
                    <a:pt x="2978" y="245"/>
                    <a:pt x="2461" y="306"/>
                    <a:pt x="2007" y="462"/>
                  </a:cubicBezTo>
                  <a:cubicBezTo>
                    <a:pt x="1" y="1161"/>
                    <a:pt x="1824" y="3562"/>
                    <a:pt x="1824" y="3562"/>
                  </a:cubicBezTo>
                  <a:cubicBezTo>
                    <a:pt x="2227" y="3285"/>
                    <a:pt x="2634" y="3180"/>
                    <a:pt x="3021" y="3180"/>
                  </a:cubicBezTo>
                  <a:cubicBezTo>
                    <a:pt x="3570" y="3180"/>
                    <a:pt x="4077" y="3391"/>
                    <a:pt x="4469" y="3623"/>
                  </a:cubicBezTo>
                  <a:cubicBezTo>
                    <a:pt x="5107" y="3988"/>
                    <a:pt x="5685" y="4535"/>
                    <a:pt x="6353" y="4899"/>
                  </a:cubicBezTo>
                  <a:cubicBezTo>
                    <a:pt x="6711" y="5095"/>
                    <a:pt x="7139" y="5220"/>
                    <a:pt x="7552" y="5220"/>
                  </a:cubicBezTo>
                  <a:cubicBezTo>
                    <a:pt x="7911" y="5220"/>
                    <a:pt x="8259" y="5125"/>
                    <a:pt x="8542" y="4899"/>
                  </a:cubicBezTo>
                  <a:cubicBezTo>
                    <a:pt x="8967" y="4504"/>
                    <a:pt x="9210" y="3957"/>
                    <a:pt x="9241" y="3380"/>
                  </a:cubicBezTo>
                  <a:cubicBezTo>
                    <a:pt x="9302" y="2285"/>
                    <a:pt x="8967" y="1191"/>
                    <a:pt x="8238" y="340"/>
                  </a:cubicBezTo>
                  <a:cubicBezTo>
                    <a:pt x="8092" y="170"/>
                    <a:pt x="7869" y="1"/>
                    <a:pt x="766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5629550" y="1140875"/>
              <a:ext cx="142125" cy="158850"/>
            </a:xfrm>
            <a:custGeom>
              <a:avLst/>
              <a:gdLst/>
              <a:ahLst/>
              <a:cxnLst/>
              <a:rect l="l" t="t" r="r" b="b"/>
              <a:pathLst>
                <a:path w="5685" h="6354" extrusionOk="0">
                  <a:moveTo>
                    <a:pt x="1" y="1"/>
                  </a:moveTo>
                  <a:cubicBezTo>
                    <a:pt x="1" y="31"/>
                    <a:pt x="1" y="92"/>
                    <a:pt x="1" y="122"/>
                  </a:cubicBezTo>
                  <a:cubicBezTo>
                    <a:pt x="31" y="214"/>
                    <a:pt x="31" y="305"/>
                    <a:pt x="92" y="426"/>
                  </a:cubicBezTo>
                  <a:cubicBezTo>
                    <a:pt x="213" y="761"/>
                    <a:pt x="426" y="1095"/>
                    <a:pt x="669" y="1338"/>
                  </a:cubicBezTo>
                  <a:cubicBezTo>
                    <a:pt x="1064" y="1764"/>
                    <a:pt x="1520" y="2068"/>
                    <a:pt x="2007" y="2341"/>
                  </a:cubicBezTo>
                  <a:cubicBezTo>
                    <a:pt x="2311" y="2463"/>
                    <a:pt x="2615" y="2585"/>
                    <a:pt x="2949" y="2645"/>
                  </a:cubicBezTo>
                  <a:cubicBezTo>
                    <a:pt x="3283" y="2737"/>
                    <a:pt x="3618" y="2767"/>
                    <a:pt x="3952" y="2858"/>
                  </a:cubicBezTo>
                  <a:cubicBezTo>
                    <a:pt x="4286" y="2949"/>
                    <a:pt x="4560" y="3101"/>
                    <a:pt x="4833" y="3314"/>
                  </a:cubicBezTo>
                  <a:cubicBezTo>
                    <a:pt x="5077" y="3527"/>
                    <a:pt x="5259" y="3770"/>
                    <a:pt x="5350" y="4074"/>
                  </a:cubicBezTo>
                  <a:cubicBezTo>
                    <a:pt x="5472" y="4317"/>
                    <a:pt x="5502" y="4591"/>
                    <a:pt x="5502" y="4895"/>
                  </a:cubicBezTo>
                  <a:cubicBezTo>
                    <a:pt x="5472" y="5138"/>
                    <a:pt x="5381" y="5351"/>
                    <a:pt x="5259" y="5563"/>
                  </a:cubicBezTo>
                  <a:cubicBezTo>
                    <a:pt x="5046" y="5867"/>
                    <a:pt x="4773" y="6110"/>
                    <a:pt x="4438" y="6232"/>
                  </a:cubicBezTo>
                  <a:cubicBezTo>
                    <a:pt x="4195" y="6354"/>
                    <a:pt x="4043" y="6354"/>
                    <a:pt x="4043" y="6354"/>
                  </a:cubicBezTo>
                  <a:lnTo>
                    <a:pt x="4165" y="6354"/>
                  </a:lnTo>
                  <a:cubicBezTo>
                    <a:pt x="4256" y="6323"/>
                    <a:pt x="4377" y="6323"/>
                    <a:pt x="4469" y="6293"/>
                  </a:cubicBezTo>
                  <a:cubicBezTo>
                    <a:pt x="4833" y="6171"/>
                    <a:pt x="5137" y="5928"/>
                    <a:pt x="5350" y="5624"/>
                  </a:cubicBezTo>
                  <a:cubicBezTo>
                    <a:pt x="5502" y="5411"/>
                    <a:pt x="5593" y="5168"/>
                    <a:pt x="5624" y="4895"/>
                  </a:cubicBezTo>
                  <a:cubicBezTo>
                    <a:pt x="5685" y="4591"/>
                    <a:pt x="5624" y="4287"/>
                    <a:pt x="5533" y="4013"/>
                  </a:cubicBezTo>
                  <a:cubicBezTo>
                    <a:pt x="5411" y="3679"/>
                    <a:pt x="5198" y="3405"/>
                    <a:pt x="4955" y="3192"/>
                  </a:cubicBezTo>
                  <a:cubicBezTo>
                    <a:pt x="4681" y="2949"/>
                    <a:pt x="4347" y="2797"/>
                    <a:pt x="3982" y="2706"/>
                  </a:cubicBezTo>
                  <a:cubicBezTo>
                    <a:pt x="3648" y="2615"/>
                    <a:pt x="3314" y="2554"/>
                    <a:pt x="2979" y="2493"/>
                  </a:cubicBezTo>
                  <a:cubicBezTo>
                    <a:pt x="2675" y="2433"/>
                    <a:pt x="2371" y="2311"/>
                    <a:pt x="2067" y="2189"/>
                  </a:cubicBezTo>
                  <a:cubicBezTo>
                    <a:pt x="1581" y="1946"/>
                    <a:pt x="1156" y="1642"/>
                    <a:pt x="760" y="1278"/>
                  </a:cubicBezTo>
                  <a:cubicBezTo>
                    <a:pt x="517" y="1004"/>
                    <a:pt x="304" y="730"/>
                    <a:pt x="152" y="396"/>
                  </a:cubicBezTo>
                  <a:cubicBezTo>
                    <a:pt x="31" y="15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5574850" y="1156075"/>
              <a:ext cx="178600" cy="144400"/>
            </a:xfrm>
            <a:custGeom>
              <a:avLst/>
              <a:gdLst/>
              <a:ahLst/>
              <a:cxnLst/>
              <a:rect l="l" t="t" r="r" b="b"/>
              <a:pathLst>
                <a:path w="7144" h="5776" extrusionOk="0">
                  <a:moveTo>
                    <a:pt x="0" y="1"/>
                  </a:moveTo>
                  <a:cubicBezTo>
                    <a:pt x="0" y="31"/>
                    <a:pt x="0" y="62"/>
                    <a:pt x="30" y="92"/>
                  </a:cubicBezTo>
                  <a:cubicBezTo>
                    <a:pt x="61" y="214"/>
                    <a:pt x="61" y="305"/>
                    <a:pt x="122" y="396"/>
                  </a:cubicBezTo>
                  <a:cubicBezTo>
                    <a:pt x="274" y="761"/>
                    <a:pt x="486" y="1095"/>
                    <a:pt x="760" y="1369"/>
                  </a:cubicBezTo>
                  <a:cubicBezTo>
                    <a:pt x="1185" y="1764"/>
                    <a:pt x="1702" y="2068"/>
                    <a:pt x="2249" y="2250"/>
                  </a:cubicBezTo>
                  <a:cubicBezTo>
                    <a:pt x="2918" y="2463"/>
                    <a:pt x="3617" y="2645"/>
                    <a:pt x="4316" y="2736"/>
                  </a:cubicBezTo>
                  <a:cubicBezTo>
                    <a:pt x="4985" y="2858"/>
                    <a:pt x="5654" y="3040"/>
                    <a:pt x="6292" y="3314"/>
                  </a:cubicBezTo>
                  <a:cubicBezTo>
                    <a:pt x="6565" y="3436"/>
                    <a:pt x="6778" y="3618"/>
                    <a:pt x="6900" y="3891"/>
                  </a:cubicBezTo>
                  <a:cubicBezTo>
                    <a:pt x="6991" y="4135"/>
                    <a:pt x="7021" y="4378"/>
                    <a:pt x="6961" y="4621"/>
                  </a:cubicBezTo>
                  <a:cubicBezTo>
                    <a:pt x="6869" y="4986"/>
                    <a:pt x="6626" y="5320"/>
                    <a:pt x="6322" y="5533"/>
                  </a:cubicBezTo>
                  <a:cubicBezTo>
                    <a:pt x="6167" y="5644"/>
                    <a:pt x="6060" y="5723"/>
                    <a:pt x="6014" y="5757"/>
                  </a:cubicBezTo>
                  <a:lnTo>
                    <a:pt x="6014" y="5757"/>
                  </a:lnTo>
                  <a:cubicBezTo>
                    <a:pt x="6036" y="5746"/>
                    <a:pt x="6057" y="5746"/>
                    <a:pt x="6079" y="5746"/>
                  </a:cubicBezTo>
                  <a:cubicBezTo>
                    <a:pt x="6170" y="5685"/>
                    <a:pt x="6292" y="5654"/>
                    <a:pt x="6383" y="5594"/>
                  </a:cubicBezTo>
                  <a:cubicBezTo>
                    <a:pt x="6717" y="5381"/>
                    <a:pt x="6961" y="5046"/>
                    <a:pt x="7082" y="4651"/>
                  </a:cubicBezTo>
                  <a:cubicBezTo>
                    <a:pt x="7143" y="4378"/>
                    <a:pt x="7113" y="4104"/>
                    <a:pt x="7021" y="3831"/>
                  </a:cubicBezTo>
                  <a:cubicBezTo>
                    <a:pt x="6900" y="3527"/>
                    <a:pt x="6657" y="3284"/>
                    <a:pt x="6353" y="3162"/>
                  </a:cubicBezTo>
                  <a:cubicBezTo>
                    <a:pt x="5714" y="2858"/>
                    <a:pt x="5015" y="2676"/>
                    <a:pt x="4316" y="2584"/>
                  </a:cubicBezTo>
                  <a:cubicBezTo>
                    <a:pt x="3648" y="2463"/>
                    <a:pt x="2948" y="2311"/>
                    <a:pt x="2310" y="2098"/>
                  </a:cubicBezTo>
                  <a:cubicBezTo>
                    <a:pt x="1763" y="1916"/>
                    <a:pt x="1277" y="1642"/>
                    <a:pt x="851" y="1277"/>
                  </a:cubicBezTo>
                  <a:cubicBezTo>
                    <a:pt x="547" y="1034"/>
                    <a:pt x="334" y="700"/>
                    <a:pt x="182" y="366"/>
                  </a:cubicBezTo>
                  <a:cubicBezTo>
                    <a:pt x="61" y="153"/>
                    <a:pt x="0" y="1"/>
                    <a:pt x="0" y="1"/>
                  </a:cubicBezTo>
                  <a:close/>
                  <a:moveTo>
                    <a:pt x="6014" y="5757"/>
                  </a:moveTo>
                  <a:lnTo>
                    <a:pt x="6014" y="5757"/>
                  </a:lnTo>
                  <a:cubicBezTo>
                    <a:pt x="6005" y="5761"/>
                    <a:pt x="5997" y="5767"/>
                    <a:pt x="5988" y="5776"/>
                  </a:cubicBezTo>
                  <a:cubicBezTo>
                    <a:pt x="5988" y="5776"/>
                    <a:pt x="5997" y="5769"/>
                    <a:pt x="6014" y="5757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5711625" y="1397350"/>
              <a:ext cx="25850" cy="22350"/>
            </a:xfrm>
            <a:custGeom>
              <a:avLst/>
              <a:gdLst/>
              <a:ahLst/>
              <a:cxnLst/>
              <a:rect l="l" t="t" r="r" b="b"/>
              <a:pathLst>
                <a:path w="1034" h="894" extrusionOk="0">
                  <a:moveTo>
                    <a:pt x="525" y="0"/>
                  </a:moveTo>
                  <a:cubicBezTo>
                    <a:pt x="337" y="0"/>
                    <a:pt x="137" y="118"/>
                    <a:pt x="61" y="320"/>
                  </a:cubicBezTo>
                  <a:cubicBezTo>
                    <a:pt x="0" y="563"/>
                    <a:pt x="152" y="806"/>
                    <a:pt x="395" y="867"/>
                  </a:cubicBezTo>
                  <a:cubicBezTo>
                    <a:pt x="445" y="885"/>
                    <a:pt x="494" y="894"/>
                    <a:pt x="542" y="894"/>
                  </a:cubicBezTo>
                  <a:cubicBezTo>
                    <a:pt x="731" y="894"/>
                    <a:pt x="900" y="763"/>
                    <a:pt x="973" y="593"/>
                  </a:cubicBezTo>
                  <a:cubicBezTo>
                    <a:pt x="1034" y="350"/>
                    <a:pt x="912" y="76"/>
                    <a:pt x="639" y="16"/>
                  </a:cubicBezTo>
                  <a:cubicBezTo>
                    <a:pt x="602" y="5"/>
                    <a:pt x="564" y="0"/>
                    <a:pt x="5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5712375" y="1384650"/>
              <a:ext cx="45625" cy="20875"/>
            </a:xfrm>
            <a:custGeom>
              <a:avLst/>
              <a:gdLst/>
              <a:ahLst/>
              <a:cxnLst/>
              <a:rect l="l" t="t" r="r" b="b"/>
              <a:pathLst>
                <a:path w="1825" h="835" extrusionOk="0">
                  <a:moveTo>
                    <a:pt x="623" y="0"/>
                  </a:moveTo>
                  <a:cubicBezTo>
                    <a:pt x="517" y="0"/>
                    <a:pt x="410" y="12"/>
                    <a:pt x="305" y="37"/>
                  </a:cubicBezTo>
                  <a:cubicBezTo>
                    <a:pt x="122" y="98"/>
                    <a:pt x="1" y="159"/>
                    <a:pt x="31" y="220"/>
                  </a:cubicBezTo>
                  <a:cubicBezTo>
                    <a:pt x="42" y="254"/>
                    <a:pt x="109" y="258"/>
                    <a:pt x="214" y="258"/>
                  </a:cubicBezTo>
                  <a:cubicBezTo>
                    <a:pt x="249" y="258"/>
                    <a:pt x="288" y="258"/>
                    <a:pt x="331" y="258"/>
                  </a:cubicBezTo>
                  <a:cubicBezTo>
                    <a:pt x="502" y="258"/>
                    <a:pt x="730" y="265"/>
                    <a:pt x="973" y="341"/>
                  </a:cubicBezTo>
                  <a:cubicBezTo>
                    <a:pt x="1423" y="510"/>
                    <a:pt x="1665" y="834"/>
                    <a:pt x="1771" y="834"/>
                  </a:cubicBezTo>
                  <a:cubicBezTo>
                    <a:pt x="1779" y="834"/>
                    <a:pt x="1787" y="832"/>
                    <a:pt x="1794" y="828"/>
                  </a:cubicBezTo>
                  <a:cubicBezTo>
                    <a:pt x="1824" y="828"/>
                    <a:pt x="1794" y="706"/>
                    <a:pt x="1703" y="524"/>
                  </a:cubicBezTo>
                  <a:cubicBezTo>
                    <a:pt x="1437" y="185"/>
                    <a:pt x="1036" y="0"/>
                    <a:pt x="6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28"/>
            <p:cNvSpPr/>
            <p:nvPr/>
          </p:nvSpPr>
          <p:spPr>
            <a:xfrm>
              <a:off x="5594600" y="1363625"/>
              <a:ext cx="25850" cy="22350"/>
            </a:xfrm>
            <a:custGeom>
              <a:avLst/>
              <a:gdLst/>
              <a:ahLst/>
              <a:cxnLst/>
              <a:rect l="l" t="t" r="r" b="b"/>
              <a:pathLst>
                <a:path w="1034" h="894" extrusionOk="0">
                  <a:moveTo>
                    <a:pt x="491" y="0"/>
                  </a:moveTo>
                  <a:cubicBezTo>
                    <a:pt x="295" y="0"/>
                    <a:pt x="110" y="137"/>
                    <a:pt x="61" y="331"/>
                  </a:cubicBezTo>
                  <a:cubicBezTo>
                    <a:pt x="0" y="544"/>
                    <a:pt x="122" y="817"/>
                    <a:pt x="365" y="878"/>
                  </a:cubicBezTo>
                  <a:cubicBezTo>
                    <a:pt x="407" y="889"/>
                    <a:pt x="449" y="894"/>
                    <a:pt x="492" y="894"/>
                  </a:cubicBezTo>
                  <a:cubicBezTo>
                    <a:pt x="696" y="894"/>
                    <a:pt x="892" y="776"/>
                    <a:pt x="943" y="574"/>
                  </a:cubicBezTo>
                  <a:cubicBezTo>
                    <a:pt x="1034" y="331"/>
                    <a:pt x="882" y="88"/>
                    <a:pt x="639" y="27"/>
                  </a:cubicBezTo>
                  <a:cubicBezTo>
                    <a:pt x="590" y="9"/>
                    <a:pt x="540" y="0"/>
                    <a:pt x="4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" name="Google Shape;399;p28"/>
            <p:cNvSpPr/>
            <p:nvPr/>
          </p:nvSpPr>
          <p:spPr>
            <a:xfrm>
              <a:off x="5595350" y="1346525"/>
              <a:ext cx="44875" cy="20875"/>
            </a:xfrm>
            <a:custGeom>
              <a:avLst/>
              <a:gdLst/>
              <a:ahLst/>
              <a:cxnLst/>
              <a:rect l="l" t="t" r="r" b="b"/>
              <a:pathLst>
                <a:path w="1795" h="835" extrusionOk="0">
                  <a:moveTo>
                    <a:pt x="635" y="0"/>
                  </a:moveTo>
                  <a:cubicBezTo>
                    <a:pt x="523" y="0"/>
                    <a:pt x="414" y="15"/>
                    <a:pt x="305" y="42"/>
                  </a:cubicBezTo>
                  <a:cubicBezTo>
                    <a:pt x="92" y="103"/>
                    <a:pt x="1" y="134"/>
                    <a:pt x="31" y="225"/>
                  </a:cubicBezTo>
                  <a:cubicBezTo>
                    <a:pt x="39" y="240"/>
                    <a:pt x="71" y="244"/>
                    <a:pt x="123" y="244"/>
                  </a:cubicBezTo>
                  <a:cubicBezTo>
                    <a:pt x="175" y="244"/>
                    <a:pt x="246" y="240"/>
                    <a:pt x="331" y="240"/>
                  </a:cubicBezTo>
                  <a:cubicBezTo>
                    <a:pt x="502" y="240"/>
                    <a:pt x="730" y="255"/>
                    <a:pt x="973" y="346"/>
                  </a:cubicBezTo>
                  <a:cubicBezTo>
                    <a:pt x="1411" y="492"/>
                    <a:pt x="1653" y="835"/>
                    <a:pt x="1752" y="835"/>
                  </a:cubicBezTo>
                  <a:cubicBezTo>
                    <a:pt x="1756" y="835"/>
                    <a:pt x="1760" y="834"/>
                    <a:pt x="1764" y="833"/>
                  </a:cubicBezTo>
                  <a:cubicBezTo>
                    <a:pt x="1794" y="802"/>
                    <a:pt x="1794" y="681"/>
                    <a:pt x="1672" y="529"/>
                  </a:cubicBezTo>
                  <a:cubicBezTo>
                    <a:pt x="1520" y="316"/>
                    <a:pt x="1308" y="164"/>
                    <a:pt x="1065" y="73"/>
                  </a:cubicBezTo>
                  <a:cubicBezTo>
                    <a:pt x="914" y="23"/>
                    <a:pt x="773" y="0"/>
                    <a:pt x="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" name="Google Shape;400;p28"/>
            <p:cNvSpPr/>
            <p:nvPr/>
          </p:nvSpPr>
          <p:spPr>
            <a:xfrm>
              <a:off x="5652350" y="1369600"/>
              <a:ext cx="34225" cy="108700"/>
            </a:xfrm>
            <a:custGeom>
              <a:avLst/>
              <a:gdLst/>
              <a:ahLst/>
              <a:cxnLst/>
              <a:rect l="l" t="t" r="r" b="b"/>
              <a:pathLst>
                <a:path w="1369" h="4348" extrusionOk="0">
                  <a:moveTo>
                    <a:pt x="1155" y="1"/>
                  </a:moveTo>
                  <a:cubicBezTo>
                    <a:pt x="1064" y="913"/>
                    <a:pt x="1064" y="1794"/>
                    <a:pt x="1125" y="2706"/>
                  </a:cubicBezTo>
                  <a:cubicBezTo>
                    <a:pt x="1125" y="3071"/>
                    <a:pt x="1155" y="3405"/>
                    <a:pt x="1155" y="3740"/>
                  </a:cubicBezTo>
                  <a:cubicBezTo>
                    <a:pt x="1186" y="3861"/>
                    <a:pt x="1155" y="4013"/>
                    <a:pt x="1125" y="4135"/>
                  </a:cubicBezTo>
                  <a:cubicBezTo>
                    <a:pt x="1089" y="4170"/>
                    <a:pt x="1033" y="4185"/>
                    <a:pt x="968" y="4185"/>
                  </a:cubicBezTo>
                  <a:cubicBezTo>
                    <a:pt x="922" y="4185"/>
                    <a:pt x="871" y="4178"/>
                    <a:pt x="821" y="4165"/>
                  </a:cubicBezTo>
                  <a:cubicBezTo>
                    <a:pt x="548" y="4074"/>
                    <a:pt x="274" y="4044"/>
                    <a:pt x="0" y="4044"/>
                  </a:cubicBezTo>
                  <a:cubicBezTo>
                    <a:pt x="244" y="4165"/>
                    <a:pt x="487" y="4256"/>
                    <a:pt x="760" y="4317"/>
                  </a:cubicBezTo>
                  <a:cubicBezTo>
                    <a:pt x="821" y="4348"/>
                    <a:pt x="912" y="4348"/>
                    <a:pt x="973" y="4348"/>
                  </a:cubicBezTo>
                  <a:cubicBezTo>
                    <a:pt x="1064" y="4348"/>
                    <a:pt x="1186" y="4317"/>
                    <a:pt x="1247" y="4256"/>
                  </a:cubicBezTo>
                  <a:cubicBezTo>
                    <a:pt x="1338" y="4104"/>
                    <a:pt x="1368" y="3922"/>
                    <a:pt x="1338" y="3740"/>
                  </a:cubicBezTo>
                  <a:lnTo>
                    <a:pt x="1338" y="2706"/>
                  </a:lnTo>
                  <a:cubicBezTo>
                    <a:pt x="1338" y="1794"/>
                    <a:pt x="1277" y="882"/>
                    <a:pt x="11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28"/>
            <p:cNvSpPr/>
            <p:nvPr/>
          </p:nvSpPr>
          <p:spPr>
            <a:xfrm>
              <a:off x="5608275" y="1466125"/>
              <a:ext cx="33450" cy="46300"/>
            </a:xfrm>
            <a:custGeom>
              <a:avLst/>
              <a:gdLst/>
              <a:ahLst/>
              <a:cxnLst/>
              <a:rect l="l" t="t" r="r" b="b"/>
              <a:pathLst>
                <a:path w="1338" h="1852" extrusionOk="0">
                  <a:moveTo>
                    <a:pt x="244" y="0"/>
                  </a:moveTo>
                  <a:cubicBezTo>
                    <a:pt x="183" y="0"/>
                    <a:pt x="92" y="91"/>
                    <a:pt x="61" y="335"/>
                  </a:cubicBezTo>
                  <a:cubicBezTo>
                    <a:pt x="0" y="639"/>
                    <a:pt x="61" y="973"/>
                    <a:pt x="213" y="1216"/>
                  </a:cubicBezTo>
                  <a:cubicBezTo>
                    <a:pt x="365" y="1490"/>
                    <a:pt x="639" y="1702"/>
                    <a:pt x="943" y="1794"/>
                  </a:cubicBezTo>
                  <a:cubicBezTo>
                    <a:pt x="1059" y="1827"/>
                    <a:pt x="1158" y="1851"/>
                    <a:pt x="1223" y="1851"/>
                  </a:cubicBezTo>
                  <a:cubicBezTo>
                    <a:pt x="1276" y="1851"/>
                    <a:pt x="1307" y="1835"/>
                    <a:pt x="1307" y="1794"/>
                  </a:cubicBezTo>
                  <a:cubicBezTo>
                    <a:pt x="1338" y="1733"/>
                    <a:pt x="760" y="1581"/>
                    <a:pt x="456" y="1064"/>
                  </a:cubicBezTo>
                  <a:cubicBezTo>
                    <a:pt x="152" y="547"/>
                    <a:pt x="335" y="0"/>
                    <a:pt x="2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" name="Google Shape;402;p28"/>
            <p:cNvSpPr/>
            <p:nvPr/>
          </p:nvSpPr>
          <p:spPr>
            <a:xfrm>
              <a:off x="5602200" y="1302050"/>
              <a:ext cx="57775" cy="20550"/>
            </a:xfrm>
            <a:custGeom>
              <a:avLst/>
              <a:gdLst/>
              <a:ahLst/>
              <a:cxnLst/>
              <a:rect l="l" t="t" r="r" b="b"/>
              <a:pathLst>
                <a:path w="2311" h="822" extrusionOk="0">
                  <a:moveTo>
                    <a:pt x="807" y="0"/>
                  </a:moveTo>
                  <a:cubicBezTo>
                    <a:pt x="651" y="0"/>
                    <a:pt x="493" y="19"/>
                    <a:pt x="335" y="59"/>
                  </a:cubicBezTo>
                  <a:cubicBezTo>
                    <a:pt x="91" y="119"/>
                    <a:pt x="0" y="211"/>
                    <a:pt x="0" y="271"/>
                  </a:cubicBezTo>
                  <a:cubicBezTo>
                    <a:pt x="31" y="423"/>
                    <a:pt x="517" y="423"/>
                    <a:pt x="1125" y="545"/>
                  </a:cubicBezTo>
                  <a:cubicBezTo>
                    <a:pt x="1592" y="643"/>
                    <a:pt x="1980" y="821"/>
                    <a:pt x="2159" y="821"/>
                  </a:cubicBezTo>
                  <a:cubicBezTo>
                    <a:pt x="2201" y="821"/>
                    <a:pt x="2232" y="811"/>
                    <a:pt x="2250" y="788"/>
                  </a:cubicBezTo>
                  <a:cubicBezTo>
                    <a:pt x="2310" y="727"/>
                    <a:pt x="2219" y="606"/>
                    <a:pt x="2037" y="423"/>
                  </a:cubicBezTo>
                  <a:cubicBezTo>
                    <a:pt x="1677" y="153"/>
                    <a:pt x="1251" y="0"/>
                    <a:pt x="8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" name="Google Shape;403;p28"/>
            <p:cNvSpPr/>
            <p:nvPr/>
          </p:nvSpPr>
          <p:spPr>
            <a:xfrm>
              <a:off x="5724525" y="1348525"/>
              <a:ext cx="41825" cy="21600"/>
            </a:xfrm>
            <a:custGeom>
              <a:avLst/>
              <a:gdLst/>
              <a:ahLst/>
              <a:cxnLst/>
              <a:rect l="l" t="t" r="r" b="b"/>
              <a:pathLst>
                <a:path w="1673" h="864" extrusionOk="0">
                  <a:moveTo>
                    <a:pt x="521" y="0"/>
                  </a:moveTo>
                  <a:cubicBezTo>
                    <a:pt x="440" y="0"/>
                    <a:pt x="357" y="8"/>
                    <a:pt x="275" y="23"/>
                  </a:cubicBezTo>
                  <a:cubicBezTo>
                    <a:pt x="92" y="84"/>
                    <a:pt x="1" y="175"/>
                    <a:pt x="1" y="236"/>
                  </a:cubicBezTo>
                  <a:cubicBezTo>
                    <a:pt x="31" y="388"/>
                    <a:pt x="396" y="418"/>
                    <a:pt x="791" y="570"/>
                  </a:cubicBezTo>
                  <a:cubicBezTo>
                    <a:pt x="1126" y="673"/>
                    <a:pt x="1396" y="864"/>
                    <a:pt x="1544" y="864"/>
                  </a:cubicBezTo>
                  <a:cubicBezTo>
                    <a:pt x="1571" y="864"/>
                    <a:pt x="1593" y="858"/>
                    <a:pt x="1612" y="844"/>
                  </a:cubicBezTo>
                  <a:cubicBezTo>
                    <a:pt x="1673" y="814"/>
                    <a:pt x="1642" y="692"/>
                    <a:pt x="1551" y="510"/>
                  </a:cubicBezTo>
                  <a:cubicBezTo>
                    <a:pt x="1299" y="182"/>
                    <a:pt x="921" y="0"/>
                    <a:pt x="5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28"/>
            <p:cNvSpPr/>
            <p:nvPr/>
          </p:nvSpPr>
          <p:spPr>
            <a:xfrm>
              <a:off x="5492000" y="2423575"/>
              <a:ext cx="83625" cy="79050"/>
            </a:xfrm>
            <a:custGeom>
              <a:avLst/>
              <a:gdLst/>
              <a:ahLst/>
              <a:cxnLst/>
              <a:rect l="l" t="t" r="r" b="b"/>
              <a:pathLst>
                <a:path w="3345" h="3162" extrusionOk="0">
                  <a:moveTo>
                    <a:pt x="1946" y="1"/>
                  </a:moveTo>
                  <a:lnTo>
                    <a:pt x="1" y="669"/>
                  </a:lnTo>
                  <a:lnTo>
                    <a:pt x="609" y="3162"/>
                  </a:lnTo>
                  <a:lnTo>
                    <a:pt x="3162" y="2128"/>
                  </a:lnTo>
                  <a:cubicBezTo>
                    <a:pt x="3344" y="1216"/>
                    <a:pt x="2828" y="305"/>
                    <a:pt x="194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28"/>
            <p:cNvSpPr/>
            <p:nvPr/>
          </p:nvSpPr>
          <p:spPr>
            <a:xfrm>
              <a:off x="5001875" y="2319850"/>
              <a:ext cx="494725" cy="160925"/>
            </a:xfrm>
            <a:custGeom>
              <a:avLst/>
              <a:gdLst/>
              <a:ahLst/>
              <a:cxnLst/>
              <a:rect l="l" t="t" r="r" b="b"/>
              <a:pathLst>
                <a:path w="19789" h="6437" extrusionOk="0">
                  <a:moveTo>
                    <a:pt x="3301" y="1"/>
                  </a:moveTo>
                  <a:cubicBezTo>
                    <a:pt x="2727" y="1"/>
                    <a:pt x="2124" y="43"/>
                    <a:pt x="1490" y="137"/>
                  </a:cubicBezTo>
                  <a:lnTo>
                    <a:pt x="1" y="4150"/>
                  </a:lnTo>
                  <a:cubicBezTo>
                    <a:pt x="1" y="4150"/>
                    <a:pt x="1216" y="4020"/>
                    <a:pt x="2836" y="4020"/>
                  </a:cubicBezTo>
                  <a:cubicBezTo>
                    <a:pt x="4546" y="4020"/>
                    <a:pt x="6705" y="4164"/>
                    <a:pt x="8359" y="4758"/>
                  </a:cubicBezTo>
                  <a:cubicBezTo>
                    <a:pt x="11034" y="5691"/>
                    <a:pt x="14254" y="6436"/>
                    <a:pt x="16296" y="6436"/>
                  </a:cubicBezTo>
                  <a:cubicBezTo>
                    <a:pt x="16714" y="6436"/>
                    <a:pt x="17083" y="6405"/>
                    <a:pt x="17387" y="6338"/>
                  </a:cubicBezTo>
                  <a:cubicBezTo>
                    <a:pt x="18329" y="6095"/>
                    <a:pt x="19180" y="5548"/>
                    <a:pt x="19788" y="4818"/>
                  </a:cubicBezTo>
                  <a:cubicBezTo>
                    <a:pt x="19788" y="4818"/>
                    <a:pt x="14682" y="4180"/>
                    <a:pt x="12250" y="3420"/>
                  </a:cubicBezTo>
                  <a:cubicBezTo>
                    <a:pt x="10812" y="2959"/>
                    <a:pt x="8088" y="1"/>
                    <a:pt x="33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28"/>
            <p:cNvSpPr/>
            <p:nvPr/>
          </p:nvSpPr>
          <p:spPr>
            <a:xfrm>
              <a:off x="5419050" y="2438775"/>
              <a:ext cx="101850" cy="80150"/>
            </a:xfrm>
            <a:custGeom>
              <a:avLst/>
              <a:gdLst/>
              <a:ahLst/>
              <a:cxnLst/>
              <a:rect l="l" t="t" r="r" b="b"/>
              <a:pathLst>
                <a:path w="4074" h="3206" extrusionOk="0">
                  <a:moveTo>
                    <a:pt x="3071" y="1"/>
                  </a:moveTo>
                  <a:lnTo>
                    <a:pt x="3132" y="61"/>
                  </a:lnTo>
                  <a:cubicBezTo>
                    <a:pt x="2585" y="92"/>
                    <a:pt x="2037" y="153"/>
                    <a:pt x="1521" y="304"/>
                  </a:cubicBezTo>
                  <a:cubicBezTo>
                    <a:pt x="1004" y="426"/>
                    <a:pt x="518" y="730"/>
                    <a:pt x="183" y="1125"/>
                  </a:cubicBezTo>
                  <a:cubicBezTo>
                    <a:pt x="62" y="1247"/>
                    <a:pt x="1" y="1429"/>
                    <a:pt x="1" y="1612"/>
                  </a:cubicBezTo>
                  <a:cubicBezTo>
                    <a:pt x="31" y="1855"/>
                    <a:pt x="183" y="2037"/>
                    <a:pt x="396" y="2159"/>
                  </a:cubicBezTo>
                  <a:cubicBezTo>
                    <a:pt x="852" y="2584"/>
                    <a:pt x="1399" y="2919"/>
                    <a:pt x="2007" y="3131"/>
                  </a:cubicBezTo>
                  <a:cubicBezTo>
                    <a:pt x="2173" y="3181"/>
                    <a:pt x="2343" y="3206"/>
                    <a:pt x="2512" y="3206"/>
                  </a:cubicBezTo>
                  <a:cubicBezTo>
                    <a:pt x="2964" y="3206"/>
                    <a:pt x="3408" y="3029"/>
                    <a:pt x="3740" y="2675"/>
                  </a:cubicBezTo>
                  <a:cubicBezTo>
                    <a:pt x="4013" y="2250"/>
                    <a:pt x="4074" y="1733"/>
                    <a:pt x="3892" y="1247"/>
                  </a:cubicBezTo>
                  <a:cubicBezTo>
                    <a:pt x="3709" y="760"/>
                    <a:pt x="3436" y="335"/>
                    <a:pt x="307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28"/>
            <p:cNvSpPr/>
            <p:nvPr/>
          </p:nvSpPr>
          <p:spPr>
            <a:xfrm>
              <a:off x="5423625" y="2442250"/>
              <a:ext cx="96525" cy="75875"/>
            </a:xfrm>
            <a:custGeom>
              <a:avLst/>
              <a:gdLst/>
              <a:ahLst/>
              <a:cxnLst/>
              <a:rect l="l" t="t" r="r" b="b"/>
              <a:pathLst>
                <a:path w="3861" h="3035" extrusionOk="0">
                  <a:moveTo>
                    <a:pt x="1795" y="0"/>
                  </a:moveTo>
                  <a:cubicBezTo>
                    <a:pt x="1493" y="0"/>
                    <a:pt x="1196" y="54"/>
                    <a:pt x="912" y="135"/>
                  </a:cubicBezTo>
                  <a:cubicBezTo>
                    <a:pt x="608" y="226"/>
                    <a:pt x="365" y="409"/>
                    <a:pt x="152" y="621"/>
                  </a:cubicBezTo>
                  <a:cubicBezTo>
                    <a:pt x="61" y="713"/>
                    <a:pt x="31" y="804"/>
                    <a:pt x="0" y="925"/>
                  </a:cubicBezTo>
                  <a:cubicBezTo>
                    <a:pt x="31" y="834"/>
                    <a:pt x="91" y="743"/>
                    <a:pt x="152" y="652"/>
                  </a:cubicBezTo>
                  <a:cubicBezTo>
                    <a:pt x="365" y="439"/>
                    <a:pt x="639" y="287"/>
                    <a:pt x="912" y="196"/>
                  </a:cubicBezTo>
                  <a:cubicBezTo>
                    <a:pt x="1196" y="115"/>
                    <a:pt x="1493" y="74"/>
                    <a:pt x="1786" y="74"/>
                  </a:cubicBezTo>
                  <a:cubicBezTo>
                    <a:pt x="1932" y="74"/>
                    <a:pt x="2077" y="84"/>
                    <a:pt x="2219" y="105"/>
                  </a:cubicBezTo>
                  <a:cubicBezTo>
                    <a:pt x="2766" y="196"/>
                    <a:pt x="3253" y="500"/>
                    <a:pt x="3526" y="956"/>
                  </a:cubicBezTo>
                  <a:cubicBezTo>
                    <a:pt x="3830" y="1442"/>
                    <a:pt x="3830" y="2050"/>
                    <a:pt x="3465" y="2476"/>
                  </a:cubicBezTo>
                  <a:cubicBezTo>
                    <a:pt x="3253" y="2794"/>
                    <a:pt x="2879" y="2973"/>
                    <a:pt x="2504" y="2973"/>
                  </a:cubicBezTo>
                  <a:cubicBezTo>
                    <a:pt x="2449" y="2973"/>
                    <a:pt x="2395" y="2970"/>
                    <a:pt x="2341" y="2962"/>
                  </a:cubicBezTo>
                  <a:cubicBezTo>
                    <a:pt x="2037" y="2931"/>
                    <a:pt x="1733" y="2871"/>
                    <a:pt x="1459" y="2780"/>
                  </a:cubicBezTo>
                  <a:lnTo>
                    <a:pt x="1247" y="2688"/>
                  </a:lnTo>
                  <a:lnTo>
                    <a:pt x="1155" y="2658"/>
                  </a:lnTo>
                  <a:lnTo>
                    <a:pt x="1155" y="2658"/>
                  </a:lnTo>
                  <a:cubicBezTo>
                    <a:pt x="1186" y="2688"/>
                    <a:pt x="1186" y="2688"/>
                    <a:pt x="1216" y="2719"/>
                  </a:cubicBezTo>
                  <a:cubicBezTo>
                    <a:pt x="1277" y="2719"/>
                    <a:pt x="1368" y="2780"/>
                    <a:pt x="1459" y="2810"/>
                  </a:cubicBezTo>
                  <a:cubicBezTo>
                    <a:pt x="1733" y="2931"/>
                    <a:pt x="2037" y="2992"/>
                    <a:pt x="2341" y="3023"/>
                  </a:cubicBezTo>
                  <a:cubicBezTo>
                    <a:pt x="2398" y="3031"/>
                    <a:pt x="2455" y="3035"/>
                    <a:pt x="2512" y="3035"/>
                  </a:cubicBezTo>
                  <a:cubicBezTo>
                    <a:pt x="2668" y="3035"/>
                    <a:pt x="2823" y="3006"/>
                    <a:pt x="2979" y="2962"/>
                  </a:cubicBezTo>
                  <a:cubicBezTo>
                    <a:pt x="3192" y="2871"/>
                    <a:pt x="3405" y="2719"/>
                    <a:pt x="3557" y="2506"/>
                  </a:cubicBezTo>
                  <a:cubicBezTo>
                    <a:pt x="3709" y="2293"/>
                    <a:pt x="3830" y="2050"/>
                    <a:pt x="3830" y="1746"/>
                  </a:cubicBezTo>
                  <a:cubicBezTo>
                    <a:pt x="3861" y="1473"/>
                    <a:pt x="3769" y="1169"/>
                    <a:pt x="3617" y="925"/>
                  </a:cubicBezTo>
                  <a:cubicBezTo>
                    <a:pt x="3313" y="439"/>
                    <a:pt x="2827" y="135"/>
                    <a:pt x="2250" y="44"/>
                  </a:cubicBezTo>
                  <a:cubicBezTo>
                    <a:pt x="2098" y="14"/>
                    <a:pt x="1946" y="0"/>
                    <a:pt x="17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28"/>
            <p:cNvSpPr/>
            <p:nvPr/>
          </p:nvSpPr>
          <p:spPr>
            <a:xfrm>
              <a:off x="5433500" y="2456250"/>
              <a:ext cx="16750" cy="11425"/>
            </a:xfrm>
            <a:custGeom>
              <a:avLst/>
              <a:gdLst/>
              <a:ahLst/>
              <a:cxnLst/>
              <a:rect l="l" t="t" r="r" b="b"/>
              <a:pathLst>
                <a:path w="670" h="457" extrusionOk="0">
                  <a:moveTo>
                    <a:pt x="0" y="1"/>
                  </a:moveTo>
                  <a:lnTo>
                    <a:pt x="0" y="1"/>
                  </a:lnTo>
                  <a:cubicBezTo>
                    <a:pt x="122" y="31"/>
                    <a:pt x="244" y="122"/>
                    <a:pt x="365" y="183"/>
                  </a:cubicBezTo>
                  <a:cubicBezTo>
                    <a:pt x="487" y="274"/>
                    <a:pt x="578" y="365"/>
                    <a:pt x="669" y="457"/>
                  </a:cubicBezTo>
                  <a:cubicBezTo>
                    <a:pt x="517" y="213"/>
                    <a:pt x="274" y="31"/>
                    <a:pt x="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" name="Google Shape;409;p28"/>
            <p:cNvSpPr/>
            <p:nvPr/>
          </p:nvSpPr>
          <p:spPr>
            <a:xfrm>
              <a:off x="5457050" y="2456250"/>
              <a:ext cx="14475" cy="12175"/>
            </a:xfrm>
            <a:custGeom>
              <a:avLst/>
              <a:gdLst/>
              <a:ahLst/>
              <a:cxnLst/>
              <a:rect l="l" t="t" r="r" b="b"/>
              <a:pathLst>
                <a:path w="579" h="487" extrusionOk="0">
                  <a:moveTo>
                    <a:pt x="1" y="1"/>
                  </a:moveTo>
                  <a:cubicBezTo>
                    <a:pt x="1" y="31"/>
                    <a:pt x="122" y="92"/>
                    <a:pt x="305" y="244"/>
                  </a:cubicBezTo>
                  <a:cubicBezTo>
                    <a:pt x="457" y="365"/>
                    <a:pt x="578" y="487"/>
                    <a:pt x="578" y="487"/>
                  </a:cubicBezTo>
                  <a:cubicBezTo>
                    <a:pt x="517" y="365"/>
                    <a:pt x="426" y="274"/>
                    <a:pt x="335" y="213"/>
                  </a:cubicBezTo>
                  <a:cubicBezTo>
                    <a:pt x="213" y="122"/>
                    <a:pt x="122" y="61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28"/>
            <p:cNvSpPr/>
            <p:nvPr/>
          </p:nvSpPr>
          <p:spPr>
            <a:xfrm>
              <a:off x="5458575" y="2481325"/>
              <a:ext cx="21300" cy="31950"/>
            </a:xfrm>
            <a:custGeom>
              <a:avLst/>
              <a:gdLst/>
              <a:ahLst/>
              <a:cxnLst/>
              <a:rect l="l" t="t" r="r" b="b"/>
              <a:pathLst>
                <a:path w="852" h="1278" extrusionOk="0">
                  <a:moveTo>
                    <a:pt x="0" y="1"/>
                  </a:moveTo>
                  <a:cubicBezTo>
                    <a:pt x="1" y="1"/>
                    <a:pt x="61" y="62"/>
                    <a:pt x="183" y="153"/>
                  </a:cubicBezTo>
                  <a:cubicBezTo>
                    <a:pt x="304" y="244"/>
                    <a:pt x="456" y="396"/>
                    <a:pt x="548" y="548"/>
                  </a:cubicBezTo>
                  <a:cubicBezTo>
                    <a:pt x="639" y="700"/>
                    <a:pt x="730" y="852"/>
                    <a:pt x="791" y="1034"/>
                  </a:cubicBezTo>
                  <a:cubicBezTo>
                    <a:pt x="760" y="852"/>
                    <a:pt x="669" y="669"/>
                    <a:pt x="578" y="517"/>
                  </a:cubicBezTo>
                  <a:cubicBezTo>
                    <a:pt x="456" y="365"/>
                    <a:pt x="335" y="244"/>
                    <a:pt x="183" y="122"/>
                  </a:cubicBezTo>
                  <a:cubicBezTo>
                    <a:pt x="122" y="61"/>
                    <a:pt x="61" y="31"/>
                    <a:pt x="0" y="1"/>
                  </a:cubicBezTo>
                  <a:close/>
                  <a:moveTo>
                    <a:pt x="791" y="1034"/>
                  </a:moveTo>
                  <a:lnTo>
                    <a:pt x="791" y="1034"/>
                  </a:lnTo>
                  <a:cubicBezTo>
                    <a:pt x="821" y="1186"/>
                    <a:pt x="852" y="1277"/>
                    <a:pt x="852" y="1277"/>
                  </a:cubicBezTo>
                  <a:cubicBezTo>
                    <a:pt x="852" y="1186"/>
                    <a:pt x="821" y="1095"/>
                    <a:pt x="791" y="103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28"/>
            <p:cNvSpPr/>
            <p:nvPr/>
          </p:nvSpPr>
          <p:spPr>
            <a:xfrm>
              <a:off x="5494300" y="2460050"/>
              <a:ext cx="7625" cy="36500"/>
            </a:xfrm>
            <a:custGeom>
              <a:avLst/>
              <a:gdLst/>
              <a:ahLst/>
              <a:cxnLst/>
              <a:rect l="l" t="t" r="r" b="b"/>
              <a:pathLst>
                <a:path w="305" h="1460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30" y="61"/>
                    <a:pt x="61" y="183"/>
                  </a:cubicBezTo>
                  <a:cubicBezTo>
                    <a:pt x="152" y="365"/>
                    <a:pt x="182" y="517"/>
                    <a:pt x="213" y="700"/>
                  </a:cubicBezTo>
                  <a:cubicBezTo>
                    <a:pt x="243" y="882"/>
                    <a:pt x="274" y="1064"/>
                    <a:pt x="274" y="1216"/>
                  </a:cubicBezTo>
                  <a:cubicBezTo>
                    <a:pt x="243" y="1308"/>
                    <a:pt x="243" y="1368"/>
                    <a:pt x="274" y="1460"/>
                  </a:cubicBezTo>
                  <a:cubicBezTo>
                    <a:pt x="274" y="1429"/>
                    <a:pt x="274" y="1399"/>
                    <a:pt x="304" y="1399"/>
                  </a:cubicBezTo>
                  <a:cubicBezTo>
                    <a:pt x="304" y="1338"/>
                    <a:pt x="304" y="1277"/>
                    <a:pt x="304" y="1216"/>
                  </a:cubicBezTo>
                  <a:cubicBezTo>
                    <a:pt x="304" y="1064"/>
                    <a:pt x="304" y="882"/>
                    <a:pt x="274" y="700"/>
                  </a:cubicBezTo>
                  <a:cubicBezTo>
                    <a:pt x="243" y="517"/>
                    <a:pt x="182" y="335"/>
                    <a:pt x="91" y="183"/>
                  </a:cubicBezTo>
                  <a:cubicBezTo>
                    <a:pt x="91" y="122"/>
                    <a:pt x="61" y="92"/>
                    <a:pt x="30" y="3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28"/>
            <p:cNvSpPr/>
            <p:nvPr/>
          </p:nvSpPr>
          <p:spPr>
            <a:xfrm>
              <a:off x="5448700" y="2457025"/>
              <a:ext cx="52450" cy="37250"/>
            </a:xfrm>
            <a:custGeom>
              <a:avLst/>
              <a:gdLst/>
              <a:ahLst/>
              <a:cxnLst/>
              <a:rect l="l" t="t" r="r" b="b"/>
              <a:pathLst>
                <a:path w="2098" h="1490" extrusionOk="0">
                  <a:moveTo>
                    <a:pt x="2098" y="0"/>
                  </a:moveTo>
                  <a:cubicBezTo>
                    <a:pt x="1976" y="0"/>
                    <a:pt x="1854" y="30"/>
                    <a:pt x="1733" y="91"/>
                  </a:cubicBezTo>
                  <a:cubicBezTo>
                    <a:pt x="1125" y="304"/>
                    <a:pt x="608" y="669"/>
                    <a:pt x="213" y="1155"/>
                  </a:cubicBezTo>
                  <a:cubicBezTo>
                    <a:pt x="122" y="1246"/>
                    <a:pt x="61" y="1368"/>
                    <a:pt x="0" y="1489"/>
                  </a:cubicBezTo>
                  <a:cubicBezTo>
                    <a:pt x="517" y="790"/>
                    <a:pt x="1247" y="274"/>
                    <a:pt x="20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28"/>
            <p:cNvSpPr/>
            <p:nvPr/>
          </p:nvSpPr>
          <p:spPr>
            <a:xfrm>
              <a:off x="5444125" y="2446375"/>
              <a:ext cx="25125" cy="45625"/>
            </a:xfrm>
            <a:custGeom>
              <a:avLst/>
              <a:gdLst/>
              <a:ahLst/>
              <a:cxnLst/>
              <a:rect l="l" t="t" r="r" b="b"/>
              <a:pathLst>
                <a:path w="1005" h="1825" extrusionOk="0">
                  <a:moveTo>
                    <a:pt x="1004" y="0"/>
                  </a:moveTo>
                  <a:lnTo>
                    <a:pt x="1004" y="0"/>
                  </a:lnTo>
                  <a:cubicBezTo>
                    <a:pt x="913" y="31"/>
                    <a:pt x="822" y="92"/>
                    <a:pt x="730" y="152"/>
                  </a:cubicBezTo>
                  <a:cubicBezTo>
                    <a:pt x="548" y="335"/>
                    <a:pt x="366" y="517"/>
                    <a:pt x="244" y="760"/>
                  </a:cubicBezTo>
                  <a:cubicBezTo>
                    <a:pt x="123" y="973"/>
                    <a:pt x="31" y="1247"/>
                    <a:pt x="31" y="1490"/>
                  </a:cubicBezTo>
                  <a:cubicBezTo>
                    <a:pt x="1" y="1611"/>
                    <a:pt x="1" y="1703"/>
                    <a:pt x="31" y="1824"/>
                  </a:cubicBezTo>
                  <a:cubicBezTo>
                    <a:pt x="31" y="1459"/>
                    <a:pt x="153" y="1125"/>
                    <a:pt x="305" y="791"/>
                  </a:cubicBezTo>
                  <a:cubicBezTo>
                    <a:pt x="487" y="487"/>
                    <a:pt x="700" y="213"/>
                    <a:pt x="10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5466925" y="2474500"/>
              <a:ext cx="38025" cy="38775"/>
            </a:xfrm>
            <a:custGeom>
              <a:avLst/>
              <a:gdLst/>
              <a:ahLst/>
              <a:cxnLst/>
              <a:rect l="l" t="t" r="r" b="b"/>
              <a:pathLst>
                <a:path w="1521" h="1551" extrusionOk="0">
                  <a:moveTo>
                    <a:pt x="31" y="0"/>
                  </a:moveTo>
                  <a:lnTo>
                    <a:pt x="31" y="0"/>
                  </a:lnTo>
                  <a:cubicBezTo>
                    <a:pt x="1" y="31"/>
                    <a:pt x="487" y="243"/>
                    <a:pt x="943" y="608"/>
                  </a:cubicBezTo>
                  <a:cubicBezTo>
                    <a:pt x="1156" y="790"/>
                    <a:pt x="1308" y="1003"/>
                    <a:pt x="1399" y="1216"/>
                  </a:cubicBezTo>
                  <a:cubicBezTo>
                    <a:pt x="1490" y="1398"/>
                    <a:pt x="1490" y="1550"/>
                    <a:pt x="1490" y="1550"/>
                  </a:cubicBezTo>
                  <a:cubicBezTo>
                    <a:pt x="1521" y="1429"/>
                    <a:pt x="1490" y="1307"/>
                    <a:pt x="1460" y="1216"/>
                  </a:cubicBezTo>
                  <a:cubicBezTo>
                    <a:pt x="1369" y="942"/>
                    <a:pt x="1217" y="730"/>
                    <a:pt x="1004" y="547"/>
                  </a:cubicBezTo>
                  <a:cubicBezTo>
                    <a:pt x="791" y="395"/>
                    <a:pt x="578" y="243"/>
                    <a:pt x="335" y="122"/>
                  </a:cubicBezTo>
                  <a:cubicBezTo>
                    <a:pt x="244" y="61"/>
                    <a:pt x="153" y="31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4933500" y="2416950"/>
              <a:ext cx="300925" cy="67450"/>
            </a:xfrm>
            <a:custGeom>
              <a:avLst/>
              <a:gdLst/>
              <a:ahLst/>
              <a:cxnLst/>
              <a:rect l="l" t="t" r="r" b="b"/>
              <a:pathLst>
                <a:path w="12037" h="2698" extrusionOk="0">
                  <a:moveTo>
                    <a:pt x="5000" y="0"/>
                  </a:moveTo>
                  <a:cubicBezTo>
                    <a:pt x="4348" y="0"/>
                    <a:pt x="3692" y="74"/>
                    <a:pt x="3070" y="235"/>
                  </a:cubicBezTo>
                  <a:cubicBezTo>
                    <a:pt x="2401" y="418"/>
                    <a:pt x="1763" y="752"/>
                    <a:pt x="1216" y="1208"/>
                  </a:cubicBezTo>
                  <a:cubicBezTo>
                    <a:pt x="851" y="1512"/>
                    <a:pt x="517" y="1846"/>
                    <a:pt x="274" y="2241"/>
                  </a:cubicBezTo>
                  <a:cubicBezTo>
                    <a:pt x="152" y="2363"/>
                    <a:pt x="61" y="2515"/>
                    <a:pt x="0" y="2697"/>
                  </a:cubicBezTo>
                  <a:cubicBezTo>
                    <a:pt x="365" y="2181"/>
                    <a:pt x="821" y="1694"/>
                    <a:pt x="1307" y="1299"/>
                  </a:cubicBezTo>
                  <a:cubicBezTo>
                    <a:pt x="1854" y="904"/>
                    <a:pt x="2462" y="600"/>
                    <a:pt x="3100" y="418"/>
                  </a:cubicBezTo>
                  <a:cubicBezTo>
                    <a:pt x="3722" y="256"/>
                    <a:pt x="4361" y="182"/>
                    <a:pt x="4991" y="182"/>
                  </a:cubicBezTo>
                  <a:cubicBezTo>
                    <a:pt x="5193" y="182"/>
                    <a:pt x="5394" y="190"/>
                    <a:pt x="5593" y="205"/>
                  </a:cubicBezTo>
                  <a:cubicBezTo>
                    <a:pt x="7143" y="266"/>
                    <a:pt x="8663" y="448"/>
                    <a:pt x="10152" y="752"/>
                  </a:cubicBezTo>
                  <a:cubicBezTo>
                    <a:pt x="10730" y="843"/>
                    <a:pt x="11216" y="965"/>
                    <a:pt x="11520" y="1026"/>
                  </a:cubicBezTo>
                  <a:cubicBezTo>
                    <a:pt x="11702" y="1086"/>
                    <a:pt x="11854" y="1117"/>
                    <a:pt x="12037" y="1117"/>
                  </a:cubicBezTo>
                  <a:cubicBezTo>
                    <a:pt x="11885" y="1056"/>
                    <a:pt x="11733" y="995"/>
                    <a:pt x="11550" y="965"/>
                  </a:cubicBezTo>
                  <a:cubicBezTo>
                    <a:pt x="11246" y="874"/>
                    <a:pt x="10791" y="722"/>
                    <a:pt x="10213" y="600"/>
                  </a:cubicBezTo>
                  <a:cubicBezTo>
                    <a:pt x="8693" y="266"/>
                    <a:pt x="7173" y="83"/>
                    <a:pt x="5623" y="22"/>
                  </a:cubicBezTo>
                  <a:cubicBezTo>
                    <a:pt x="5417" y="8"/>
                    <a:pt x="5208" y="0"/>
                    <a:pt x="50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28"/>
            <p:cNvSpPr/>
            <p:nvPr/>
          </p:nvSpPr>
          <p:spPr>
            <a:xfrm>
              <a:off x="4289850" y="2289025"/>
              <a:ext cx="645950" cy="299550"/>
            </a:xfrm>
            <a:custGeom>
              <a:avLst/>
              <a:gdLst/>
              <a:ahLst/>
              <a:cxnLst/>
              <a:rect l="l" t="t" r="r" b="b"/>
              <a:pathLst>
                <a:path w="25838" h="11982" extrusionOk="0">
                  <a:moveTo>
                    <a:pt x="3245" y="1"/>
                  </a:moveTo>
                  <a:cubicBezTo>
                    <a:pt x="2510" y="1"/>
                    <a:pt x="1779" y="143"/>
                    <a:pt x="1095" y="428"/>
                  </a:cubicBezTo>
                  <a:cubicBezTo>
                    <a:pt x="822" y="550"/>
                    <a:pt x="548" y="702"/>
                    <a:pt x="274" y="884"/>
                  </a:cubicBezTo>
                  <a:cubicBezTo>
                    <a:pt x="183" y="945"/>
                    <a:pt x="92" y="1006"/>
                    <a:pt x="1" y="1097"/>
                  </a:cubicBezTo>
                  <a:cubicBezTo>
                    <a:pt x="366" y="854"/>
                    <a:pt x="730" y="671"/>
                    <a:pt x="1126" y="489"/>
                  </a:cubicBezTo>
                  <a:cubicBezTo>
                    <a:pt x="1746" y="241"/>
                    <a:pt x="2408" y="117"/>
                    <a:pt x="3075" y="117"/>
                  </a:cubicBezTo>
                  <a:cubicBezTo>
                    <a:pt x="3552" y="117"/>
                    <a:pt x="4031" y="180"/>
                    <a:pt x="4499" y="307"/>
                  </a:cubicBezTo>
                  <a:cubicBezTo>
                    <a:pt x="5259" y="489"/>
                    <a:pt x="5989" y="854"/>
                    <a:pt x="6566" y="1401"/>
                  </a:cubicBezTo>
                  <a:cubicBezTo>
                    <a:pt x="7235" y="2009"/>
                    <a:pt x="7843" y="2708"/>
                    <a:pt x="8329" y="3468"/>
                  </a:cubicBezTo>
                  <a:cubicBezTo>
                    <a:pt x="8907" y="4319"/>
                    <a:pt x="9515" y="5139"/>
                    <a:pt x="10153" y="5930"/>
                  </a:cubicBezTo>
                  <a:cubicBezTo>
                    <a:pt x="10852" y="6781"/>
                    <a:pt x="11642" y="7571"/>
                    <a:pt x="12463" y="8270"/>
                  </a:cubicBezTo>
                  <a:cubicBezTo>
                    <a:pt x="14165" y="9760"/>
                    <a:pt x="15989" y="10945"/>
                    <a:pt x="17874" y="11553"/>
                  </a:cubicBezTo>
                  <a:cubicBezTo>
                    <a:pt x="18755" y="11826"/>
                    <a:pt x="19667" y="11978"/>
                    <a:pt x="20609" y="11978"/>
                  </a:cubicBezTo>
                  <a:cubicBezTo>
                    <a:pt x="20661" y="11980"/>
                    <a:pt x="20712" y="11981"/>
                    <a:pt x="20763" y="11981"/>
                  </a:cubicBezTo>
                  <a:cubicBezTo>
                    <a:pt x="21529" y="11981"/>
                    <a:pt x="22266" y="11769"/>
                    <a:pt x="22950" y="11371"/>
                  </a:cubicBezTo>
                  <a:cubicBezTo>
                    <a:pt x="23497" y="11006"/>
                    <a:pt x="23983" y="10519"/>
                    <a:pt x="24348" y="9972"/>
                  </a:cubicBezTo>
                  <a:cubicBezTo>
                    <a:pt x="24713" y="9486"/>
                    <a:pt x="24986" y="9091"/>
                    <a:pt x="25199" y="8726"/>
                  </a:cubicBezTo>
                  <a:lnTo>
                    <a:pt x="25685" y="7936"/>
                  </a:lnTo>
                  <a:cubicBezTo>
                    <a:pt x="25746" y="7845"/>
                    <a:pt x="25807" y="7723"/>
                    <a:pt x="25837" y="7632"/>
                  </a:cubicBezTo>
                  <a:lnTo>
                    <a:pt x="25837" y="7632"/>
                  </a:lnTo>
                  <a:cubicBezTo>
                    <a:pt x="25776" y="7723"/>
                    <a:pt x="25716" y="7814"/>
                    <a:pt x="25655" y="7905"/>
                  </a:cubicBezTo>
                  <a:lnTo>
                    <a:pt x="25138" y="8696"/>
                  </a:lnTo>
                  <a:cubicBezTo>
                    <a:pt x="24895" y="9030"/>
                    <a:pt x="24621" y="9456"/>
                    <a:pt x="24287" y="9912"/>
                  </a:cubicBezTo>
                  <a:cubicBezTo>
                    <a:pt x="23892" y="10459"/>
                    <a:pt x="23406" y="10915"/>
                    <a:pt x="22858" y="11249"/>
                  </a:cubicBezTo>
                  <a:cubicBezTo>
                    <a:pt x="22232" y="11619"/>
                    <a:pt x="21499" y="11829"/>
                    <a:pt x="20759" y="11829"/>
                  </a:cubicBezTo>
                  <a:cubicBezTo>
                    <a:pt x="20709" y="11829"/>
                    <a:pt x="20659" y="11828"/>
                    <a:pt x="20609" y="11826"/>
                  </a:cubicBezTo>
                  <a:cubicBezTo>
                    <a:pt x="19697" y="11826"/>
                    <a:pt x="18785" y="11675"/>
                    <a:pt x="17904" y="11371"/>
                  </a:cubicBezTo>
                  <a:cubicBezTo>
                    <a:pt x="16080" y="10793"/>
                    <a:pt x="14287" y="9577"/>
                    <a:pt x="12585" y="8118"/>
                  </a:cubicBezTo>
                  <a:cubicBezTo>
                    <a:pt x="11794" y="7419"/>
                    <a:pt x="11035" y="6629"/>
                    <a:pt x="10305" y="5808"/>
                  </a:cubicBezTo>
                  <a:cubicBezTo>
                    <a:pt x="9667" y="5018"/>
                    <a:pt x="9059" y="4228"/>
                    <a:pt x="8512" y="3377"/>
                  </a:cubicBezTo>
                  <a:cubicBezTo>
                    <a:pt x="7995" y="2586"/>
                    <a:pt x="7387" y="1887"/>
                    <a:pt x="6688" y="1279"/>
                  </a:cubicBezTo>
                  <a:cubicBezTo>
                    <a:pt x="6080" y="732"/>
                    <a:pt x="5351" y="337"/>
                    <a:pt x="4560" y="155"/>
                  </a:cubicBezTo>
                  <a:cubicBezTo>
                    <a:pt x="4127" y="52"/>
                    <a:pt x="3685" y="1"/>
                    <a:pt x="32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28"/>
            <p:cNvSpPr/>
            <p:nvPr/>
          </p:nvSpPr>
          <p:spPr>
            <a:xfrm>
              <a:off x="4371175" y="2231775"/>
              <a:ext cx="155800" cy="59600"/>
            </a:xfrm>
            <a:custGeom>
              <a:avLst/>
              <a:gdLst/>
              <a:ahLst/>
              <a:cxnLst/>
              <a:rect l="l" t="t" r="r" b="b"/>
              <a:pathLst>
                <a:path w="6232" h="2384" extrusionOk="0">
                  <a:moveTo>
                    <a:pt x="5938" y="0"/>
                  </a:moveTo>
                  <a:cubicBezTo>
                    <a:pt x="5701" y="0"/>
                    <a:pt x="5465" y="22"/>
                    <a:pt x="5228" y="43"/>
                  </a:cubicBezTo>
                  <a:cubicBezTo>
                    <a:pt x="3617" y="195"/>
                    <a:pt x="2067" y="803"/>
                    <a:pt x="760" y="1745"/>
                  </a:cubicBezTo>
                  <a:cubicBezTo>
                    <a:pt x="487" y="1958"/>
                    <a:pt x="243" y="2171"/>
                    <a:pt x="0" y="2384"/>
                  </a:cubicBezTo>
                  <a:lnTo>
                    <a:pt x="213" y="2232"/>
                  </a:lnTo>
                  <a:cubicBezTo>
                    <a:pt x="335" y="2110"/>
                    <a:pt x="547" y="1958"/>
                    <a:pt x="791" y="1776"/>
                  </a:cubicBezTo>
                  <a:cubicBezTo>
                    <a:pt x="2098" y="834"/>
                    <a:pt x="3617" y="256"/>
                    <a:pt x="5228" y="74"/>
                  </a:cubicBezTo>
                  <a:cubicBezTo>
                    <a:pt x="5532" y="43"/>
                    <a:pt x="5775" y="13"/>
                    <a:pt x="5958" y="13"/>
                  </a:cubicBezTo>
                  <a:lnTo>
                    <a:pt x="6231" y="13"/>
                  </a:lnTo>
                  <a:cubicBezTo>
                    <a:pt x="6133" y="4"/>
                    <a:pt x="6035" y="0"/>
                    <a:pt x="593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4520875" y="2324025"/>
              <a:ext cx="158075" cy="76025"/>
            </a:xfrm>
            <a:custGeom>
              <a:avLst/>
              <a:gdLst/>
              <a:ahLst/>
              <a:cxnLst/>
              <a:rect l="l" t="t" r="r" b="b"/>
              <a:pathLst>
                <a:path w="6323" h="3041" extrusionOk="0">
                  <a:moveTo>
                    <a:pt x="6322" y="1"/>
                  </a:moveTo>
                  <a:lnTo>
                    <a:pt x="6322" y="1"/>
                  </a:lnTo>
                  <a:cubicBezTo>
                    <a:pt x="5988" y="31"/>
                    <a:pt x="5623" y="92"/>
                    <a:pt x="5289" y="153"/>
                  </a:cubicBezTo>
                  <a:cubicBezTo>
                    <a:pt x="4468" y="305"/>
                    <a:pt x="3648" y="578"/>
                    <a:pt x="2888" y="943"/>
                  </a:cubicBezTo>
                  <a:cubicBezTo>
                    <a:pt x="2128" y="1308"/>
                    <a:pt x="1398" y="1764"/>
                    <a:pt x="760" y="2311"/>
                  </a:cubicBezTo>
                  <a:cubicBezTo>
                    <a:pt x="487" y="2554"/>
                    <a:pt x="243" y="2797"/>
                    <a:pt x="0" y="3040"/>
                  </a:cubicBezTo>
                  <a:lnTo>
                    <a:pt x="213" y="2858"/>
                  </a:lnTo>
                  <a:cubicBezTo>
                    <a:pt x="335" y="2736"/>
                    <a:pt x="547" y="2554"/>
                    <a:pt x="790" y="2341"/>
                  </a:cubicBezTo>
                  <a:cubicBezTo>
                    <a:pt x="1429" y="1794"/>
                    <a:pt x="2158" y="1338"/>
                    <a:pt x="2918" y="973"/>
                  </a:cubicBezTo>
                  <a:cubicBezTo>
                    <a:pt x="3678" y="609"/>
                    <a:pt x="4468" y="335"/>
                    <a:pt x="5289" y="183"/>
                  </a:cubicBezTo>
                  <a:cubicBezTo>
                    <a:pt x="5623" y="122"/>
                    <a:pt x="5867" y="62"/>
                    <a:pt x="6049" y="31"/>
                  </a:cubicBezTo>
                  <a:lnTo>
                    <a:pt x="632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28"/>
            <p:cNvSpPr/>
            <p:nvPr/>
          </p:nvSpPr>
          <p:spPr>
            <a:xfrm>
              <a:off x="4672075" y="2375700"/>
              <a:ext cx="78300" cy="164925"/>
            </a:xfrm>
            <a:custGeom>
              <a:avLst/>
              <a:gdLst/>
              <a:ahLst/>
              <a:cxnLst/>
              <a:rect l="l" t="t" r="r" b="b"/>
              <a:pathLst>
                <a:path w="3132" h="6597" extrusionOk="0">
                  <a:moveTo>
                    <a:pt x="3132" y="1"/>
                  </a:moveTo>
                  <a:cubicBezTo>
                    <a:pt x="3131" y="1"/>
                    <a:pt x="2797" y="305"/>
                    <a:pt x="2372" y="821"/>
                  </a:cubicBezTo>
                  <a:cubicBezTo>
                    <a:pt x="1764" y="1460"/>
                    <a:pt x="1217" y="2189"/>
                    <a:pt x="791" y="2949"/>
                  </a:cubicBezTo>
                  <a:cubicBezTo>
                    <a:pt x="335" y="3739"/>
                    <a:pt x="92" y="4590"/>
                    <a:pt x="31" y="5502"/>
                  </a:cubicBezTo>
                  <a:cubicBezTo>
                    <a:pt x="1" y="5776"/>
                    <a:pt x="1" y="6019"/>
                    <a:pt x="62" y="6293"/>
                  </a:cubicBezTo>
                  <a:cubicBezTo>
                    <a:pt x="31" y="6019"/>
                    <a:pt x="31" y="5776"/>
                    <a:pt x="62" y="5502"/>
                  </a:cubicBezTo>
                  <a:cubicBezTo>
                    <a:pt x="123" y="4621"/>
                    <a:pt x="396" y="3739"/>
                    <a:pt x="852" y="2979"/>
                  </a:cubicBezTo>
                  <a:cubicBezTo>
                    <a:pt x="1278" y="2220"/>
                    <a:pt x="1794" y="1490"/>
                    <a:pt x="2402" y="821"/>
                  </a:cubicBezTo>
                  <a:lnTo>
                    <a:pt x="2919" y="244"/>
                  </a:lnTo>
                  <a:lnTo>
                    <a:pt x="3132" y="1"/>
                  </a:lnTo>
                  <a:close/>
                  <a:moveTo>
                    <a:pt x="62" y="6293"/>
                  </a:moveTo>
                  <a:cubicBezTo>
                    <a:pt x="62" y="6375"/>
                    <a:pt x="62" y="6457"/>
                    <a:pt x="84" y="6494"/>
                  </a:cubicBezTo>
                  <a:lnTo>
                    <a:pt x="84" y="6494"/>
                  </a:lnTo>
                  <a:cubicBezTo>
                    <a:pt x="75" y="6426"/>
                    <a:pt x="62" y="6353"/>
                    <a:pt x="62" y="6293"/>
                  </a:cubicBezTo>
                  <a:close/>
                  <a:moveTo>
                    <a:pt x="84" y="6494"/>
                  </a:moveTo>
                  <a:cubicBezTo>
                    <a:pt x="89" y="6530"/>
                    <a:pt x="92" y="6565"/>
                    <a:pt x="92" y="6597"/>
                  </a:cubicBezTo>
                  <a:lnTo>
                    <a:pt x="92" y="6505"/>
                  </a:lnTo>
                  <a:cubicBezTo>
                    <a:pt x="89" y="6502"/>
                    <a:pt x="86" y="6499"/>
                    <a:pt x="84" y="649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28"/>
            <p:cNvSpPr/>
            <p:nvPr/>
          </p:nvSpPr>
          <p:spPr>
            <a:xfrm>
              <a:off x="4836225" y="2393175"/>
              <a:ext cx="5350" cy="51700"/>
            </a:xfrm>
            <a:custGeom>
              <a:avLst/>
              <a:gdLst/>
              <a:ahLst/>
              <a:cxnLst/>
              <a:rect l="l" t="t" r="r" b="b"/>
              <a:pathLst>
                <a:path w="214" h="2068" extrusionOk="0">
                  <a:moveTo>
                    <a:pt x="183" y="1"/>
                  </a:moveTo>
                  <a:lnTo>
                    <a:pt x="183" y="1"/>
                  </a:lnTo>
                  <a:cubicBezTo>
                    <a:pt x="152" y="92"/>
                    <a:pt x="122" y="183"/>
                    <a:pt x="92" y="305"/>
                  </a:cubicBezTo>
                  <a:cubicBezTo>
                    <a:pt x="0" y="791"/>
                    <a:pt x="0" y="1277"/>
                    <a:pt x="122" y="1764"/>
                  </a:cubicBezTo>
                  <a:cubicBezTo>
                    <a:pt x="152" y="1885"/>
                    <a:pt x="183" y="1977"/>
                    <a:pt x="213" y="2068"/>
                  </a:cubicBezTo>
                  <a:cubicBezTo>
                    <a:pt x="213" y="2068"/>
                    <a:pt x="183" y="1946"/>
                    <a:pt x="152" y="1764"/>
                  </a:cubicBezTo>
                  <a:cubicBezTo>
                    <a:pt x="31" y="1277"/>
                    <a:pt x="31" y="791"/>
                    <a:pt x="122" y="305"/>
                  </a:cubicBezTo>
                  <a:cubicBezTo>
                    <a:pt x="152" y="123"/>
                    <a:pt x="183" y="1"/>
                    <a:pt x="18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28"/>
            <p:cNvSpPr/>
            <p:nvPr/>
          </p:nvSpPr>
          <p:spPr>
            <a:xfrm>
              <a:off x="4805075" y="2453225"/>
              <a:ext cx="66125" cy="107150"/>
            </a:xfrm>
            <a:custGeom>
              <a:avLst/>
              <a:gdLst/>
              <a:ahLst/>
              <a:cxnLst/>
              <a:rect l="l" t="t" r="r" b="b"/>
              <a:pathLst>
                <a:path w="2645" h="4286" extrusionOk="0">
                  <a:moveTo>
                    <a:pt x="0" y="0"/>
                  </a:moveTo>
                  <a:cubicBezTo>
                    <a:pt x="0" y="0"/>
                    <a:pt x="0" y="35"/>
                    <a:pt x="13" y="104"/>
                  </a:cubicBezTo>
                  <a:lnTo>
                    <a:pt x="13" y="104"/>
                  </a:lnTo>
                  <a:cubicBezTo>
                    <a:pt x="9" y="69"/>
                    <a:pt x="5" y="35"/>
                    <a:pt x="0" y="0"/>
                  </a:cubicBezTo>
                  <a:close/>
                  <a:moveTo>
                    <a:pt x="13" y="104"/>
                  </a:moveTo>
                  <a:cubicBezTo>
                    <a:pt x="40" y="313"/>
                    <a:pt x="70" y="525"/>
                    <a:pt x="122" y="760"/>
                  </a:cubicBezTo>
                  <a:cubicBezTo>
                    <a:pt x="426" y="1945"/>
                    <a:pt x="1094" y="3040"/>
                    <a:pt x="2037" y="3830"/>
                  </a:cubicBezTo>
                  <a:cubicBezTo>
                    <a:pt x="2207" y="4000"/>
                    <a:pt x="2403" y="4143"/>
                    <a:pt x="2601" y="4261"/>
                  </a:cubicBezTo>
                  <a:lnTo>
                    <a:pt x="2601" y="4261"/>
                  </a:lnTo>
                  <a:cubicBezTo>
                    <a:pt x="2571" y="4242"/>
                    <a:pt x="2525" y="4211"/>
                    <a:pt x="2462" y="4164"/>
                  </a:cubicBezTo>
                  <a:cubicBezTo>
                    <a:pt x="2310" y="4043"/>
                    <a:pt x="2189" y="3921"/>
                    <a:pt x="2037" y="3800"/>
                  </a:cubicBezTo>
                  <a:cubicBezTo>
                    <a:pt x="1125" y="2979"/>
                    <a:pt x="456" y="1915"/>
                    <a:pt x="152" y="730"/>
                  </a:cubicBezTo>
                  <a:cubicBezTo>
                    <a:pt x="91" y="517"/>
                    <a:pt x="91" y="304"/>
                    <a:pt x="31" y="182"/>
                  </a:cubicBezTo>
                  <a:cubicBezTo>
                    <a:pt x="23" y="153"/>
                    <a:pt x="17" y="126"/>
                    <a:pt x="13" y="104"/>
                  </a:cubicBezTo>
                  <a:close/>
                  <a:moveTo>
                    <a:pt x="2601" y="4261"/>
                  </a:moveTo>
                  <a:cubicBezTo>
                    <a:pt x="2630" y="4279"/>
                    <a:pt x="2645" y="4286"/>
                    <a:pt x="2645" y="4286"/>
                  </a:cubicBezTo>
                  <a:cubicBezTo>
                    <a:pt x="2630" y="4278"/>
                    <a:pt x="2616" y="4269"/>
                    <a:pt x="2601" y="426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28"/>
            <p:cNvSpPr/>
            <p:nvPr/>
          </p:nvSpPr>
          <p:spPr>
            <a:xfrm>
              <a:off x="4924375" y="2370375"/>
              <a:ext cx="71450" cy="57025"/>
            </a:xfrm>
            <a:custGeom>
              <a:avLst/>
              <a:gdLst/>
              <a:ahLst/>
              <a:cxnLst/>
              <a:rect l="l" t="t" r="r" b="b"/>
              <a:pathLst>
                <a:path w="2858" h="228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52" y="183"/>
                    <a:pt x="395" y="426"/>
                  </a:cubicBezTo>
                  <a:cubicBezTo>
                    <a:pt x="699" y="730"/>
                    <a:pt x="1034" y="1034"/>
                    <a:pt x="1399" y="1338"/>
                  </a:cubicBezTo>
                  <a:cubicBezTo>
                    <a:pt x="1733" y="1612"/>
                    <a:pt x="2098" y="1855"/>
                    <a:pt x="2493" y="2098"/>
                  </a:cubicBezTo>
                  <a:cubicBezTo>
                    <a:pt x="2649" y="2177"/>
                    <a:pt x="2774" y="2239"/>
                    <a:pt x="2858" y="2281"/>
                  </a:cubicBezTo>
                  <a:lnTo>
                    <a:pt x="2493" y="2068"/>
                  </a:lnTo>
                  <a:cubicBezTo>
                    <a:pt x="2128" y="1825"/>
                    <a:pt x="1733" y="1582"/>
                    <a:pt x="1399" y="1308"/>
                  </a:cubicBezTo>
                  <a:cubicBezTo>
                    <a:pt x="1034" y="1004"/>
                    <a:pt x="699" y="730"/>
                    <a:pt x="395" y="396"/>
                  </a:cubicBezTo>
                  <a:lnTo>
                    <a:pt x="122" y="9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28"/>
            <p:cNvSpPr/>
            <p:nvPr/>
          </p:nvSpPr>
          <p:spPr>
            <a:xfrm>
              <a:off x="5078625" y="2325550"/>
              <a:ext cx="12175" cy="91225"/>
            </a:xfrm>
            <a:custGeom>
              <a:avLst/>
              <a:gdLst/>
              <a:ahLst/>
              <a:cxnLst/>
              <a:rect l="l" t="t" r="r" b="b"/>
              <a:pathLst>
                <a:path w="487" h="3649" extrusionOk="0">
                  <a:moveTo>
                    <a:pt x="1" y="1"/>
                  </a:moveTo>
                  <a:lnTo>
                    <a:pt x="92" y="426"/>
                  </a:lnTo>
                  <a:cubicBezTo>
                    <a:pt x="153" y="730"/>
                    <a:pt x="244" y="1216"/>
                    <a:pt x="335" y="1733"/>
                  </a:cubicBezTo>
                  <a:cubicBezTo>
                    <a:pt x="396" y="2250"/>
                    <a:pt x="457" y="2736"/>
                    <a:pt x="457" y="3071"/>
                  </a:cubicBezTo>
                  <a:cubicBezTo>
                    <a:pt x="457" y="3223"/>
                    <a:pt x="457" y="3405"/>
                    <a:pt x="457" y="3496"/>
                  </a:cubicBezTo>
                  <a:lnTo>
                    <a:pt x="457" y="3648"/>
                  </a:lnTo>
                  <a:cubicBezTo>
                    <a:pt x="457" y="3648"/>
                    <a:pt x="487" y="3587"/>
                    <a:pt x="487" y="3466"/>
                  </a:cubicBezTo>
                  <a:lnTo>
                    <a:pt x="487" y="3071"/>
                  </a:lnTo>
                  <a:cubicBezTo>
                    <a:pt x="457" y="2615"/>
                    <a:pt x="426" y="2159"/>
                    <a:pt x="365" y="1733"/>
                  </a:cubicBezTo>
                  <a:cubicBezTo>
                    <a:pt x="274" y="1186"/>
                    <a:pt x="183" y="730"/>
                    <a:pt x="122" y="396"/>
                  </a:cubicBezTo>
                  <a:cubicBezTo>
                    <a:pt x="61" y="244"/>
                    <a:pt x="61" y="92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28"/>
            <p:cNvSpPr/>
            <p:nvPr/>
          </p:nvSpPr>
          <p:spPr>
            <a:xfrm>
              <a:off x="5192600" y="2351400"/>
              <a:ext cx="16000" cy="76750"/>
            </a:xfrm>
            <a:custGeom>
              <a:avLst/>
              <a:gdLst/>
              <a:ahLst/>
              <a:cxnLst/>
              <a:rect l="l" t="t" r="r" b="b"/>
              <a:pathLst>
                <a:path w="640" h="3070" extrusionOk="0">
                  <a:moveTo>
                    <a:pt x="639" y="0"/>
                  </a:moveTo>
                  <a:lnTo>
                    <a:pt x="609" y="122"/>
                  </a:lnTo>
                  <a:cubicBezTo>
                    <a:pt x="609" y="243"/>
                    <a:pt x="579" y="365"/>
                    <a:pt x="579" y="456"/>
                  </a:cubicBezTo>
                  <a:cubicBezTo>
                    <a:pt x="548" y="730"/>
                    <a:pt x="487" y="1125"/>
                    <a:pt x="396" y="1550"/>
                  </a:cubicBezTo>
                  <a:cubicBezTo>
                    <a:pt x="305" y="1976"/>
                    <a:pt x="214" y="2371"/>
                    <a:pt x="123" y="2644"/>
                  </a:cubicBezTo>
                  <a:cubicBezTo>
                    <a:pt x="92" y="2736"/>
                    <a:pt x="62" y="2857"/>
                    <a:pt x="31" y="2948"/>
                  </a:cubicBezTo>
                  <a:cubicBezTo>
                    <a:pt x="31" y="3009"/>
                    <a:pt x="1" y="3040"/>
                    <a:pt x="1" y="3070"/>
                  </a:cubicBezTo>
                  <a:cubicBezTo>
                    <a:pt x="1" y="3070"/>
                    <a:pt x="1" y="3070"/>
                    <a:pt x="62" y="2979"/>
                  </a:cubicBezTo>
                  <a:cubicBezTo>
                    <a:pt x="92" y="2857"/>
                    <a:pt x="123" y="2736"/>
                    <a:pt x="153" y="2644"/>
                  </a:cubicBezTo>
                  <a:cubicBezTo>
                    <a:pt x="244" y="2371"/>
                    <a:pt x="335" y="1976"/>
                    <a:pt x="427" y="1550"/>
                  </a:cubicBezTo>
                  <a:cubicBezTo>
                    <a:pt x="518" y="1125"/>
                    <a:pt x="579" y="760"/>
                    <a:pt x="609" y="456"/>
                  </a:cubicBezTo>
                  <a:cubicBezTo>
                    <a:pt x="609" y="365"/>
                    <a:pt x="639" y="243"/>
                    <a:pt x="639" y="122"/>
                  </a:cubicBezTo>
                  <a:cubicBezTo>
                    <a:pt x="639" y="91"/>
                    <a:pt x="639" y="30"/>
                    <a:pt x="63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28"/>
            <p:cNvSpPr/>
            <p:nvPr/>
          </p:nvSpPr>
          <p:spPr>
            <a:xfrm>
              <a:off x="5289125" y="2399250"/>
              <a:ext cx="6100" cy="30425"/>
            </a:xfrm>
            <a:custGeom>
              <a:avLst/>
              <a:gdLst/>
              <a:ahLst/>
              <a:cxnLst/>
              <a:rect l="l" t="t" r="r" b="b"/>
              <a:pathLst>
                <a:path w="244" h="1217" extrusionOk="0">
                  <a:moveTo>
                    <a:pt x="243" y="1"/>
                  </a:moveTo>
                  <a:lnTo>
                    <a:pt x="243" y="1"/>
                  </a:lnTo>
                  <a:cubicBezTo>
                    <a:pt x="183" y="183"/>
                    <a:pt x="152" y="396"/>
                    <a:pt x="122" y="609"/>
                  </a:cubicBezTo>
                  <a:cubicBezTo>
                    <a:pt x="61" y="822"/>
                    <a:pt x="31" y="1034"/>
                    <a:pt x="0" y="1217"/>
                  </a:cubicBezTo>
                  <a:cubicBezTo>
                    <a:pt x="61" y="1034"/>
                    <a:pt x="122" y="822"/>
                    <a:pt x="152" y="609"/>
                  </a:cubicBezTo>
                  <a:cubicBezTo>
                    <a:pt x="183" y="427"/>
                    <a:pt x="243" y="214"/>
                    <a:pt x="24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28"/>
            <p:cNvSpPr/>
            <p:nvPr/>
          </p:nvSpPr>
          <p:spPr>
            <a:xfrm>
              <a:off x="5422100" y="2430425"/>
              <a:ext cx="2300" cy="44100"/>
            </a:xfrm>
            <a:custGeom>
              <a:avLst/>
              <a:gdLst/>
              <a:ahLst/>
              <a:cxnLst/>
              <a:rect l="l" t="t" r="r" b="b"/>
              <a:pathLst>
                <a:path w="92" h="1764" extrusionOk="0">
                  <a:moveTo>
                    <a:pt x="61" y="0"/>
                  </a:moveTo>
                  <a:cubicBezTo>
                    <a:pt x="61" y="0"/>
                    <a:pt x="61" y="31"/>
                    <a:pt x="61" y="61"/>
                  </a:cubicBezTo>
                  <a:lnTo>
                    <a:pt x="61" y="243"/>
                  </a:lnTo>
                  <a:lnTo>
                    <a:pt x="61" y="882"/>
                  </a:lnTo>
                  <a:cubicBezTo>
                    <a:pt x="61" y="1069"/>
                    <a:pt x="61" y="1238"/>
                    <a:pt x="47" y="1375"/>
                  </a:cubicBezTo>
                  <a:lnTo>
                    <a:pt x="47" y="1375"/>
                  </a:lnTo>
                  <a:cubicBezTo>
                    <a:pt x="71" y="1209"/>
                    <a:pt x="92" y="1055"/>
                    <a:pt x="92" y="882"/>
                  </a:cubicBezTo>
                  <a:lnTo>
                    <a:pt x="92" y="243"/>
                  </a:lnTo>
                  <a:cubicBezTo>
                    <a:pt x="92" y="152"/>
                    <a:pt x="92" y="61"/>
                    <a:pt x="61" y="0"/>
                  </a:cubicBezTo>
                  <a:close/>
                  <a:moveTo>
                    <a:pt x="47" y="1375"/>
                  </a:moveTo>
                  <a:lnTo>
                    <a:pt x="47" y="1375"/>
                  </a:lnTo>
                  <a:cubicBezTo>
                    <a:pt x="42" y="1412"/>
                    <a:pt x="36" y="1451"/>
                    <a:pt x="31" y="1490"/>
                  </a:cubicBezTo>
                  <a:cubicBezTo>
                    <a:pt x="38" y="1455"/>
                    <a:pt x="43" y="1416"/>
                    <a:pt x="47" y="1375"/>
                  </a:cubicBezTo>
                  <a:close/>
                  <a:moveTo>
                    <a:pt x="31" y="1490"/>
                  </a:moveTo>
                  <a:lnTo>
                    <a:pt x="31" y="1490"/>
                  </a:lnTo>
                  <a:cubicBezTo>
                    <a:pt x="0" y="1642"/>
                    <a:pt x="0" y="1763"/>
                    <a:pt x="0" y="1763"/>
                  </a:cubicBezTo>
                  <a:cubicBezTo>
                    <a:pt x="31" y="1672"/>
                    <a:pt x="31" y="1581"/>
                    <a:pt x="31" y="149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28"/>
            <p:cNvSpPr/>
            <p:nvPr/>
          </p:nvSpPr>
          <p:spPr>
            <a:xfrm>
              <a:off x="5082425" y="2425100"/>
              <a:ext cx="367050" cy="140900"/>
            </a:xfrm>
            <a:custGeom>
              <a:avLst/>
              <a:gdLst/>
              <a:ahLst/>
              <a:cxnLst/>
              <a:rect l="l" t="t" r="r" b="b"/>
              <a:pathLst>
                <a:path w="14682" h="5636" extrusionOk="0">
                  <a:moveTo>
                    <a:pt x="14606" y="3138"/>
                  </a:moveTo>
                  <a:lnTo>
                    <a:pt x="14606" y="3138"/>
                  </a:lnTo>
                  <a:cubicBezTo>
                    <a:pt x="14611" y="3156"/>
                    <a:pt x="14616" y="3174"/>
                    <a:pt x="14621" y="3192"/>
                  </a:cubicBezTo>
                  <a:lnTo>
                    <a:pt x="14682" y="3162"/>
                  </a:lnTo>
                  <a:cubicBezTo>
                    <a:pt x="14657" y="3153"/>
                    <a:pt x="14632" y="3146"/>
                    <a:pt x="14606" y="3138"/>
                  </a:cubicBezTo>
                  <a:close/>
                  <a:moveTo>
                    <a:pt x="730" y="0"/>
                  </a:moveTo>
                  <a:cubicBezTo>
                    <a:pt x="244" y="882"/>
                    <a:pt x="1" y="1885"/>
                    <a:pt x="1" y="2918"/>
                  </a:cubicBezTo>
                  <a:lnTo>
                    <a:pt x="912" y="2918"/>
                  </a:lnTo>
                  <a:cubicBezTo>
                    <a:pt x="1095" y="4195"/>
                    <a:pt x="2250" y="5198"/>
                    <a:pt x="3527" y="5441"/>
                  </a:cubicBezTo>
                  <a:cubicBezTo>
                    <a:pt x="4089" y="5562"/>
                    <a:pt x="4564" y="5635"/>
                    <a:pt x="5020" y="5635"/>
                  </a:cubicBezTo>
                  <a:cubicBezTo>
                    <a:pt x="5598" y="5635"/>
                    <a:pt x="6147" y="5517"/>
                    <a:pt x="6809" y="5228"/>
                  </a:cubicBezTo>
                  <a:cubicBezTo>
                    <a:pt x="8055" y="4681"/>
                    <a:pt x="9666" y="3830"/>
                    <a:pt x="10882" y="3405"/>
                  </a:cubicBezTo>
                  <a:cubicBezTo>
                    <a:pt x="11668" y="3136"/>
                    <a:pt x="12490" y="2953"/>
                    <a:pt x="13296" y="2953"/>
                  </a:cubicBezTo>
                  <a:cubicBezTo>
                    <a:pt x="13741" y="2953"/>
                    <a:pt x="14181" y="3009"/>
                    <a:pt x="14606" y="3138"/>
                  </a:cubicBezTo>
                  <a:lnTo>
                    <a:pt x="14606" y="3138"/>
                  </a:lnTo>
                  <a:cubicBezTo>
                    <a:pt x="14158" y="1527"/>
                    <a:pt x="12475" y="484"/>
                    <a:pt x="10821" y="213"/>
                  </a:cubicBezTo>
                  <a:cubicBezTo>
                    <a:pt x="10389" y="144"/>
                    <a:pt x="9956" y="115"/>
                    <a:pt x="9523" y="115"/>
                  </a:cubicBezTo>
                  <a:cubicBezTo>
                    <a:pt x="8254" y="115"/>
                    <a:pt x="6984" y="358"/>
                    <a:pt x="5715" y="517"/>
                  </a:cubicBezTo>
                  <a:cubicBezTo>
                    <a:pt x="5087" y="597"/>
                    <a:pt x="4438" y="656"/>
                    <a:pt x="3793" y="656"/>
                  </a:cubicBezTo>
                  <a:cubicBezTo>
                    <a:pt x="2721" y="656"/>
                    <a:pt x="1660" y="494"/>
                    <a:pt x="73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28"/>
            <p:cNvSpPr/>
            <p:nvPr/>
          </p:nvSpPr>
          <p:spPr>
            <a:xfrm>
              <a:off x="5104475" y="2434975"/>
              <a:ext cx="18250" cy="63100"/>
            </a:xfrm>
            <a:custGeom>
              <a:avLst/>
              <a:gdLst/>
              <a:ahLst/>
              <a:cxnLst/>
              <a:rect l="l" t="t" r="r" b="b"/>
              <a:pathLst>
                <a:path w="730" h="2524" extrusionOk="0">
                  <a:moveTo>
                    <a:pt x="730" y="1"/>
                  </a:moveTo>
                  <a:lnTo>
                    <a:pt x="730" y="1"/>
                  </a:lnTo>
                  <a:cubicBezTo>
                    <a:pt x="638" y="92"/>
                    <a:pt x="578" y="213"/>
                    <a:pt x="517" y="335"/>
                  </a:cubicBezTo>
                  <a:cubicBezTo>
                    <a:pt x="395" y="608"/>
                    <a:pt x="274" y="912"/>
                    <a:pt x="182" y="1216"/>
                  </a:cubicBezTo>
                  <a:cubicBezTo>
                    <a:pt x="91" y="1490"/>
                    <a:pt x="61" y="1824"/>
                    <a:pt x="30" y="2128"/>
                  </a:cubicBezTo>
                  <a:cubicBezTo>
                    <a:pt x="0" y="2250"/>
                    <a:pt x="0" y="2371"/>
                    <a:pt x="30" y="2523"/>
                  </a:cubicBezTo>
                  <a:cubicBezTo>
                    <a:pt x="61" y="2371"/>
                    <a:pt x="61" y="2250"/>
                    <a:pt x="61" y="2128"/>
                  </a:cubicBezTo>
                  <a:cubicBezTo>
                    <a:pt x="122" y="1824"/>
                    <a:pt x="182" y="1520"/>
                    <a:pt x="274" y="1216"/>
                  </a:cubicBezTo>
                  <a:cubicBezTo>
                    <a:pt x="334" y="912"/>
                    <a:pt x="456" y="639"/>
                    <a:pt x="578" y="365"/>
                  </a:cubicBezTo>
                  <a:cubicBezTo>
                    <a:pt x="638" y="244"/>
                    <a:pt x="669" y="122"/>
                    <a:pt x="7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28"/>
            <p:cNvSpPr/>
            <p:nvPr/>
          </p:nvSpPr>
          <p:spPr>
            <a:xfrm>
              <a:off x="5083200" y="2476200"/>
              <a:ext cx="23575" cy="3625"/>
            </a:xfrm>
            <a:custGeom>
              <a:avLst/>
              <a:gdLst/>
              <a:ahLst/>
              <a:cxnLst/>
              <a:rect l="l" t="t" r="r" b="b"/>
              <a:pathLst>
                <a:path w="943" h="145" extrusionOk="0">
                  <a:moveTo>
                    <a:pt x="243" y="1"/>
                  </a:moveTo>
                  <a:cubicBezTo>
                    <a:pt x="160" y="1"/>
                    <a:pt x="76" y="8"/>
                    <a:pt x="0" y="23"/>
                  </a:cubicBezTo>
                  <a:cubicBezTo>
                    <a:pt x="152" y="84"/>
                    <a:pt x="304" y="84"/>
                    <a:pt x="486" y="84"/>
                  </a:cubicBezTo>
                  <a:cubicBezTo>
                    <a:pt x="638" y="115"/>
                    <a:pt x="790" y="145"/>
                    <a:pt x="942" y="145"/>
                  </a:cubicBezTo>
                  <a:cubicBezTo>
                    <a:pt x="790" y="84"/>
                    <a:pt x="638" y="23"/>
                    <a:pt x="486" y="23"/>
                  </a:cubicBezTo>
                  <a:cubicBezTo>
                    <a:pt x="410" y="8"/>
                    <a:pt x="327" y="1"/>
                    <a:pt x="2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" name="Google Shape;430;p28"/>
            <p:cNvSpPr/>
            <p:nvPr/>
          </p:nvSpPr>
          <p:spPr>
            <a:xfrm>
              <a:off x="5090775" y="2446000"/>
              <a:ext cx="20550" cy="8000"/>
            </a:xfrm>
            <a:custGeom>
              <a:avLst/>
              <a:gdLst/>
              <a:ahLst/>
              <a:cxnLst/>
              <a:rect l="l" t="t" r="r" b="b"/>
              <a:pathLst>
                <a:path w="822" h="320" extrusionOk="0">
                  <a:moveTo>
                    <a:pt x="157" y="0"/>
                  </a:moveTo>
                  <a:cubicBezTo>
                    <a:pt x="105" y="0"/>
                    <a:pt x="53" y="5"/>
                    <a:pt x="1" y="15"/>
                  </a:cubicBezTo>
                  <a:cubicBezTo>
                    <a:pt x="1" y="46"/>
                    <a:pt x="183" y="46"/>
                    <a:pt x="427" y="137"/>
                  </a:cubicBezTo>
                  <a:cubicBezTo>
                    <a:pt x="639" y="228"/>
                    <a:pt x="822" y="319"/>
                    <a:pt x="822" y="319"/>
                  </a:cubicBezTo>
                  <a:cubicBezTo>
                    <a:pt x="645" y="118"/>
                    <a:pt x="407" y="0"/>
                    <a:pt x="1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" name="Google Shape;431;p28"/>
            <p:cNvSpPr/>
            <p:nvPr/>
          </p:nvSpPr>
          <p:spPr>
            <a:xfrm>
              <a:off x="5105975" y="2427000"/>
              <a:ext cx="346550" cy="138475"/>
            </a:xfrm>
            <a:custGeom>
              <a:avLst/>
              <a:gdLst/>
              <a:ahLst/>
              <a:cxnLst/>
              <a:rect l="l" t="t" r="r" b="b"/>
              <a:pathLst>
                <a:path w="13862" h="5539" extrusionOk="0">
                  <a:moveTo>
                    <a:pt x="8183" y="0"/>
                  </a:moveTo>
                  <a:cubicBezTo>
                    <a:pt x="7381" y="0"/>
                    <a:pt x="6578" y="84"/>
                    <a:pt x="5776" y="259"/>
                  </a:cubicBezTo>
                  <a:cubicBezTo>
                    <a:pt x="4864" y="441"/>
                    <a:pt x="3952" y="532"/>
                    <a:pt x="3010" y="532"/>
                  </a:cubicBezTo>
                  <a:lnTo>
                    <a:pt x="1977" y="532"/>
                  </a:lnTo>
                  <a:cubicBezTo>
                    <a:pt x="1977" y="532"/>
                    <a:pt x="2341" y="563"/>
                    <a:pt x="3040" y="563"/>
                  </a:cubicBezTo>
                  <a:cubicBezTo>
                    <a:pt x="3952" y="563"/>
                    <a:pt x="4895" y="502"/>
                    <a:pt x="5806" y="320"/>
                  </a:cubicBezTo>
                  <a:cubicBezTo>
                    <a:pt x="6576" y="166"/>
                    <a:pt x="7355" y="89"/>
                    <a:pt x="8138" y="89"/>
                  </a:cubicBezTo>
                  <a:cubicBezTo>
                    <a:pt x="8747" y="89"/>
                    <a:pt x="9359" y="135"/>
                    <a:pt x="9971" y="228"/>
                  </a:cubicBezTo>
                  <a:cubicBezTo>
                    <a:pt x="10791" y="350"/>
                    <a:pt x="11551" y="654"/>
                    <a:pt x="12250" y="1140"/>
                  </a:cubicBezTo>
                  <a:cubicBezTo>
                    <a:pt x="12955" y="1640"/>
                    <a:pt x="13490" y="2338"/>
                    <a:pt x="13772" y="3153"/>
                  </a:cubicBezTo>
                  <a:lnTo>
                    <a:pt x="13772" y="3153"/>
                  </a:lnTo>
                  <a:cubicBezTo>
                    <a:pt x="13424" y="3012"/>
                    <a:pt x="13050" y="2902"/>
                    <a:pt x="12676" y="2873"/>
                  </a:cubicBezTo>
                  <a:cubicBezTo>
                    <a:pt x="12606" y="2871"/>
                    <a:pt x="12536" y="2870"/>
                    <a:pt x="12466" y="2870"/>
                  </a:cubicBezTo>
                  <a:cubicBezTo>
                    <a:pt x="11564" y="2870"/>
                    <a:pt x="10665" y="3051"/>
                    <a:pt x="9819" y="3390"/>
                  </a:cubicBezTo>
                  <a:cubicBezTo>
                    <a:pt x="8968" y="3663"/>
                    <a:pt x="8117" y="4028"/>
                    <a:pt x="7296" y="4393"/>
                  </a:cubicBezTo>
                  <a:cubicBezTo>
                    <a:pt x="6931" y="4575"/>
                    <a:pt x="6536" y="4757"/>
                    <a:pt x="6171" y="4940"/>
                  </a:cubicBezTo>
                  <a:cubicBezTo>
                    <a:pt x="5806" y="5092"/>
                    <a:pt x="5442" y="5244"/>
                    <a:pt x="5077" y="5335"/>
                  </a:cubicBezTo>
                  <a:cubicBezTo>
                    <a:pt x="4634" y="5431"/>
                    <a:pt x="4192" y="5491"/>
                    <a:pt x="3742" y="5491"/>
                  </a:cubicBezTo>
                  <a:cubicBezTo>
                    <a:pt x="3481" y="5491"/>
                    <a:pt x="3217" y="5471"/>
                    <a:pt x="2949" y="5426"/>
                  </a:cubicBezTo>
                  <a:cubicBezTo>
                    <a:pt x="2372" y="5365"/>
                    <a:pt x="1825" y="5152"/>
                    <a:pt x="1338" y="4818"/>
                  </a:cubicBezTo>
                  <a:cubicBezTo>
                    <a:pt x="974" y="4575"/>
                    <a:pt x="670" y="4271"/>
                    <a:pt x="426" y="3906"/>
                  </a:cubicBezTo>
                  <a:cubicBezTo>
                    <a:pt x="244" y="3572"/>
                    <a:pt x="92" y="3207"/>
                    <a:pt x="1" y="2842"/>
                  </a:cubicBezTo>
                  <a:lnTo>
                    <a:pt x="1" y="2842"/>
                  </a:lnTo>
                  <a:cubicBezTo>
                    <a:pt x="1" y="2843"/>
                    <a:pt x="1" y="2964"/>
                    <a:pt x="62" y="3146"/>
                  </a:cubicBezTo>
                  <a:cubicBezTo>
                    <a:pt x="153" y="3420"/>
                    <a:pt x="244" y="3663"/>
                    <a:pt x="396" y="3906"/>
                  </a:cubicBezTo>
                  <a:cubicBezTo>
                    <a:pt x="639" y="4271"/>
                    <a:pt x="943" y="4605"/>
                    <a:pt x="1308" y="4849"/>
                  </a:cubicBezTo>
                  <a:cubicBezTo>
                    <a:pt x="1794" y="5183"/>
                    <a:pt x="2372" y="5396"/>
                    <a:pt x="2949" y="5487"/>
                  </a:cubicBezTo>
                  <a:cubicBezTo>
                    <a:pt x="3211" y="5521"/>
                    <a:pt x="3478" y="5538"/>
                    <a:pt x="3745" y="5538"/>
                  </a:cubicBezTo>
                  <a:cubicBezTo>
                    <a:pt x="4191" y="5538"/>
                    <a:pt x="4640" y="5491"/>
                    <a:pt x="5077" y="5396"/>
                  </a:cubicBezTo>
                  <a:cubicBezTo>
                    <a:pt x="5472" y="5274"/>
                    <a:pt x="5837" y="5152"/>
                    <a:pt x="6202" y="5000"/>
                  </a:cubicBezTo>
                  <a:cubicBezTo>
                    <a:pt x="6566" y="4849"/>
                    <a:pt x="6961" y="4636"/>
                    <a:pt x="7326" y="4453"/>
                  </a:cubicBezTo>
                  <a:cubicBezTo>
                    <a:pt x="8147" y="4089"/>
                    <a:pt x="8998" y="3724"/>
                    <a:pt x="9819" y="3450"/>
                  </a:cubicBezTo>
                  <a:cubicBezTo>
                    <a:pt x="10731" y="3086"/>
                    <a:pt x="11703" y="2934"/>
                    <a:pt x="12645" y="2934"/>
                  </a:cubicBezTo>
                  <a:cubicBezTo>
                    <a:pt x="13041" y="2964"/>
                    <a:pt x="13436" y="3086"/>
                    <a:pt x="13801" y="3268"/>
                  </a:cubicBezTo>
                  <a:lnTo>
                    <a:pt x="13861" y="3298"/>
                  </a:lnTo>
                  <a:lnTo>
                    <a:pt x="13861" y="3207"/>
                  </a:lnTo>
                  <a:cubicBezTo>
                    <a:pt x="13557" y="2326"/>
                    <a:pt x="13010" y="1596"/>
                    <a:pt x="12281" y="1049"/>
                  </a:cubicBezTo>
                  <a:cubicBezTo>
                    <a:pt x="11582" y="593"/>
                    <a:pt x="10791" y="259"/>
                    <a:pt x="9971" y="137"/>
                  </a:cubicBezTo>
                  <a:cubicBezTo>
                    <a:pt x="9375" y="47"/>
                    <a:pt x="8779" y="0"/>
                    <a:pt x="81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" name="Google Shape;432;p28"/>
            <p:cNvSpPr/>
            <p:nvPr/>
          </p:nvSpPr>
          <p:spPr>
            <a:xfrm>
              <a:off x="5143975" y="2441825"/>
              <a:ext cx="18275" cy="114000"/>
            </a:xfrm>
            <a:custGeom>
              <a:avLst/>
              <a:gdLst/>
              <a:ahLst/>
              <a:cxnLst/>
              <a:rect l="l" t="t" r="r" b="b"/>
              <a:pathLst>
                <a:path w="731" h="4560" extrusionOk="0">
                  <a:moveTo>
                    <a:pt x="730" y="0"/>
                  </a:moveTo>
                  <a:cubicBezTo>
                    <a:pt x="700" y="31"/>
                    <a:pt x="669" y="91"/>
                    <a:pt x="639" y="152"/>
                  </a:cubicBezTo>
                  <a:cubicBezTo>
                    <a:pt x="578" y="304"/>
                    <a:pt x="487" y="456"/>
                    <a:pt x="457" y="608"/>
                  </a:cubicBezTo>
                  <a:cubicBezTo>
                    <a:pt x="61" y="1672"/>
                    <a:pt x="1" y="2797"/>
                    <a:pt x="213" y="3921"/>
                  </a:cubicBezTo>
                  <a:cubicBezTo>
                    <a:pt x="244" y="4073"/>
                    <a:pt x="305" y="4225"/>
                    <a:pt x="335" y="4407"/>
                  </a:cubicBezTo>
                  <a:cubicBezTo>
                    <a:pt x="365" y="4438"/>
                    <a:pt x="396" y="4499"/>
                    <a:pt x="396" y="4559"/>
                  </a:cubicBezTo>
                  <a:cubicBezTo>
                    <a:pt x="426" y="4559"/>
                    <a:pt x="335" y="4316"/>
                    <a:pt x="274" y="3891"/>
                  </a:cubicBezTo>
                  <a:cubicBezTo>
                    <a:pt x="183" y="3344"/>
                    <a:pt x="153" y="2797"/>
                    <a:pt x="183" y="2249"/>
                  </a:cubicBezTo>
                  <a:cubicBezTo>
                    <a:pt x="213" y="1702"/>
                    <a:pt x="335" y="1155"/>
                    <a:pt x="487" y="638"/>
                  </a:cubicBezTo>
                  <a:cubicBezTo>
                    <a:pt x="639" y="243"/>
                    <a:pt x="730" y="0"/>
                    <a:pt x="73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" name="Google Shape;433;p28"/>
            <p:cNvSpPr/>
            <p:nvPr/>
          </p:nvSpPr>
          <p:spPr>
            <a:xfrm>
              <a:off x="5235925" y="2500325"/>
              <a:ext cx="13700" cy="53225"/>
            </a:xfrm>
            <a:custGeom>
              <a:avLst/>
              <a:gdLst/>
              <a:ahLst/>
              <a:cxnLst/>
              <a:rect l="l" t="t" r="r" b="b"/>
              <a:pathLst>
                <a:path w="548" h="2129" extrusionOk="0">
                  <a:moveTo>
                    <a:pt x="31" y="1"/>
                  </a:moveTo>
                  <a:cubicBezTo>
                    <a:pt x="1" y="92"/>
                    <a:pt x="1" y="213"/>
                    <a:pt x="31" y="335"/>
                  </a:cubicBezTo>
                  <a:cubicBezTo>
                    <a:pt x="61" y="578"/>
                    <a:pt x="92" y="821"/>
                    <a:pt x="153" y="1095"/>
                  </a:cubicBezTo>
                  <a:cubicBezTo>
                    <a:pt x="244" y="1399"/>
                    <a:pt x="335" y="1642"/>
                    <a:pt x="396" y="1855"/>
                  </a:cubicBezTo>
                  <a:cubicBezTo>
                    <a:pt x="426" y="1946"/>
                    <a:pt x="487" y="2037"/>
                    <a:pt x="517" y="2128"/>
                  </a:cubicBezTo>
                  <a:cubicBezTo>
                    <a:pt x="548" y="2128"/>
                    <a:pt x="396" y="1672"/>
                    <a:pt x="244" y="1064"/>
                  </a:cubicBezTo>
                  <a:cubicBezTo>
                    <a:pt x="183" y="791"/>
                    <a:pt x="122" y="517"/>
                    <a:pt x="92" y="305"/>
                  </a:cubicBezTo>
                  <a:cubicBezTo>
                    <a:pt x="61" y="213"/>
                    <a:pt x="61" y="92"/>
                    <a:pt x="3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4" name="Google Shape;434;p28"/>
            <p:cNvSpPr/>
            <p:nvPr/>
          </p:nvSpPr>
          <p:spPr>
            <a:xfrm>
              <a:off x="5223000" y="2467650"/>
              <a:ext cx="5350" cy="31175"/>
            </a:xfrm>
            <a:custGeom>
              <a:avLst/>
              <a:gdLst/>
              <a:ahLst/>
              <a:cxnLst/>
              <a:rect l="l" t="t" r="r" b="b"/>
              <a:pathLst>
                <a:path w="214" h="1247" extrusionOk="0">
                  <a:moveTo>
                    <a:pt x="92" y="1"/>
                  </a:moveTo>
                  <a:cubicBezTo>
                    <a:pt x="1" y="426"/>
                    <a:pt x="31" y="852"/>
                    <a:pt x="183" y="1247"/>
                  </a:cubicBezTo>
                  <a:cubicBezTo>
                    <a:pt x="214" y="1247"/>
                    <a:pt x="153" y="973"/>
                    <a:pt x="122" y="639"/>
                  </a:cubicBezTo>
                  <a:cubicBezTo>
                    <a:pt x="122" y="426"/>
                    <a:pt x="92" y="213"/>
                    <a:pt x="9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" name="Google Shape;435;p28"/>
            <p:cNvSpPr/>
            <p:nvPr/>
          </p:nvSpPr>
          <p:spPr>
            <a:xfrm>
              <a:off x="5238200" y="2434975"/>
              <a:ext cx="7625" cy="28900"/>
            </a:xfrm>
            <a:custGeom>
              <a:avLst/>
              <a:gdLst/>
              <a:ahLst/>
              <a:cxnLst/>
              <a:rect l="l" t="t" r="r" b="b"/>
              <a:pathLst>
                <a:path w="305" h="1156" extrusionOk="0">
                  <a:moveTo>
                    <a:pt x="274" y="1"/>
                  </a:moveTo>
                  <a:lnTo>
                    <a:pt x="274" y="1"/>
                  </a:lnTo>
                  <a:cubicBezTo>
                    <a:pt x="153" y="153"/>
                    <a:pt x="92" y="335"/>
                    <a:pt x="62" y="548"/>
                  </a:cubicBezTo>
                  <a:cubicBezTo>
                    <a:pt x="1" y="730"/>
                    <a:pt x="1" y="943"/>
                    <a:pt x="62" y="1156"/>
                  </a:cubicBezTo>
                  <a:cubicBezTo>
                    <a:pt x="92" y="1156"/>
                    <a:pt x="92" y="882"/>
                    <a:pt x="153" y="548"/>
                  </a:cubicBezTo>
                  <a:cubicBezTo>
                    <a:pt x="183" y="244"/>
                    <a:pt x="305" y="1"/>
                    <a:pt x="27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" name="Google Shape;436;p28"/>
            <p:cNvSpPr/>
            <p:nvPr/>
          </p:nvSpPr>
          <p:spPr>
            <a:xfrm>
              <a:off x="5302025" y="2428900"/>
              <a:ext cx="9150" cy="24350"/>
            </a:xfrm>
            <a:custGeom>
              <a:avLst/>
              <a:gdLst/>
              <a:ahLst/>
              <a:cxnLst/>
              <a:rect l="l" t="t" r="r" b="b"/>
              <a:pathLst>
                <a:path w="366" h="974" extrusionOk="0">
                  <a:moveTo>
                    <a:pt x="92" y="0"/>
                  </a:moveTo>
                  <a:cubicBezTo>
                    <a:pt x="1" y="335"/>
                    <a:pt x="92" y="699"/>
                    <a:pt x="335" y="973"/>
                  </a:cubicBezTo>
                  <a:cubicBezTo>
                    <a:pt x="366" y="973"/>
                    <a:pt x="244" y="760"/>
                    <a:pt x="183" y="517"/>
                  </a:cubicBezTo>
                  <a:cubicBezTo>
                    <a:pt x="92" y="244"/>
                    <a:pt x="123" y="0"/>
                    <a:pt x="9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" name="Google Shape;437;p28"/>
            <p:cNvSpPr/>
            <p:nvPr/>
          </p:nvSpPr>
          <p:spPr>
            <a:xfrm>
              <a:off x="5337000" y="2448650"/>
              <a:ext cx="25100" cy="57775"/>
            </a:xfrm>
            <a:custGeom>
              <a:avLst/>
              <a:gdLst/>
              <a:ahLst/>
              <a:cxnLst/>
              <a:rect l="l" t="t" r="r" b="b"/>
              <a:pathLst>
                <a:path w="1004" h="2311" extrusionOk="0">
                  <a:moveTo>
                    <a:pt x="0" y="1"/>
                  </a:moveTo>
                  <a:cubicBezTo>
                    <a:pt x="0" y="122"/>
                    <a:pt x="31" y="244"/>
                    <a:pt x="61" y="365"/>
                  </a:cubicBezTo>
                  <a:cubicBezTo>
                    <a:pt x="152" y="669"/>
                    <a:pt x="243" y="943"/>
                    <a:pt x="365" y="1217"/>
                  </a:cubicBezTo>
                  <a:cubicBezTo>
                    <a:pt x="487" y="1490"/>
                    <a:pt x="608" y="1764"/>
                    <a:pt x="760" y="2007"/>
                  </a:cubicBezTo>
                  <a:cubicBezTo>
                    <a:pt x="821" y="2128"/>
                    <a:pt x="912" y="2220"/>
                    <a:pt x="1003" y="2311"/>
                  </a:cubicBezTo>
                  <a:cubicBezTo>
                    <a:pt x="942" y="2189"/>
                    <a:pt x="882" y="2068"/>
                    <a:pt x="821" y="1976"/>
                  </a:cubicBezTo>
                  <a:cubicBezTo>
                    <a:pt x="699" y="1764"/>
                    <a:pt x="578" y="1490"/>
                    <a:pt x="426" y="1186"/>
                  </a:cubicBezTo>
                  <a:cubicBezTo>
                    <a:pt x="304" y="852"/>
                    <a:pt x="183" y="548"/>
                    <a:pt x="122" y="335"/>
                  </a:cubicBezTo>
                  <a:cubicBezTo>
                    <a:pt x="91" y="213"/>
                    <a:pt x="61" y="92"/>
                    <a:pt x="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28"/>
            <p:cNvSpPr/>
            <p:nvPr/>
          </p:nvSpPr>
          <p:spPr>
            <a:xfrm>
              <a:off x="5368900" y="2437250"/>
              <a:ext cx="6875" cy="8400"/>
            </a:xfrm>
            <a:custGeom>
              <a:avLst/>
              <a:gdLst/>
              <a:ahLst/>
              <a:cxnLst/>
              <a:rect l="l" t="t" r="r" b="b"/>
              <a:pathLst>
                <a:path w="275" h="336" extrusionOk="0">
                  <a:moveTo>
                    <a:pt x="274" y="1"/>
                  </a:moveTo>
                  <a:lnTo>
                    <a:pt x="274" y="1"/>
                  </a:lnTo>
                  <a:cubicBezTo>
                    <a:pt x="274" y="1"/>
                    <a:pt x="153" y="31"/>
                    <a:pt x="92" y="122"/>
                  </a:cubicBezTo>
                  <a:cubicBezTo>
                    <a:pt x="31" y="244"/>
                    <a:pt x="1" y="335"/>
                    <a:pt x="31" y="335"/>
                  </a:cubicBezTo>
                  <a:cubicBezTo>
                    <a:pt x="62" y="335"/>
                    <a:pt x="92" y="274"/>
                    <a:pt x="153" y="183"/>
                  </a:cubicBezTo>
                  <a:cubicBezTo>
                    <a:pt x="244" y="92"/>
                    <a:pt x="274" y="31"/>
                    <a:pt x="27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28"/>
            <p:cNvSpPr/>
            <p:nvPr/>
          </p:nvSpPr>
          <p:spPr>
            <a:xfrm>
              <a:off x="5115900" y="2485775"/>
              <a:ext cx="335100" cy="53475"/>
            </a:xfrm>
            <a:custGeom>
              <a:avLst/>
              <a:gdLst/>
              <a:ahLst/>
              <a:cxnLst/>
              <a:rect l="l" t="t" r="r" b="b"/>
              <a:pathLst>
                <a:path w="13404" h="2139" extrusionOk="0">
                  <a:moveTo>
                    <a:pt x="11670" y="53"/>
                  </a:moveTo>
                  <a:lnTo>
                    <a:pt x="11670" y="53"/>
                  </a:lnTo>
                  <a:cubicBezTo>
                    <a:pt x="12120" y="127"/>
                    <a:pt x="12588" y="301"/>
                    <a:pt x="12978" y="552"/>
                  </a:cubicBezTo>
                  <a:cubicBezTo>
                    <a:pt x="12999" y="565"/>
                    <a:pt x="13021" y="578"/>
                    <a:pt x="13042" y="592"/>
                  </a:cubicBezTo>
                  <a:lnTo>
                    <a:pt x="13042" y="592"/>
                  </a:lnTo>
                  <a:cubicBezTo>
                    <a:pt x="12629" y="311"/>
                    <a:pt x="12168" y="123"/>
                    <a:pt x="11670" y="53"/>
                  </a:cubicBezTo>
                  <a:close/>
                  <a:moveTo>
                    <a:pt x="13042" y="592"/>
                  </a:moveTo>
                  <a:lnTo>
                    <a:pt x="13042" y="592"/>
                  </a:lnTo>
                  <a:cubicBezTo>
                    <a:pt x="13071" y="612"/>
                    <a:pt x="13099" y="632"/>
                    <a:pt x="13127" y="652"/>
                  </a:cubicBezTo>
                  <a:lnTo>
                    <a:pt x="13127" y="652"/>
                  </a:lnTo>
                  <a:cubicBezTo>
                    <a:pt x="13099" y="631"/>
                    <a:pt x="13071" y="611"/>
                    <a:pt x="13042" y="592"/>
                  </a:cubicBezTo>
                  <a:close/>
                  <a:moveTo>
                    <a:pt x="13127" y="652"/>
                  </a:moveTo>
                  <a:lnTo>
                    <a:pt x="13127" y="652"/>
                  </a:lnTo>
                  <a:cubicBezTo>
                    <a:pt x="13217" y="720"/>
                    <a:pt x="13304" y="798"/>
                    <a:pt x="13380" y="888"/>
                  </a:cubicBezTo>
                  <a:lnTo>
                    <a:pt x="13380" y="888"/>
                  </a:lnTo>
                  <a:cubicBezTo>
                    <a:pt x="13357" y="857"/>
                    <a:pt x="13335" y="818"/>
                    <a:pt x="13312" y="795"/>
                  </a:cubicBezTo>
                  <a:cubicBezTo>
                    <a:pt x="13252" y="746"/>
                    <a:pt x="13190" y="698"/>
                    <a:pt x="13127" y="652"/>
                  </a:cubicBezTo>
                  <a:close/>
                  <a:moveTo>
                    <a:pt x="13380" y="888"/>
                  </a:moveTo>
                  <a:cubicBezTo>
                    <a:pt x="13388" y="899"/>
                    <a:pt x="13396" y="909"/>
                    <a:pt x="13404" y="917"/>
                  </a:cubicBezTo>
                  <a:cubicBezTo>
                    <a:pt x="13396" y="907"/>
                    <a:pt x="13388" y="898"/>
                    <a:pt x="13380" y="888"/>
                  </a:cubicBezTo>
                  <a:close/>
                  <a:moveTo>
                    <a:pt x="10950" y="1"/>
                  </a:moveTo>
                  <a:cubicBezTo>
                    <a:pt x="10373" y="1"/>
                    <a:pt x="9813" y="98"/>
                    <a:pt x="9270" y="279"/>
                  </a:cubicBezTo>
                  <a:cubicBezTo>
                    <a:pt x="8388" y="583"/>
                    <a:pt x="7537" y="917"/>
                    <a:pt x="6686" y="1342"/>
                  </a:cubicBezTo>
                  <a:cubicBezTo>
                    <a:pt x="5865" y="1738"/>
                    <a:pt x="4954" y="1981"/>
                    <a:pt x="4042" y="2102"/>
                  </a:cubicBezTo>
                  <a:cubicBezTo>
                    <a:pt x="4984" y="2011"/>
                    <a:pt x="5865" y="1768"/>
                    <a:pt x="6716" y="1342"/>
                  </a:cubicBezTo>
                  <a:cubicBezTo>
                    <a:pt x="7537" y="947"/>
                    <a:pt x="8419" y="583"/>
                    <a:pt x="9300" y="279"/>
                  </a:cubicBezTo>
                  <a:cubicBezTo>
                    <a:pt x="9834" y="93"/>
                    <a:pt x="10421" y="14"/>
                    <a:pt x="10994" y="14"/>
                  </a:cubicBezTo>
                  <a:cubicBezTo>
                    <a:pt x="11171" y="14"/>
                    <a:pt x="11347" y="21"/>
                    <a:pt x="11519" y="35"/>
                  </a:cubicBezTo>
                  <a:cubicBezTo>
                    <a:pt x="11570" y="40"/>
                    <a:pt x="11620" y="46"/>
                    <a:pt x="11670" y="53"/>
                  </a:cubicBezTo>
                  <a:lnTo>
                    <a:pt x="11670" y="53"/>
                  </a:lnTo>
                  <a:cubicBezTo>
                    <a:pt x="11630" y="46"/>
                    <a:pt x="11589" y="40"/>
                    <a:pt x="11549" y="35"/>
                  </a:cubicBezTo>
                  <a:cubicBezTo>
                    <a:pt x="11348" y="12"/>
                    <a:pt x="11148" y="1"/>
                    <a:pt x="10950" y="1"/>
                  </a:cubicBezTo>
                  <a:close/>
                  <a:moveTo>
                    <a:pt x="1" y="1131"/>
                  </a:moveTo>
                  <a:lnTo>
                    <a:pt x="1" y="1131"/>
                  </a:lnTo>
                  <a:cubicBezTo>
                    <a:pt x="62" y="1192"/>
                    <a:pt x="183" y="1252"/>
                    <a:pt x="333" y="1342"/>
                  </a:cubicBezTo>
                  <a:cubicBezTo>
                    <a:pt x="789" y="1586"/>
                    <a:pt x="1276" y="1798"/>
                    <a:pt x="1762" y="1920"/>
                  </a:cubicBezTo>
                  <a:cubicBezTo>
                    <a:pt x="2318" y="2053"/>
                    <a:pt x="2875" y="2138"/>
                    <a:pt x="3431" y="2138"/>
                  </a:cubicBezTo>
                  <a:cubicBezTo>
                    <a:pt x="3634" y="2138"/>
                    <a:pt x="3838" y="2127"/>
                    <a:pt x="4042" y="2102"/>
                  </a:cubicBezTo>
                  <a:lnTo>
                    <a:pt x="4042" y="2102"/>
                  </a:lnTo>
                  <a:cubicBezTo>
                    <a:pt x="3869" y="2115"/>
                    <a:pt x="3696" y="2121"/>
                    <a:pt x="3523" y="2121"/>
                  </a:cubicBezTo>
                  <a:cubicBezTo>
                    <a:pt x="2422" y="2121"/>
                    <a:pt x="1336" y="1868"/>
                    <a:pt x="364" y="1342"/>
                  </a:cubicBezTo>
                  <a:cubicBezTo>
                    <a:pt x="183" y="1252"/>
                    <a:pt x="62" y="1192"/>
                    <a:pt x="1" y="113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28"/>
            <p:cNvSpPr/>
            <p:nvPr/>
          </p:nvSpPr>
          <p:spPr>
            <a:xfrm>
              <a:off x="5111300" y="2463850"/>
              <a:ext cx="181650" cy="20550"/>
            </a:xfrm>
            <a:custGeom>
              <a:avLst/>
              <a:gdLst/>
              <a:ahLst/>
              <a:cxnLst/>
              <a:rect l="l" t="t" r="r" b="b"/>
              <a:pathLst>
                <a:path w="7266" h="822" extrusionOk="0">
                  <a:moveTo>
                    <a:pt x="7265" y="1"/>
                  </a:moveTo>
                  <a:lnTo>
                    <a:pt x="6961" y="92"/>
                  </a:lnTo>
                  <a:cubicBezTo>
                    <a:pt x="6779" y="153"/>
                    <a:pt x="6536" y="244"/>
                    <a:pt x="6201" y="365"/>
                  </a:cubicBezTo>
                  <a:cubicBezTo>
                    <a:pt x="5381" y="639"/>
                    <a:pt x="4499" y="791"/>
                    <a:pt x="3618" y="791"/>
                  </a:cubicBezTo>
                  <a:cubicBezTo>
                    <a:pt x="2767" y="760"/>
                    <a:pt x="1885" y="609"/>
                    <a:pt x="1034" y="365"/>
                  </a:cubicBezTo>
                  <a:lnTo>
                    <a:pt x="274" y="122"/>
                  </a:lnTo>
                  <a:lnTo>
                    <a:pt x="1" y="61"/>
                  </a:lnTo>
                  <a:lnTo>
                    <a:pt x="1" y="61"/>
                  </a:lnTo>
                  <a:cubicBezTo>
                    <a:pt x="1" y="61"/>
                    <a:pt x="396" y="183"/>
                    <a:pt x="1034" y="396"/>
                  </a:cubicBezTo>
                  <a:cubicBezTo>
                    <a:pt x="1885" y="639"/>
                    <a:pt x="2767" y="791"/>
                    <a:pt x="3618" y="821"/>
                  </a:cubicBezTo>
                  <a:cubicBezTo>
                    <a:pt x="4530" y="821"/>
                    <a:pt x="5381" y="669"/>
                    <a:pt x="6232" y="396"/>
                  </a:cubicBezTo>
                  <a:cubicBezTo>
                    <a:pt x="6566" y="274"/>
                    <a:pt x="6809" y="183"/>
                    <a:pt x="6992" y="122"/>
                  </a:cubicBezTo>
                  <a:cubicBezTo>
                    <a:pt x="7174" y="31"/>
                    <a:pt x="7265" y="1"/>
                    <a:pt x="726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" name="Google Shape;441;p28"/>
            <p:cNvSpPr/>
            <p:nvPr/>
          </p:nvSpPr>
          <p:spPr>
            <a:xfrm>
              <a:off x="5124975" y="2434950"/>
              <a:ext cx="264475" cy="18300"/>
            </a:xfrm>
            <a:custGeom>
              <a:avLst/>
              <a:gdLst/>
              <a:ahLst/>
              <a:cxnLst/>
              <a:rect l="l" t="t" r="r" b="b"/>
              <a:pathLst>
                <a:path w="10579" h="732" extrusionOk="0">
                  <a:moveTo>
                    <a:pt x="8031" y="0"/>
                  </a:moveTo>
                  <a:cubicBezTo>
                    <a:pt x="7826" y="0"/>
                    <a:pt x="7622" y="10"/>
                    <a:pt x="7417" y="32"/>
                  </a:cubicBezTo>
                  <a:cubicBezTo>
                    <a:pt x="6779" y="93"/>
                    <a:pt x="6080" y="245"/>
                    <a:pt x="5350" y="397"/>
                  </a:cubicBezTo>
                  <a:cubicBezTo>
                    <a:pt x="4638" y="536"/>
                    <a:pt x="3906" y="605"/>
                    <a:pt x="3177" y="605"/>
                  </a:cubicBezTo>
                  <a:cubicBezTo>
                    <a:pt x="2630" y="605"/>
                    <a:pt x="2085" y="566"/>
                    <a:pt x="1551" y="488"/>
                  </a:cubicBezTo>
                  <a:cubicBezTo>
                    <a:pt x="1065" y="427"/>
                    <a:pt x="669" y="366"/>
                    <a:pt x="396" y="306"/>
                  </a:cubicBezTo>
                  <a:lnTo>
                    <a:pt x="1" y="245"/>
                  </a:lnTo>
                  <a:lnTo>
                    <a:pt x="1" y="245"/>
                  </a:lnTo>
                  <a:cubicBezTo>
                    <a:pt x="1" y="245"/>
                    <a:pt x="578" y="397"/>
                    <a:pt x="1551" y="518"/>
                  </a:cubicBezTo>
                  <a:cubicBezTo>
                    <a:pt x="2085" y="596"/>
                    <a:pt x="2630" y="636"/>
                    <a:pt x="3177" y="636"/>
                  </a:cubicBezTo>
                  <a:cubicBezTo>
                    <a:pt x="3906" y="636"/>
                    <a:pt x="4638" y="566"/>
                    <a:pt x="5350" y="427"/>
                  </a:cubicBezTo>
                  <a:cubicBezTo>
                    <a:pt x="6080" y="275"/>
                    <a:pt x="6779" y="154"/>
                    <a:pt x="7417" y="93"/>
                  </a:cubicBezTo>
                  <a:cubicBezTo>
                    <a:pt x="7657" y="68"/>
                    <a:pt x="7891" y="53"/>
                    <a:pt x="8124" y="53"/>
                  </a:cubicBezTo>
                  <a:cubicBezTo>
                    <a:pt x="8453" y="53"/>
                    <a:pt x="8781" y="82"/>
                    <a:pt x="9119" y="154"/>
                  </a:cubicBezTo>
                  <a:cubicBezTo>
                    <a:pt x="9484" y="214"/>
                    <a:pt x="9849" y="336"/>
                    <a:pt x="10183" y="518"/>
                  </a:cubicBezTo>
                  <a:cubicBezTo>
                    <a:pt x="10305" y="579"/>
                    <a:pt x="10396" y="609"/>
                    <a:pt x="10457" y="670"/>
                  </a:cubicBezTo>
                  <a:lnTo>
                    <a:pt x="10578" y="731"/>
                  </a:lnTo>
                  <a:cubicBezTo>
                    <a:pt x="10457" y="640"/>
                    <a:pt x="10335" y="549"/>
                    <a:pt x="10214" y="488"/>
                  </a:cubicBezTo>
                  <a:cubicBezTo>
                    <a:pt x="9879" y="306"/>
                    <a:pt x="9515" y="184"/>
                    <a:pt x="9150" y="93"/>
                  </a:cubicBezTo>
                  <a:cubicBezTo>
                    <a:pt x="8777" y="34"/>
                    <a:pt x="8404" y="0"/>
                    <a:pt x="803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" name="Google Shape;442;p28"/>
            <p:cNvSpPr/>
            <p:nvPr/>
          </p:nvSpPr>
          <p:spPr>
            <a:xfrm>
              <a:off x="5213125" y="2446050"/>
              <a:ext cx="235600" cy="57350"/>
            </a:xfrm>
            <a:custGeom>
              <a:avLst/>
              <a:gdLst/>
              <a:ahLst/>
              <a:cxnLst/>
              <a:rect l="l" t="t" r="r" b="b"/>
              <a:pathLst>
                <a:path w="9424" h="2294" extrusionOk="0">
                  <a:moveTo>
                    <a:pt x="5646" y="1"/>
                  </a:moveTo>
                  <a:cubicBezTo>
                    <a:pt x="5385" y="1"/>
                    <a:pt x="5123" y="25"/>
                    <a:pt x="4864" y="74"/>
                  </a:cubicBezTo>
                  <a:cubicBezTo>
                    <a:pt x="4165" y="196"/>
                    <a:pt x="3496" y="469"/>
                    <a:pt x="2919" y="865"/>
                  </a:cubicBezTo>
                  <a:cubicBezTo>
                    <a:pt x="2372" y="1199"/>
                    <a:pt x="1885" y="1533"/>
                    <a:pt x="1460" y="1746"/>
                  </a:cubicBezTo>
                  <a:cubicBezTo>
                    <a:pt x="1004" y="1989"/>
                    <a:pt x="517" y="2141"/>
                    <a:pt x="1" y="2263"/>
                  </a:cubicBezTo>
                  <a:lnTo>
                    <a:pt x="122" y="2263"/>
                  </a:lnTo>
                  <a:cubicBezTo>
                    <a:pt x="213" y="2263"/>
                    <a:pt x="305" y="2232"/>
                    <a:pt x="426" y="2232"/>
                  </a:cubicBezTo>
                  <a:cubicBezTo>
                    <a:pt x="791" y="2141"/>
                    <a:pt x="1186" y="2020"/>
                    <a:pt x="1520" y="1837"/>
                  </a:cubicBezTo>
                  <a:cubicBezTo>
                    <a:pt x="1976" y="1624"/>
                    <a:pt x="2463" y="1321"/>
                    <a:pt x="3010" y="1017"/>
                  </a:cubicBezTo>
                  <a:cubicBezTo>
                    <a:pt x="3587" y="621"/>
                    <a:pt x="4226" y="378"/>
                    <a:pt x="4894" y="257"/>
                  </a:cubicBezTo>
                  <a:cubicBezTo>
                    <a:pt x="5164" y="210"/>
                    <a:pt x="5428" y="186"/>
                    <a:pt x="5690" y="186"/>
                  </a:cubicBezTo>
                  <a:cubicBezTo>
                    <a:pt x="6109" y="186"/>
                    <a:pt x="6520" y="247"/>
                    <a:pt x="6931" y="378"/>
                  </a:cubicBezTo>
                  <a:cubicBezTo>
                    <a:pt x="7448" y="530"/>
                    <a:pt x="7964" y="804"/>
                    <a:pt x="8390" y="1169"/>
                  </a:cubicBezTo>
                  <a:cubicBezTo>
                    <a:pt x="8785" y="1503"/>
                    <a:pt x="9119" y="1868"/>
                    <a:pt x="9423" y="2293"/>
                  </a:cubicBezTo>
                  <a:cubicBezTo>
                    <a:pt x="9393" y="2172"/>
                    <a:pt x="9302" y="2050"/>
                    <a:pt x="9241" y="1928"/>
                  </a:cubicBezTo>
                  <a:cubicBezTo>
                    <a:pt x="9028" y="1624"/>
                    <a:pt x="8755" y="1321"/>
                    <a:pt x="8481" y="1077"/>
                  </a:cubicBezTo>
                  <a:cubicBezTo>
                    <a:pt x="7682" y="375"/>
                    <a:pt x="6670" y="1"/>
                    <a:pt x="56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28"/>
            <p:cNvSpPr/>
            <p:nvPr/>
          </p:nvSpPr>
          <p:spPr>
            <a:xfrm>
              <a:off x="5200200" y="2454550"/>
              <a:ext cx="117050" cy="14150"/>
            </a:xfrm>
            <a:custGeom>
              <a:avLst/>
              <a:gdLst/>
              <a:ahLst/>
              <a:cxnLst/>
              <a:rect l="l" t="t" r="r" b="b"/>
              <a:pathLst>
                <a:path w="4682" h="566" extrusionOk="0">
                  <a:moveTo>
                    <a:pt x="4654" y="0"/>
                  </a:moveTo>
                  <a:cubicBezTo>
                    <a:pt x="4479" y="0"/>
                    <a:pt x="3512" y="286"/>
                    <a:pt x="2341" y="342"/>
                  </a:cubicBezTo>
                  <a:cubicBezTo>
                    <a:pt x="2024" y="364"/>
                    <a:pt x="1723" y="372"/>
                    <a:pt x="1449" y="372"/>
                  </a:cubicBezTo>
                  <a:cubicBezTo>
                    <a:pt x="792" y="372"/>
                    <a:pt x="291" y="327"/>
                    <a:pt x="93" y="327"/>
                  </a:cubicBezTo>
                  <a:cubicBezTo>
                    <a:pt x="33" y="327"/>
                    <a:pt x="1" y="331"/>
                    <a:pt x="1" y="342"/>
                  </a:cubicBezTo>
                  <a:cubicBezTo>
                    <a:pt x="533" y="491"/>
                    <a:pt x="1080" y="566"/>
                    <a:pt x="1631" y="566"/>
                  </a:cubicBezTo>
                  <a:cubicBezTo>
                    <a:pt x="1867" y="566"/>
                    <a:pt x="2104" y="552"/>
                    <a:pt x="2341" y="525"/>
                  </a:cubicBezTo>
                  <a:cubicBezTo>
                    <a:pt x="3162" y="494"/>
                    <a:pt x="3952" y="342"/>
                    <a:pt x="4682" y="8"/>
                  </a:cubicBezTo>
                  <a:cubicBezTo>
                    <a:pt x="4679" y="3"/>
                    <a:pt x="4670" y="0"/>
                    <a:pt x="46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" name="Google Shape;444;p28"/>
            <p:cNvSpPr/>
            <p:nvPr/>
          </p:nvSpPr>
          <p:spPr>
            <a:xfrm>
              <a:off x="4320250" y="2254800"/>
              <a:ext cx="949900" cy="295700"/>
            </a:xfrm>
            <a:custGeom>
              <a:avLst/>
              <a:gdLst/>
              <a:ahLst/>
              <a:cxnLst/>
              <a:rect l="l" t="t" r="r" b="b"/>
              <a:pathLst>
                <a:path w="37996" h="11828" extrusionOk="0">
                  <a:moveTo>
                    <a:pt x="1247" y="186"/>
                  </a:moveTo>
                  <a:cubicBezTo>
                    <a:pt x="821" y="277"/>
                    <a:pt x="396" y="399"/>
                    <a:pt x="1" y="612"/>
                  </a:cubicBezTo>
                  <a:cubicBezTo>
                    <a:pt x="396" y="429"/>
                    <a:pt x="821" y="277"/>
                    <a:pt x="1247" y="186"/>
                  </a:cubicBezTo>
                  <a:close/>
                  <a:moveTo>
                    <a:pt x="31551" y="5171"/>
                  </a:moveTo>
                  <a:lnTo>
                    <a:pt x="31551" y="5171"/>
                  </a:lnTo>
                  <a:cubicBezTo>
                    <a:pt x="33162" y="5262"/>
                    <a:pt x="34773" y="5597"/>
                    <a:pt x="36324" y="6174"/>
                  </a:cubicBezTo>
                  <a:cubicBezTo>
                    <a:pt x="36871" y="6356"/>
                    <a:pt x="37266" y="6539"/>
                    <a:pt x="37570" y="6660"/>
                  </a:cubicBezTo>
                  <a:lnTo>
                    <a:pt x="37995" y="6843"/>
                  </a:lnTo>
                  <a:cubicBezTo>
                    <a:pt x="37995" y="6843"/>
                    <a:pt x="37418" y="6569"/>
                    <a:pt x="36324" y="6144"/>
                  </a:cubicBezTo>
                  <a:cubicBezTo>
                    <a:pt x="34804" y="5566"/>
                    <a:pt x="33193" y="5232"/>
                    <a:pt x="31551" y="5171"/>
                  </a:cubicBezTo>
                  <a:close/>
                  <a:moveTo>
                    <a:pt x="2926" y="0"/>
                  </a:moveTo>
                  <a:cubicBezTo>
                    <a:pt x="2363" y="0"/>
                    <a:pt x="1800" y="61"/>
                    <a:pt x="1247" y="186"/>
                  </a:cubicBezTo>
                  <a:cubicBezTo>
                    <a:pt x="1795" y="72"/>
                    <a:pt x="2353" y="15"/>
                    <a:pt x="2910" y="15"/>
                  </a:cubicBezTo>
                  <a:cubicBezTo>
                    <a:pt x="3991" y="15"/>
                    <a:pt x="5067" y="231"/>
                    <a:pt x="6049" y="673"/>
                  </a:cubicBezTo>
                  <a:cubicBezTo>
                    <a:pt x="7113" y="1098"/>
                    <a:pt x="8056" y="1706"/>
                    <a:pt x="8937" y="2435"/>
                  </a:cubicBezTo>
                  <a:cubicBezTo>
                    <a:pt x="9910" y="3287"/>
                    <a:pt x="10791" y="4229"/>
                    <a:pt x="11551" y="5293"/>
                  </a:cubicBezTo>
                  <a:cubicBezTo>
                    <a:pt x="12372" y="6387"/>
                    <a:pt x="13101" y="7633"/>
                    <a:pt x="14013" y="8819"/>
                  </a:cubicBezTo>
                  <a:cubicBezTo>
                    <a:pt x="14469" y="9426"/>
                    <a:pt x="15016" y="9974"/>
                    <a:pt x="15594" y="10460"/>
                  </a:cubicBezTo>
                  <a:cubicBezTo>
                    <a:pt x="16202" y="10946"/>
                    <a:pt x="16870" y="11341"/>
                    <a:pt x="17630" y="11585"/>
                  </a:cubicBezTo>
                  <a:cubicBezTo>
                    <a:pt x="18074" y="11751"/>
                    <a:pt x="18552" y="11827"/>
                    <a:pt x="19030" y="11827"/>
                  </a:cubicBezTo>
                  <a:cubicBezTo>
                    <a:pt x="19337" y="11827"/>
                    <a:pt x="19643" y="11796"/>
                    <a:pt x="19940" y="11737"/>
                  </a:cubicBezTo>
                  <a:cubicBezTo>
                    <a:pt x="20670" y="11524"/>
                    <a:pt x="21369" y="11189"/>
                    <a:pt x="21946" y="10673"/>
                  </a:cubicBezTo>
                  <a:cubicBezTo>
                    <a:pt x="23071" y="9700"/>
                    <a:pt x="23892" y="8515"/>
                    <a:pt x="24895" y="7542"/>
                  </a:cubicBezTo>
                  <a:cubicBezTo>
                    <a:pt x="25837" y="6660"/>
                    <a:pt x="26962" y="5992"/>
                    <a:pt x="28208" y="5627"/>
                  </a:cubicBezTo>
                  <a:cubicBezTo>
                    <a:pt x="29211" y="5321"/>
                    <a:pt x="30240" y="5167"/>
                    <a:pt x="31270" y="5167"/>
                  </a:cubicBezTo>
                  <a:cubicBezTo>
                    <a:pt x="31364" y="5167"/>
                    <a:pt x="31458" y="5169"/>
                    <a:pt x="31551" y="5171"/>
                  </a:cubicBezTo>
                  <a:cubicBezTo>
                    <a:pt x="31389" y="5162"/>
                    <a:pt x="31226" y="5158"/>
                    <a:pt x="31063" y="5158"/>
                  </a:cubicBezTo>
                  <a:cubicBezTo>
                    <a:pt x="30095" y="5158"/>
                    <a:pt x="29118" y="5311"/>
                    <a:pt x="28208" y="5597"/>
                  </a:cubicBezTo>
                  <a:cubicBezTo>
                    <a:pt x="26962" y="5961"/>
                    <a:pt x="25807" y="6630"/>
                    <a:pt x="24864" y="7542"/>
                  </a:cubicBezTo>
                  <a:cubicBezTo>
                    <a:pt x="23861" y="8484"/>
                    <a:pt x="23041" y="9670"/>
                    <a:pt x="21916" y="10642"/>
                  </a:cubicBezTo>
                  <a:cubicBezTo>
                    <a:pt x="21339" y="11159"/>
                    <a:pt x="20670" y="11524"/>
                    <a:pt x="19940" y="11706"/>
                  </a:cubicBezTo>
                  <a:cubicBezTo>
                    <a:pt x="19643" y="11766"/>
                    <a:pt x="19341" y="11797"/>
                    <a:pt x="19040" y="11797"/>
                  </a:cubicBezTo>
                  <a:cubicBezTo>
                    <a:pt x="18571" y="11797"/>
                    <a:pt x="18105" y="11721"/>
                    <a:pt x="17661" y="11554"/>
                  </a:cubicBezTo>
                  <a:cubicBezTo>
                    <a:pt x="16901" y="11311"/>
                    <a:pt x="16232" y="10916"/>
                    <a:pt x="15624" y="10429"/>
                  </a:cubicBezTo>
                  <a:cubicBezTo>
                    <a:pt x="15047" y="9943"/>
                    <a:pt x="14530" y="9396"/>
                    <a:pt x="14074" y="8788"/>
                  </a:cubicBezTo>
                  <a:cubicBezTo>
                    <a:pt x="13162" y="7603"/>
                    <a:pt x="12433" y="6356"/>
                    <a:pt x="11612" y="5262"/>
                  </a:cubicBezTo>
                  <a:cubicBezTo>
                    <a:pt x="10822" y="4229"/>
                    <a:pt x="9940" y="3256"/>
                    <a:pt x="8937" y="2405"/>
                  </a:cubicBezTo>
                  <a:cubicBezTo>
                    <a:pt x="8086" y="1676"/>
                    <a:pt x="7113" y="1068"/>
                    <a:pt x="6080" y="642"/>
                  </a:cubicBezTo>
                  <a:cubicBezTo>
                    <a:pt x="5082" y="223"/>
                    <a:pt x="4005" y="0"/>
                    <a:pt x="292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5" name="Google Shape;445;p28"/>
            <p:cNvSpPr/>
            <p:nvPr/>
          </p:nvSpPr>
          <p:spPr>
            <a:xfrm>
              <a:off x="4508700" y="2228275"/>
              <a:ext cx="294875" cy="225725"/>
            </a:xfrm>
            <a:custGeom>
              <a:avLst/>
              <a:gdLst/>
              <a:ahLst/>
              <a:cxnLst/>
              <a:rect l="l" t="t" r="r" b="b"/>
              <a:pathLst>
                <a:path w="11795" h="9029" extrusionOk="0">
                  <a:moveTo>
                    <a:pt x="1" y="1"/>
                  </a:moveTo>
                  <a:lnTo>
                    <a:pt x="548" y="183"/>
                  </a:lnTo>
                  <a:cubicBezTo>
                    <a:pt x="1065" y="396"/>
                    <a:pt x="1551" y="639"/>
                    <a:pt x="2037" y="882"/>
                  </a:cubicBezTo>
                  <a:cubicBezTo>
                    <a:pt x="3618" y="1734"/>
                    <a:pt x="5047" y="2858"/>
                    <a:pt x="6232" y="4226"/>
                  </a:cubicBezTo>
                  <a:cubicBezTo>
                    <a:pt x="6870" y="4986"/>
                    <a:pt x="7448" y="5776"/>
                    <a:pt x="7995" y="6627"/>
                  </a:cubicBezTo>
                  <a:cubicBezTo>
                    <a:pt x="8451" y="7296"/>
                    <a:pt x="9028" y="7873"/>
                    <a:pt x="9697" y="8360"/>
                  </a:cubicBezTo>
                  <a:cubicBezTo>
                    <a:pt x="10153" y="8694"/>
                    <a:pt x="10670" y="8907"/>
                    <a:pt x="11217" y="8998"/>
                  </a:cubicBezTo>
                  <a:cubicBezTo>
                    <a:pt x="11308" y="9013"/>
                    <a:pt x="11407" y="9021"/>
                    <a:pt x="11506" y="9021"/>
                  </a:cubicBezTo>
                  <a:cubicBezTo>
                    <a:pt x="11534" y="9021"/>
                    <a:pt x="11562" y="9020"/>
                    <a:pt x="11590" y="9019"/>
                  </a:cubicBezTo>
                  <a:lnTo>
                    <a:pt x="11590" y="9019"/>
                  </a:lnTo>
                  <a:cubicBezTo>
                    <a:pt x="11607" y="9022"/>
                    <a:pt x="11625" y="9025"/>
                    <a:pt x="11642" y="9028"/>
                  </a:cubicBezTo>
                  <a:lnTo>
                    <a:pt x="11794" y="8998"/>
                  </a:lnTo>
                  <a:lnTo>
                    <a:pt x="11794" y="8998"/>
                  </a:lnTo>
                  <a:cubicBezTo>
                    <a:pt x="11729" y="9009"/>
                    <a:pt x="11660" y="9016"/>
                    <a:pt x="11590" y="9019"/>
                  </a:cubicBezTo>
                  <a:lnTo>
                    <a:pt x="11590" y="9019"/>
                  </a:lnTo>
                  <a:cubicBezTo>
                    <a:pt x="11462" y="8998"/>
                    <a:pt x="11351" y="8995"/>
                    <a:pt x="11217" y="8968"/>
                  </a:cubicBezTo>
                  <a:cubicBezTo>
                    <a:pt x="10670" y="8876"/>
                    <a:pt x="10153" y="8664"/>
                    <a:pt x="9727" y="8360"/>
                  </a:cubicBezTo>
                  <a:cubicBezTo>
                    <a:pt x="9059" y="7873"/>
                    <a:pt x="8512" y="7266"/>
                    <a:pt x="8056" y="6597"/>
                  </a:cubicBezTo>
                  <a:cubicBezTo>
                    <a:pt x="7509" y="5776"/>
                    <a:pt x="6901" y="4955"/>
                    <a:pt x="6293" y="4196"/>
                  </a:cubicBezTo>
                  <a:cubicBezTo>
                    <a:pt x="5107" y="2828"/>
                    <a:pt x="3679" y="1703"/>
                    <a:pt x="2068" y="852"/>
                  </a:cubicBezTo>
                  <a:cubicBezTo>
                    <a:pt x="1581" y="609"/>
                    <a:pt x="1095" y="366"/>
                    <a:pt x="578" y="183"/>
                  </a:cubicBezTo>
                  <a:cubicBezTo>
                    <a:pt x="214" y="6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28"/>
            <p:cNvSpPr/>
            <p:nvPr/>
          </p:nvSpPr>
          <p:spPr>
            <a:xfrm>
              <a:off x="4934250" y="2330750"/>
              <a:ext cx="307025" cy="51825"/>
            </a:xfrm>
            <a:custGeom>
              <a:avLst/>
              <a:gdLst/>
              <a:ahLst/>
              <a:cxnLst/>
              <a:rect l="l" t="t" r="r" b="b"/>
              <a:pathLst>
                <a:path w="12281" h="2073" extrusionOk="0">
                  <a:moveTo>
                    <a:pt x="12239" y="1677"/>
                  </a:moveTo>
                  <a:cubicBezTo>
                    <a:pt x="12266" y="1696"/>
                    <a:pt x="12280" y="1708"/>
                    <a:pt x="12280" y="1708"/>
                  </a:cubicBezTo>
                  <a:cubicBezTo>
                    <a:pt x="12270" y="1697"/>
                    <a:pt x="12255" y="1686"/>
                    <a:pt x="12239" y="1677"/>
                  </a:cubicBezTo>
                  <a:close/>
                  <a:moveTo>
                    <a:pt x="6402" y="0"/>
                  </a:moveTo>
                  <a:cubicBezTo>
                    <a:pt x="4769" y="0"/>
                    <a:pt x="3140" y="367"/>
                    <a:pt x="1642" y="1100"/>
                  </a:cubicBezTo>
                  <a:cubicBezTo>
                    <a:pt x="1216" y="1312"/>
                    <a:pt x="821" y="1525"/>
                    <a:pt x="426" y="1799"/>
                  </a:cubicBezTo>
                  <a:cubicBezTo>
                    <a:pt x="821" y="1556"/>
                    <a:pt x="1216" y="1312"/>
                    <a:pt x="1642" y="1130"/>
                  </a:cubicBezTo>
                  <a:cubicBezTo>
                    <a:pt x="3140" y="397"/>
                    <a:pt x="4769" y="31"/>
                    <a:pt x="6402" y="31"/>
                  </a:cubicBezTo>
                  <a:cubicBezTo>
                    <a:pt x="7818" y="31"/>
                    <a:pt x="9237" y="306"/>
                    <a:pt x="10578" y="856"/>
                  </a:cubicBezTo>
                  <a:cubicBezTo>
                    <a:pt x="11004" y="1008"/>
                    <a:pt x="11429" y="1221"/>
                    <a:pt x="11824" y="1464"/>
                  </a:cubicBezTo>
                  <a:cubicBezTo>
                    <a:pt x="11976" y="1525"/>
                    <a:pt x="12098" y="1586"/>
                    <a:pt x="12159" y="1647"/>
                  </a:cubicBezTo>
                  <a:cubicBezTo>
                    <a:pt x="12178" y="1647"/>
                    <a:pt x="12211" y="1659"/>
                    <a:pt x="12239" y="1677"/>
                  </a:cubicBezTo>
                  <a:lnTo>
                    <a:pt x="12239" y="1677"/>
                  </a:lnTo>
                  <a:cubicBezTo>
                    <a:pt x="12177" y="1631"/>
                    <a:pt x="12046" y="1540"/>
                    <a:pt x="11855" y="1434"/>
                  </a:cubicBezTo>
                  <a:cubicBezTo>
                    <a:pt x="11429" y="1191"/>
                    <a:pt x="11004" y="1008"/>
                    <a:pt x="10578" y="826"/>
                  </a:cubicBezTo>
                  <a:cubicBezTo>
                    <a:pt x="9237" y="276"/>
                    <a:pt x="7818" y="0"/>
                    <a:pt x="6402" y="0"/>
                  </a:cubicBezTo>
                  <a:close/>
                  <a:moveTo>
                    <a:pt x="426" y="1799"/>
                  </a:moveTo>
                  <a:cubicBezTo>
                    <a:pt x="152" y="1981"/>
                    <a:pt x="0" y="2072"/>
                    <a:pt x="0" y="2072"/>
                  </a:cubicBezTo>
                  <a:lnTo>
                    <a:pt x="122" y="2011"/>
                  </a:lnTo>
                  <a:cubicBezTo>
                    <a:pt x="183" y="1981"/>
                    <a:pt x="304" y="1890"/>
                    <a:pt x="426" y="1799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" name="Google Shape;447;p28"/>
            <p:cNvSpPr/>
            <p:nvPr/>
          </p:nvSpPr>
          <p:spPr>
            <a:xfrm>
              <a:off x="5004150" y="2327075"/>
              <a:ext cx="44100" cy="88925"/>
            </a:xfrm>
            <a:custGeom>
              <a:avLst/>
              <a:gdLst/>
              <a:ahLst/>
              <a:cxnLst/>
              <a:rect l="l" t="t" r="r" b="b"/>
              <a:pathLst>
                <a:path w="1764" h="3557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31" y="61"/>
                    <a:pt x="92" y="122"/>
                  </a:cubicBezTo>
                  <a:cubicBezTo>
                    <a:pt x="153" y="213"/>
                    <a:pt x="244" y="335"/>
                    <a:pt x="335" y="487"/>
                  </a:cubicBezTo>
                  <a:cubicBezTo>
                    <a:pt x="609" y="851"/>
                    <a:pt x="852" y="1277"/>
                    <a:pt x="1065" y="1672"/>
                  </a:cubicBezTo>
                  <a:cubicBezTo>
                    <a:pt x="1247" y="2098"/>
                    <a:pt x="1429" y="2554"/>
                    <a:pt x="1581" y="2979"/>
                  </a:cubicBezTo>
                  <a:cubicBezTo>
                    <a:pt x="1642" y="3162"/>
                    <a:pt x="1673" y="3283"/>
                    <a:pt x="1703" y="3405"/>
                  </a:cubicBezTo>
                  <a:cubicBezTo>
                    <a:pt x="1733" y="3496"/>
                    <a:pt x="1764" y="3557"/>
                    <a:pt x="1764" y="3557"/>
                  </a:cubicBezTo>
                  <a:cubicBezTo>
                    <a:pt x="1733" y="3344"/>
                    <a:pt x="1673" y="3162"/>
                    <a:pt x="1612" y="2979"/>
                  </a:cubicBezTo>
                  <a:cubicBezTo>
                    <a:pt x="1338" y="2067"/>
                    <a:pt x="913" y="1216"/>
                    <a:pt x="366" y="456"/>
                  </a:cubicBezTo>
                  <a:cubicBezTo>
                    <a:pt x="244" y="304"/>
                    <a:pt x="122" y="152"/>
                    <a:pt x="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" name="Google Shape;448;p28"/>
            <p:cNvSpPr/>
            <p:nvPr/>
          </p:nvSpPr>
          <p:spPr>
            <a:xfrm>
              <a:off x="5135625" y="2327075"/>
              <a:ext cx="14450" cy="93500"/>
            </a:xfrm>
            <a:custGeom>
              <a:avLst/>
              <a:gdLst/>
              <a:ahLst/>
              <a:cxnLst/>
              <a:rect l="l" t="t" r="r" b="b"/>
              <a:pathLst>
                <a:path w="578" h="3740" extrusionOk="0">
                  <a:moveTo>
                    <a:pt x="547" y="0"/>
                  </a:moveTo>
                  <a:lnTo>
                    <a:pt x="547" y="183"/>
                  </a:lnTo>
                  <a:lnTo>
                    <a:pt x="547" y="578"/>
                  </a:lnTo>
                  <a:cubicBezTo>
                    <a:pt x="517" y="1003"/>
                    <a:pt x="487" y="1459"/>
                    <a:pt x="426" y="1915"/>
                  </a:cubicBezTo>
                  <a:cubicBezTo>
                    <a:pt x="365" y="2341"/>
                    <a:pt x="274" y="2766"/>
                    <a:pt x="152" y="3222"/>
                  </a:cubicBezTo>
                  <a:cubicBezTo>
                    <a:pt x="122" y="3314"/>
                    <a:pt x="91" y="3496"/>
                    <a:pt x="31" y="3587"/>
                  </a:cubicBezTo>
                  <a:cubicBezTo>
                    <a:pt x="0" y="3678"/>
                    <a:pt x="0" y="3739"/>
                    <a:pt x="0" y="3739"/>
                  </a:cubicBezTo>
                  <a:cubicBezTo>
                    <a:pt x="0" y="3739"/>
                    <a:pt x="91" y="3526"/>
                    <a:pt x="183" y="3222"/>
                  </a:cubicBezTo>
                  <a:cubicBezTo>
                    <a:pt x="304" y="2766"/>
                    <a:pt x="395" y="2341"/>
                    <a:pt x="487" y="1915"/>
                  </a:cubicBezTo>
                  <a:cubicBezTo>
                    <a:pt x="547" y="1459"/>
                    <a:pt x="578" y="1003"/>
                    <a:pt x="578" y="578"/>
                  </a:cubicBezTo>
                  <a:cubicBezTo>
                    <a:pt x="547" y="213"/>
                    <a:pt x="547" y="0"/>
                    <a:pt x="54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28"/>
            <p:cNvSpPr/>
            <p:nvPr/>
          </p:nvSpPr>
          <p:spPr>
            <a:xfrm>
              <a:off x="4867375" y="2425850"/>
              <a:ext cx="63100" cy="62350"/>
            </a:xfrm>
            <a:custGeom>
              <a:avLst/>
              <a:gdLst/>
              <a:ahLst/>
              <a:cxnLst/>
              <a:rect l="l" t="t" r="r" b="b"/>
              <a:pathLst>
                <a:path w="2524" h="2494" extrusionOk="0">
                  <a:moveTo>
                    <a:pt x="1" y="1"/>
                  </a:moveTo>
                  <a:lnTo>
                    <a:pt x="1" y="1"/>
                  </a:lnTo>
                  <a:cubicBezTo>
                    <a:pt x="92" y="153"/>
                    <a:pt x="183" y="305"/>
                    <a:pt x="274" y="457"/>
                  </a:cubicBezTo>
                  <a:cubicBezTo>
                    <a:pt x="517" y="791"/>
                    <a:pt x="821" y="1095"/>
                    <a:pt x="1125" y="1399"/>
                  </a:cubicBezTo>
                  <a:cubicBezTo>
                    <a:pt x="821" y="1095"/>
                    <a:pt x="548" y="761"/>
                    <a:pt x="305" y="426"/>
                  </a:cubicBezTo>
                  <a:cubicBezTo>
                    <a:pt x="213" y="305"/>
                    <a:pt x="122" y="183"/>
                    <a:pt x="92" y="122"/>
                  </a:cubicBezTo>
                  <a:cubicBezTo>
                    <a:pt x="31" y="31"/>
                    <a:pt x="1" y="1"/>
                    <a:pt x="1" y="1"/>
                  </a:cubicBezTo>
                  <a:close/>
                  <a:moveTo>
                    <a:pt x="1125" y="1399"/>
                  </a:moveTo>
                  <a:lnTo>
                    <a:pt x="1125" y="1399"/>
                  </a:lnTo>
                  <a:cubicBezTo>
                    <a:pt x="1399" y="1703"/>
                    <a:pt x="1733" y="1977"/>
                    <a:pt x="2068" y="2220"/>
                  </a:cubicBezTo>
                  <a:cubicBezTo>
                    <a:pt x="1733" y="1977"/>
                    <a:pt x="1429" y="1673"/>
                    <a:pt x="1125" y="1399"/>
                  </a:cubicBezTo>
                  <a:close/>
                  <a:moveTo>
                    <a:pt x="2068" y="2220"/>
                  </a:moveTo>
                  <a:lnTo>
                    <a:pt x="2176" y="2289"/>
                  </a:lnTo>
                  <a:lnTo>
                    <a:pt x="2176" y="2289"/>
                  </a:lnTo>
                  <a:cubicBezTo>
                    <a:pt x="2140" y="2265"/>
                    <a:pt x="2104" y="2241"/>
                    <a:pt x="2068" y="2220"/>
                  </a:cubicBezTo>
                  <a:close/>
                  <a:moveTo>
                    <a:pt x="2176" y="2289"/>
                  </a:moveTo>
                  <a:lnTo>
                    <a:pt x="2176" y="2289"/>
                  </a:lnTo>
                  <a:cubicBezTo>
                    <a:pt x="2292" y="2366"/>
                    <a:pt x="2408" y="2447"/>
                    <a:pt x="2523" y="2493"/>
                  </a:cubicBezTo>
                  <a:lnTo>
                    <a:pt x="2402" y="2432"/>
                  </a:lnTo>
                  <a:lnTo>
                    <a:pt x="2176" y="2289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" name="Google Shape;450;p28"/>
            <p:cNvSpPr/>
            <p:nvPr/>
          </p:nvSpPr>
          <p:spPr>
            <a:xfrm>
              <a:off x="4779225" y="2391675"/>
              <a:ext cx="8400" cy="67650"/>
            </a:xfrm>
            <a:custGeom>
              <a:avLst/>
              <a:gdLst/>
              <a:ahLst/>
              <a:cxnLst/>
              <a:rect l="l" t="t" r="r" b="b"/>
              <a:pathLst>
                <a:path w="336" h="2706" extrusionOk="0">
                  <a:moveTo>
                    <a:pt x="335" y="0"/>
                  </a:moveTo>
                  <a:cubicBezTo>
                    <a:pt x="274" y="122"/>
                    <a:pt x="244" y="243"/>
                    <a:pt x="213" y="365"/>
                  </a:cubicBezTo>
                  <a:cubicBezTo>
                    <a:pt x="274" y="243"/>
                    <a:pt x="274" y="152"/>
                    <a:pt x="305" y="91"/>
                  </a:cubicBezTo>
                  <a:cubicBezTo>
                    <a:pt x="335" y="61"/>
                    <a:pt x="335" y="30"/>
                    <a:pt x="335" y="0"/>
                  </a:cubicBezTo>
                  <a:close/>
                  <a:moveTo>
                    <a:pt x="213" y="365"/>
                  </a:moveTo>
                  <a:lnTo>
                    <a:pt x="213" y="365"/>
                  </a:lnTo>
                  <a:cubicBezTo>
                    <a:pt x="92" y="669"/>
                    <a:pt x="62" y="1003"/>
                    <a:pt x="31" y="1337"/>
                  </a:cubicBezTo>
                  <a:cubicBezTo>
                    <a:pt x="1" y="1672"/>
                    <a:pt x="31" y="1976"/>
                    <a:pt x="92" y="2310"/>
                  </a:cubicBezTo>
                  <a:cubicBezTo>
                    <a:pt x="62" y="1976"/>
                    <a:pt x="62" y="1672"/>
                    <a:pt x="62" y="1337"/>
                  </a:cubicBezTo>
                  <a:cubicBezTo>
                    <a:pt x="92" y="1003"/>
                    <a:pt x="153" y="699"/>
                    <a:pt x="213" y="365"/>
                  </a:cubicBezTo>
                  <a:close/>
                  <a:moveTo>
                    <a:pt x="92" y="2310"/>
                  </a:moveTo>
                  <a:cubicBezTo>
                    <a:pt x="92" y="2432"/>
                    <a:pt x="122" y="2553"/>
                    <a:pt x="183" y="2705"/>
                  </a:cubicBezTo>
                  <a:cubicBezTo>
                    <a:pt x="183" y="2644"/>
                    <a:pt x="153" y="2614"/>
                    <a:pt x="153" y="2614"/>
                  </a:cubicBezTo>
                  <a:cubicBezTo>
                    <a:pt x="153" y="2523"/>
                    <a:pt x="122" y="2432"/>
                    <a:pt x="92" y="231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" name="Google Shape;451;p28"/>
            <p:cNvSpPr/>
            <p:nvPr/>
          </p:nvSpPr>
          <p:spPr>
            <a:xfrm>
              <a:off x="4760225" y="2486650"/>
              <a:ext cx="22825" cy="95775"/>
            </a:xfrm>
            <a:custGeom>
              <a:avLst/>
              <a:gdLst/>
              <a:ahLst/>
              <a:cxnLst/>
              <a:rect l="l" t="t" r="r" b="b"/>
              <a:pathLst>
                <a:path w="913" h="3831" extrusionOk="0">
                  <a:moveTo>
                    <a:pt x="1" y="0"/>
                  </a:moveTo>
                  <a:lnTo>
                    <a:pt x="1" y="31"/>
                  </a:lnTo>
                  <a:cubicBezTo>
                    <a:pt x="1" y="31"/>
                    <a:pt x="1" y="32"/>
                    <a:pt x="1" y="32"/>
                  </a:cubicBezTo>
                  <a:lnTo>
                    <a:pt x="1" y="32"/>
                  </a:lnTo>
                  <a:cubicBezTo>
                    <a:pt x="1" y="22"/>
                    <a:pt x="1" y="11"/>
                    <a:pt x="1" y="0"/>
                  </a:cubicBezTo>
                  <a:close/>
                  <a:moveTo>
                    <a:pt x="1" y="32"/>
                  </a:moveTo>
                  <a:cubicBezTo>
                    <a:pt x="3" y="569"/>
                    <a:pt x="63" y="1105"/>
                    <a:pt x="153" y="1642"/>
                  </a:cubicBezTo>
                  <a:cubicBezTo>
                    <a:pt x="274" y="2159"/>
                    <a:pt x="426" y="2706"/>
                    <a:pt x="639" y="3192"/>
                  </a:cubicBezTo>
                  <a:cubicBezTo>
                    <a:pt x="700" y="3405"/>
                    <a:pt x="822" y="3618"/>
                    <a:pt x="913" y="3830"/>
                  </a:cubicBezTo>
                  <a:lnTo>
                    <a:pt x="852" y="3678"/>
                  </a:lnTo>
                  <a:cubicBezTo>
                    <a:pt x="791" y="3557"/>
                    <a:pt x="730" y="3405"/>
                    <a:pt x="670" y="3222"/>
                  </a:cubicBezTo>
                  <a:cubicBezTo>
                    <a:pt x="457" y="2706"/>
                    <a:pt x="305" y="2189"/>
                    <a:pt x="214" y="1642"/>
                  </a:cubicBezTo>
                  <a:cubicBezTo>
                    <a:pt x="92" y="1095"/>
                    <a:pt x="31" y="579"/>
                    <a:pt x="1" y="32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4893975" y="2384075"/>
              <a:ext cx="6100" cy="14450"/>
            </a:xfrm>
            <a:custGeom>
              <a:avLst/>
              <a:gdLst/>
              <a:ahLst/>
              <a:cxnLst/>
              <a:rect l="l" t="t" r="r" b="b"/>
              <a:pathLst>
                <a:path w="244" h="578" extrusionOk="0">
                  <a:moveTo>
                    <a:pt x="31" y="0"/>
                  </a:moveTo>
                  <a:lnTo>
                    <a:pt x="31" y="0"/>
                  </a:lnTo>
                  <a:cubicBezTo>
                    <a:pt x="0" y="122"/>
                    <a:pt x="31" y="213"/>
                    <a:pt x="61" y="304"/>
                  </a:cubicBezTo>
                  <a:cubicBezTo>
                    <a:pt x="92" y="426"/>
                    <a:pt x="152" y="517"/>
                    <a:pt x="244" y="578"/>
                  </a:cubicBezTo>
                  <a:cubicBezTo>
                    <a:pt x="244" y="578"/>
                    <a:pt x="152" y="456"/>
                    <a:pt x="92" y="304"/>
                  </a:cubicBezTo>
                  <a:cubicBezTo>
                    <a:pt x="61" y="213"/>
                    <a:pt x="31" y="91"/>
                    <a:pt x="3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4577850" y="2348350"/>
              <a:ext cx="131500" cy="118575"/>
            </a:xfrm>
            <a:custGeom>
              <a:avLst/>
              <a:gdLst/>
              <a:ahLst/>
              <a:cxnLst/>
              <a:rect l="l" t="t" r="r" b="b"/>
              <a:pathLst>
                <a:path w="5260" h="4743" extrusionOk="0">
                  <a:moveTo>
                    <a:pt x="5259" y="0"/>
                  </a:moveTo>
                  <a:lnTo>
                    <a:pt x="5259" y="0"/>
                  </a:lnTo>
                  <a:cubicBezTo>
                    <a:pt x="4925" y="152"/>
                    <a:pt x="4621" y="335"/>
                    <a:pt x="4317" y="517"/>
                  </a:cubicBezTo>
                  <a:cubicBezTo>
                    <a:pt x="2858" y="1368"/>
                    <a:pt x="1581" y="2523"/>
                    <a:pt x="578" y="3891"/>
                  </a:cubicBezTo>
                  <a:cubicBezTo>
                    <a:pt x="366" y="4165"/>
                    <a:pt x="183" y="4438"/>
                    <a:pt x="1" y="4742"/>
                  </a:cubicBezTo>
                  <a:cubicBezTo>
                    <a:pt x="1" y="4742"/>
                    <a:pt x="62" y="4681"/>
                    <a:pt x="153" y="4529"/>
                  </a:cubicBezTo>
                  <a:cubicBezTo>
                    <a:pt x="244" y="4377"/>
                    <a:pt x="396" y="4165"/>
                    <a:pt x="609" y="3891"/>
                  </a:cubicBezTo>
                  <a:cubicBezTo>
                    <a:pt x="1612" y="2554"/>
                    <a:pt x="2888" y="1399"/>
                    <a:pt x="4347" y="517"/>
                  </a:cubicBezTo>
                  <a:cubicBezTo>
                    <a:pt x="4621" y="365"/>
                    <a:pt x="4864" y="244"/>
                    <a:pt x="5016" y="152"/>
                  </a:cubicBezTo>
                  <a:lnTo>
                    <a:pt x="5259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4455525" y="2253375"/>
              <a:ext cx="139825" cy="64600"/>
            </a:xfrm>
            <a:custGeom>
              <a:avLst/>
              <a:gdLst/>
              <a:ahLst/>
              <a:cxnLst/>
              <a:rect l="l" t="t" r="r" b="b"/>
              <a:pathLst>
                <a:path w="5593" h="2584" extrusionOk="0">
                  <a:moveTo>
                    <a:pt x="5593" y="0"/>
                  </a:moveTo>
                  <a:cubicBezTo>
                    <a:pt x="5593" y="0"/>
                    <a:pt x="5228" y="61"/>
                    <a:pt x="4681" y="182"/>
                  </a:cubicBezTo>
                  <a:cubicBezTo>
                    <a:pt x="3982" y="365"/>
                    <a:pt x="3283" y="638"/>
                    <a:pt x="2614" y="942"/>
                  </a:cubicBezTo>
                  <a:cubicBezTo>
                    <a:pt x="1945" y="1246"/>
                    <a:pt x="1338" y="1611"/>
                    <a:pt x="730" y="2037"/>
                  </a:cubicBezTo>
                  <a:cubicBezTo>
                    <a:pt x="499" y="2190"/>
                    <a:pt x="315" y="2328"/>
                    <a:pt x="190" y="2427"/>
                  </a:cubicBezTo>
                  <a:lnTo>
                    <a:pt x="190" y="2427"/>
                  </a:lnTo>
                  <a:cubicBezTo>
                    <a:pt x="340" y="2337"/>
                    <a:pt x="520" y="2216"/>
                    <a:pt x="730" y="2067"/>
                  </a:cubicBezTo>
                  <a:cubicBezTo>
                    <a:pt x="1338" y="1641"/>
                    <a:pt x="1976" y="1277"/>
                    <a:pt x="2645" y="973"/>
                  </a:cubicBezTo>
                  <a:cubicBezTo>
                    <a:pt x="3313" y="669"/>
                    <a:pt x="3982" y="426"/>
                    <a:pt x="4711" y="213"/>
                  </a:cubicBezTo>
                  <a:cubicBezTo>
                    <a:pt x="4955" y="152"/>
                    <a:pt x="5198" y="91"/>
                    <a:pt x="5350" y="61"/>
                  </a:cubicBezTo>
                  <a:lnTo>
                    <a:pt x="5593" y="0"/>
                  </a:lnTo>
                  <a:close/>
                  <a:moveTo>
                    <a:pt x="190" y="2427"/>
                  </a:moveTo>
                  <a:cubicBezTo>
                    <a:pt x="187" y="2429"/>
                    <a:pt x="185" y="2430"/>
                    <a:pt x="183" y="2432"/>
                  </a:cubicBezTo>
                  <a:lnTo>
                    <a:pt x="144" y="2464"/>
                  </a:lnTo>
                  <a:lnTo>
                    <a:pt x="144" y="2464"/>
                  </a:lnTo>
                  <a:cubicBezTo>
                    <a:pt x="158" y="2452"/>
                    <a:pt x="174" y="2440"/>
                    <a:pt x="190" y="2427"/>
                  </a:cubicBezTo>
                  <a:close/>
                  <a:moveTo>
                    <a:pt x="144" y="2464"/>
                  </a:moveTo>
                  <a:lnTo>
                    <a:pt x="144" y="2464"/>
                  </a:lnTo>
                  <a:cubicBezTo>
                    <a:pt x="50" y="2539"/>
                    <a:pt x="0" y="2584"/>
                    <a:pt x="0" y="2584"/>
                  </a:cubicBezTo>
                  <a:lnTo>
                    <a:pt x="144" y="2464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5367400" y="2420550"/>
              <a:ext cx="3050" cy="11400"/>
            </a:xfrm>
            <a:custGeom>
              <a:avLst/>
              <a:gdLst/>
              <a:ahLst/>
              <a:cxnLst/>
              <a:rect l="l" t="t" r="r" b="b"/>
              <a:pathLst>
                <a:path w="122" h="456" extrusionOk="0">
                  <a:moveTo>
                    <a:pt x="122" y="0"/>
                  </a:moveTo>
                  <a:lnTo>
                    <a:pt x="122" y="0"/>
                  </a:lnTo>
                  <a:cubicBezTo>
                    <a:pt x="61" y="91"/>
                    <a:pt x="61" y="152"/>
                    <a:pt x="30" y="243"/>
                  </a:cubicBezTo>
                  <a:cubicBezTo>
                    <a:pt x="0" y="304"/>
                    <a:pt x="0" y="395"/>
                    <a:pt x="0" y="456"/>
                  </a:cubicBezTo>
                  <a:cubicBezTo>
                    <a:pt x="30" y="395"/>
                    <a:pt x="61" y="334"/>
                    <a:pt x="61" y="243"/>
                  </a:cubicBezTo>
                  <a:cubicBezTo>
                    <a:pt x="91" y="152"/>
                    <a:pt x="122" y="91"/>
                    <a:pt x="12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5741250" y="2416750"/>
              <a:ext cx="252325" cy="222050"/>
            </a:xfrm>
            <a:custGeom>
              <a:avLst/>
              <a:gdLst/>
              <a:ahLst/>
              <a:cxnLst/>
              <a:rect l="l" t="t" r="r" b="b"/>
              <a:pathLst>
                <a:path w="10093" h="8882" extrusionOk="0">
                  <a:moveTo>
                    <a:pt x="2402" y="0"/>
                  </a:moveTo>
                  <a:lnTo>
                    <a:pt x="61" y="2979"/>
                  </a:lnTo>
                  <a:cubicBezTo>
                    <a:pt x="1" y="3830"/>
                    <a:pt x="5016" y="5927"/>
                    <a:pt x="5016" y="5927"/>
                  </a:cubicBezTo>
                  <a:cubicBezTo>
                    <a:pt x="5016" y="5927"/>
                    <a:pt x="6201" y="8025"/>
                    <a:pt x="6566" y="8541"/>
                  </a:cubicBezTo>
                  <a:cubicBezTo>
                    <a:pt x="6766" y="8804"/>
                    <a:pt x="6956" y="8881"/>
                    <a:pt x="7111" y="8881"/>
                  </a:cubicBezTo>
                  <a:cubicBezTo>
                    <a:pt x="7331" y="8881"/>
                    <a:pt x="7478" y="8724"/>
                    <a:pt x="7478" y="8724"/>
                  </a:cubicBezTo>
                  <a:lnTo>
                    <a:pt x="8147" y="8328"/>
                  </a:lnTo>
                  <a:cubicBezTo>
                    <a:pt x="8147" y="8359"/>
                    <a:pt x="8147" y="8359"/>
                    <a:pt x="8147" y="8359"/>
                  </a:cubicBezTo>
                  <a:cubicBezTo>
                    <a:pt x="8213" y="8705"/>
                    <a:pt x="8472" y="8858"/>
                    <a:pt x="8731" y="8858"/>
                  </a:cubicBezTo>
                  <a:cubicBezTo>
                    <a:pt x="9065" y="8858"/>
                    <a:pt x="9401" y="8604"/>
                    <a:pt x="9332" y="8176"/>
                  </a:cubicBezTo>
                  <a:lnTo>
                    <a:pt x="9271" y="7721"/>
                  </a:lnTo>
                  <a:lnTo>
                    <a:pt x="9271" y="7721"/>
                  </a:lnTo>
                  <a:cubicBezTo>
                    <a:pt x="9313" y="7824"/>
                    <a:pt x="9410" y="7885"/>
                    <a:pt x="9506" y="7885"/>
                  </a:cubicBezTo>
                  <a:cubicBezTo>
                    <a:pt x="9552" y="7885"/>
                    <a:pt x="9597" y="7871"/>
                    <a:pt x="9636" y="7842"/>
                  </a:cubicBezTo>
                  <a:cubicBezTo>
                    <a:pt x="9910" y="7751"/>
                    <a:pt x="10092" y="7477"/>
                    <a:pt x="10031" y="7204"/>
                  </a:cubicBezTo>
                  <a:lnTo>
                    <a:pt x="9545" y="3860"/>
                  </a:lnTo>
                  <a:cubicBezTo>
                    <a:pt x="9515" y="3708"/>
                    <a:pt x="9454" y="3617"/>
                    <a:pt x="9363" y="3526"/>
                  </a:cubicBezTo>
                  <a:lnTo>
                    <a:pt x="7448" y="2006"/>
                  </a:lnTo>
                  <a:cubicBezTo>
                    <a:pt x="7904" y="1945"/>
                    <a:pt x="8329" y="1793"/>
                    <a:pt x="8724" y="1581"/>
                  </a:cubicBezTo>
                  <a:cubicBezTo>
                    <a:pt x="9414" y="1209"/>
                    <a:pt x="9479" y="467"/>
                    <a:pt x="8998" y="467"/>
                  </a:cubicBezTo>
                  <a:cubicBezTo>
                    <a:pt x="8928" y="467"/>
                    <a:pt x="8847" y="482"/>
                    <a:pt x="8755" y="517"/>
                  </a:cubicBezTo>
                  <a:cubicBezTo>
                    <a:pt x="8178" y="632"/>
                    <a:pt x="7602" y="685"/>
                    <a:pt x="7030" y="685"/>
                  </a:cubicBezTo>
                  <a:cubicBezTo>
                    <a:pt x="6547" y="685"/>
                    <a:pt x="6067" y="647"/>
                    <a:pt x="5593" y="578"/>
                  </a:cubicBezTo>
                  <a:cubicBezTo>
                    <a:pt x="5350" y="517"/>
                    <a:pt x="5107" y="547"/>
                    <a:pt x="4864" y="517"/>
                  </a:cubicBezTo>
                  <a:cubicBezTo>
                    <a:pt x="4135" y="334"/>
                    <a:pt x="2402" y="0"/>
                    <a:pt x="2402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7" name="Google Shape;457;p28"/>
            <p:cNvSpPr/>
            <p:nvPr/>
          </p:nvSpPr>
          <p:spPr>
            <a:xfrm>
              <a:off x="5896275" y="2505650"/>
              <a:ext cx="50925" cy="120075"/>
            </a:xfrm>
            <a:custGeom>
              <a:avLst/>
              <a:gdLst/>
              <a:ahLst/>
              <a:cxnLst/>
              <a:rect l="l" t="t" r="r" b="b"/>
              <a:pathLst>
                <a:path w="2037" h="4803" extrusionOk="0">
                  <a:moveTo>
                    <a:pt x="0" y="0"/>
                  </a:moveTo>
                  <a:cubicBezTo>
                    <a:pt x="183" y="183"/>
                    <a:pt x="426" y="335"/>
                    <a:pt x="669" y="487"/>
                  </a:cubicBezTo>
                  <a:lnTo>
                    <a:pt x="1003" y="699"/>
                  </a:lnTo>
                  <a:cubicBezTo>
                    <a:pt x="1125" y="760"/>
                    <a:pt x="1216" y="882"/>
                    <a:pt x="1277" y="1003"/>
                  </a:cubicBezTo>
                  <a:cubicBezTo>
                    <a:pt x="1368" y="1307"/>
                    <a:pt x="1459" y="1672"/>
                    <a:pt x="1520" y="2037"/>
                  </a:cubicBezTo>
                  <a:cubicBezTo>
                    <a:pt x="1611" y="2797"/>
                    <a:pt x="1763" y="3496"/>
                    <a:pt x="1824" y="4013"/>
                  </a:cubicBezTo>
                  <a:cubicBezTo>
                    <a:pt x="1855" y="4256"/>
                    <a:pt x="1915" y="4529"/>
                    <a:pt x="1976" y="4803"/>
                  </a:cubicBezTo>
                  <a:cubicBezTo>
                    <a:pt x="2007" y="4529"/>
                    <a:pt x="2037" y="4256"/>
                    <a:pt x="2007" y="3982"/>
                  </a:cubicBezTo>
                  <a:cubicBezTo>
                    <a:pt x="1946" y="3465"/>
                    <a:pt x="1824" y="2766"/>
                    <a:pt x="1733" y="2006"/>
                  </a:cubicBezTo>
                  <a:cubicBezTo>
                    <a:pt x="1672" y="1642"/>
                    <a:pt x="1581" y="1277"/>
                    <a:pt x="1459" y="943"/>
                  </a:cubicBezTo>
                  <a:cubicBezTo>
                    <a:pt x="1399" y="760"/>
                    <a:pt x="1277" y="639"/>
                    <a:pt x="1095" y="547"/>
                  </a:cubicBezTo>
                  <a:lnTo>
                    <a:pt x="760" y="365"/>
                  </a:lnTo>
                  <a:cubicBezTo>
                    <a:pt x="517" y="213"/>
                    <a:pt x="244" y="92"/>
                    <a:pt x="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8" name="Google Shape;458;p28"/>
            <p:cNvSpPr/>
            <p:nvPr/>
          </p:nvSpPr>
          <p:spPr>
            <a:xfrm>
              <a:off x="5920600" y="2494450"/>
              <a:ext cx="53200" cy="115325"/>
            </a:xfrm>
            <a:custGeom>
              <a:avLst/>
              <a:gdLst/>
              <a:ahLst/>
              <a:cxnLst/>
              <a:rect l="l" t="t" r="r" b="b"/>
              <a:pathLst>
                <a:path w="2128" h="4613" extrusionOk="0">
                  <a:moveTo>
                    <a:pt x="61" y="0"/>
                  </a:moveTo>
                  <a:cubicBezTo>
                    <a:pt x="23" y="0"/>
                    <a:pt x="0" y="8"/>
                    <a:pt x="0" y="23"/>
                  </a:cubicBezTo>
                  <a:cubicBezTo>
                    <a:pt x="0" y="23"/>
                    <a:pt x="61" y="53"/>
                    <a:pt x="182" y="114"/>
                  </a:cubicBezTo>
                  <a:cubicBezTo>
                    <a:pt x="365" y="205"/>
                    <a:pt x="517" y="296"/>
                    <a:pt x="669" y="418"/>
                  </a:cubicBezTo>
                  <a:cubicBezTo>
                    <a:pt x="882" y="600"/>
                    <a:pt x="1094" y="813"/>
                    <a:pt x="1277" y="995"/>
                  </a:cubicBezTo>
                  <a:cubicBezTo>
                    <a:pt x="1459" y="1299"/>
                    <a:pt x="1550" y="1603"/>
                    <a:pt x="1581" y="1938"/>
                  </a:cubicBezTo>
                  <a:cubicBezTo>
                    <a:pt x="1915" y="3397"/>
                    <a:pt x="2037" y="4613"/>
                    <a:pt x="2097" y="4613"/>
                  </a:cubicBezTo>
                  <a:cubicBezTo>
                    <a:pt x="2128" y="4339"/>
                    <a:pt x="2097" y="4065"/>
                    <a:pt x="2067" y="3822"/>
                  </a:cubicBezTo>
                  <a:cubicBezTo>
                    <a:pt x="2006" y="3154"/>
                    <a:pt x="1915" y="2546"/>
                    <a:pt x="1793" y="1907"/>
                  </a:cubicBezTo>
                  <a:cubicBezTo>
                    <a:pt x="1733" y="1543"/>
                    <a:pt x="1611" y="1178"/>
                    <a:pt x="1398" y="874"/>
                  </a:cubicBezTo>
                  <a:cubicBezTo>
                    <a:pt x="1216" y="661"/>
                    <a:pt x="973" y="479"/>
                    <a:pt x="730" y="327"/>
                  </a:cubicBezTo>
                  <a:cubicBezTo>
                    <a:pt x="578" y="205"/>
                    <a:pt x="395" y="114"/>
                    <a:pt x="213" y="23"/>
                  </a:cubicBezTo>
                  <a:cubicBezTo>
                    <a:pt x="152" y="8"/>
                    <a:pt x="99" y="0"/>
                    <a:pt x="61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9" name="Google Shape;459;p28"/>
            <p:cNvSpPr/>
            <p:nvPr/>
          </p:nvSpPr>
          <p:spPr>
            <a:xfrm>
              <a:off x="5871200" y="2530725"/>
              <a:ext cx="58525" cy="101100"/>
            </a:xfrm>
            <a:custGeom>
              <a:avLst/>
              <a:gdLst/>
              <a:ahLst/>
              <a:cxnLst/>
              <a:rect l="l" t="t" r="r" b="b"/>
              <a:pathLst>
                <a:path w="2341" h="4044" extrusionOk="0">
                  <a:moveTo>
                    <a:pt x="0" y="0"/>
                  </a:moveTo>
                  <a:lnTo>
                    <a:pt x="0" y="0"/>
                  </a:lnTo>
                  <a:cubicBezTo>
                    <a:pt x="152" y="183"/>
                    <a:pt x="365" y="304"/>
                    <a:pt x="578" y="426"/>
                  </a:cubicBezTo>
                  <a:lnTo>
                    <a:pt x="882" y="639"/>
                  </a:lnTo>
                  <a:cubicBezTo>
                    <a:pt x="1003" y="700"/>
                    <a:pt x="1125" y="760"/>
                    <a:pt x="1186" y="882"/>
                  </a:cubicBezTo>
                  <a:cubicBezTo>
                    <a:pt x="1277" y="973"/>
                    <a:pt x="1338" y="1095"/>
                    <a:pt x="1368" y="1247"/>
                  </a:cubicBezTo>
                  <a:lnTo>
                    <a:pt x="1520" y="1733"/>
                  </a:lnTo>
                  <a:cubicBezTo>
                    <a:pt x="1733" y="2523"/>
                    <a:pt x="2006" y="3283"/>
                    <a:pt x="2341" y="4043"/>
                  </a:cubicBezTo>
                  <a:cubicBezTo>
                    <a:pt x="2189" y="3222"/>
                    <a:pt x="1976" y="2432"/>
                    <a:pt x="1703" y="1672"/>
                  </a:cubicBezTo>
                  <a:cubicBezTo>
                    <a:pt x="1642" y="1490"/>
                    <a:pt x="1611" y="1338"/>
                    <a:pt x="1551" y="1186"/>
                  </a:cubicBezTo>
                  <a:cubicBezTo>
                    <a:pt x="1520" y="1034"/>
                    <a:pt x="1429" y="882"/>
                    <a:pt x="1338" y="730"/>
                  </a:cubicBezTo>
                  <a:cubicBezTo>
                    <a:pt x="1216" y="639"/>
                    <a:pt x="1095" y="548"/>
                    <a:pt x="973" y="487"/>
                  </a:cubicBezTo>
                  <a:lnTo>
                    <a:pt x="639" y="304"/>
                  </a:lnTo>
                  <a:cubicBezTo>
                    <a:pt x="426" y="152"/>
                    <a:pt x="213" y="61"/>
                    <a:pt x="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0" name="Google Shape;460;p28"/>
            <p:cNvSpPr/>
            <p:nvPr/>
          </p:nvSpPr>
          <p:spPr>
            <a:xfrm>
              <a:off x="5874225" y="2439900"/>
              <a:ext cx="72225" cy="41600"/>
            </a:xfrm>
            <a:custGeom>
              <a:avLst/>
              <a:gdLst/>
              <a:ahLst/>
              <a:cxnLst/>
              <a:rect l="l" t="t" r="r" b="b"/>
              <a:pathLst>
                <a:path w="2889" h="1664" extrusionOk="0">
                  <a:moveTo>
                    <a:pt x="40" y="0"/>
                  </a:moveTo>
                  <a:cubicBezTo>
                    <a:pt x="18" y="0"/>
                    <a:pt x="5" y="5"/>
                    <a:pt x="1" y="16"/>
                  </a:cubicBezTo>
                  <a:cubicBezTo>
                    <a:pt x="123" y="108"/>
                    <a:pt x="274" y="199"/>
                    <a:pt x="426" y="259"/>
                  </a:cubicBezTo>
                  <a:lnTo>
                    <a:pt x="1430" y="837"/>
                  </a:lnTo>
                  <a:cubicBezTo>
                    <a:pt x="2169" y="1264"/>
                    <a:pt x="2749" y="1664"/>
                    <a:pt x="2845" y="1664"/>
                  </a:cubicBezTo>
                  <a:cubicBezTo>
                    <a:pt x="2852" y="1664"/>
                    <a:pt x="2856" y="1662"/>
                    <a:pt x="2858" y="1658"/>
                  </a:cubicBezTo>
                  <a:cubicBezTo>
                    <a:pt x="2889" y="1627"/>
                    <a:pt x="2311" y="1141"/>
                    <a:pt x="1521" y="685"/>
                  </a:cubicBezTo>
                  <a:cubicBezTo>
                    <a:pt x="825" y="284"/>
                    <a:pt x="200" y="0"/>
                    <a:pt x="4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6441341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 and body 2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9"/>
          <p:cNvSpPr txBox="1">
            <a:spLocks noGrp="1"/>
          </p:cNvSpPr>
          <p:nvPr>
            <p:ph type="title"/>
          </p:nvPr>
        </p:nvSpPr>
        <p:spPr>
          <a:xfrm>
            <a:off x="914400" y="593367"/>
            <a:ext cx="10363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3" name="Google Shape;463;p29"/>
          <p:cNvSpPr txBox="1">
            <a:spLocks noGrp="1"/>
          </p:cNvSpPr>
          <p:nvPr>
            <p:ph type="subTitle" idx="1"/>
          </p:nvPr>
        </p:nvSpPr>
        <p:spPr>
          <a:xfrm>
            <a:off x="965200" y="1464700"/>
            <a:ext cx="10312400" cy="46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37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37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37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37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37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3"/>
            </a:lvl9pPr>
          </a:lstStyle>
          <a:p>
            <a:endParaRPr/>
          </a:p>
        </p:txBody>
      </p:sp>
      <p:sp>
        <p:nvSpPr>
          <p:cNvPr id="464" name="Google Shape;464;p29"/>
          <p:cNvSpPr/>
          <p:nvPr/>
        </p:nvSpPr>
        <p:spPr>
          <a:xfrm>
            <a:off x="148400" y="223467"/>
            <a:ext cx="625600" cy="62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5" name="Google Shape;465;p29"/>
          <p:cNvSpPr/>
          <p:nvPr/>
        </p:nvSpPr>
        <p:spPr>
          <a:xfrm>
            <a:off x="860100" y="723467"/>
            <a:ext cx="125600" cy="12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6" name="Google Shape;466;p29"/>
          <p:cNvSpPr/>
          <p:nvPr/>
        </p:nvSpPr>
        <p:spPr>
          <a:xfrm>
            <a:off x="11620300" y="3017200"/>
            <a:ext cx="358000" cy="35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7" name="Google Shape;467;p29"/>
          <p:cNvSpPr/>
          <p:nvPr/>
        </p:nvSpPr>
        <p:spPr>
          <a:xfrm>
            <a:off x="11900867" y="3518900"/>
            <a:ext cx="125600" cy="12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8" name="Google Shape;468;p29"/>
          <p:cNvSpPr/>
          <p:nvPr/>
        </p:nvSpPr>
        <p:spPr>
          <a:xfrm>
            <a:off x="11978300" y="2596033"/>
            <a:ext cx="48000" cy="4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9" name="Google Shape;469;p29"/>
          <p:cNvSpPr/>
          <p:nvPr/>
        </p:nvSpPr>
        <p:spPr>
          <a:xfrm>
            <a:off x="398400" y="6317900"/>
            <a:ext cx="125600" cy="12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7018244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2">
  <p:cSld name="Caption 2">
    <p:bg>
      <p:bgPr>
        <a:solidFill>
          <a:schemeClr val="accent3"/>
        </a:solidFill>
        <a:effectLst/>
      </p:bgPr>
    </p:bg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" name="Google Shape;471;p30"/>
          <p:cNvGrpSpPr/>
          <p:nvPr/>
        </p:nvGrpSpPr>
        <p:grpSpPr>
          <a:xfrm rot="2506023">
            <a:off x="1699517" y="-937674"/>
            <a:ext cx="9083675" cy="8733375"/>
            <a:chOff x="1786775" y="1002200"/>
            <a:chExt cx="3861800" cy="3712875"/>
          </a:xfrm>
        </p:grpSpPr>
        <p:sp>
          <p:nvSpPr>
            <p:cNvPr id="472" name="Google Shape;472;p30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3" name="Google Shape;473;p30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4" name="Google Shape;474;p30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75" name="Google Shape;475;p30"/>
          <p:cNvSpPr txBox="1">
            <a:spLocks noGrp="1"/>
          </p:cNvSpPr>
          <p:nvPr>
            <p:ph type="title"/>
          </p:nvPr>
        </p:nvSpPr>
        <p:spPr>
          <a:xfrm>
            <a:off x="3219800" y="2181867"/>
            <a:ext cx="5752400" cy="13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96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30"/>
          <p:cNvSpPr txBox="1">
            <a:spLocks noGrp="1"/>
          </p:cNvSpPr>
          <p:nvPr>
            <p:ph type="subTitle" idx="1"/>
          </p:nvPr>
        </p:nvSpPr>
        <p:spPr>
          <a:xfrm>
            <a:off x="3219800" y="3734115"/>
            <a:ext cx="5752400" cy="9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867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94836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 and body 3"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1"/>
          <p:cNvSpPr/>
          <p:nvPr/>
        </p:nvSpPr>
        <p:spPr>
          <a:xfrm rot="277656">
            <a:off x="5316889" y="-3412824"/>
            <a:ext cx="14442843" cy="13949128"/>
          </a:xfrm>
          <a:custGeom>
            <a:avLst/>
            <a:gdLst/>
            <a:ahLst/>
            <a:cxnLst/>
            <a:rect l="l" t="t" r="r" b="b"/>
            <a:pathLst>
              <a:path w="154472" h="148515" extrusionOk="0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9" name="Google Shape;479;p31"/>
          <p:cNvSpPr txBox="1">
            <a:spLocks noGrp="1"/>
          </p:cNvSpPr>
          <p:nvPr>
            <p:ph type="title"/>
          </p:nvPr>
        </p:nvSpPr>
        <p:spPr>
          <a:xfrm>
            <a:off x="973263" y="1898000"/>
            <a:ext cx="4090400" cy="19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80" name="Google Shape;480;p31"/>
          <p:cNvSpPr txBox="1">
            <a:spLocks noGrp="1"/>
          </p:cNvSpPr>
          <p:nvPr>
            <p:ph type="subTitle" idx="1"/>
          </p:nvPr>
        </p:nvSpPr>
        <p:spPr>
          <a:xfrm>
            <a:off x="965200" y="3847600"/>
            <a:ext cx="40904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1867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37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37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37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37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37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37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37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37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481" name="Google Shape;481;p31"/>
          <p:cNvSpPr/>
          <p:nvPr/>
        </p:nvSpPr>
        <p:spPr>
          <a:xfrm>
            <a:off x="148400" y="223467"/>
            <a:ext cx="625600" cy="62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2" name="Google Shape;482;p31"/>
          <p:cNvSpPr/>
          <p:nvPr/>
        </p:nvSpPr>
        <p:spPr>
          <a:xfrm>
            <a:off x="398400" y="1074033"/>
            <a:ext cx="125600" cy="12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1473363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One column text 2"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2"/>
          <p:cNvSpPr txBox="1">
            <a:spLocks noGrp="1"/>
          </p:cNvSpPr>
          <p:nvPr>
            <p:ph type="title"/>
          </p:nvPr>
        </p:nvSpPr>
        <p:spPr>
          <a:xfrm>
            <a:off x="5437833" y="1559133"/>
            <a:ext cx="6179600" cy="29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96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85" name="Google Shape;485;p32"/>
          <p:cNvSpPr txBox="1">
            <a:spLocks noGrp="1"/>
          </p:cNvSpPr>
          <p:nvPr>
            <p:ph type="subTitle" idx="1"/>
          </p:nvPr>
        </p:nvSpPr>
        <p:spPr>
          <a:xfrm>
            <a:off x="5437833" y="4558733"/>
            <a:ext cx="4271600" cy="8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958613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2">
  <p:cSld name="Title and six columns 2"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3"/>
          <p:cNvSpPr txBox="1">
            <a:spLocks noGrp="1"/>
          </p:cNvSpPr>
          <p:nvPr>
            <p:ph type="subTitle" idx="1"/>
          </p:nvPr>
        </p:nvSpPr>
        <p:spPr>
          <a:xfrm>
            <a:off x="875000" y="2584713"/>
            <a:ext cx="3228400" cy="5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488" name="Google Shape;488;p33"/>
          <p:cNvSpPr txBox="1">
            <a:spLocks noGrp="1"/>
          </p:cNvSpPr>
          <p:nvPr>
            <p:ph type="subTitle" idx="2"/>
          </p:nvPr>
        </p:nvSpPr>
        <p:spPr>
          <a:xfrm>
            <a:off x="4481783" y="5303633"/>
            <a:ext cx="3228400" cy="6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89" name="Google Shape;489;p33"/>
          <p:cNvSpPr txBox="1">
            <a:spLocks noGrp="1"/>
          </p:cNvSpPr>
          <p:nvPr>
            <p:ph type="subTitle" idx="3"/>
          </p:nvPr>
        </p:nvSpPr>
        <p:spPr>
          <a:xfrm>
            <a:off x="870367" y="5320043"/>
            <a:ext cx="3228400" cy="6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90" name="Google Shape;490;p33"/>
          <p:cNvSpPr txBox="1">
            <a:spLocks noGrp="1"/>
          </p:cNvSpPr>
          <p:nvPr>
            <p:ph type="subTitle" idx="4"/>
          </p:nvPr>
        </p:nvSpPr>
        <p:spPr>
          <a:xfrm>
            <a:off x="8093233" y="5320043"/>
            <a:ext cx="3228400" cy="6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91" name="Google Shape;491;p33"/>
          <p:cNvSpPr txBox="1">
            <a:spLocks noGrp="1"/>
          </p:cNvSpPr>
          <p:nvPr>
            <p:ph type="subTitle" idx="5"/>
          </p:nvPr>
        </p:nvSpPr>
        <p:spPr>
          <a:xfrm>
            <a:off x="4481800" y="3021012"/>
            <a:ext cx="3228400" cy="6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492" name="Google Shape;492;p33"/>
          <p:cNvSpPr txBox="1">
            <a:spLocks noGrp="1"/>
          </p:cNvSpPr>
          <p:nvPr>
            <p:ph type="subTitle" idx="6"/>
          </p:nvPr>
        </p:nvSpPr>
        <p:spPr>
          <a:xfrm>
            <a:off x="4481800" y="2584713"/>
            <a:ext cx="3228400" cy="5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493" name="Google Shape;493;p33"/>
          <p:cNvSpPr txBox="1">
            <a:spLocks noGrp="1"/>
          </p:cNvSpPr>
          <p:nvPr>
            <p:ph type="subTitle" idx="7"/>
          </p:nvPr>
        </p:nvSpPr>
        <p:spPr>
          <a:xfrm>
            <a:off x="8088600" y="3005912"/>
            <a:ext cx="3228400" cy="6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494" name="Google Shape;494;p33"/>
          <p:cNvSpPr txBox="1">
            <a:spLocks noGrp="1"/>
          </p:cNvSpPr>
          <p:nvPr>
            <p:ph type="subTitle" idx="8"/>
          </p:nvPr>
        </p:nvSpPr>
        <p:spPr>
          <a:xfrm>
            <a:off x="8088600" y="2584713"/>
            <a:ext cx="3228400" cy="5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495" name="Google Shape;495;p33"/>
          <p:cNvSpPr txBox="1">
            <a:spLocks noGrp="1"/>
          </p:cNvSpPr>
          <p:nvPr>
            <p:ph type="subTitle" idx="9"/>
          </p:nvPr>
        </p:nvSpPr>
        <p:spPr>
          <a:xfrm>
            <a:off x="875000" y="3033929"/>
            <a:ext cx="3228400" cy="6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496" name="Google Shape;496;p33"/>
          <p:cNvSpPr txBox="1">
            <a:spLocks noGrp="1"/>
          </p:cNvSpPr>
          <p:nvPr>
            <p:ph type="subTitle" idx="13"/>
          </p:nvPr>
        </p:nvSpPr>
        <p:spPr>
          <a:xfrm>
            <a:off x="875000" y="4880147"/>
            <a:ext cx="3228400" cy="5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497" name="Google Shape;497;p33"/>
          <p:cNvSpPr txBox="1">
            <a:spLocks noGrp="1"/>
          </p:cNvSpPr>
          <p:nvPr>
            <p:ph type="subTitle" idx="14"/>
          </p:nvPr>
        </p:nvSpPr>
        <p:spPr>
          <a:xfrm>
            <a:off x="4481800" y="4880147"/>
            <a:ext cx="3228400" cy="5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498" name="Google Shape;498;p33"/>
          <p:cNvSpPr txBox="1">
            <a:spLocks noGrp="1"/>
          </p:cNvSpPr>
          <p:nvPr>
            <p:ph type="subTitle" idx="15"/>
          </p:nvPr>
        </p:nvSpPr>
        <p:spPr>
          <a:xfrm>
            <a:off x="8088600" y="4880147"/>
            <a:ext cx="3228400" cy="5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499" name="Google Shape;499;p33"/>
          <p:cNvSpPr txBox="1">
            <a:spLocks noGrp="1"/>
          </p:cNvSpPr>
          <p:nvPr>
            <p:ph type="title"/>
          </p:nvPr>
        </p:nvSpPr>
        <p:spPr>
          <a:xfrm>
            <a:off x="914400" y="593367"/>
            <a:ext cx="10363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673240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 Only 6">
    <p:bg>
      <p:bgPr>
        <a:solidFill>
          <a:schemeClr val="accent3"/>
        </a:solidFill>
        <a:effectLst/>
      </p:bgPr>
    </p:bg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" name="Google Shape;501;p34"/>
          <p:cNvGrpSpPr/>
          <p:nvPr/>
        </p:nvGrpSpPr>
        <p:grpSpPr>
          <a:xfrm rot="1351459">
            <a:off x="282563" y="-3204161"/>
            <a:ext cx="12754533" cy="12262025"/>
            <a:chOff x="1786775" y="1002200"/>
            <a:chExt cx="3861800" cy="3712875"/>
          </a:xfrm>
        </p:grpSpPr>
        <p:sp>
          <p:nvSpPr>
            <p:cNvPr id="502" name="Google Shape;502;p34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" name="Google Shape;503;p34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" name="Google Shape;504;p34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05" name="Google Shape;505;p34"/>
          <p:cNvSpPr txBox="1">
            <a:spLocks noGrp="1"/>
          </p:cNvSpPr>
          <p:nvPr>
            <p:ph type="title"/>
          </p:nvPr>
        </p:nvSpPr>
        <p:spPr>
          <a:xfrm>
            <a:off x="1423033" y="593367"/>
            <a:ext cx="9346000" cy="13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391906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5"/>
          <p:cNvSpPr/>
          <p:nvPr/>
        </p:nvSpPr>
        <p:spPr>
          <a:xfrm rot="277699">
            <a:off x="976952" y="-3194857"/>
            <a:ext cx="13776971" cy="13305893"/>
          </a:xfrm>
          <a:custGeom>
            <a:avLst/>
            <a:gdLst/>
            <a:ahLst/>
            <a:cxnLst/>
            <a:rect l="l" t="t" r="r" b="b"/>
            <a:pathLst>
              <a:path w="154472" h="148515" extrusionOk="0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8" name="Google Shape;508;p35"/>
          <p:cNvSpPr txBox="1">
            <a:spLocks noGrp="1"/>
          </p:cNvSpPr>
          <p:nvPr>
            <p:ph type="title" hasCustomPrompt="1"/>
          </p:nvPr>
        </p:nvSpPr>
        <p:spPr>
          <a:xfrm>
            <a:off x="5905100" y="1730059"/>
            <a:ext cx="4898400" cy="130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6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09" name="Google Shape;509;p3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510" name="Google Shape;510;p35"/>
          <p:cNvSpPr txBox="1">
            <a:spLocks noGrp="1"/>
          </p:cNvSpPr>
          <p:nvPr>
            <p:ph type="subTitle" idx="1"/>
          </p:nvPr>
        </p:nvSpPr>
        <p:spPr>
          <a:xfrm>
            <a:off x="7504100" y="3036759"/>
            <a:ext cx="2128000" cy="6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511" name="Google Shape;511;p35"/>
          <p:cNvSpPr txBox="1">
            <a:spLocks noGrp="1"/>
          </p:cNvSpPr>
          <p:nvPr>
            <p:ph type="subTitle" idx="2"/>
          </p:nvPr>
        </p:nvSpPr>
        <p:spPr>
          <a:xfrm>
            <a:off x="8838617" y="5008884"/>
            <a:ext cx="2128000" cy="6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512" name="Google Shape;512;p35"/>
          <p:cNvSpPr txBox="1">
            <a:spLocks noGrp="1"/>
          </p:cNvSpPr>
          <p:nvPr>
            <p:ph type="subTitle" idx="3"/>
          </p:nvPr>
        </p:nvSpPr>
        <p:spPr>
          <a:xfrm>
            <a:off x="5991933" y="5008900"/>
            <a:ext cx="2128000" cy="6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513" name="Google Shape;513;p35"/>
          <p:cNvSpPr txBox="1">
            <a:spLocks noGrp="1"/>
          </p:cNvSpPr>
          <p:nvPr>
            <p:ph type="title" idx="4"/>
          </p:nvPr>
        </p:nvSpPr>
        <p:spPr>
          <a:xfrm>
            <a:off x="965200" y="597408"/>
            <a:ext cx="30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14" name="Google Shape;514;p35"/>
          <p:cNvSpPr txBox="1">
            <a:spLocks noGrp="1"/>
          </p:cNvSpPr>
          <p:nvPr>
            <p:ph type="title" idx="5" hasCustomPrompt="1"/>
          </p:nvPr>
        </p:nvSpPr>
        <p:spPr>
          <a:xfrm>
            <a:off x="8302813" y="3958300"/>
            <a:ext cx="2974800" cy="95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15" name="Google Shape;515;p35"/>
          <p:cNvSpPr txBox="1">
            <a:spLocks noGrp="1"/>
          </p:cNvSpPr>
          <p:nvPr>
            <p:ph type="title" idx="6" hasCustomPrompt="1"/>
          </p:nvPr>
        </p:nvSpPr>
        <p:spPr>
          <a:xfrm>
            <a:off x="5383500" y="3958167"/>
            <a:ext cx="2974800" cy="95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763339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167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5" name="Google Shape;25;p4"/>
          <p:cNvGrpSpPr/>
          <p:nvPr/>
        </p:nvGrpSpPr>
        <p:grpSpPr>
          <a:xfrm rot="1379863">
            <a:off x="94011" y="-3629977"/>
            <a:ext cx="12901188" cy="12606556"/>
            <a:chOff x="1786775" y="1002200"/>
            <a:chExt cx="3861800" cy="3712875"/>
          </a:xfrm>
        </p:grpSpPr>
        <p:sp>
          <p:nvSpPr>
            <p:cNvPr id="26" name="Google Shape;26;p4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1628251" y="2641000"/>
            <a:ext cx="2674400" cy="1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ubTitle" idx="1"/>
          </p:nvPr>
        </p:nvSpPr>
        <p:spPr>
          <a:xfrm>
            <a:off x="7137267" y="3488384"/>
            <a:ext cx="3152800" cy="9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ubTitle" idx="2"/>
          </p:nvPr>
        </p:nvSpPr>
        <p:spPr>
          <a:xfrm>
            <a:off x="7137267" y="2525684"/>
            <a:ext cx="3152800" cy="9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ubTitle" idx="3"/>
          </p:nvPr>
        </p:nvSpPr>
        <p:spPr>
          <a:xfrm>
            <a:off x="7137267" y="1562967"/>
            <a:ext cx="3152800" cy="9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4"/>
          </p:nvPr>
        </p:nvSpPr>
        <p:spPr>
          <a:xfrm>
            <a:off x="7137267" y="4451833"/>
            <a:ext cx="3152800" cy="9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19065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right text">
  <p:cSld name="Title and right text"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6"/>
          <p:cNvSpPr/>
          <p:nvPr/>
        </p:nvSpPr>
        <p:spPr>
          <a:xfrm rot="277656">
            <a:off x="6174856" y="-6100291"/>
            <a:ext cx="14442843" cy="13949128"/>
          </a:xfrm>
          <a:custGeom>
            <a:avLst/>
            <a:gdLst/>
            <a:ahLst/>
            <a:cxnLst/>
            <a:rect l="l" t="t" r="r" b="b"/>
            <a:pathLst>
              <a:path w="154472" h="148515" extrusionOk="0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8" name="Google Shape;518;p36"/>
          <p:cNvSpPr txBox="1">
            <a:spLocks noGrp="1"/>
          </p:cNvSpPr>
          <p:nvPr>
            <p:ph type="title"/>
          </p:nvPr>
        </p:nvSpPr>
        <p:spPr>
          <a:xfrm>
            <a:off x="6749133" y="2112400"/>
            <a:ext cx="4528400" cy="11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519" name="Google Shape;519;p36"/>
          <p:cNvSpPr txBox="1">
            <a:spLocks noGrp="1"/>
          </p:cNvSpPr>
          <p:nvPr>
            <p:ph type="subTitle" idx="1"/>
          </p:nvPr>
        </p:nvSpPr>
        <p:spPr>
          <a:xfrm>
            <a:off x="6749133" y="3085167"/>
            <a:ext cx="3873200" cy="14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644114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eft text 2">
  <p:cSld name="Title and left text 2"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7"/>
          <p:cNvSpPr/>
          <p:nvPr/>
        </p:nvSpPr>
        <p:spPr>
          <a:xfrm rot="-277656" flipH="1">
            <a:off x="-8438944" y="-6189857"/>
            <a:ext cx="14442843" cy="13949128"/>
          </a:xfrm>
          <a:custGeom>
            <a:avLst/>
            <a:gdLst/>
            <a:ahLst/>
            <a:cxnLst/>
            <a:rect l="l" t="t" r="r" b="b"/>
            <a:pathLst>
              <a:path w="154472" h="148515" extrusionOk="0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2" name="Google Shape;522;p37"/>
          <p:cNvSpPr txBox="1">
            <a:spLocks noGrp="1"/>
          </p:cNvSpPr>
          <p:nvPr>
            <p:ph type="title"/>
          </p:nvPr>
        </p:nvSpPr>
        <p:spPr>
          <a:xfrm>
            <a:off x="965200" y="2112400"/>
            <a:ext cx="3950400" cy="11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523" name="Google Shape;523;p37"/>
          <p:cNvSpPr txBox="1">
            <a:spLocks noGrp="1"/>
          </p:cNvSpPr>
          <p:nvPr>
            <p:ph type="subTitle" idx="1"/>
          </p:nvPr>
        </p:nvSpPr>
        <p:spPr>
          <a:xfrm>
            <a:off x="965200" y="3089135"/>
            <a:ext cx="3950400" cy="14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05726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accent3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87919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accent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14400" y="713284"/>
            <a:ext cx="5880400" cy="227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667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14400" y="3037793"/>
            <a:ext cx="58804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2770">
            <a:off x="4191631" y="-965294"/>
            <a:ext cx="11505780" cy="10255281"/>
            <a:chOff x="1543903" y="1051131"/>
            <a:chExt cx="4579322" cy="4218197"/>
          </a:xfrm>
        </p:grpSpPr>
        <p:sp>
          <p:nvSpPr>
            <p:cNvPr id="12" name="Google Shape;12;p2"/>
            <p:cNvSpPr/>
            <p:nvPr/>
          </p:nvSpPr>
          <p:spPr>
            <a:xfrm>
              <a:off x="1543903" y="1051131"/>
              <a:ext cx="4579322" cy="4218197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7432630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accent3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 rot="2506023">
            <a:off x="1699517" y="-937674"/>
            <a:ext cx="9083675" cy="8733375"/>
            <a:chOff x="1786775" y="1002200"/>
            <a:chExt cx="3861800" cy="3712875"/>
          </a:xfrm>
        </p:grpSpPr>
        <p:sp>
          <p:nvSpPr>
            <p:cNvPr id="17" name="Google Shape;17;p3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837429" y="1652159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758372" y="1512749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4555417" y="2607200"/>
            <a:ext cx="4281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667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2933200" y="3729600"/>
            <a:ext cx="6325600" cy="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3355384" y="2607200"/>
            <a:ext cx="1253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6667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66067497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167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5" name="Google Shape;25;p4"/>
          <p:cNvGrpSpPr/>
          <p:nvPr/>
        </p:nvGrpSpPr>
        <p:grpSpPr>
          <a:xfrm rot="1379863">
            <a:off x="94011" y="-3629977"/>
            <a:ext cx="12901188" cy="12606556"/>
            <a:chOff x="1786775" y="1002200"/>
            <a:chExt cx="3861800" cy="3712875"/>
          </a:xfrm>
        </p:grpSpPr>
        <p:sp>
          <p:nvSpPr>
            <p:cNvPr id="26" name="Google Shape;26;p4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1628251" y="2641000"/>
            <a:ext cx="2674400" cy="1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ubTitle" idx="1"/>
          </p:nvPr>
        </p:nvSpPr>
        <p:spPr>
          <a:xfrm>
            <a:off x="7137267" y="3488384"/>
            <a:ext cx="3152800" cy="9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ubTitle" idx="2"/>
          </p:nvPr>
        </p:nvSpPr>
        <p:spPr>
          <a:xfrm>
            <a:off x="7137267" y="2525684"/>
            <a:ext cx="3152800" cy="9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ubTitle" idx="3"/>
          </p:nvPr>
        </p:nvSpPr>
        <p:spPr>
          <a:xfrm>
            <a:off x="7137267" y="1562967"/>
            <a:ext cx="3152800" cy="9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4"/>
          </p:nvPr>
        </p:nvSpPr>
        <p:spPr>
          <a:xfrm>
            <a:off x="7137267" y="4451833"/>
            <a:ext cx="3152800" cy="9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0165070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solidFill>
          <a:schemeClr val="lt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1"/>
          </p:nvPr>
        </p:nvSpPr>
        <p:spPr>
          <a:xfrm>
            <a:off x="1946300" y="3393437"/>
            <a:ext cx="3359200" cy="17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2"/>
          </p:nvPr>
        </p:nvSpPr>
        <p:spPr>
          <a:xfrm>
            <a:off x="6886567" y="3393437"/>
            <a:ext cx="3359200" cy="17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3"/>
          </p:nvPr>
        </p:nvSpPr>
        <p:spPr>
          <a:xfrm>
            <a:off x="2106451" y="2782433"/>
            <a:ext cx="3038800" cy="6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4"/>
          </p:nvPr>
        </p:nvSpPr>
        <p:spPr>
          <a:xfrm>
            <a:off x="7046751" y="2782433"/>
            <a:ext cx="3038800" cy="6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1030420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noFill/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10100" y="0"/>
            <a:ext cx="12192000" cy="6858000"/>
          </a:xfrm>
          <a:prstGeom prst="rect">
            <a:avLst/>
          </a:prstGeom>
          <a:solidFill>
            <a:srgbClr val="305DBF">
              <a:alpha val="137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" name="Google Shape;42;p6"/>
          <p:cNvSpPr/>
          <p:nvPr/>
        </p:nvSpPr>
        <p:spPr>
          <a:xfrm rot="8087307" flipH="1">
            <a:off x="6808603" y="-402533"/>
            <a:ext cx="7987184" cy="7761029"/>
          </a:xfrm>
          <a:custGeom>
            <a:avLst/>
            <a:gdLst/>
            <a:ahLst/>
            <a:cxnLst/>
            <a:rect l="l" t="t" r="r" b="b"/>
            <a:pathLst>
              <a:path w="154472" h="148515" extrusionOk="0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6864500" y="2768600"/>
            <a:ext cx="4525200" cy="13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5090357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965200" y="981416"/>
            <a:ext cx="4152400" cy="11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ubTitle" idx="1"/>
          </p:nvPr>
        </p:nvSpPr>
        <p:spPr>
          <a:xfrm>
            <a:off x="965200" y="2438000"/>
            <a:ext cx="5744800" cy="36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2133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37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37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37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37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37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0714759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3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8"/>
          <p:cNvGrpSpPr/>
          <p:nvPr/>
        </p:nvGrpSpPr>
        <p:grpSpPr>
          <a:xfrm rot="-6901726">
            <a:off x="-3092729" y="-3345947"/>
            <a:ext cx="14035269" cy="13820984"/>
            <a:chOff x="1132290" y="467842"/>
            <a:chExt cx="5085019" cy="4954098"/>
          </a:xfrm>
        </p:grpSpPr>
        <p:sp>
          <p:nvSpPr>
            <p:cNvPr id="49" name="Google Shape;49;p8"/>
            <p:cNvSpPr/>
            <p:nvPr/>
          </p:nvSpPr>
          <p:spPr>
            <a:xfrm rot="-1172623">
              <a:off x="1674207" y="1021347"/>
              <a:ext cx="4001184" cy="3847088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837067" y="2387000"/>
            <a:ext cx="6643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ubTitle" idx="1"/>
          </p:nvPr>
        </p:nvSpPr>
        <p:spPr>
          <a:xfrm>
            <a:off x="837067" y="3509400"/>
            <a:ext cx="6643200" cy="9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7023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solidFill>
          <a:schemeClr val="lt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1"/>
          </p:nvPr>
        </p:nvSpPr>
        <p:spPr>
          <a:xfrm>
            <a:off x="1946300" y="3393437"/>
            <a:ext cx="3359200" cy="17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2"/>
          </p:nvPr>
        </p:nvSpPr>
        <p:spPr>
          <a:xfrm>
            <a:off x="6886567" y="3393437"/>
            <a:ext cx="3359200" cy="17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3"/>
          </p:nvPr>
        </p:nvSpPr>
        <p:spPr>
          <a:xfrm>
            <a:off x="2106451" y="2782433"/>
            <a:ext cx="3038800" cy="6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4"/>
          </p:nvPr>
        </p:nvSpPr>
        <p:spPr>
          <a:xfrm>
            <a:off x="7046751" y="2782433"/>
            <a:ext cx="3038800" cy="6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705125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chemeClr val="accent3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9"/>
          <p:cNvGrpSpPr/>
          <p:nvPr/>
        </p:nvGrpSpPr>
        <p:grpSpPr>
          <a:xfrm rot="1352959">
            <a:off x="-851933" y="-3936263"/>
            <a:ext cx="13895876" cy="13486069"/>
            <a:chOff x="1786775" y="1002200"/>
            <a:chExt cx="3861800" cy="3712875"/>
          </a:xfrm>
        </p:grpSpPr>
        <p:sp>
          <p:nvSpPr>
            <p:cNvPr id="56" name="Google Shape;56;p9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9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9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15584" y="597408"/>
            <a:ext cx="11360800" cy="6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56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56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56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56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56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56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56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56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ubTitle" idx="1"/>
          </p:nvPr>
        </p:nvSpPr>
        <p:spPr>
          <a:xfrm>
            <a:off x="1221416" y="5347300"/>
            <a:ext cx="3577200" cy="7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488004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1603833" y="1367633"/>
            <a:ext cx="8984400" cy="18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467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3814500" y="3314693"/>
            <a:ext cx="4562800" cy="4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/>
          <p:nvPr/>
        </p:nvSpPr>
        <p:spPr>
          <a:xfrm rot="4368625">
            <a:off x="11162720" y="4590392"/>
            <a:ext cx="465597" cy="46559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" name="Google Shape;65;p10"/>
          <p:cNvSpPr/>
          <p:nvPr/>
        </p:nvSpPr>
        <p:spPr>
          <a:xfrm rot="4357755">
            <a:off x="10889127" y="4432005"/>
            <a:ext cx="163455" cy="16345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" name="Google Shape;66;p10"/>
          <p:cNvSpPr/>
          <p:nvPr/>
        </p:nvSpPr>
        <p:spPr>
          <a:xfrm>
            <a:off x="735400" y="540333"/>
            <a:ext cx="765200" cy="765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" name="Google Shape;67;p10"/>
          <p:cNvSpPr/>
          <p:nvPr/>
        </p:nvSpPr>
        <p:spPr>
          <a:xfrm>
            <a:off x="607400" y="1305533"/>
            <a:ext cx="179200" cy="178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" name="Google Shape;68;p10"/>
          <p:cNvSpPr/>
          <p:nvPr/>
        </p:nvSpPr>
        <p:spPr>
          <a:xfrm>
            <a:off x="11461567" y="420133"/>
            <a:ext cx="300000" cy="299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3789401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 rot="2506023">
            <a:off x="1699517" y="-937674"/>
            <a:ext cx="9083675" cy="8733375"/>
            <a:chOff x="1786775" y="1002200"/>
            <a:chExt cx="3861800" cy="3712875"/>
          </a:xfrm>
        </p:grpSpPr>
        <p:sp>
          <p:nvSpPr>
            <p:cNvPr id="71" name="Google Shape;71;p11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11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11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4" name="Google Shape;74;p11"/>
          <p:cNvSpPr txBox="1">
            <a:spLocks noGrp="1"/>
          </p:cNvSpPr>
          <p:nvPr>
            <p:ph type="title" hasCustomPrompt="1"/>
          </p:nvPr>
        </p:nvSpPr>
        <p:spPr>
          <a:xfrm>
            <a:off x="1769400" y="2130784"/>
            <a:ext cx="8653200" cy="175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6667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75" name="Google Shape;75;p11"/>
          <p:cNvSpPr txBox="1">
            <a:spLocks noGrp="1"/>
          </p:cNvSpPr>
          <p:nvPr>
            <p:ph type="subTitle" idx="1"/>
          </p:nvPr>
        </p:nvSpPr>
        <p:spPr>
          <a:xfrm>
            <a:off x="1769400" y="3927284"/>
            <a:ext cx="8653200" cy="6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844606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213638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ft title">
  <p:cSld name="Left title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/>
          <p:nvPr/>
        </p:nvSpPr>
        <p:spPr>
          <a:xfrm rot="277699">
            <a:off x="815185" y="-3194857"/>
            <a:ext cx="13776971" cy="13305893"/>
          </a:xfrm>
          <a:custGeom>
            <a:avLst/>
            <a:gdLst/>
            <a:ahLst/>
            <a:cxnLst/>
            <a:rect l="l" t="t" r="r" b="b"/>
            <a:pathLst>
              <a:path w="154472" h="148515" extrusionOk="0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>
            <a:off x="965200" y="597408"/>
            <a:ext cx="30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3145792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solidFill>
          <a:schemeClr val="accent3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4"/>
          <p:cNvGrpSpPr/>
          <p:nvPr/>
        </p:nvGrpSpPr>
        <p:grpSpPr>
          <a:xfrm rot="1351513">
            <a:off x="-557275" y="-3153646"/>
            <a:ext cx="13306473" cy="12793139"/>
            <a:chOff x="1786775" y="1002200"/>
            <a:chExt cx="3861800" cy="3712875"/>
          </a:xfrm>
        </p:grpSpPr>
        <p:sp>
          <p:nvSpPr>
            <p:cNvPr id="82" name="Google Shape;82;p14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6043494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eft text">
  <p:cSld name="Title and left text">
    <p:bg>
      <p:bgPr>
        <a:solidFill>
          <a:schemeClr val="accent3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5"/>
          <p:cNvGrpSpPr/>
          <p:nvPr/>
        </p:nvGrpSpPr>
        <p:grpSpPr>
          <a:xfrm rot="-2808582" flipH="1">
            <a:off x="-1026526" y="-2548333"/>
            <a:ext cx="12774420" cy="12406585"/>
            <a:chOff x="1786775" y="1002200"/>
            <a:chExt cx="3861800" cy="3712875"/>
          </a:xfrm>
        </p:grpSpPr>
        <p:sp>
          <p:nvSpPr>
            <p:cNvPr id="88" name="Google Shape;88;p15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1254633" y="5233433"/>
            <a:ext cx="32284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2"/>
          </p:nvPr>
        </p:nvSpPr>
        <p:spPr>
          <a:xfrm>
            <a:off x="1254633" y="3689133"/>
            <a:ext cx="32284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3"/>
          </p:nvPr>
        </p:nvSpPr>
        <p:spPr>
          <a:xfrm>
            <a:off x="1254633" y="2144833"/>
            <a:ext cx="32284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4"/>
          </p:nvPr>
        </p:nvSpPr>
        <p:spPr>
          <a:xfrm>
            <a:off x="1254633" y="4676867"/>
            <a:ext cx="3228400" cy="5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rgbClr val="A5B7C6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5"/>
          </p:nvPr>
        </p:nvSpPr>
        <p:spPr>
          <a:xfrm>
            <a:off x="1254633" y="3118333"/>
            <a:ext cx="3228400" cy="5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rgbClr val="445D7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6"/>
          </p:nvPr>
        </p:nvSpPr>
        <p:spPr>
          <a:xfrm>
            <a:off x="1254633" y="1559800"/>
            <a:ext cx="3228400" cy="5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533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3733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3733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3733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3733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3733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3733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3733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3733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3546804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text lines">
  <p:cSld name="Title and four text lines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6"/>
          <p:cNvGrpSpPr/>
          <p:nvPr/>
        </p:nvGrpSpPr>
        <p:grpSpPr>
          <a:xfrm rot="1351459">
            <a:off x="282563" y="-3204161"/>
            <a:ext cx="12754533" cy="12262025"/>
            <a:chOff x="1786775" y="1002200"/>
            <a:chExt cx="3861800" cy="3712875"/>
          </a:xfrm>
        </p:grpSpPr>
        <p:sp>
          <p:nvSpPr>
            <p:cNvPr id="100" name="Google Shape;100;p16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subTitle" idx="1"/>
          </p:nvPr>
        </p:nvSpPr>
        <p:spPr>
          <a:xfrm>
            <a:off x="742409" y="4774515"/>
            <a:ext cx="29596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subTitle" idx="2"/>
          </p:nvPr>
        </p:nvSpPr>
        <p:spPr>
          <a:xfrm>
            <a:off x="8373173" y="2747148"/>
            <a:ext cx="29596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subTitle" idx="3"/>
          </p:nvPr>
        </p:nvSpPr>
        <p:spPr>
          <a:xfrm>
            <a:off x="736936" y="2747148"/>
            <a:ext cx="29596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subTitle" idx="4"/>
          </p:nvPr>
        </p:nvSpPr>
        <p:spPr>
          <a:xfrm>
            <a:off x="736943" y="4347115"/>
            <a:ext cx="2959600" cy="5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subTitle" idx="5"/>
          </p:nvPr>
        </p:nvSpPr>
        <p:spPr>
          <a:xfrm>
            <a:off x="8373173" y="2281281"/>
            <a:ext cx="2959600" cy="5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subTitle" idx="6"/>
          </p:nvPr>
        </p:nvSpPr>
        <p:spPr>
          <a:xfrm>
            <a:off x="736936" y="2281281"/>
            <a:ext cx="2959600" cy="5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subTitle" idx="7"/>
          </p:nvPr>
        </p:nvSpPr>
        <p:spPr>
          <a:xfrm>
            <a:off x="8373173" y="4774499"/>
            <a:ext cx="29596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subTitle" idx="8"/>
          </p:nvPr>
        </p:nvSpPr>
        <p:spPr>
          <a:xfrm>
            <a:off x="8373173" y="4319199"/>
            <a:ext cx="2959600" cy="5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551564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s and descriptions">
  <p:cSld name="Title, subtitles and descriptions">
    <p:bg>
      <p:bgPr>
        <a:solidFill>
          <a:schemeClr val="accent3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subTitle" idx="1"/>
          </p:nvPr>
        </p:nvSpPr>
        <p:spPr>
          <a:xfrm>
            <a:off x="875000" y="2977775"/>
            <a:ext cx="32284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subTitle" idx="2"/>
          </p:nvPr>
        </p:nvSpPr>
        <p:spPr>
          <a:xfrm>
            <a:off x="875000" y="2531775"/>
            <a:ext cx="3228400" cy="5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subTitle" idx="3"/>
          </p:nvPr>
        </p:nvSpPr>
        <p:spPr>
          <a:xfrm>
            <a:off x="4481800" y="2977775"/>
            <a:ext cx="32284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subTitle" idx="4"/>
          </p:nvPr>
        </p:nvSpPr>
        <p:spPr>
          <a:xfrm>
            <a:off x="4481800" y="2531775"/>
            <a:ext cx="3228400" cy="5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18" name="Google Shape;118;p17"/>
          <p:cNvSpPr txBox="1">
            <a:spLocks noGrp="1"/>
          </p:cNvSpPr>
          <p:nvPr>
            <p:ph type="subTitle" idx="5"/>
          </p:nvPr>
        </p:nvSpPr>
        <p:spPr>
          <a:xfrm>
            <a:off x="8088600" y="2977775"/>
            <a:ext cx="32284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subTitle" idx="6"/>
          </p:nvPr>
        </p:nvSpPr>
        <p:spPr>
          <a:xfrm>
            <a:off x="8088600" y="2531775"/>
            <a:ext cx="3228400" cy="5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subTitle" idx="7"/>
          </p:nvPr>
        </p:nvSpPr>
        <p:spPr>
          <a:xfrm>
            <a:off x="875000" y="5446300"/>
            <a:ext cx="32284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subTitle" idx="8"/>
          </p:nvPr>
        </p:nvSpPr>
        <p:spPr>
          <a:xfrm>
            <a:off x="875000" y="4986215"/>
            <a:ext cx="3228400" cy="5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subTitle" idx="9"/>
          </p:nvPr>
        </p:nvSpPr>
        <p:spPr>
          <a:xfrm>
            <a:off x="4481800" y="5446300"/>
            <a:ext cx="32284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subTitle" idx="13"/>
          </p:nvPr>
        </p:nvSpPr>
        <p:spPr>
          <a:xfrm>
            <a:off x="4481800" y="4986215"/>
            <a:ext cx="3228400" cy="5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subTitle" idx="14"/>
          </p:nvPr>
        </p:nvSpPr>
        <p:spPr>
          <a:xfrm>
            <a:off x="8088600" y="5446300"/>
            <a:ext cx="32284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subTitle" idx="15"/>
          </p:nvPr>
        </p:nvSpPr>
        <p:spPr>
          <a:xfrm>
            <a:off x="8088600" y="4986215"/>
            <a:ext cx="3228400" cy="5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title" idx="16" hasCustomPrompt="1"/>
          </p:nvPr>
        </p:nvSpPr>
        <p:spPr>
          <a:xfrm>
            <a:off x="2043067" y="1657033"/>
            <a:ext cx="892000" cy="89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 idx="17" hasCustomPrompt="1"/>
          </p:nvPr>
        </p:nvSpPr>
        <p:spPr>
          <a:xfrm>
            <a:off x="2043067" y="4112567"/>
            <a:ext cx="892000" cy="89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28" name="Google Shape;128;p17"/>
          <p:cNvSpPr txBox="1">
            <a:spLocks noGrp="1"/>
          </p:cNvSpPr>
          <p:nvPr>
            <p:ph type="title" idx="18" hasCustomPrompt="1"/>
          </p:nvPr>
        </p:nvSpPr>
        <p:spPr>
          <a:xfrm>
            <a:off x="5649933" y="1657100"/>
            <a:ext cx="892000" cy="89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29" name="Google Shape;129;p17"/>
          <p:cNvSpPr txBox="1">
            <a:spLocks noGrp="1"/>
          </p:cNvSpPr>
          <p:nvPr>
            <p:ph type="title" idx="19" hasCustomPrompt="1"/>
          </p:nvPr>
        </p:nvSpPr>
        <p:spPr>
          <a:xfrm>
            <a:off x="5650000" y="4112567"/>
            <a:ext cx="892000" cy="89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30" name="Google Shape;130;p17"/>
          <p:cNvSpPr txBox="1">
            <a:spLocks noGrp="1"/>
          </p:cNvSpPr>
          <p:nvPr>
            <p:ph type="title" idx="20" hasCustomPrompt="1"/>
          </p:nvPr>
        </p:nvSpPr>
        <p:spPr>
          <a:xfrm>
            <a:off x="9256600" y="1657100"/>
            <a:ext cx="892000" cy="89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31" name="Google Shape;131;p17"/>
          <p:cNvSpPr txBox="1">
            <a:spLocks noGrp="1"/>
          </p:cNvSpPr>
          <p:nvPr>
            <p:ph type="title" idx="21" hasCustomPrompt="1"/>
          </p:nvPr>
        </p:nvSpPr>
        <p:spPr>
          <a:xfrm>
            <a:off x="9256400" y="4112567"/>
            <a:ext cx="892400" cy="89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64068811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bg>
      <p:bgPr>
        <a:solidFill>
          <a:schemeClr val="lt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title"/>
          </p:nvPr>
        </p:nvSpPr>
        <p:spPr>
          <a:xfrm>
            <a:off x="1423000" y="593367"/>
            <a:ext cx="9346000" cy="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5021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965200" y="981416"/>
            <a:ext cx="4152400" cy="11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ubTitle" idx="1"/>
          </p:nvPr>
        </p:nvSpPr>
        <p:spPr>
          <a:xfrm>
            <a:off x="965200" y="2438000"/>
            <a:ext cx="5744800" cy="36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2133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37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37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37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37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37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340230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/>
          <p:nvPr/>
        </p:nvSpPr>
        <p:spPr>
          <a:xfrm rot="2700000">
            <a:off x="414427" y="-2652681"/>
            <a:ext cx="12218267" cy="11581860"/>
          </a:xfrm>
          <a:custGeom>
            <a:avLst/>
            <a:gdLst/>
            <a:ahLst/>
            <a:cxnLst/>
            <a:rect l="l" t="t" r="r" b="b"/>
            <a:pathLst>
              <a:path w="154472" h="148515" extrusionOk="0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subTitle" idx="1"/>
          </p:nvPr>
        </p:nvSpPr>
        <p:spPr>
          <a:xfrm>
            <a:off x="1763933" y="3862563"/>
            <a:ext cx="1914800" cy="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 b="1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subTitle" idx="2"/>
          </p:nvPr>
        </p:nvSpPr>
        <p:spPr>
          <a:xfrm>
            <a:off x="5138600" y="3862563"/>
            <a:ext cx="1914800" cy="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 b="1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ubTitle" idx="3"/>
          </p:nvPr>
        </p:nvSpPr>
        <p:spPr>
          <a:xfrm>
            <a:off x="8454667" y="3862563"/>
            <a:ext cx="1914800" cy="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 b="1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subTitle" idx="4"/>
          </p:nvPr>
        </p:nvSpPr>
        <p:spPr>
          <a:xfrm>
            <a:off x="1524133" y="4666696"/>
            <a:ext cx="2511600" cy="10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subTitle" idx="5"/>
          </p:nvPr>
        </p:nvSpPr>
        <p:spPr>
          <a:xfrm>
            <a:off x="4840200" y="4666696"/>
            <a:ext cx="2511600" cy="10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subTitle" idx="6"/>
          </p:nvPr>
        </p:nvSpPr>
        <p:spPr>
          <a:xfrm>
            <a:off x="8156267" y="4666696"/>
            <a:ext cx="2511600" cy="10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079043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deas">
  <p:cSld name="Title and ideas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/>
          <p:nvPr/>
        </p:nvSpPr>
        <p:spPr>
          <a:xfrm rot="277656">
            <a:off x="359204" y="-3391216"/>
            <a:ext cx="14442843" cy="13767825"/>
          </a:xfrm>
          <a:custGeom>
            <a:avLst/>
            <a:gdLst/>
            <a:ahLst/>
            <a:cxnLst/>
            <a:rect l="l" t="t" r="r" b="b"/>
            <a:pathLst>
              <a:path w="154472" h="148515" extrusionOk="0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5" name="Google Shape;145;p20"/>
          <p:cNvSpPr txBox="1">
            <a:spLocks noGrp="1"/>
          </p:cNvSpPr>
          <p:nvPr>
            <p:ph type="title"/>
          </p:nvPr>
        </p:nvSpPr>
        <p:spPr>
          <a:xfrm>
            <a:off x="914400" y="717767"/>
            <a:ext cx="518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20"/>
          <p:cNvSpPr txBox="1">
            <a:spLocks noGrp="1"/>
          </p:cNvSpPr>
          <p:nvPr>
            <p:ph type="subTitle" idx="1"/>
          </p:nvPr>
        </p:nvSpPr>
        <p:spPr>
          <a:xfrm>
            <a:off x="6660300" y="4016327"/>
            <a:ext cx="41604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47" name="Google Shape;147;p20"/>
          <p:cNvSpPr txBox="1">
            <a:spLocks noGrp="1"/>
          </p:cNvSpPr>
          <p:nvPr>
            <p:ph type="subTitle" idx="2"/>
          </p:nvPr>
        </p:nvSpPr>
        <p:spPr>
          <a:xfrm>
            <a:off x="6660300" y="3562860"/>
            <a:ext cx="4160400" cy="5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 b="1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subTitle" idx="3"/>
          </p:nvPr>
        </p:nvSpPr>
        <p:spPr>
          <a:xfrm>
            <a:off x="6660300" y="5395515"/>
            <a:ext cx="41604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4"/>
          </p:nvPr>
        </p:nvSpPr>
        <p:spPr>
          <a:xfrm>
            <a:off x="6660300" y="4942048"/>
            <a:ext cx="4160400" cy="5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 b="1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subTitle" idx="5"/>
          </p:nvPr>
        </p:nvSpPr>
        <p:spPr>
          <a:xfrm>
            <a:off x="6660300" y="2637153"/>
            <a:ext cx="41604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51" name="Google Shape;151;p20"/>
          <p:cNvSpPr txBox="1">
            <a:spLocks noGrp="1"/>
          </p:cNvSpPr>
          <p:nvPr>
            <p:ph type="subTitle" idx="6"/>
          </p:nvPr>
        </p:nvSpPr>
        <p:spPr>
          <a:xfrm>
            <a:off x="6660300" y="2183688"/>
            <a:ext cx="4160400" cy="5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 b="1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subTitle" idx="7"/>
          </p:nvPr>
        </p:nvSpPr>
        <p:spPr>
          <a:xfrm>
            <a:off x="6658433" y="1257984"/>
            <a:ext cx="41604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53" name="Google Shape;153;p20"/>
          <p:cNvSpPr txBox="1">
            <a:spLocks noGrp="1"/>
          </p:cNvSpPr>
          <p:nvPr>
            <p:ph type="subTitle" idx="8"/>
          </p:nvPr>
        </p:nvSpPr>
        <p:spPr>
          <a:xfrm>
            <a:off x="6658433" y="804517"/>
            <a:ext cx="4160400" cy="5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 b="1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7943414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bg>
      <p:bgPr>
        <a:solidFill>
          <a:schemeClr val="accent3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21"/>
          <p:cNvGrpSpPr/>
          <p:nvPr/>
        </p:nvGrpSpPr>
        <p:grpSpPr>
          <a:xfrm rot="1351476">
            <a:off x="-1240828" y="-3942377"/>
            <a:ext cx="14673791" cy="14107727"/>
            <a:chOff x="1786775" y="1002200"/>
            <a:chExt cx="3861800" cy="3712875"/>
          </a:xfrm>
        </p:grpSpPr>
        <p:sp>
          <p:nvSpPr>
            <p:cNvPr id="156" name="Google Shape;156;p21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21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" name="Google Shape;158;p21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9" name="Google Shape;159;p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9178135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bg>
      <p:bgPr>
        <a:solidFill>
          <a:schemeClr val="lt1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2"/>
          <p:cNvSpPr txBox="1">
            <a:spLocks noGrp="1"/>
          </p:cNvSpPr>
          <p:nvPr>
            <p:ph type="subTitle" idx="1"/>
          </p:nvPr>
        </p:nvSpPr>
        <p:spPr>
          <a:xfrm>
            <a:off x="699748" y="3853620"/>
            <a:ext cx="2832000" cy="8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63" name="Google Shape;163;p22"/>
          <p:cNvSpPr txBox="1">
            <a:spLocks noGrp="1"/>
          </p:cNvSpPr>
          <p:nvPr>
            <p:ph type="subTitle" idx="2"/>
          </p:nvPr>
        </p:nvSpPr>
        <p:spPr>
          <a:xfrm>
            <a:off x="4675021" y="3853620"/>
            <a:ext cx="2832000" cy="8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64" name="Google Shape;164;p22"/>
          <p:cNvSpPr txBox="1">
            <a:spLocks noGrp="1"/>
          </p:cNvSpPr>
          <p:nvPr>
            <p:ph type="subTitle" idx="3"/>
          </p:nvPr>
        </p:nvSpPr>
        <p:spPr>
          <a:xfrm>
            <a:off x="921948" y="3242617"/>
            <a:ext cx="2387600" cy="6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65" name="Google Shape;165;p22"/>
          <p:cNvSpPr txBox="1">
            <a:spLocks noGrp="1"/>
          </p:cNvSpPr>
          <p:nvPr>
            <p:ph type="subTitle" idx="4"/>
          </p:nvPr>
        </p:nvSpPr>
        <p:spPr>
          <a:xfrm>
            <a:off x="4897088" y="3242617"/>
            <a:ext cx="2387600" cy="6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66" name="Google Shape;166;p22"/>
          <p:cNvSpPr txBox="1">
            <a:spLocks noGrp="1"/>
          </p:cNvSpPr>
          <p:nvPr>
            <p:ph type="subTitle" idx="5"/>
          </p:nvPr>
        </p:nvSpPr>
        <p:spPr>
          <a:xfrm>
            <a:off x="8650296" y="3853620"/>
            <a:ext cx="2832000" cy="8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67" name="Google Shape;167;p22"/>
          <p:cNvSpPr txBox="1">
            <a:spLocks noGrp="1"/>
          </p:cNvSpPr>
          <p:nvPr>
            <p:ph type="subTitle" idx="6"/>
          </p:nvPr>
        </p:nvSpPr>
        <p:spPr>
          <a:xfrm>
            <a:off x="8872379" y="3242617"/>
            <a:ext cx="2387600" cy="6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0449621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Title and three columns 3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23"/>
          <p:cNvSpPr txBox="1">
            <a:spLocks noGrp="1"/>
          </p:cNvSpPr>
          <p:nvPr>
            <p:ph type="subTitle" idx="1"/>
          </p:nvPr>
        </p:nvSpPr>
        <p:spPr>
          <a:xfrm>
            <a:off x="875000" y="3418996"/>
            <a:ext cx="3228400" cy="5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subTitle" idx="2"/>
          </p:nvPr>
        </p:nvSpPr>
        <p:spPr>
          <a:xfrm>
            <a:off x="4896567" y="4245867"/>
            <a:ext cx="2398800" cy="11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subTitle" idx="3"/>
          </p:nvPr>
        </p:nvSpPr>
        <p:spPr>
          <a:xfrm>
            <a:off x="1285233" y="4245867"/>
            <a:ext cx="2398800" cy="11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subTitle" idx="4"/>
          </p:nvPr>
        </p:nvSpPr>
        <p:spPr>
          <a:xfrm>
            <a:off x="8508033" y="4245867"/>
            <a:ext cx="2398800" cy="11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subTitle" idx="5"/>
          </p:nvPr>
        </p:nvSpPr>
        <p:spPr>
          <a:xfrm>
            <a:off x="4481800" y="3875232"/>
            <a:ext cx="3228400" cy="4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subTitle" idx="6"/>
          </p:nvPr>
        </p:nvSpPr>
        <p:spPr>
          <a:xfrm>
            <a:off x="4481800" y="3418996"/>
            <a:ext cx="3228400" cy="5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subTitle" idx="7"/>
          </p:nvPr>
        </p:nvSpPr>
        <p:spPr>
          <a:xfrm>
            <a:off x="8088600" y="3875232"/>
            <a:ext cx="3228400" cy="4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77" name="Google Shape;177;p23"/>
          <p:cNvSpPr txBox="1">
            <a:spLocks noGrp="1"/>
          </p:cNvSpPr>
          <p:nvPr>
            <p:ph type="subTitle" idx="8"/>
          </p:nvPr>
        </p:nvSpPr>
        <p:spPr>
          <a:xfrm>
            <a:off x="8088600" y="3418996"/>
            <a:ext cx="3228400" cy="5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78" name="Google Shape;178;p23"/>
          <p:cNvSpPr txBox="1">
            <a:spLocks noGrp="1"/>
          </p:cNvSpPr>
          <p:nvPr>
            <p:ph type="subTitle" idx="9"/>
          </p:nvPr>
        </p:nvSpPr>
        <p:spPr>
          <a:xfrm>
            <a:off x="875000" y="3875232"/>
            <a:ext cx="3228400" cy="4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385523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bg>
      <p:bgPr>
        <a:solidFill>
          <a:schemeClr val="accent3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24"/>
          <p:cNvGrpSpPr/>
          <p:nvPr/>
        </p:nvGrpSpPr>
        <p:grpSpPr>
          <a:xfrm rot="1351459">
            <a:off x="282563" y="-3204161"/>
            <a:ext cx="12754533" cy="12262025"/>
            <a:chOff x="1786775" y="1002200"/>
            <a:chExt cx="3861800" cy="3712875"/>
          </a:xfrm>
        </p:grpSpPr>
        <p:sp>
          <p:nvSpPr>
            <p:cNvPr id="181" name="Google Shape;181;p24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4" name="Google Shape;184;p2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5518173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bg>
      <p:bgPr>
        <a:solidFill>
          <a:schemeClr val="accent3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25"/>
          <p:cNvGrpSpPr/>
          <p:nvPr/>
        </p:nvGrpSpPr>
        <p:grpSpPr>
          <a:xfrm rot="1351459">
            <a:off x="-731921" y="-3453158"/>
            <a:ext cx="13656453" cy="13129164"/>
            <a:chOff x="1786775" y="1002200"/>
            <a:chExt cx="3861800" cy="3712875"/>
          </a:xfrm>
        </p:grpSpPr>
        <p:sp>
          <p:nvSpPr>
            <p:cNvPr id="187" name="Google Shape;187;p25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25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25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0" name="Google Shape;190;p25"/>
          <p:cNvSpPr txBox="1">
            <a:spLocks noGrp="1"/>
          </p:cNvSpPr>
          <p:nvPr>
            <p:ph type="title"/>
          </p:nvPr>
        </p:nvSpPr>
        <p:spPr>
          <a:xfrm>
            <a:off x="914400" y="593367"/>
            <a:ext cx="10363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91" name="Google Shape;191;p25"/>
          <p:cNvSpPr txBox="1">
            <a:spLocks noGrp="1"/>
          </p:cNvSpPr>
          <p:nvPr>
            <p:ph type="subTitle" idx="1"/>
          </p:nvPr>
        </p:nvSpPr>
        <p:spPr>
          <a:xfrm>
            <a:off x="4018433" y="4186389"/>
            <a:ext cx="2178800" cy="11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92" name="Google Shape;192;p25"/>
          <p:cNvSpPr txBox="1">
            <a:spLocks noGrp="1"/>
          </p:cNvSpPr>
          <p:nvPr>
            <p:ph type="subTitle" idx="2"/>
          </p:nvPr>
        </p:nvSpPr>
        <p:spPr>
          <a:xfrm>
            <a:off x="4374539" y="2702805"/>
            <a:ext cx="1478000" cy="6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93" name="Google Shape;193;p25"/>
          <p:cNvSpPr txBox="1">
            <a:spLocks noGrp="1"/>
          </p:cNvSpPr>
          <p:nvPr>
            <p:ph type="subTitle" idx="3"/>
          </p:nvPr>
        </p:nvSpPr>
        <p:spPr>
          <a:xfrm>
            <a:off x="5964933" y="4186389"/>
            <a:ext cx="2178800" cy="11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94" name="Google Shape;194;p25"/>
          <p:cNvSpPr txBox="1">
            <a:spLocks noGrp="1"/>
          </p:cNvSpPr>
          <p:nvPr>
            <p:ph type="subTitle" idx="4"/>
          </p:nvPr>
        </p:nvSpPr>
        <p:spPr>
          <a:xfrm>
            <a:off x="6316484" y="2702805"/>
            <a:ext cx="1478000" cy="6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95" name="Google Shape;195;p25"/>
          <p:cNvSpPr txBox="1">
            <a:spLocks noGrp="1"/>
          </p:cNvSpPr>
          <p:nvPr>
            <p:ph type="subTitle" idx="5"/>
          </p:nvPr>
        </p:nvSpPr>
        <p:spPr>
          <a:xfrm>
            <a:off x="7911433" y="4186389"/>
            <a:ext cx="2178800" cy="11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96" name="Google Shape;196;p25"/>
          <p:cNvSpPr txBox="1">
            <a:spLocks noGrp="1"/>
          </p:cNvSpPr>
          <p:nvPr>
            <p:ph type="subTitle" idx="6"/>
          </p:nvPr>
        </p:nvSpPr>
        <p:spPr>
          <a:xfrm>
            <a:off x="8255908" y="2702805"/>
            <a:ext cx="1478000" cy="6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97" name="Google Shape;197;p25"/>
          <p:cNvSpPr txBox="1">
            <a:spLocks noGrp="1"/>
          </p:cNvSpPr>
          <p:nvPr>
            <p:ph type="subTitle" idx="7"/>
          </p:nvPr>
        </p:nvSpPr>
        <p:spPr>
          <a:xfrm>
            <a:off x="2071933" y="4186389"/>
            <a:ext cx="2178800" cy="11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98" name="Google Shape;198;p25"/>
          <p:cNvSpPr txBox="1">
            <a:spLocks noGrp="1"/>
          </p:cNvSpPr>
          <p:nvPr>
            <p:ph type="subTitle" idx="8"/>
          </p:nvPr>
        </p:nvSpPr>
        <p:spPr>
          <a:xfrm>
            <a:off x="2427767" y="2702805"/>
            <a:ext cx="1478000" cy="6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9352292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bg>
      <p:bgPr>
        <a:solidFill>
          <a:schemeClr val="accent3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26"/>
          <p:cNvGrpSpPr/>
          <p:nvPr/>
        </p:nvGrpSpPr>
        <p:grpSpPr>
          <a:xfrm rot="1351516">
            <a:off x="-621124" y="-3346221"/>
            <a:ext cx="13434131" cy="12915873"/>
            <a:chOff x="1786775" y="1002200"/>
            <a:chExt cx="3861800" cy="3712875"/>
          </a:xfrm>
        </p:grpSpPr>
        <p:sp>
          <p:nvSpPr>
            <p:cNvPr id="201" name="Google Shape;201;p26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4" name="Google Shape;204;p2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05" name="Google Shape;205;p26"/>
          <p:cNvSpPr txBox="1">
            <a:spLocks noGrp="1"/>
          </p:cNvSpPr>
          <p:nvPr>
            <p:ph type="subTitle" idx="1"/>
          </p:nvPr>
        </p:nvSpPr>
        <p:spPr>
          <a:xfrm>
            <a:off x="3404667" y="3523017"/>
            <a:ext cx="2610000" cy="10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206" name="Google Shape;206;p26"/>
          <p:cNvSpPr txBox="1">
            <a:spLocks noGrp="1"/>
          </p:cNvSpPr>
          <p:nvPr>
            <p:ph type="subTitle" idx="2"/>
          </p:nvPr>
        </p:nvSpPr>
        <p:spPr>
          <a:xfrm>
            <a:off x="3404667" y="2911184"/>
            <a:ext cx="261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207" name="Google Shape;207;p26"/>
          <p:cNvSpPr txBox="1">
            <a:spLocks noGrp="1"/>
          </p:cNvSpPr>
          <p:nvPr>
            <p:ph type="subTitle" idx="3"/>
          </p:nvPr>
        </p:nvSpPr>
        <p:spPr>
          <a:xfrm>
            <a:off x="8725195" y="3523017"/>
            <a:ext cx="2610000" cy="10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208" name="Google Shape;208;p26"/>
          <p:cNvSpPr txBox="1">
            <a:spLocks noGrp="1"/>
          </p:cNvSpPr>
          <p:nvPr>
            <p:ph type="subTitle" idx="4"/>
          </p:nvPr>
        </p:nvSpPr>
        <p:spPr>
          <a:xfrm>
            <a:off x="8725185" y="2911184"/>
            <a:ext cx="261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3080353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text lines 2">
  <p:cSld name="Title and four text lines 2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7"/>
          <p:cNvGrpSpPr/>
          <p:nvPr/>
        </p:nvGrpSpPr>
        <p:grpSpPr>
          <a:xfrm rot="1351476">
            <a:off x="-1240828" y="-3942377"/>
            <a:ext cx="14673791" cy="14107727"/>
            <a:chOff x="1786775" y="1002200"/>
            <a:chExt cx="3861800" cy="3712875"/>
          </a:xfrm>
        </p:grpSpPr>
        <p:sp>
          <p:nvSpPr>
            <p:cNvPr id="211" name="Google Shape;211;p27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4" name="Google Shape;214;p27"/>
          <p:cNvSpPr txBox="1">
            <a:spLocks noGrp="1"/>
          </p:cNvSpPr>
          <p:nvPr>
            <p:ph type="subTitle" idx="1"/>
          </p:nvPr>
        </p:nvSpPr>
        <p:spPr>
          <a:xfrm>
            <a:off x="1185017" y="4687333"/>
            <a:ext cx="32284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215" name="Google Shape;215;p27"/>
          <p:cNvSpPr txBox="1">
            <a:spLocks noGrp="1"/>
          </p:cNvSpPr>
          <p:nvPr>
            <p:ph type="subTitle" idx="2"/>
          </p:nvPr>
        </p:nvSpPr>
        <p:spPr>
          <a:xfrm>
            <a:off x="7700251" y="2635733"/>
            <a:ext cx="32284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216" name="Google Shape;216;p27"/>
          <p:cNvSpPr txBox="1">
            <a:spLocks noGrp="1"/>
          </p:cNvSpPr>
          <p:nvPr>
            <p:ph type="subTitle" idx="3"/>
          </p:nvPr>
        </p:nvSpPr>
        <p:spPr>
          <a:xfrm>
            <a:off x="1206717" y="2649967"/>
            <a:ext cx="32284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217" name="Google Shape;217;p27"/>
          <p:cNvSpPr txBox="1">
            <a:spLocks noGrp="1"/>
          </p:cNvSpPr>
          <p:nvPr>
            <p:ph type="subTitle" idx="4"/>
          </p:nvPr>
        </p:nvSpPr>
        <p:spPr>
          <a:xfrm>
            <a:off x="1185017" y="4130767"/>
            <a:ext cx="3228400" cy="5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218" name="Google Shape;218;p27"/>
          <p:cNvSpPr txBox="1">
            <a:spLocks noGrp="1"/>
          </p:cNvSpPr>
          <p:nvPr>
            <p:ph type="subTitle" idx="5"/>
          </p:nvPr>
        </p:nvSpPr>
        <p:spPr>
          <a:xfrm>
            <a:off x="7700251" y="2064933"/>
            <a:ext cx="3228400" cy="5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219" name="Google Shape;219;p27"/>
          <p:cNvSpPr txBox="1">
            <a:spLocks noGrp="1"/>
          </p:cNvSpPr>
          <p:nvPr>
            <p:ph type="subTitle" idx="6"/>
          </p:nvPr>
        </p:nvSpPr>
        <p:spPr>
          <a:xfrm>
            <a:off x="1206717" y="2064933"/>
            <a:ext cx="3228400" cy="5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220" name="Google Shape;220;p27"/>
          <p:cNvSpPr txBox="1">
            <a:spLocks noGrp="1"/>
          </p:cNvSpPr>
          <p:nvPr>
            <p:ph type="subTitle" idx="7"/>
          </p:nvPr>
        </p:nvSpPr>
        <p:spPr>
          <a:xfrm>
            <a:off x="7700251" y="4673651"/>
            <a:ext cx="32284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8"/>
          </p:nvPr>
        </p:nvSpPr>
        <p:spPr>
          <a:xfrm>
            <a:off x="7700251" y="4102851"/>
            <a:ext cx="3228400" cy="5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069754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slide">
  <p:cSld name="Thanks slide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>
            <a:spLocks noGrp="1"/>
          </p:cNvSpPr>
          <p:nvPr>
            <p:ph type="title"/>
          </p:nvPr>
        </p:nvSpPr>
        <p:spPr>
          <a:xfrm>
            <a:off x="965200" y="926751"/>
            <a:ext cx="5752400" cy="13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6667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28"/>
          <p:cNvSpPr txBox="1">
            <a:spLocks noGrp="1"/>
          </p:cNvSpPr>
          <p:nvPr>
            <p:ph type="subTitle" idx="1"/>
          </p:nvPr>
        </p:nvSpPr>
        <p:spPr>
          <a:xfrm>
            <a:off x="965200" y="2351829"/>
            <a:ext cx="5752400" cy="1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867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6" name="Google Shape;226;p28"/>
          <p:cNvSpPr txBox="1"/>
          <p:nvPr/>
        </p:nvSpPr>
        <p:spPr>
          <a:xfrm>
            <a:off x="6184900" y="5188233"/>
            <a:ext cx="5047200" cy="9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This presentation template was created by </a:t>
            </a:r>
            <a:r>
              <a:rPr lang="en" sz="1600" b="1">
                <a:solidFill>
                  <a:schemeClr val="dk2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,</a:t>
            </a:r>
            <a:r>
              <a:rPr lang="en"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including icons by </a:t>
            </a:r>
            <a:r>
              <a:rPr lang="en" sz="1600" b="1">
                <a:solidFill>
                  <a:schemeClr val="dk2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, infographics &amp; images by </a:t>
            </a:r>
            <a:r>
              <a:rPr lang="en" sz="1600" b="1">
                <a:solidFill>
                  <a:schemeClr val="dk2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and illustrations by </a:t>
            </a:r>
            <a:r>
              <a:rPr lang="en" sz="1600" b="1">
                <a:solidFill>
                  <a:schemeClr val="dk2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1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r" rtl="0">
              <a:spcBef>
                <a:spcPts val="400"/>
              </a:spcBef>
              <a:spcAft>
                <a:spcPts val="0"/>
              </a:spcAft>
              <a:buNone/>
            </a:pPr>
            <a:endParaRPr sz="1333"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227" name="Google Shape;227;p28"/>
          <p:cNvGrpSpPr/>
          <p:nvPr/>
        </p:nvGrpSpPr>
        <p:grpSpPr>
          <a:xfrm>
            <a:off x="4791991" y="1231901"/>
            <a:ext cx="6802751" cy="3601716"/>
            <a:chOff x="847550" y="1140325"/>
            <a:chExt cx="6229625" cy="3298275"/>
          </a:xfrm>
        </p:grpSpPr>
        <p:sp>
          <p:nvSpPr>
            <p:cNvPr id="228" name="Google Shape;228;p28"/>
            <p:cNvSpPr/>
            <p:nvPr/>
          </p:nvSpPr>
          <p:spPr>
            <a:xfrm>
              <a:off x="936450" y="2929100"/>
              <a:ext cx="555825" cy="464275"/>
            </a:xfrm>
            <a:custGeom>
              <a:avLst/>
              <a:gdLst/>
              <a:ahLst/>
              <a:cxnLst/>
              <a:rect l="l" t="t" r="r" b="b"/>
              <a:pathLst>
                <a:path w="22233" h="18571" extrusionOk="0">
                  <a:moveTo>
                    <a:pt x="12216" y="0"/>
                  </a:moveTo>
                  <a:cubicBezTo>
                    <a:pt x="11729" y="0"/>
                    <a:pt x="11239" y="41"/>
                    <a:pt x="10761" y="114"/>
                  </a:cubicBezTo>
                  <a:cubicBezTo>
                    <a:pt x="2584" y="1360"/>
                    <a:pt x="1" y="11847"/>
                    <a:pt x="6657" y="16741"/>
                  </a:cubicBezTo>
                  <a:cubicBezTo>
                    <a:pt x="8378" y="18006"/>
                    <a:pt x="10272" y="18570"/>
                    <a:pt x="12112" y="18570"/>
                  </a:cubicBezTo>
                  <a:cubicBezTo>
                    <a:pt x="17391" y="18570"/>
                    <a:pt x="22232" y="13928"/>
                    <a:pt x="21308" y="7865"/>
                  </a:cubicBezTo>
                  <a:lnTo>
                    <a:pt x="21308" y="7865"/>
                  </a:lnTo>
                  <a:lnTo>
                    <a:pt x="12159" y="9263"/>
                  </a:lnTo>
                  <a:lnTo>
                    <a:pt x="13162" y="53"/>
                  </a:lnTo>
                  <a:cubicBezTo>
                    <a:pt x="12850" y="18"/>
                    <a:pt x="12534" y="0"/>
                    <a:pt x="12216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" name="Google Shape;229;p28"/>
            <p:cNvSpPr/>
            <p:nvPr/>
          </p:nvSpPr>
          <p:spPr>
            <a:xfrm>
              <a:off x="1286775" y="2931175"/>
              <a:ext cx="174025" cy="177100"/>
            </a:xfrm>
            <a:custGeom>
              <a:avLst/>
              <a:gdLst/>
              <a:ahLst/>
              <a:cxnLst/>
              <a:rect l="l" t="t" r="r" b="b"/>
              <a:pathLst>
                <a:path w="6961" h="7084" extrusionOk="0">
                  <a:moveTo>
                    <a:pt x="1125" y="1"/>
                  </a:moveTo>
                  <a:lnTo>
                    <a:pt x="0" y="7083"/>
                  </a:lnTo>
                  <a:lnTo>
                    <a:pt x="0" y="7083"/>
                  </a:lnTo>
                  <a:lnTo>
                    <a:pt x="6961" y="5776"/>
                  </a:lnTo>
                  <a:cubicBezTo>
                    <a:pt x="6961" y="5776"/>
                    <a:pt x="5958" y="1825"/>
                    <a:pt x="11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" name="Google Shape;230;p28"/>
            <p:cNvSpPr/>
            <p:nvPr/>
          </p:nvSpPr>
          <p:spPr>
            <a:xfrm>
              <a:off x="5318750" y="3794425"/>
              <a:ext cx="553225" cy="553225"/>
            </a:xfrm>
            <a:custGeom>
              <a:avLst/>
              <a:gdLst/>
              <a:ahLst/>
              <a:cxnLst/>
              <a:rect l="l" t="t" r="r" b="b"/>
              <a:pathLst>
                <a:path w="22129" h="22129" extrusionOk="0">
                  <a:moveTo>
                    <a:pt x="11242" y="7061"/>
                  </a:moveTo>
                  <a:cubicBezTo>
                    <a:pt x="13026" y="7061"/>
                    <a:pt x="14637" y="8278"/>
                    <a:pt x="15077" y="10092"/>
                  </a:cubicBezTo>
                  <a:cubicBezTo>
                    <a:pt x="15740" y="12744"/>
                    <a:pt x="13635" y="14991"/>
                    <a:pt x="11235" y="14991"/>
                  </a:cubicBezTo>
                  <a:cubicBezTo>
                    <a:pt x="10555" y="14991"/>
                    <a:pt x="9851" y="14810"/>
                    <a:pt x="9180" y="14408"/>
                  </a:cubicBezTo>
                  <a:cubicBezTo>
                    <a:pt x="6171" y="12584"/>
                    <a:pt x="6870" y="8025"/>
                    <a:pt x="10305" y="7174"/>
                  </a:cubicBezTo>
                  <a:cubicBezTo>
                    <a:pt x="10619" y="7097"/>
                    <a:pt x="10933" y="7061"/>
                    <a:pt x="11242" y="7061"/>
                  </a:cubicBezTo>
                  <a:close/>
                  <a:moveTo>
                    <a:pt x="10244" y="0"/>
                  </a:moveTo>
                  <a:lnTo>
                    <a:pt x="6657" y="882"/>
                  </a:lnTo>
                  <a:lnTo>
                    <a:pt x="6718" y="3101"/>
                  </a:lnTo>
                  <a:cubicBezTo>
                    <a:pt x="5989" y="3496"/>
                    <a:pt x="5350" y="3952"/>
                    <a:pt x="4773" y="4529"/>
                  </a:cubicBezTo>
                  <a:lnTo>
                    <a:pt x="2645" y="3800"/>
                  </a:lnTo>
                  <a:lnTo>
                    <a:pt x="761" y="6961"/>
                  </a:lnTo>
                  <a:lnTo>
                    <a:pt x="2372" y="8511"/>
                  </a:lnTo>
                  <a:cubicBezTo>
                    <a:pt x="2128" y="9271"/>
                    <a:pt x="2007" y="10092"/>
                    <a:pt x="1976" y="10882"/>
                  </a:cubicBezTo>
                  <a:lnTo>
                    <a:pt x="1" y="11885"/>
                  </a:lnTo>
                  <a:lnTo>
                    <a:pt x="882" y="15472"/>
                  </a:lnTo>
                  <a:lnTo>
                    <a:pt x="3101" y="15411"/>
                  </a:lnTo>
                  <a:cubicBezTo>
                    <a:pt x="3466" y="16140"/>
                    <a:pt x="3952" y="16779"/>
                    <a:pt x="4530" y="17356"/>
                  </a:cubicBezTo>
                  <a:lnTo>
                    <a:pt x="3800" y="19484"/>
                  </a:lnTo>
                  <a:lnTo>
                    <a:pt x="6961" y="21368"/>
                  </a:lnTo>
                  <a:lnTo>
                    <a:pt x="8511" y="19757"/>
                  </a:lnTo>
                  <a:cubicBezTo>
                    <a:pt x="9271" y="20001"/>
                    <a:pt x="10092" y="20122"/>
                    <a:pt x="10882" y="20153"/>
                  </a:cubicBezTo>
                  <a:lnTo>
                    <a:pt x="11885" y="22128"/>
                  </a:lnTo>
                  <a:lnTo>
                    <a:pt x="15472" y="21277"/>
                  </a:lnTo>
                  <a:lnTo>
                    <a:pt x="15411" y="19028"/>
                  </a:lnTo>
                  <a:cubicBezTo>
                    <a:pt x="16141" y="18663"/>
                    <a:pt x="16779" y="18177"/>
                    <a:pt x="17357" y="17630"/>
                  </a:cubicBezTo>
                  <a:lnTo>
                    <a:pt x="19484" y="18329"/>
                  </a:lnTo>
                  <a:lnTo>
                    <a:pt x="21369" y="15168"/>
                  </a:lnTo>
                  <a:lnTo>
                    <a:pt x="19758" y="13617"/>
                  </a:lnTo>
                  <a:cubicBezTo>
                    <a:pt x="20001" y="12858"/>
                    <a:pt x="20123" y="12037"/>
                    <a:pt x="20153" y="11247"/>
                  </a:cubicBezTo>
                  <a:lnTo>
                    <a:pt x="22129" y="10244"/>
                  </a:lnTo>
                  <a:lnTo>
                    <a:pt x="21278" y="6657"/>
                  </a:lnTo>
                  <a:lnTo>
                    <a:pt x="19028" y="6718"/>
                  </a:lnTo>
                  <a:cubicBezTo>
                    <a:pt x="18664" y="5988"/>
                    <a:pt x="18177" y="5350"/>
                    <a:pt x="17630" y="4772"/>
                  </a:cubicBezTo>
                  <a:lnTo>
                    <a:pt x="18329" y="2645"/>
                  </a:lnTo>
                  <a:lnTo>
                    <a:pt x="15168" y="760"/>
                  </a:lnTo>
                  <a:lnTo>
                    <a:pt x="13618" y="2371"/>
                  </a:lnTo>
                  <a:cubicBezTo>
                    <a:pt x="12858" y="2128"/>
                    <a:pt x="12037" y="2006"/>
                    <a:pt x="11247" y="1976"/>
                  </a:cubicBezTo>
                  <a:lnTo>
                    <a:pt x="1024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28"/>
            <p:cNvSpPr/>
            <p:nvPr/>
          </p:nvSpPr>
          <p:spPr>
            <a:xfrm>
              <a:off x="5496575" y="3969950"/>
              <a:ext cx="205950" cy="201900"/>
            </a:xfrm>
            <a:custGeom>
              <a:avLst/>
              <a:gdLst/>
              <a:ahLst/>
              <a:cxnLst/>
              <a:rect l="l" t="t" r="r" b="b"/>
              <a:pathLst>
                <a:path w="8238" h="8076" extrusionOk="0">
                  <a:moveTo>
                    <a:pt x="4164" y="1"/>
                  </a:moveTo>
                  <a:cubicBezTo>
                    <a:pt x="3830" y="1"/>
                    <a:pt x="3496" y="61"/>
                    <a:pt x="3192" y="153"/>
                  </a:cubicBezTo>
                  <a:cubicBezTo>
                    <a:pt x="3496" y="122"/>
                    <a:pt x="3830" y="92"/>
                    <a:pt x="4134" y="61"/>
                  </a:cubicBezTo>
                  <a:cubicBezTo>
                    <a:pt x="5016" y="92"/>
                    <a:pt x="5867" y="396"/>
                    <a:pt x="6566" y="973"/>
                  </a:cubicBezTo>
                  <a:cubicBezTo>
                    <a:pt x="7569" y="1794"/>
                    <a:pt x="8086" y="3071"/>
                    <a:pt x="7934" y="4378"/>
                  </a:cubicBezTo>
                  <a:cubicBezTo>
                    <a:pt x="7903" y="4742"/>
                    <a:pt x="7812" y="5107"/>
                    <a:pt x="7660" y="5441"/>
                  </a:cubicBezTo>
                  <a:cubicBezTo>
                    <a:pt x="7508" y="5806"/>
                    <a:pt x="7326" y="6141"/>
                    <a:pt x="7052" y="6444"/>
                  </a:cubicBezTo>
                  <a:cubicBezTo>
                    <a:pt x="6318" y="7325"/>
                    <a:pt x="5238" y="7815"/>
                    <a:pt x="4129" y="7815"/>
                  </a:cubicBezTo>
                  <a:cubicBezTo>
                    <a:pt x="3630" y="7815"/>
                    <a:pt x="3126" y="7716"/>
                    <a:pt x="2645" y="7508"/>
                  </a:cubicBezTo>
                  <a:cubicBezTo>
                    <a:pt x="1946" y="7235"/>
                    <a:pt x="1338" y="6748"/>
                    <a:pt x="912" y="6110"/>
                  </a:cubicBezTo>
                  <a:cubicBezTo>
                    <a:pt x="547" y="5533"/>
                    <a:pt x="304" y="4864"/>
                    <a:pt x="274" y="4195"/>
                  </a:cubicBezTo>
                  <a:cubicBezTo>
                    <a:pt x="243" y="3587"/>
                    <a:pt x="335" y="2979"/>
                    <a:pt x="578" y="2432"/>
                  </a:cubicBezTo>
                  <a:cubicBezTo>
                    <a:pt x="912" y="1612"/>
                    <a:pt x="1520" y="943"/>
                    <a:pt x="2280" y="517"/>
                  </a:cubicBezTo>
                  <a:cubicBezTo>
                    <a:pt x="2584" y="396"/>
                    <a:pt x="2888" y="274"/>
                    <a:pt x="3192" y="153"/>
                  </a:cubicBezTo>
                  <a:lnTo>
                    <a:pt x="3192" y="153"/>
                  </a:lnTo>
                  <a:cubicBezTo>
                    <a:pt x="2857" y="213"/>
                    <a:pt x="2554" y="305"/>
                    <a:pt x="2250" y="457"/>
                  </a:cubicBezTo>
                  <a:cubicBezTo>
                    <a:pt x="851" y="1186"/>
                    <a:pt x="0" y="2645"/>
                    <a:pt x="91" y="4226"/>
                  </a:cubicBezTo>
                  <a:cubicBezTo>
                    <a:pt x="122" y="4925"/>
                    <a:pt x="335" y="5624"/>
                    <a:pt x="760" y="6232"/>
                  </a:cubicBezTo>
                  <a:cubicBezTo>
                    <a:pt x="1186" y="6900"/>
                    <a:pt x="1824" y="7448"/>
                    <a:pt x="2554" y="7752"/>
                  </a:cubicBezTo>
                  <a:cubicBezTo>
                    <a:pt x="3067" y="7970"/>
                    <a:pt x="3608" y="8076"/>
                    <a:pt x="4142" y="8076"/>
                  </a:cubicBezTo>
                  <a:cubicBezTo>
                    <a:pt x="5316" y="8076"/>
                    <a:pt x="6462" y="7567"/>
                    <a:pt x="7234" y="6627"/>
                  </a:cubicBezTo>
                  <a:cubicBezTo>
                    <a:pt x="7508" y="6323"/>
                    <a:pt x="7721" y="5958"/>
                    <a:pt x="7873" y="5593"/>
                  </a:cubicBezTo>
                  <a:cubicBezTo>
                    <a:pt x="8025" y="5229"/>
                    <a:pt x="8116" y="4834"/>
                    <a:pt x="8146" y="4438"/>
                  </a:cubicBezTo>
                  <a:cubicBezTo>
                    <a:pt x="8238" y="3709"/>
                    <a:pt x="8116" y="2979"/>
                    <a:pt x="7812" y="2341"/>
                  </a:cubicBezTo>
                  <a:cubicBezTo>
                    <a:pt x="7538" y="1764"/>
                    <a:pt x="7143" y="1247"/>
                    <a:pt x="6657" y="882"/>
                  </a:cubicBezTo>
                  <a:cubicBezTo>
                    <a:pt x="5958" y="305"/>
                    <a:pt x="5076" y="1"/>
                    <a:pt x="416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28"/>
            <p:cNvSpPr/>
            <p:nvPr/>
          </p:nvSpPr>
          <p:spPr>
            <a:xfrm>
              <a:off x="2786800" y="3847650"/>
              <a:ext cx="607925" cy="590950"/>
            </a:xfrm>
            <a:custGeom>
              <a:avLst/>
              <a:gdLst/>
              <a:ahLst/>
              <a:cxnLst/>
              <a:rect l="l" t="t" r="r" b="b"/>
              <a:pathLst>
                <a:path w="24317" h="23638" extrusionOk="0">
                  <a:moveTo>
                    <a:pt x="12666" y="1"/>
                  </a:moveTo>
                  <a:cubicBezTo>
                    <a:pt x="11403" y="1"/>
                    <a:pt x="10142" y="205"/>
                    <a:pt x="8937" y="607"/>
                  </a:cubicBezTo>
                  <a:cubicBezTo>
                    <a:pt x="7842" y="941"/>
                    <a:pt x="6839" y="1458"/>
                    <a:pt x="5897" y="2127"/>
                  </a:cubicBezTo>
                  <a:cubicBezTo>
                    <a:pt x="5411" y="2461"/>
                    <a:pt x="4955" y="2826"/>
                    <a:pt x="4529" y="3221"/>
                  </a:cubicBezTo>
                  <a:cubicBezTo>
                    <a:pt x="4104" y="3646"/>
                    <a:pt x="3708" y="4102"/>
                    <a:pt x="3313" y="4558"/>
                  </a:cubicBezTo>
                  <a:cubicBezTo>
                    <a:pt x="122" y="8662"/>
                    <a:pt x="0" y="14346"/>
                    <a:pt x="2979" y="18601"/>
                  </a:cubicBezTo>
                  <a:cubicBezTo>
                    <a:pt x="3344" y="19087"/>
                    <a:pt x="3708" y="19543"/>
                    <a:pt x="4134" y="19999"/>
                  </a:cubicBezTo>
                  <a:cubicBezTo>
                    <a:pt x="4529" y="20425"/>
                    <a:pt x="4985" y="20790"/>
                    <a:pt x="5441" y="21154"/>
                  </a:cubicBezTo>
                  <a:cubicBezTo>
                    <a:pt x="6353" y="21884"/>
                    <a:pt x="7356" y="22431"/>
                    <a:pt x="8420" y="22826"/>
                  </a:cubicBezTo>
                  <a:cubicBezTo>
                    <a:pt x="9772" y="23367"/>
                    <a:pt x="11195" y="23637"/>
                    <a:pt x="12630" y="23637"/>
                  </a:cubicBezTo>
                  <a:cubicBezTo>
                    <a:pt x="13293" y="23637"/>
                    <a:pt x="13958" y="23580"/>
                    <a:pt x="14621" y="23464"/>
                  </a:cubicBezTo>
                  <a:cubicBezTo>
                    <a:pt x="17964" y="22917"/>
                    <a:pt x="20882" y="20941"/>
                    <a:pt x="22645" y="18054"/>
                  </a:cubicBezTo>
                  <a:cubicBezTo>
                    <a:pt x="23253" y="17081"/>
                    <a:pt x="23678" y="16048"/>
                    <a:pt x="23952" y="14954"/>
                  </a:cubicBezTo>
                  <a:cubicBezTo>
                    <a:pt x="24074" y="14528"/>
                    <a:pt x="24134" y="14133"/>
                    <a:pt x="24195" y="13738"/>
                  </a:cubicBezTo>
                  <a:cubicBezTo>
                    <a:pt x="24256" y="13434"/>
                    <a:pt x="24286" y="13130"/>
                    <a:pt x="24286" y="12826"/>
                  </a:cubicBezTo>
                  <a:cubicBezTo>
                    <a:pt x="24317" y="12583"/>
                    <a:pt x="24317" y="12340"/>
                    <a:pt x="24286" y="12096"/>
                  </a:cubicBezTo>
                  <a:cubicBezTo>
                    <a:pt x="24195" y="12340"/>
                    <a:pt x="24165" y="12583"/>
                    <a:pt x="24165" y="12826"/>
                  </a:cubicBezTo>
                  <a:cubicBezTo>
                    <a:pt x="24134" y="13130"/>
                    <a:pt x="24074" y="13403"/>
                    <a:pt x="24013" y="13707"/>
                  </a:cubicBezTo>
                  <a:cubicBezTo>
                    <a:pt x="23952" y="14102"/>
                    <a:pt x="23861" y="14498"/>
                    <a:pt x="23739" y="14862"/>
                  </a:cubicBezTo>
                  <a:cubicBezTo>
                    <a:pt x="23435" y="15926"/>
                    <a:pt x="22949" y="16929"/>
                    <a:pt x="22341" y="17872"/>
                  </a:cubicBezTo>
                  <a:cubicBezTo>
                    <a:pt x="20201" y="21193"/>
                    <a:pt x="16540" y="23076"/>
                    <a:pt x="12749" y="23076"/>
                  </a:cubicBezTo>
                  <a:cubicBezTo>
                    <a:pt x="11372" y="23076"/>
                    <a:pt x="9977" y="22828"/>
                    <a:pt x="8633" y="22309"/>
                  </a:cubicBezTo>
                  <a:cubicBezTo>
                    <a:pt x="7630" y="21914"/>
                    <a:pt x="6687" y="21367"/>
                    <a:pt x="5836" y="20698"/>
                  </a:cubicBezTo>
                  <a:cubicBezTo>
                    <a:pt x="5380" y="20334"/>
                    <a:pt x="4955" y="19969"/>
                    <a:pt x="4590" y="19574"/>
                  </a:cubicBezTo>
                  <a:cubicBezTo>
                    <a:pt x="4195" y="19148"/>
                    <a:pt x="3830" y="18692"/>
                    <a:pt x="3496" y="18236"/>
                  </a:cubicBezTo>
                  <a:cubicBezTo>
                    <a:pt x="699" y="14224"/>
                    <a:pt x="821" y="8814"/>
                    <a:pt x="3830" y="4953"/>
                  </a:cubicBezTo>
                  <a:cubicBezTo>
                    <a:pt x="4499" y="4042"/>
                    <a:pt x="5319" y="3251"/>
                    <a:pt x="6262" y="2613"/>
                  </a:cubicBezTo>
                  <a:cubicBezTo>
                    <a:pt x="7143" y="1975"/>
                    <a:pt x="8116" y="1488"/>
                    <a:pt x="9149" y="1124"/>
                  </a:cubicBezTo>
                  <a:cubicBezTo>
                    <a:pt x="10332" y="729"/>
                    <a:pt x="11561" y="532"/>
                    <a:pt x="12794" y="532"/>
                  </a:cubicBezTo>
                  <a:cubicBezTo>
                    <a:pt x="13557" y="532"/>
                    <a:pt x="14321" y="608"/>
                    <a:pt x="15076" y="759"/>
                  </a:cubicBezTo>
                  <a:cubicBezTo>
                    <a:pt x="16809" y="1124"/>
                    <a:pt x="18390" y="1883"/>
                    <a:pt x="19788" y="2978"/>
                  </a:cubicBezTo>
                  <a:cubicBezTo>
                    <a:pt x="20912" y="3859"/>
                    <a:pt x="21885" y="4984"/>
                    <a:pt x="22615" y="6230"/>
                  </a:cubicBezTo>
                  <a:cubicBezTo>
                    <a:pt x="23162" y="7172"/>
                    <a:pt x="23587" y="8206"/>
                    <a:pt x="23861" y="9270"/>
                  </a:cubicBezTo>
                  <a:cubicBezTo>
                    <a:pt x="23952" y="9665"/>
                    <a:pt x="24043" y="10060"/>
                    <a:pt x="24074" y="10455"/>
                  </a:cubicBezTo>
                  <a:cubicBezTo>
                    <a:pt x="24134" y="10759"/>
                    <a:pt x="24165" y="11033"/>
                    <a:pt x="24165" y="11336"/>
                  </a:cubicBezTo>
                  <a:cubicBezTo>
                    <a:pt x="24165" y="11580"/>
                    <a:pt x="24195" y="11823"/>
                    <a:pt x="24256" y="12066"/>
                  </a:cubicBezTo>
                  <a:cubicBezTo>
                    <a:pt x="24286" y="11823"/>
                    <a:pt x="24317" y="11610"/>
                    <a:pt x="24317" y="11367"/>
                  </a:cubicBezTo>
                  <a:cubicBezTo>
                    <a:pt x="24317" y="11063"/>
                    <a:pt x="24317" y="10759"/>
                    <a:pt x="24256" y="10455"/>
                  </a:cubicBezTo>
                  <a:cubicBezTo>
                    <a:pt x="24226" y="10060"/>
                    <a:pt x="24165" y="9634"/>
                    <a:pt x="24074" y="9239"/>
                  </a:cubicBezTo>
                  <a:cubicBezTo>
                    <a:pt x="23861" y="8145"/>
                    <a:pt x="23466" y="7051"/>
                    <a:pt x="22919" y="6078"/>
                  </a:cubicBezTo>
                  <a:cubicBezTo>
                    <a:pt x="21308" y="3099"/>
                    <a:pt x="18481" y="1002"/>
                    <a:pt x="15168" y="273"/>
                  </a:cubicBezTo>
                  <a:cubicBezTo>
                    <a:pt x="14343" y="91"/>
                    <a:pt x="13504" y="1"/>
                    <a:pt x="1266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28"/>
            <p:cNvSpPr/>
            <p:nvPr/>
          </p:nvSpPr>
          <p:spPr>
            <a:xfrm>
              <a:off x="2881025" y="3957700"/>
              <a:ext cx="455200" cy="95975"/>
            </a:xfrm>
            <a:custGeom>
              <a:avLst/>
              <a:gdLst/>
              <a:ahLst/>
              <a:cxnLst/>
              <a:rect l="l" t="t" r="r" b="b"/>
              <a:pathLst>
                <a:path w="18208" h="3839" extrusionOk="0">
                  <a:moveTo>
                    <a:pt x="72" y="1"/>
                  </a:moveTo>
                  <a:cubicBezTo>
                    <a:pt x="67" y="1"/>
                    <a:pt x="64" y="2"/>
                    <a:pt x="61" y="4"/>
                  </a:cubicBezTo>
                  <a:cubicBezTo>
                    <a:pt x="0" y="65"/>
                    <a:pt x="760" y="916"/>
                    <a:pt x="2310" y="1858"/>
                  </a:cubicBezTo>
                  <a:cubicBezTo>
                    <a:pt x="3222" y="2406"/>
                    <a:pt x="4164" y="2831"/>
                    <a:pt x="5198" y="3196"/>
                  </a:cubicBezTo>
                  <a:cubicBezTo>
                    <a:pt x="5471" y="3287"/>
                    <a:pt x="5775" y="3348"/>
                    <a:pt x="6079" y="3439"/>
                  </a:cubicBezTo>
                  <a:lnTo>
                    <a:pt x="6535" y="3561"/>
                  </a:lnTo>
                  <a:cubicBezTo>
                    <a:pt x="6687" y="3591"/>
                    <a:pt x="6839" y="3621"/>
                    <a:pt x="7022" y="3621"/>
                  </a:cubicBezTo>
                  <a:lnTo>
                    <a:pt x="7994" y="3804"/>
                  </a:lnTo>
                  <a:lnTo>
                    <a:pt x="9028" y="3834"/>
                  </a:lnTo>
                  <a:cubicBezTo>
                    <a:pt x="9136" y="3837"/>
                    <a:pt x="9244" y="3838"/>
                    <a:pt x="9352" y="3838"/>
                  </a:cubicBezTo>
                  <a:cubicBezTo>
                    <a:pt x="11612" y="3838"/>
                    <a:pt x="13832" y="3234"/>
                    <a:pt x="15776" y="2132"/>
                  </a:cubicBezTo>
                  <a:lnTo>
                    <a:pt x="16353" y="1828"/>
                  </a:lnTo>
                  <a:cubicBezTo>
                    <a:pt x="16536" y="1706"/>
                    <a:pt x="16688" y="1615"/>
                    <a:pt x="16839" y="1494"/>
                  </a:cubicBezTo>
                  <a:lnTo>
                    <a:pt x="17599" y="977"/>
                  </a:lnTo>
                  <a:cubicBezTo>
                    <a:pt x="17995" y="673"/>
                    <a:pt x="18207" y="491"/>
                    <a:pt x="18177" y="460"/>
                  </a:cubicBezTo>
                  <a:cubicBezTo>
                    <a:pt x="18173" y="456"/>
                    <a:pt x="18166" y="455"/>
                    <a:pt x="18156" y="455"/>
                  </a:cubicBezTo>
                  <a:cubicBezTo>
                    <a:pt x="18083" y="455"/>
                    <a:pt x="17847" y="551"/>
                    <a:pt x="17447" y="764"/>
                  </a:cubicBezTo>
                  <a:lnTo>
                    <a:pt x="16657" y="1190"/>
                  </a:lnTo>
                  <a:cubicBezTo>
                    <a:pt x="16505" y="1281"/>
                    <a:pt x="16353" y="1372"/>
                    <a:pt x="16171" y="1463"/>
                  </a:cubicBezTo>
                  <a:lnTo>
                    <a:pt x="15593" y="1706"/>
                  </a:lnTo>
                  <a:cubicBezTo>
                    <a:pt x="13617" y="2710"/>
                    <a:pt x="11439" y="3197"/>
                    <a:pt x="9229" y="3197"/>
                  </a:cubicBezTo>
                  <a:cubicBezTo>
                    <a:pt x="9162" y="3197"/>
                    <a:pt x="9095" y="3197"/>
                    <a:pt x="9028" y="3196"/>
                  </a:cubicBezTo>
                  <a:lnTo>
                    <a:pt x="8055" y="3165"/>
                  </a:lnTo>
                  <a:lnTo>
                    <a:pt x="7113" y="3013"/>
                  </a:lnTo>
                  <a:lnTo>
                    <a:pt x="6657" y="2953"/>
                  </a:lnTo>
                  <a:lnTo>
                    <a:pt x="6201" y="2831"/>
                  </a:lnTo>
                  <a:cubicBezTo>
                    <a:pt x="5897" y="2770"/>
                    <a:pt x="5623" y="2710"/>
                    <a:pt x="5350" y="2618"/>
                  </a:cubicBezTo>
                  <a:cubicBezTo>
                    <a:pt x="4377" y="2314"/>
                    <a:pt x="3435" y="1919"/>
                    <a:pt x="2523" y="1463"/>
                  </a:cubicBezTo>
                  <a:cubicBezTo>
                    <a:pt x="1036" y="676"/>
                    <a:pt x="192" y="1"/>
                    <a:pt x="7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" name="Google Shape;234;p28"/>
            <p:cNvSpPr/>
            <p:nvPr/>
          </p:nvSpPr>
          <p:spPr>
            <a:xfrm>
              <a:off x="2872650" y="4235800"/>
              <a:ext cx="455975" cy="95225"/>
            </a:xfrm>
            <a:custGeom>
              <a:avLst/>
              <a:gdLst/>
              <a:ahLst/>
              <a:cxnLst/>
              <a:rect l="l" t="t" r="r" b="b"/>
              <a:pathLst>
                <a:path w="18239" h="3809" extrusionOk="0">
                  <a:moveTo>
                    <a:pt x="8872" y="1"/>
                  </a:moveTo>
                  <a:cubicBezTo>
                    <a:pt x="6615" y="1"/>
                    <a:pt x="4371" y="578"/>
                    <a:pt x="2402" y="1707"/>
                  </a:cubicBezTo>
                  <a:lnTo>
                    <a:pt x="1855" y="2011"/>
                  </a:lnTo>
                  <a:cubicBezTo>
                    <a:pt x="1673" y="2102"/>
                    <a:pt x="1521" y="2224"/>
                    <a:pt x="1369" y="2346"/>
                  </a:cubicBezTo>
                  <a:lnTo>
                    <a:pt x="609" y="2862"/>
                  </a:lnTo>
                  <a:cubicBezTo>
                    <a:pt x="214" y="3166"/>
                    <a:pt x="1" y="3349"/>
                    <a:pt x="31" y="3379"/>
                  </a:cubicBezTo>
                  <a:cubicBezTo>
                    <a:pt x="35" y="3383"/>
                    <a:pt x="42" y="3385"/>
                    <a:pt x="52" y="3385"/>
                  </a:cubicBezTo>
                  <a:cubicBezTo>
                    <a:pt x="125" y="3385"/>
                    <a:pt x="361" y="3288"/>
                    <a:pt x="761" y="3075"/>
                  </a:cubicBezTo>
                  <a:lnTo>
                    <a:pt x="1551" y="2619"/>
                  </a:lnTo>
                  <a:cubicBezTo>
                    <a:pt x="1703" y="2558"/>
                    <a:pt x="1855" y="2437"/>
                    <a:pt x="2037" y="2346"/>
                  </a:cubicBezTo>
                  <a:lnTo>
                    <a:pt x="2615" y="2102"/>
                  </a:lnTo>
                  <a:cubicBezTo>
                    <a:pt x="4544" y="1152"/>
                    <a:pt x="6664" y="639"/>
                    <a:pt x="8819" y="639"/>
                  </a:cubicBezTo>
                  <a:cubicBezTo>
                    <a:pt x="8940" y="639"/>
                    <a:pt x="9060" y="640"/>
                    <a:pt x="9180" y="643"/>
                  </a:cubicBezTo>
                  <a:lnTo>
                    <a:pt x="10183" y="674"/>
                  </a:lnTo>
                  <a:lnTo>
                    <a:pt x="11126" y="795"/>
                  </a:lnTo>
                  <a:lnTo>
                    <a:pt x="11582" y="887"/>
                  </a:lnTo>
                  <a:lnTo>
                    <a:pt x="12007" y="978"/>
                  </a:lnTo>
                  <a:cubicBezTo>
                    <a:pt x="12311" y="1069"/>
                    <a:pt x="12585" y="1130"/>
                    <a:pt x="12889" y="1191"/>
                  </a:cubicBezTo>
                  <a:cubicBezTo>
                    <a:pt x="13861" y="1494"/>
                    <a:pt x="14804" y="1890"/>
                    <a:pt x="15715" y="2376"/>
                  </a:cubicBezTo>
                  <a:cubicBezTo>
                    <a:pt x="17203" y="3134"/>
                    <a:pt x="18046" y="3808"/>
                    <a:pt x="18166" y="3808"/>
                  </a:cubicBezTo>
                  <a:cubicBezTo>
                    <a:pt x="18171" y="3808"/>
                    <a:pt x="18175" y="3807"/>
                    <a:pt x="18178" y="3805"/>
                  </a:cubicBezTo>
                  <a:cubicBezTo>
                    <a:pt x="18238" y="3774"/>
                    <a:pt x="17478" y="2923"/>
                    <a:pt x="15928" y="1981"/>
                  </a:cubicBezTo>
                  <a:cubicBezTo>
                    <a:pt x="15016" y="1434"/>
                    <a:pt x="14044" y="978"/>
                    <a:pt x="13041" y="643"/>
                  </a:cubicBezTo>
                  <a:cubicBezTo>
                    <a:pt x="12767" y="552"/>
                    <a:pt x="12463" y="491"/>
                    <a:pt x="12159" y="400"/>
                  </a:cubicBezTo>
                  <a:lnTo>
                    <a:pt x="11703" y="279"/>
                  </a:lnTo>
                  <a:cubicBezTo>
                    <a:pt x="11551" y="248"/>
                    <a:pt x="11369" y="218"/>
                    <a:pt x="11217" y="187"/>
                  </a:cubicBezTo>
                  <a:lnTo>
                    <a:pt x="10244" y="35"/>
                  </a:lnTo>
                  <a:lnTo>
                    <a:pt x="9211" y="5"/>
                  </a:lnTo>
                  <a:cubicBezTo>
                    <a:pt x="9098" y="2"/>
                    <a:pt x="8985" y="1"/>
                    <a:pt x="887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28"/>
            <p:cNvSpPr/>
            <p:nvPr/>
          </p:nvSpPr>
          <p:spPr>
            <a:xfrm>
              <a:off x="2815675" y="4138500"/>
              <a:ext cx="577525" cy="21175"/>
            </a:xfrm>
            <a:custGeom>
              <a:avLst/>
              <a:gdLst/>
              <a:ahLst/>
              <a:cxnLst/>
              <a:rect l="l" t="t" r="r" b="b"/>
              <a:pathLst>
                <a:path w="23101" h="847" extrusionOk="0">
                  <a:moveTo>
                    <a:pt x="4274" y="0"/>
                  </a:moveTo>
                  <a:cubicBezTo>
                    <a:pt x="1666" y="0"/>
                    <a:pt x="0" y="55"/>
                    <a:pt x="0" y="158"/>
                  </a:cubicBezTo>
                  <a:cubicBezTo>
                    <a:pt x="0" y="310"/>
                    <a:pt x="5167" y="584"/>
                    <a:pt x="11520" y="736"/>
                  </a:cubicBezTo>
                  <a:cubicBezTo>
                    <a:pt x="14566" y="808"/>
                    <a:pt x="17343" y="846"/>
                    <a:pt x="19413" y="846"/>
                  </a:cubicBezTo>
                  <a:cubicBezTo>
                    <a:pt x="21680" y="846"/>
                    <a:pt x="23101" y="801"/>
                    <a:pt x="23101" y="706"/>
                  </a:cubicBezTo>
                  <a:cubicBezTo>
                    <a:pt x="23101" y="523"/>
                    <a:pt x="17934" y="250"/>
                    <a:pt x="11551" y="98"/>
                  </a:cubicBezTo>
                  <a:cubicBezTo>
                    <a:pt x="8792" y="32"/>
                    <a:pt x="6260" y="0"/>
                    <a:pt x="427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" name="Google Shape;236;p28"/>
            <p:cNvSpPr/>
            <p:nvPr/>
          </p:nvSpPr>
          <p:spPr>
            <a:xfrm>
              <a:off x="3086200" y="3853700"/>
              <a:ext cx="23575" cy="577525"/>
            </a:xfrm>
            <a:custGeom>
              <a:avLst/>
              <a:gdLst/>
              <a:ahLst/>
              <a:cxnLst/>
              <a:rect l="l" t="t" r="r" b="b"/>
              <a:pathLst>
                <a:path w="943" h="23101" extrusionOk="0">
                  <a:moveTo>
                    <a:pt x="760" y="0"/>
                  </a:moveTo>
                  <a:cubicBezTo>
                    <a:pt x="578" y="0"/>
                    <a:pt x="304" y="5167"/>
                    <a:pt x="152" y="11550"/>
                  </a:cubicBezTo>
                  <a:cubicBezTo>
                    <a:pt x="0" y="17903"/>
                    <a:pt x="30" y="23101"/>
                    <a:pt x="182" y="23101"/>
                  </a:cubicBezTo>
                  <a:cubicBezTo>
                    <a:pt x="183" y="23101"/>
                    <a:pt x="184" y="23101"/>
                    <a:pt x="184" y="23101"/>
                  </a:cubicBezTo>
                  <a:cubicBezTo>
                    <a:pt x="366" y="23101"/>
                    <a:pt x="639" y="17915"/>
                    <a:pt x="790" y="11550"/>
                  </a:cubicBezTo>
                  <a:cubicBezTo>
                    <a:pt x="942" y="5167"/>
                    <a:pt x="912" y="0"/>
                    <a:pt x="76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28"/>
            <p:cNvSpPr/>
            <p:nvPr/>
          </p:nvSpPr>
          <p:spPr>
            <a:xfrm>
              <a:off x="2946375" y="3852900"/>
              <a:ext cx="159600" cy="577650"/>
            </a:xfrm>
            <a:custGeom>
              <a:avLst/>
              <a:gdLst/>
              <a:ahLst/>
              <a:cxnLst/>
              <a:rect l="l" t="t" r="r" b="b"/>
              <a:pathLst>
                <a:path w="6384" h="23106" extrusionOk="0">
                  <a:moveTo>
                    <a:pt x="6348" y="1"/>
                  </a:moveTo>
                  <a:cubicBezTo>
                    <a:pt x="6245" y="1"/>
                    <a:pt x="4987" y="797"/>
                    <a:pt x="3465" y="2677"/>
                  </a:cubicBezTo>
                  <a:cubicBezTo>
                    <a:pt x="2554" y="3771"/>
                    <a:pt x="1794" y="4987"/>
                    <a:pt x="1216" y="6294"/>
                  </a:cubicBezTo>
                  <a:cubicBezTo>
                    <a:pt x="487" y="7905"/>
                    <a:pt x="91" y="9668"/>
                    <a:pt x="31" y="11430"/>
                  </a:cubicBezTo>
                  <a:cubicBezTo>
                    <a:pt x="0" y="13193"/>
                    <a:pt x="304" y="14956"/>
                    <a:pt x="943" y="16598"/>
                  </a:cubicBezTo>
                  <a:cubicBezTo>
                    <a:pt x="1429" y="17935"/>
                    <a:pt x="2128" y="19212"/>
                    <a:pt x="3009" y="20367"/>
                  </a:cubicBezTo>
                  <a:cubicBezTo>
                    <a:pt x="4420" y="22247"/>
                    <a:pt x="5660" y="23105"/>
                    <a:pt x="5768" y="23105"/>
                  </a:cubicBezTo>
                  <a:cubicBezTo>
                    <a:pt x="5772" y="23105"/>
                    <a:pt x="5774" y="23104"/>
                    <a:pt x="5775" y="23102"/>
                  </a:cubicBezTo>
                  <a:cubicBezTo>
                    <a:pt x="5836" y="23042"/>
                    <a:pt x="4712" y="22069"/>
                    <a:pt x="3374" y="20093"/>
                  </a:cubicBezTo>
                  <a:cubicBezTo>
                    <a:pt x="2584" y="18938"/>
                    <a:pt x="1946" y="17722"/>
                    <a:pt x="1490" y="16415"/>
                  </a:cubicBezTo>
                  <a:cubicBezTo>
                    <a:pt x="912" y="14804"/>
                    <a:pt x="639" y="13133"/>
                    <a:pt x="669" y="11430"/>
                  </a:cubicBezTo>
                  <a:cubicBezTo>
                    <a:pt x="699" y="9728"/>
                    <a:pt x="1064" y="8087"/>
                    <a:pt x="1733" y="6506"/>
                  </a:cubicBezTo>
                  <a:cubicBezTo>
                    <a:pt x="2280" y="5260"/>
                    <a:pt x="2979" y="4044"/>
                    <a:pt x="3800" y="2920"/>
                  </a:cubicBezTo>
                  <a:cubicBezTo>
                    <a:pt x="5228" y="1035"/>
                    <a:pt x="6383" y="63"/>
                    <a:pt x="6353" y="2"/>
                  </a:cubicBezTo>
                  <a:cubicBezTo>
                    <a:pt x="6352" y="1"/>
                    <a:pt x="6350" y="1"/>
                    <a:pt x="634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28"/>
            <p:cNvSpPr/>
            <p:nvPr/>
          </p:nvSpPr>
          <p:spPr>
            <a:xfrm>
              <a:off x="3096075" y="3853625"/>
              <a:ext cx="159600" cy="577675"/>
            </a:xfrm>
            <a:custGeom>
              <a:avLst/>
              <a:gdLst/>
              <a:ahLst/>
              <a:cxnLst/>
              <a:rect l="l" t="t" r="r" b="b"/>
              <a:pathLst>
                <a:path w="6384" h="23107" extrusionOk="0">
                  <a:moveTo>
                    <a:pt x="618" y="0"/>
                  </a:moveTo>
                  <a:cubicBezTo>
                    <a:pt x="614" y="0"/>
                    <a:pt x="610" y="1"/>
                    <a:pt x="608" y="3"/>
                  </a:cubicBezTo>
                  <a:cubicBezTo>
                    <a:pt x="547" y="64"/>
                    <a:pt x="1702" y="1037"/>
                    <a:pt x="3040" y="3012"/>
                  </a:cubicBezTo>
                  <a:cubicBezTo>
                    <a:pt x="3830" y="4167"/>
                    <a:pt x="4468" y="5383"/>
                    <a:pt x="4924" y="6690"/>
                  </a:cubicBezTo>
                  <a:cubicBezTo>
                    <a:pt x="5502" y="8301"/>
                    <a:pt x="5775" y="9973"/>
                    <a:pt x="5745" y="11675"/>
                  </a:cubicBezTo>
                  <a:cubicBezTo>
                    <a:pt x="5684" y="13377"/>
                    <a:pt x="5319" y="15019"/>
                    <a:pt x="4651" y="16599"/>
                  </a:cubicBezTo>
                  <a:cubicBezTo>
                    <a:pt x="4104" y="17876"/>
                    <a:pt x="3405" y="19061"/>
                    <a:pt x="2584" y="20186"/>
                  </a:cubicBezTo>
                  <a:cubicBezTo>
                    <a:pt x="1155" y="22070"/>
                    <a:pt x="0" y="23043"/>
                    <a:pt x="61" y="23104"/>
                  </a:cubicBezTo>
                  <a:cubicBezTo>
                    <a:pt x="62" y="23106"/>
                    <a:pt x="64" y="23107"/>
                    <a:pt x="68" y="23107"/>
                  </a:cubicBezTo>
                  <a:cubicBezTo>
                    <a:pt x="177" y="23107"/>
                    <a:pt x="1421" y="22251"/>
                    <a:pt x="2949" y="20429"/>
                  </a:cubicBezTo>
                  <a:cubicBezTo>
                    <a:pt x="3860" y="19335"/>
                    <a:pt x="4590" y="18119"/>
                    <a:pt x="5198" y="16812"/>
                  </a:cubicBezTo>
                  <a:cubicBezTo>
                    <a:pt x="5927" y="15201"/>
                    <a:pt x="6323" y="13438"/>
                    <a:pt x="6353" y="11675"/>
                  </a:cubicBezTo>
                  <a:cubicBezTo>
                    <a:pt x="6383" y="9912"/>
                    <a:pt x="6079" y="8149"/>
                    <a:pt x="5471" y="6508"/>
                  </a:cubicBezTo>
                  <a:cubicBezTo>
                    <a:pt x="4955" y="5170"/>
                    <a:pt x="4256" y="3894"/>
                    <a:pt x="3405" y="2739"/>
                  </a:cubicBezTo>
                  <a:cubicBezTo>
                    <a:pt x="1965" y="858"/>
                    <a:pt x="752" y="0"/>
                    <a:pt x="61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2214600" y="2491975"/>
              <a:ext cx="510675" cy="367800"/>
            </a:xfrm>
            <a:custGeom>
              <a:avLst/>
              <a:gdLst/>
              <a:ahLst/>
              <a:cxnLst/>
              <a:rect l="l" t="t" r="r" b="b"/>
              <a:pathLst>
                <a:path w="20427" h="14712" extrusionOk="0">
                  <a:moveTo>
                    <a:pt x="19271" y="0"/>
                  </a:moveTo>
                  <a:lnTo>
                    <a:pt x="0" y="1733"/>
                  </a:lnTo>
                  <a:lnTo>
                    <a:pt x="1155" y="14712"/>
                  </a:lnTo>
                  <a:lnTo>
                    <a:pt x="20426" y="12979"/>
                  </a:lnTo>
                  <a:lnTo>
                    <a:pt x="1927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2214600" y="2492575"/>
              <a:ext cx="481025" cy="219775"/>
            </a:xfrm>
            <a:custGeom>
              <a:avLst/>
              <a:gdLst/>
              <a:ahLst/>
              <a:cxnLst/>
              <a:rect l="l" t="t" r="r" b="b"/>
              <a:pathLst>
                <a:path w="19241" h="8791" extrusionOk="0">
                  <a:moveTo>
                    <a:pt x="19237" y="1"/>
                  </a:moveTo>
                  <a:cubicBezTo>
                    <a:pt x="19224" y="1"/>
                    <a:pt x="19167" y="76"/>
                    <a:pt x="19089" y="128"/>
                  </a:cubicBezTo>
                  <a:lnTo>
                    <a:pt x="18572" y="645"/>
                  </a:lnTo>
                  <a:lnTo>
                    <a:pt x="16657" y="2469"/>
                  </a:lnTo>
                  <a:lnTo>
                    <a:pt x="10532" y="8563"/>
                  </a:lnTo>
                  <a:lnTo>
                    <a:pt x="10532" y="8563"/>
                  </a:lnTo>
                  <a:lnTo>
                    <a:pt x="10456" y="8517"/>
                  </a:lnTo>
                  <a:lnTo>
                    <a:pt x="3070" y="3654"/>
                  </a:lnTo>
                  <a:lnTo>
                    <a:pt x="821" y="2195"/>
                  </a:lnTo>
                  <a:lnTo>
                    <a:pt x="213" y="1830"/>
                  </a:lnTo>
                  <a:cubicBezTo>
                    <a:pt x="152" y="1770"/>
                    <a:pt x="61" y="1739"/>
                    <a:pt x="0" y="1709"/>
                  </a:cubicBezTo>
                  <a:lnTo>
                    <a:pt x="0" y="1709"/>
                  </a:lnTo>
                  <a:cubicBezTo>
                    <a:pt x="61" y="1770"/>
                    <a:pt x="122" y="1800"/>
                    <a:pt x="213" y="1861"/>
                  </a:cubicBezTo>
                  <a:lnTo>
                    <a:pt x="791" y="2286"/>
                  </a:lnTo>
                  <a:lnTo>
                    <a:pt x="3009" y="3776"/>
                  </a:lnTo>
                  <a:lnTo>
                    <a:pt x="10365" y="8669"/>
                  </a:lnTo>
                  <a:lnTo>
                    <a:pt x="10487" y="8761"/>
                  </a:lnTo>
                  <a:lnTo>
                    <a:pt x="10548" y="8791"/>
                  </a:lnTo>
                  <a:lnTo>
                    <a:pt x="10608" y="8761"/>
                  </a:lnTo>
                  <a:lnTo>
                    <a:pt x="16748" y="2590"/>
                  </a:lnTo>
                  <a:cubicBezTo>
                    <a:pt x="17508" y="1800"/>
                    <a:pt x="18146" y="1162"/>
                    <a:pt x="18602" y="706"/>
                  </a:cubicBezTo>
                  <a:cubicBezTo>
                    <a:pt x="18785" y="493"/>
                    <a:pt x="18967" y="311"/>
                    <a:pt x="19089" y="189"/>
                  </a:cubicBezTo>
                  <a:cubicBezTo>
                    <a:pt x="19150" y="128"/>
                    <a:pt x="19210" y="67"/>
                    <a:pt x="19241" y="7"/>
                  </a:cubicBezTo>
                  <a:cubicBezTo>
                    <a:pt x="19241" y="2"/>
                    <a:pt x="19240" y="1"/>
                    <a:pt x="1923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2242700" y="2649250"/>
              <a:ext cx="149725" cy="210550"/>
            </a:xfrm>
            <a:custGeom>
              <a:avLst/>
              <a:gdLst/>
              <a:ahLst/>
              <a:cxnLst/>
              <a:rect l="l" t="t" r="r" b="b"/>
              <a:pathLst>
                <a:path w="5989" h="8422" extrusionOk="0">
                  <a:moveTo>
                    <a:pt x="5957" y="1"/>
                  </a:moveTo>
                  <a:cubicBezTo>
                    <a:pt x="5875" y="1"/>
                    <a:pt x="4517" y="1844"/>
                    <a:pt x="2919" y="4165"/>
                  </a:cubicBezTo>
                  <a:cubicBezTo>
                    <a:pt x="1277" y="6475"/>
                    <a:pt x="1" y="8390"/>
                    <a:pt x="31" y="8421"/>
                  </a:cubicBezTo>
                  <a:cubicBezTo>
                    <a:pt x="32" y="8421"/>
                    <a:pt x="32" y="8421"/>
                    <a:pt x="32" y="8421"/>
                  </a:cubicBezTo>
                  <a:cubicBezTo>
                    <a:pt x="83" y="8421"/>
                    <a:pt x="1443" y="6548"/>
                    <a:pt x="3071" y="4256"/>
                  </a:cubicBezTo>
                  <a:cubicBezTo>
                    <a:pt x="4712" y="1916"/>
                    <a:pt x="5989" y="1"/>
                    <a:pt x="5958" y="1"/>
                  </a:cubicBezTo>
                  <a:cubicBezTo>
                    <a:pt x="5958" y="1"/>
                    <a:pt x="5957" y="1"/>
                    <a:pt x="595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2549700" y="2631025"/>
              <a:ext cx="175575" cy="186250"/>
            </a:xfrm>
            <a:custGeom>
              <a:avLst/>
              <a:gdLst/>
              <a:ahLst/>
              <a:cxnLst/>
              <a:rect l="l" t="t" r="r" b="b"/>
              <a:pathLst>
                <a:path w="7023" h="7450" extrusionOk="0">
                  <a:moveTo>
                    <a:pt x="32" y="0"/>
                  </a:moveTo>
                  <a:cubicBezTo>
                    <a:pt x="32" y="0"/>
                    <a:pt x="31" y="0"/>
                    <a:pt x="31" y="1"/>
                  </a:cubicBezTo>
                  <a:cubicBezTo>
                    <a:pt x="1" y="31"/>
                    <a:pt x="1521" y="1733"/>
                    <a:pt x="3466" y="3770"/>
                  </a:cubicBezTo>
                  <a:cubicBezTo>
                    <a:pt x="5347" y="5800"/>
                    <a:pt x="6905" y="7449"/>
                    <a:pt x="6989" y="7449"/>
                  </a:cubicBezTo>
                  <a:cubicBezTo>
                    <a:pt x="6990" y="7449"/>
                    <a:pt x="6991" y="7449"/>
                    <a:pt x="6992" y="7448"/>
                  </a:cubicBezTo>
                  <a:cubicBezTo>
                    <a:pt x="7022" y="7387"/>
                    <a:pt x="5502" y="5715"/>
                    <a:pt x="3587" y="3648"/>
                  </a:cubicBezTo>
                  <a:cubicBezTo>
                    <a:pt x="1690" y="1600"/>
                    <a:pt x="91" y="0"/>
                    <a:pt x="3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28"/>
            <p:cNvSpPr/>
            <p:nvPr/>
          </p:nvSpPr>
          <p:spPr>
            <a:xfrm>
              <a:off x="3308850" y="2305025"/>
              <a:ext cx="628450" cy="607725"/>
            </a:xfrm>
            <a:custGeom>
              <a:avLst/>
              <a:gdLst/>
              <a:ahLst/>
              <a:cxnLst/>
              <a:rect l="l" t="t" r="r" b="b"/>
              <a:pathLst>
                <a:path w="25138" h="24309" extrusionOk="0">
                  <a:moveTo>
                    <a:pt x="8967" y="1"/>
                  </a:moveTo>
                  <a:lnTo>
                    <a:pt x="1185" y="4074"/>
                  </a:lnTo>
                  <a:cubicBezTo>
                    <a:pt x="334" y="4530"/>
                    <a:pt x="0" y="5563"/>
                    <a:pt x="456" y="6414"/>
                  </a:cubicBezTo>
                  <a:lnTo>
                    <a:pt x="9392" y="23375"/>
                  </a:lnTo>
                  <a:cubicBezTo>
                    <a:pt x="9688" y="23967"/>
                    <a:pt x="10293" y="24309"/>
                    <a:pt x="10920" y="24309"/>
                  </a:cubicBezTo>
                  <a:cubicBezTo>
                    <a:pt x="11195" y="24309"/>
                    <a:pt x="11474" y="24243"/>
                    <a:pt x="11733" y="24105"/>
                  </a:cubicBezTo>
                  <a:lnTo>
                    <a:pt x="23982" y="17661"/>
                  </a:lnTo>
                  <a:cubicBezTo>
                    <a:pt x="24833" y="17205"/>
                    <a:pt x="25137" y="16171"/>
                    <a:pt x="24712" y="15320"/>
                  </a:cubicBezTo>
                  <a:lnTo>
                    <a:pt x="18237" y="3040"/>
                  </a:lnTo>
                  <a:lnTo>
                    <a:pt x="8967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" name="Google Shape;244;p28"/>
            <p:cNvSpPr/>
            <p:nvPr/>
          </p:nvSpPr>
          <p:spPr>
            <a:xfrm>
              <a:off x="3533000" y="2304275"/>
              <a:ext cx="231800" cy="141125"/>
            </a:xfrm>
            <a:custGeom>
              <a:avLst/>
              <a:gdLst/>
              <a:ahLst/>
              <a:cxnLst/>
              <a:rect l="l" t="t" r="r" b="b"/>
              <a:pathLst>
                <a:path w="9272" h="5645" extrusionOk="0">
                  <a:moveTo>
                    <a:pt x="1" y="1"/>
                  </a:moveTo>
                  <a:lnTo>
                    <a:pt x="2524" y="4773"/>
                  </a:lnTo>
                  <a:cubicBezTo>
                    <a:pt x="2802" y="5329"/>
                    <a:pt x="3366" y="5644"/>
                    <a:pt x="3952" y="5644"/>
                  </a:cubicBezTo>
                  <a:cubicBezTo>
                    <a:pt x="4198" y="5644"/>
                    <a:pt x="4448" y="5589"/>
                    <a:pt x="4682" y="5472"/>
                  </a:cubicBezTo>
                  <a:lnTo>
                    <a:pt x="9271" y="30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" name="Google Shape;245;p28"/>
            <p:cNvSpPr/>
            <p:nvPr/>
          </p:nvSpPr>
          <p:spPr>
            <a:xfrm>
              <a:off x="3602925" y="2380275"/>
              <a:ext cx="180100" cy="76750"/>
            </a:xfrm>
            <a:custGeom>
              <a:avLst/>
              <a:gdLst/>
              <a:ahLst/>
              <a:cxnLst/>
              <a:rect l="l" t="t" r="r" b="b"/>
              <a:pathLst>
                <a:path w="7204" h="3070" extrusionOk="0">
                  <a:moveTo>
                    <a:pt x="6505" y="0"/>
                  </a:moveTo>
                  <a:lnTo>
                    <a:pt x="1915" y="2401"/>
                  </a:lnTo>
                  <a:cubicBezTo>
                    <a:pt x="1915" y="2401"/>
                    <a:pt x="1522" y="2593"/>
                    <a:pt x="1049" y="2593"/>
                  </a:cubicBezTo>
                  <a:cubicBezTo>
                    <a:pt x="701" y="2593"/>
                    <a:pt x="310" y="2489"/>
                    <a:pt x="0" y="2128"/>
                  </a:cubicBezTo>
                  <a:lnTo>
                    <a:pt x="0" y="2128"/>
                  </a:lnTo>
                  <a:cubicBezTo>
                    <a:pt x="320" y="2718"/>
                    <a:pt x="938" y="3069"/>
                    <a:pt x="1597" y="3069"/>
                  </a:cubicBezTo>
                  <a:cubicBezTo>
                    <a:pt x="1753" y="3069"/>
                    <a:pt x="1910" y="3050"/>
                    <a:pt x="2067" y="3009"/>
                  </a:cubicBezTo>
                  <a:lnTo>
                    <a:pt x="2219" y="2948"/>
                  </a:lnTo>
                  <a:cubicBezTo>
                    <a:pt x="2888" y="2736"/>
                    <a:pt x="7204" y="1368"/>
                    <a:pt x="7174" y="1277"/>
                  </a:cubicBezTo>
                  <a:cubicBezTo>
                    <a:pt x="7143" y="1186"/>
                    <a:pt x="6505" y="0"/>
                    <a:pt x="6505" y="0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28"/>
            <p:cNvSpPr/>
            <p:nvPr/>
          </p:nvSpPr>
          <p:spPr>
            <a:xfrm>
              <a:off x="3533000" y="2304275"/>
              <a:ext cx="231800" cy="141125"/>
            </a:xfrm>
            <a:custGeom>
              <a:avLst/>
              <a:gdLst/>
              <a:ahLst/>
              <a:cxnLst/>
              <a:rect l="l" t="t" r="r" b="b"/>
              <a:pathLst>
                <a:path w="9272" h="5645" extrusionOk="0">
                  <a:moveTo>
                    <a:pt x="1" y="1"/>
                  </a:moveTo>
                  <a:lnTo>
                    <a:pt x="2524" y="4773"/>
                  </a:lnTo>
                  <a:cubicBezTo>
                    <a:pt x="2802" y="5329"/>
                    <a:pt x="3366" y="5644"/>
                    <a:pt x="3952" y="5644"/>
                  </a:cubicBezTo>
                  <a:cubicBezTo>
                    <a:pt x="4198" y="5644"/>
                    <a:pt x="4448" y="5589"/>
                    <a:pt x="4682" y="5472"/>
                  </a:cubicBezTo>
                  <a:lnTo>
                    <a:pt x="9271" y="30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28"/>
            <p:cNvSpPr/>
            <p:nvPr/>
          </p:nvSpPr>
          <p:spPr>
            <a:xfrm>
              <a:off x="3425100" y="2432575"/>
              <a:ext cx="142875" cy="74725"/>
            </a:xfrm>
            <a:custGeom>
              <a:avLst/>
              <a:gdLst/>
              <a:ahLst/>
              <a:cxnLst/>
              <a:rect l="l" t="t" r="r" b="b"/>
              <a:pathLst>
                <a:path w="5715" h="2989" extrusionOk="0">
                  <a:moveTo>
                    <a:pt x="5672" y="1"/>
                  </a:moveTo>
                  <a:cubicBezTo>
                    <a:pt x="5530" y="1"/>
                    <a:pt x="4301" y="563"/>
                    <a:pt x="2797" y="1373"/>
                  </a:cubicBezTo>
                  <a:cubicBezTo>
                    <a:pt x="1247" y="2224"/>
                    <a:pt x="1" y="2923"/>
                    <a:pt x="31" y="2984"/>
                  </a:cubicBezTo>
                  <a:cubicBezTo>
                    <a:pt x="32" y="2987"/>
                    <a:pt x="36" y="2988"/>
                    <a:pt x="43" y="2988"/>
                  </a:cubicBezTo>
                  <a:cubicBezTo>
                    <a:pt x="180" y="2988"/>
                    <a:pt x="1411" y="2398"/>
                    <a:pt x="2919" y="1586"/>
                  </a:cubicBezTo>
                  <a:cubicBezTo>
                    <a:pt x="4469" y="765"/>
                    <a:pt x="5715" y="66"/>
                    <a:pt x="5685" y="5"/>
                  </a:cubicBezTo>
                  <a:cubicBezTo>
                    <a:pt x="5683" y="2"/>
                    <a:pt x="5679" y="1"/>
                    <a:pt x="567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28"/>
            <p:cNvSpPr/>
            <p:nvPr/>
          </p:nvSpPr>
          <p:spPr>
            <a:xfrm>
              <a:off x="3460050" y="2451625"/>
              <a:ext cx="235600" cy="123250"/>
            </a:xfrm>
            <a:custGeom>
              <a:avLst/>
              <a:gdLst/>
              <a:ahLst/>
              <a:cxnLst/>
              <a:rect l="l" t="t" r="r" b="b"/>
              <a:pathLst>
                <a:path w="9424" h="4930" extrusionOk="0">
                  <a:moveTo>
                    <a:pt x="9386" y="1"/>
                  </a:moveTo>
                  <a:cubicBezTo>
                    <a:pt x="9246" y="1"/>
                    <a:pt x="7164" y="1043"/>
                    <a:pt x="4651" y="2344"/>
                  </a:cubicBezTo>
                  <a:cubicBezTo>
                    <a:pt x="2068" y="3712"/>
                    <a:pt x="1" y="4867"/>
                    <a:pt x="31" y="4927"/>
                  </a:cubicBezTo>
                  <a:cubicBezTo>
                    <a:pt x="32" y="4929"/>
                    <a:pt x="34" y="4930"/>
                    <a:pt x="38" y="4930"/>
                  </a:cubicBezTo>
                  <a:cubicBezTo>
                    <a:pt x="178" y="4930"/>
                    <a:pt x="2260" y="3888"/>
                    <a:pt x="4773" y="2587"/>
                  </a:cubicBezTo>
                  <a:cubicBezTo>
                    <a:pt x="7357" y="1219"/>
                    <a:pt x="9423" y="64"/>
                    <a:pt x="9393" y="3"/>
                  </a:cubicBezTo>
                  <a:cubicBezTo>
                    <a:pt x="9392" y="2"/>
                    <a:pt x="9390" y="1"/>
                    <a:pt x="938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28"/>
            <p:cNvSpPr/>
            <p:nvPr/>
          </p:nvSpPr>
          <p:spPr>
            <a:xfrm>
              <a:off x="3489700" y="2497225"/>
              <a:ext cx="256100" cy="133875"/>
            </a:xfrm>
            <a:custGeom>
              <a:avLst/>
              <a:gdLst/>
              <a:ahLst/>
              <a:cxnLst/>
              <a:rect l="l" t="t" r="r" b="b"/>
              <a:pathLst>
                <a:path w="10244" h="5355" extrusionOk="0">
                  <a:moveTo>
                    <a:pt x="10207" y="1"/>
                  </a:moveTo>
                  <a:cubicBezTo>
                    <a:pt x="10066" y="1"/>
                    <a:pt x="7802" y="1134"/>
                    <a:pt x="5076" y="2556"/>
                  </a:cubicBezTo>
                  <a:cubicBezTo>
                    <a:pt x="2250" y="4046"/>
                    <a:pt x="0" y="5292"/>
                    <a:pt x="31" y="5353"/>
                  </a:cubicBezTo>
                  <a:cubicBezTo>
                    <a:pt x="31" y="5354"/>
                    <a:pt x="34" y="5355"/>
                    <a:pt x="37" y="5355"/>
                  </a:cubicBezTo>
                  <a:cubicBezTo>
                    <a:pt x="178" y="5355"/>
                    <a:pt x="2442" y="4222"/>
                    <a:pt x="5198" y="2799"/>
                  </a:cubicBezTo>
                  <a:cubicBezTo>
                    <a:pt x="7994" y="1310"/>
                    <a:pt x="10244" y="64"/>
                    <a:pt x="10213" y="3"/>
                  </a:cubicBezTo>
                  <a:cubicBezTo>
                    <a:pt x="10212" y="1"/>
                    <a:pt x="10210" y="1"/>
                    <a:pt x="1020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28"/>
            <p:cNvSpPr/>
            <p:nvPr/>
          </p:nvSpPr>
          <p:spPr>
            <a:xfrm>
              <a:off x="3517800" y="2550425"/>
              <a:ext cx="256125" cy="133875"/>
            </a:xfrm>
            <a:custGeom>
              <a:avLst/>
              <a:gdLst/>
              <a:ahLst/>
              <a:cxnLst/>
              <a:rect l="l" t="t" r="r" b="b"/>
              <a:pathLst>
                <a:path w="10245" h="5355" extrusionOk="0">
                  <a:moveTo>
                    <a:pt x="10207" y="0"/>
                  </a:moveTo>
                  <a:cubicBezTo>
                    <a:pt x="10067" y="0"/>
                    <a:pt x="7803" y="1134"/>
                    <a:pt x="5077" y="2556"/>
                  </a:cubicBezTo>
                  <a:cubicBezTo>
                    <a:pt x="2250" y="4045"/>
                    <a:pt x="1" y="5292"/>
                    <a:pt x="31" y="5352"/>
                  </a:cubicBezTo>
                  <a:cubicBezTo>
                    <a:pt x="32" y="5354"/>
                    <a:pt x="34" y="5355"/>
                    <a:pt x="38" y="5355"/>
                  </a:cubicBezTo>
                  <a:cubicBezTo>
                    <a:pt x="179" y="5355"/>
                    <a:pt x="2443" y="4221"/>
                    <a:pt x="5199" y="2799"/>
                  </a:cubicBezTo>
                  <a:cubicBezTo>
                    <a:pt x="7995" y="1310"/>
                    <a:pt x="10244" y="63"/>
                    <a:pt x="10214" y="3"/>
                  </a:cubicBezTo>
                  <a:cubicBezTo>
                    <a:pt x="10213" y="1"/>
                    <a:pt x="10211" y="0"/>
                    <a:pt x="1020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3545925" y="2603625"/>
              <a:ext cx="256100" cy="133875"/>
            </a:xfrm>
            <a:custGeom>
              <a:avLst/>
              <a:gdLst/>
              <a:ahLst/>
              <a:cxnLst/>
              <a:rect l="l" t="t" r="r" b="b"/>
              <a:pathLst>
                <a:path w="10244" h="5355" extrusionOk="0">
                  <a:moveTo>
                    <a:pt x="10207" y="0"/>
                  </a:moveTo>
                  <a:cubicBezTo>
                    <a:pt x="10063" y="0"/>
                    <a:pt x="7801" y="1105"/>
                    <a:pt x="5077" y="2556"/>
                  </a:cubicBezTo>
                  <a:cubicBezTo>
                    <a:pt x="2250" y="4045"/>
                    <a:pt x="1" y="5291"/>
                    <a:pt x="31" y="5352"/>
                  </a:cubicBezTo>
                  <a:cubicBezTo>
                    <a:pt x="32" y="5354"/>
                    <a:pt x="34" y="5354"/>
                    <a:pt x="38" y="5354"/>
                  </a:cubicBezTo>
                  <a:cubicBezTo>
                    <a:pt x="178" y="5354"/>
                    <a:pt x="2442" y="4221"/>
                    <a:pt x="5168" y="2799"/>
                  </a:cubicBezTo>
                  <a:cubicBezTo>
                    <a:pt x="7995" y="1309"/>
                    <a:pt x="10244" y="63"/>
                    <a:pt x="10213" y="2"/>
                  </a:cubicBezTo>
                  <a:cubicBezTo>
                    <a:pt x="10213" y="1"/>
                    <a:pt x="10210" y="0"/>
                    <a:pt x="1020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28"/>
            <p:cNvSpPr/>
            <p:nvPr/>
          </p:nvSpPr>
          <p:spPr>
            <a:xfrm>
              <a:off x="3574050" y="2656800"/>
              <a:ext cx="256100" cy="133875"/>
            </a:xfrm>
            <a:custGeom>
              <a:avLst/>
              <a:gdLst/>
              <a:ahLst/>
              <a:cxnLst/>
              <a:rect l="l" t="t" r="r" b="b"/>
              <a:pathLst>
                <a:path w="10244" h="5355" extrusionOk="0">
                  <a:moveTo>
                    <a:pt x="10206" y="1"/>
                  </a:moveTo>
                  <a:cubicBezTo>
                    <a:pt x="10063" y="1"/>
                    <a:pt x="7799" y="1105"/>
                    <a:pt x="5046" y="2556"/>
                  </a:cubicBezTo>
                  <a:cubicBezTo>
                    <a:pt x="2249" y="4046"/>
                    <a:pt x="0" y="5292"/>
                    <a:pt x="31" y="5353"/>
                  </a:cubicBezTo>
                  <a:cubicBezTo>
                    <a:pt x="31" y="5354"/>
                    <a:pt x="34" y="5355"/>
                    <a:pt x="37" y="5355"/>
                  </a:cubicBezTo>
                  <a:cubicBezTo>
                    <a:pt x="178" y="5355"/>
                    <a:pt x="2442" y="4222"/>
                    <a:pt x="5167" y="2799"/>
                  </a:cubicBezTo>
                  <a:cubicBezTo>
                    <a:pt x="7994" y="1310"/>
                    <a:pt x="10243" y="64"/>
                    <a:pt x="10213" y="3"/>
                  </a:cubicBezTo>
                  <a:cubicBezTo>
                    <a:pt x="10212" y="1"/>
                    <a:pt x="10210" y="1"/>
                    <a:pt x="1020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28"/>
            <p:cNvSpPr/>
            <p:nvPr/>
          </p:nvSpPr>
          <p:spPr>
            <a:xfrm>
              <a:off x="2731325" y="3077850"/>
              <a:ext cx="57000" cy="49400"/>
            </a:xfrm>
            <a:custGeom>
              <a:avLst/>
              <a:gdLst/>
              <a:ahLst/>
              <a:cxnLst/>
              <a:rect l="l" t="t" r="r" b="b"/>
              <a:pathLst>
                <a:path w="2280" h="1976" extrusionOk="0">
                  <a:moveTo>
                    <a:pt x="547" y="0"/>
                  </a:moveTo>
                  <a:lnTo>
                    <a:pt x="0" y="1125"/>
                  </a:lnTo>
                  <a:lnTo>
                    <a:pt x="1733" y="1976"/>
                  </a:lnTo>
                  <a:lnTo>
                    <a:pt x="2280" y="882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28"/>
            <p:cNvSpPr/>
            <p:nvPr/>
          </p:nvSpPr>
          <p:spPr>
            <a:xfrm>
              <a:off x="2690275" y="3045925"/>
              <a:ext cx="75275" cy="80575"/>
            </a:xfrm>
            <a:custGeom>
              <a:avLst/>
              <a:gdLst/>
              <a:ahLst/>
              <a:cxnLst/>
              <a:rect l="l" t="t" r="r" b="b"/>
              <a:pathLst>
                <a:path w="3011" h="3223" extrusionOk="0">
                  <a:moveTo>
                    <a:pt x="1126" y="1"/>
                  </a:moveTo>
                  <a:cubicBezTo>
                    <a:pt x="548" y="639"/>
                    <a:pt x="153" y="1429"/>
                    <a:pt x="1" y="2280"/>
                  </a:cubicBezTo>
                  <a:lnTo>
                    <a:pt x="1855" y="3223"/>
                  </a:lnTo>
                  <a:lnTo>
                    <a:pt x="3010" y="943"/>
                  </a:lnTo>
                  <a:lnTo>
                    <a:pt x="112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28"/>
            <p:cNvSpPr/>
            <p:nvPr/>
          </p:nvSpPr>
          <p:spPr>
            <a:xfrm>
              <a:off x="2692575" y="3093050"/>
              <a:ext cx="48650" cy="24325"/>
            </a:xfrm>
            <a:custGeom>
              <a:avLst/>
              <a:gdLst/>
              <a:ahLst/>
              <a:cxnLst/>
              <a:rect l="l" t="t" r="r" b="b"/>
              <a:pathLst>
                <a:path w="1946" h="973" extrusionOk="0">
                  <a:moveTo>
                    <a:pt x="0" y="0"/>
                  </a:moveTo>
                  <a:cubicBezTo>
                    <a:pt x="304" y="213"/>
                    <a:pt x="608" y="395"/>
                    <a:pt x="942" y="547"/>
                  </a:cubicBezTo>
                  <a:cubicBezTo>
                    <a:pt x="1246" y="730"/>
                    <a:pt x="1611" y="882"/>
                    <a:pt x="1945" y="973"/>
                  </a:cubicBezTo>
                  <a:cubicBezTo>
                    <a:pt x="1672" y="730"/>
                    <a:pt x="1338" y="547"/>
                    <a:pt x="1003" y="426"/>
                  </a:cubicBezTo>
                  <a:cubicBezTo>
                    <a:pt x="699" y="243"/>
                    <a:pt x="365" y="9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2697875" y="3080125"/>
              <a:ext cx="48675" cy="25850"/>
            </a:xfrm>
            <a:custGeom>
              <a:avLst/>
              <a:gdLst/>
              <a:ahLst/>
              <a:cxnLst/>
              <a:rect l="l" t="t" r="r" b="b"/>
              <a:pathLst>
                <a:path w="1947" h="1034" extrusionOk="0">
                  <a:moveTo>
                    <a:pt x="1" y="0"/>
                  </a:moveTo>
                  <a:cubicBezTo>
                    <a:pt x="274" y="244"/>
                    <a:pt x="609" y="426"/>
                    <a:pt x="943" y="578"/>
                  </a:cubicBezTo>
                  <a:cubicBezTo>
                    <a:pt x="1247" y="791"/>
                    <a:pt x="1612" y="943"/>
                    <a:pt x="1946" y="1034"/>
                  </a:cubicBezTo>
                  <a:cubicBezTo>
                    <a:pt x="1673" y="791"/>
                    <a:pt x="1338" y="608"/>
                    <a:pt x="1004" y="456"/>
                  </a:cubicBezTo>
                  <a:cubicBezTo>
                    <a:pt x="700" y="244"/>
                    <a:pt x="335" y="92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2704725" y="3064925"/>
              <a:ext cx="49425" cy="26625"/>
            </a:xfrm>
            <a:custGeom>
              <a:avLst/>
              <a:gdLst/>
              <a:ahLst/>
              <a:cxnLst/>
              <a:rect l="l" t="t" r="r" b="b"/>
              <a:pathLst>
                <a:path w="1977" h="1065" extrusionOk="0">
                  <a:moveTo>
                    <a:pt x="0" y="0"/>
                  </a:moveTo>
                  <a:lnTo>
                    <a:pt x="0" y="0"/>
                  </a:lnTo>
                  <a:cubicBezTo>
                    <a:pt x="274" y="244"/>
                    <a:pt x="608" y="426"/>
                    <a:pt x="943" y="608"/>
                  </a:cubicBezTo>
                  <a:cubicBezTo>
                    <a:pt x="1277" y="791"/>
                    <a:pt x="1611" y="943"/>
                    <a:pt x="1976" y="1064"/>
                  </a:cubicBezTo>
                  <a:cubicBezTo>
                    <a:pt x="1672" y="821"/>
                    <a:pt x="1368" y="639"/>
                    <a:pt x="1034" y="456"/>
                  </a:cubicBezTo>
                  <a:cubicBezTo>
                    <a:pt x="700" y="274"/>
                    <a:pt x="365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2712325" y="3053525"/>
              <a:ext cx="48650" cy="24350"/>
            </a:xfrm>
            <a:custGeom>
              <a:avLst/>
              <a:gdLst/>
              <a:ahLst/>
              <a:cxnLst/>
              <a:rect l="l" t="t" r="r" b="b"/>
              <a:pathLst>
                <a:path w="1946" h="974" extrusionOk="0">
                  <a:moveTo>
                    <a:pt x="0" y="1"/>
                  </a:moveTo>
                  <a:cubicBezTo>
                    <a:pt x="274" y="213"/>
                    <a:pt x="578" y="426"/>
                    <a:pt x="943" y="548"/>
                  </a:cubicBezTo>
                  <a:cubicBezTo>
                    <a:pt x="1247" y="760"/>
                    <a:pt x="1581" y="882"/>
                    <a:pt x="1946" y="973"/>
                  </a:cubicBezTo>
                  <a:cubicBezTo>
                    <a:pt x="1642" y="760"/>
                    <a:pt x="1338" y="578"/>
                    <a:pt x="1003" y="426"/>
                  </a:cubicBezTo>
                  <a:cubicBezTo>
                    <a:pt x="669" y="244"/>
                    <a:pt x="335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28"/>
            <p:cNvSpPr/>
            <p:nvPr/>
          </p:nvSpPr>
          <p:spPr>
            <a:xfrm>
              <a:off x="3093025" y="2930425"/>
              <a:ext cx="47900" cy="57025"/>
            </a:xfrm>
            <a:custGeom>
              <a:avLst/>
              <a:gdLst/>
              <a:ahLst/>
              <a:cxnLst/>
              <a:rect l="l" t="t" r="r" b="b"/>
              <a:pathLst>
                <a:path w="1916" h="2281" extrusionOk="0">
                  <a:moveTo>
                    <a:pt x="761" y="0"/>
                  </a:moveTo>
                  <a:lnTo>
                    <a:pt x="1" y="1794"/>
                  </a:lnTo>
                  <a:lnTo>
                    <a:pt x="1125" y="2280"/>
                  </a:lnTo>
                  <a:lnTo>
                    <a:pt x="1916" y="487"/>
                  </a:lnTo>
                  <a:lnTo>
                    <a:pt x="76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3091500" y="2890150"/>
              <a:ext cx="79075" cy="72975"/>
            </a:xfrm>
            <a:custGeom>
              <a:avLst/>
              <a:gdLst/>
              <a:ahLst/>
              <a:cxnLst/>
              <a:rect l="l" t="t" r="r" b="b"/>
              <a:pathLst>
                <a:path w="3163" h="2919" extrusionOk="0">
                  <a:moveTo>
                    <a:pt x="822" y="1"/>
                  </a:moveTo>
                  <a:lnTo>
                    <a:pt x="1" y="1885"/>
                  </a:lnTo>
                  <a:lnTo>
                    <a:pt x="2341" y="2918"/>
                  </a:lnTo>
                  <a:lnTo>
                    <a:pt x="3162" y="1004"/>
                  </a:lnTo>
                  <a:cubicBezTo>
                    <a:pt x="2493" y="456"/>
                    <a:pt x="1703" y="122"/>
                    <a:pt x="8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3101400" y="2891675"/>
              <a:ext cx="21300" cy="50175"/>
            </a:xfrm>
            <a:custGeom>
              <a:avLst/>
              <a:gdLst/>
              <a:ahLst/>
              <a:cxnLst/>
              <a:rect l="l" t="t" r="r" b="b"/>
              <a:pathLst>
                <a:path w="852" h="2007" extrusionOk="0">
                  <a:moveTo>
                    <a:pt x="851" y="0"/>
                  </a:moveTo>
                  <a:cubicBezTo>
                    <a:pt x="638" y="304"/>
                    <a:pt x="486" y="639"/>
                    <a:pt x="365" y="973"/>
                  </a:cubicBezTo>
                  <a:cubicBezTo>
                    <a:pt x="182" y="1307"/>
                    <a:pt x="61" y="1642"/>
                    <a:pt x="0" y="2006"/>
                  </a:cubicBezTo>
                  <a:cubicBezTo>
                    <a:pt x="213" y="1702"/>
                    <a:pt x="365" y="1368"/>
                    <a:pt x="486" y="1034"/>
                  </a:cubicBezTo>
                  <a:cubicBezTo>
                    <a:pt x="669" y="699"/>
                    <a:pt x="790" y="365"/>
                    <a:pt x="8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" name="Google Shape;262;p28"/>
            <p:cNvSpPr/>
            <p:nvPr/>
          </p:nvSpPr>
          <p:spPr>
            <a:xfrm>
              <a:off x="3112025" y="2895475"/>
              <a:ext cx="23575" cy="50925"/>
            </a:xfrm>
            <a:custGeom>
              <a:avLst/>
              <a:gdLst/>
              <a:ahLst/>
              <a:cxnLst/>
              <a:rect l="l" t="t" r="r" b="b"/>
              <a:pathLst>
                <a:path w="943" h="2037" extrusionOk="0">
                  <a:moveTo>
                    <a:pt x="943" y="0"/>
                  </a:moveTo>
                  <a:cubicBezTo>
                    <a:pt x="730" y="335"/>
                    <a:pt x="548" y="669"/>
                    <a:pt x="426" y="1003"/>
                  </a:cubicBezTo>
                  <a:cubicBezTo>
                    <a:pt x="244" y="1338"/>
                    <a:pt x="92" y="1672"/>
                    <a:pt x="1" y="2037"/>
                  </a:cubicBezTo>
                  <a:cubicBezTo>
                    <a:pt x="244" y="1733"/>
                    <a:pt x="426" y="1398"/>
                    <a:pt x="548" y="1064"/>
                  </a:cubicBezTo>
                  <a:cubicBezTo>
                    <a:pt x="730" y="730"/>
                    <a:pt x="882" y="395"/>
                    <a:pt x="9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3127225" y="2902300"/>
              <a:ext cx="23575" cy="50950"/>
            </a:xfrm>
            <a:custGeom>
              <a:avLst/>
              <a:gdLst/>
              <a:ahLst/>
              <a:cxnLst/>
              <a:rect l="l" t="t" r="r" b="b"/>
              <a:pathLst>
                <a:path w="943" h="2038" extrusionOk="0">
                  <a:moveTo>
                    <a:pt x="943" y="1"/>
                  </a:moveTo>
                  <a:lnTo>
                    <a:pt x="943" y="1"/>
                  </a:lnTo>
                  <a:cubicBezTo>
                    <a:pt x="730" y="305"/>
                    <a:pt x="548" y="639"/>
                    <a:pt x="426" y="974"/>
                  </a:cubicBezTo>
                  <a:cubicBezTo>
                    <a:pt x="244" y="1308"/>
                    <a:pt x="92" y="1673"/>
                    <a:pt x="0" y="2037"/>
                  </a:cubicBezTo>
                  <a:cubicBezTo>
                    <a:pt x="213" y="1733"/>
                    <a:pt x="396" y="1399"/>
                    <a:pt x="548" y="1034"/>
                  </a:cubicBezTo>
                  <a:cubicBezTo>
                    <a:pt x="730" y="700"/>
                    <a:pt x="882" y="366"/>
                    <a:pt x="9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" name="Google Shape;264;p28"/>
            <p:cNvSpPr/>
            <p:nvPr/>
          </p:nvSpPr>
          <p:spPr>
            <a:xfrm>
              <a:off x="3140900" y="2909150"/>
              <a:ext cx="22075" cy="50175"/>
            </a:xfrm>
            <a:custGeom>
              <a:avLst/>
              <a:gdLst/>
              <a:ahLst/>
              <a:cxnLst/>
              <a:rect l="l" t="t" r="r" b="b"/>
              <a:pathLst>
                <a:path w="883" h="2007" extrusionOk="0">
                  <a:moveTo>
                    <a:pt x="882" y="0"/>
                  </a:moveTo>
                  <a:cubicBezTo>
                    <a:pt x="487" y="639"/>
                    <a:pt x="213" y="1307"/>
                    <a:pt x="1" y="2007"/>
                  </a:cubicBezTo>
                  <a:cubicBezTo>
                    <a:pt x="213" y="1703"/>
                    <a:pt x="396" y="1368"/>
                    <a:pt x="517" y="1034"/>
                  </a:cubicBezTo>
                  <a:cubicBezTo>
                    <a:pt x="669" y="700"/>
                    <a:pt x="821" y="365"/>
                    <a:pt x="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28"/>
            <p:cNvSpPr/>
            <p:nvPr/>
          </p:nvSpPr>
          <p:spPr>
            <a:xfrm>
              <a:off x="2882550" y="2920550"/>
              <a:ext cx="56250" cy="66900"/>
            </a:xfrm>
            <a:custGeom>
              <a:avLst/>
              <a:gdLst/>
              <a:ahLst/>
              <a:cxnLst/>
              <a:rect l="l" t="t" r="r" b="b"/>
              <a:pathLst>
                <a:path w="2250" h="2676" extrusionOk="0">
                  <a:moveTo>
                    <a:pt x="1368" y="0"/>
                  </a:moveTo>
                  <a:lnTo>
                    <a:pt x="0" y="547"/>
                  </a:lnTo>
                  <a:lnTo>
                    <a:pt x="882" y="2675"/>
                  </a:lnTo>
                  <a:lnTo>
                    <a:pt x="2249" y="2098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" name="Google Shape;266;p28"/>
            <p:cNvSpPr/>
            <p:nvPr/>
          </p:nvSpPr>
          <p:spPr>
            <a:xfrm>
              <a:off x="2847575" y="2871925"/>
              <a:ext cx="93500" cy="85875"/>
            </a:xfrm>
            <a:custGeom>
              <a:avLst/>
              <a:gdLst/>
              <a:ahLst/>
              <a:cxnLst/>
              <a:rect l="l" t="t" r="r" b="b"/>
              <a:pathLst>
                <a:path w="3740" h="3435" extrusionOk="0">
                  <a:moveTo>
                    <a:pt x="2797" y="0"/>
                  </a:moveTo>
                  <a:cubicBezTo>
                    <a:pt x="1794" y="122"/>
                    <a:pt x="822" y="517"/>
                    <a:pt x="1" y="1155"/>
                  </a:cubicBezTo>
                  <a:lnTo>
                    <a:pt x="943" y="3435"/>
                  </a:lnTo>
                  <a:lnTo>
                    <a:pt x="3740" y="2280"/>
                  </a:lnTo>
                  <a:lnTo>
                    <a:pt x="2797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28"/>
            <p:cNvSpPr/>
            <p:nvPr/>
          </p:nvSpPr>
          <p:spPr>
            <a:xfrm>
              <a:off x="2847575" y="2871925"/>
              <a:ext cx="70700" cy="29925"/>
            </a:xfrm>
            <a:custGeom>
              <a:avLst/>
              <a:gdLst/>
              <a:ahLst/>
              <a:cxnLst/>
              <a:rect l="l" t="t" r="r" b="b"/>
              <a:pathLst>
                <a:path w="2828" h="1197" extrusionOk="0">
                  <a:moveTo>
                    <a:pt x="2828" y="0"/>
                  </a:moveTo>
                  <a:lnTo>
                    <a:pt x="2828" y="0"/>
                  </a:lnTo>
                  <a:cubicBezTo>
                    <a:pt x="2433" y="304"/>
                    <a:pt x="1977" y="578"/>
                    <a:pt x="1521" y="790"/>
                  </a:cubicBezTo>
                  <a:cubicBezTo>
                    <a:pt x="1034" y="973"/>
                    <a:pt x="518" y="1094"/>
                    <a:pt x="1" y="1185"/>
                  </a:cubicBezTo>
                  <a:cubicBezTo>
                    <a:pt x="93" y="1193"/>
                    <a:pt x="186" y="1197"/>
                    <a:pt x="277" y="1197"/>
                  </a:cubicBezTo>
                  <a:cubicBezTo>
                    <a:pt x="1272" y="1197"/>
                    <a:pt x="2215" y="751"/>
                    <a:pt x="28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28"/>
            <p:cNvSpPr/>
            <p:nvPr/>
          </p:nvSpPr>
          <p:spPr>
            <a:xfrm>
              <a:off x="2874175" y="2899275"/>
              <a:ext cx="20550" cy="48650"/>
            </a:xfrm>
            <a:custGeom>
              <a:avLst/>
              <a:gdLst/>
              <a:ahLst/>
              <a:cxnLst/>
              <a:rect l="l" t="t" r="r" b="b"/>
              <a:pathLst>
                <a:path w="822" h="1946" extrusionOk="0">
                  <a:moveTo>
                    <a:pt x="1" y="0"/>
                  </a:moveTo>
                  <a:lnTo>
                    <a:pt x="1" y="0"/>
                  </a:lnTo>
                  <a:cubicBezTo>
                    <a:pt x="61" y="335"/>
                    <a:pt x="183" y="669"/>
                    <a:pt x="335" y="1003"/>
                  </a:cubicBezTo>
                  <a:cubicBezTo>
                    <a:pt x="457" y="1338"/>
                    <a:pt x="609" y="1642"/>
                    <a:pt x="821" y="1946"/>
                  </a:cubicBezTo>
                  <a:cubicBezTo>
                    <a:pt x="761" y="1611"/>
                    <a:pt x="639" y="1246"/>
                    <a:pt x="487" y="943"/>
                  </a:cubicBezTo>
                  <a:cubicBezTo>
                    <a:pt x="365" y="608"/>
                    <a:pt x="213" y="27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28"/>
            <p:cNvSpPr/>
            <p:nvPr/>
          </p:nvSpPr>
          <p:spPr>
            <a:xfrm>
              <a:off x="2887850" y="2893950"/>
              <a:ext cx="20550" cy="48650"/>
            </a:xfrm>
            <a:custGeom>
              <a:avLst/>
              <a:gdLst/>
              <a:ahLst/>
              <a:cxnLst/>
              <a:rect l="l" t="t" r="r" b="b"/>
              <a:pathLst>
                <a:path w="822" h="1946" extrusionOk="0">
                  <a:moveTo>
                    <a:pt x="1" y="0"/>
                  </a:moveTo>
                  <a:lnTo>
                    <a:pt x="1" y="0"/>
                  </a:lnTo>
                  <a:cubicBezTo>
                    <a:pt x="62" y="335"/>
                    <a:pt x="153" y="669"/>
                    <a:pt x="335" y="1004"/>
                  </a:cubicBezTo>
                  <a:cubicBezTo>
                    <a:pt x="426" y="1338"/>
                    <a:pt x="609" y="1672"/>
                    <a:pt x="822" y="1946"/>
                  </a:cubicBezTo>
                  <a:cubicBezTo>
                    <a:pt x="730" y="1611"/>
                    <a:pt x="609" y="1277"/>
                    <a:pt x="457" y="943"/>
                  </a:cubicBezTo>
                  <a:cubicBezTo>
                    <a:pt x="335" y="608"/>
                    <a:pt x="183" y="27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2900775" y="2887875"/>
              <a:ext cx="20550" cy="49425"/>
            </a:xfrm>
            <a:custGeom>
              <a:avLst/>
              <a:gdLst/>
              <a:ahLst/>
              <a:cxnLst/>
              <a:rect l="l" t="t" r="r" b="b"/>
              <a:pathLst>
                <a:path w="822" h="1977" extrusionOk="0">
                  <a:moveTo>
                    <a:pt x="1" y="0"/>
                  </a:moveTo>
                  <a:lnTo>
                    <a:pt x="1" y="0"/>
                  </a:lnTo>
                  <a:cubicBezTo>
                    <a:pt x="61" y="365"/>
                    <a:pt x="183" y="699"/>
                    <a:pt x="335" y="1003"/>
                  </a:cubicBezTo>
                  <a:cubicBezTo>
                    <a:pt x="456" y="1338"/>
                    <a:pt x="608" y="1672"/>
                    <a:pt x="821" y="1976"/>
                  </a:cubicBezTo>
                  <a:cubicBezTo>
                    <a:pt x="760" y="1611"/>
                    <a:pt x="639" y="1277"/>
                    <a:pt x="487" y="943"/>
                  </a:cubicBezTo>
                  <a:cubicBezTo>
                    <a:pt x="365" y="608"/>
                    <a:pt x="213" y="30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2909900" y="2879500"/>
              <a:ext cx="22050" cy="53225"/>
            </a:xfrm>
            <a:custGeom>
              <a:avLst/>
              <a:gdLst/>
              <a:ahLst/>
              <a:cxnLst/>
              <a:rect l="l" t="t" r="r" b="b"/>
              <a:pathLst>
                <a:path w="882" h="2129" extrusionOk="0">
                  <a:moveTo>
                    <a:pt x="0" y="1"/>
                  </a:moveTo>
                  <a:cubicBezTo>
                    <a:pt x="91" y="366"/>
                    <a:pt x="213" y="730"/>
                    <a:pt x="365" y="1095"/>
                  </a:cubicBezTo>
                  <a:cubicBezTo>
                    <a:pt x="517" y="1460"/>
                    <a:pt x="669" y="1794"/>
                    <a:pt x="882" y="2129"/>
                  </a:cubicBezTo>
                  <a:cubicBezTo>
                    <a:pt x="821" y="1734"/>
                    <a:pt x="699" y="1369"/>
                    <a:pt x="517" y="1034"/>
                  </a:cubicBezTo>
                  <a:cubicBezTo>
                    <a:pt x="395" y="670"/>
                    <a:pt x="213" y="305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" name="Google Shape;272;p28"/>
            <p:cNvSpPr/>
            <p:nvPr/>
          </p:nvSpPr>
          <p:spPr>
            <a:xfrm>
              <a:off x="2859750" y="2900025"/>
              <a:ext cx="22050" cy="53225"/>
            </a:xfrm>
            <a:custGeom>
              <a:avLst/>
              <a:gdLst/>
              <a:ahLst/>
              <a:cxnLst/>
              <a:rect l="l" t="t" r="r" b="b"/>
              <a:pathLst>
                <a:path w="882" h="2129" extrusionOk="0">
                  <a:moveTo>
                    <a:pt x="0" y="1"/>
                  </a:moveTo>
                  <a:lnTo>
                    <a:pt x="0" y="1"/>
                  </a:lnTo>
                  <a:cubicBezTo>
                    <a:pt x="61" y="365"/>
                    <a:pt x="213" y="730"/>
                    <a:pt x="365" y="1095"/>
                  </a:cubicBezTo>
                  <a:cubicBezTo>
                    <a:pt x="487" y="1460"/>
                    <a:pt x="669" y="1794"/>
                    <a:pt x="882" y="2128"/>
                  </a:cubicBezTo>
                  <a:cubicBezTo>
                    <a:pt x="669" y="1368"/>
                    <a:pt x="365" y="669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28"/>
            <p:cNvSpPr/>
            <p:nvPr/>
          </p:nvSpPr>
          <p:spPr>
            <a:xfrm>
              <a:off x="2709275" y="2944975"/>
              <a:ext cx="608700" cy="534775"/>
            </a:xfrm>
            <a:custGeom>
              <a:avLst/>
              <a:gdLst/>
              <a:ahLst/>
              <a:cxnLst/>
              <a:rect l="l" t="t" r="r" b="b"/>
              <a:pathLst>
                <a:path w="24348" h="21391" extrusionOk="0">
                  <a:moveTo>
                    <a:pt x="12196" y="0"/>
                  </a:moveTo>
                  <a:cubicBezTo>
                    <a:pt x="8732" y="0"/>
                    <a:pt x="5336" y="1691"/>
                    <a:pt x="3284" y="4798"/>
                  </a:cubicBezTo>
                  <a:cubicBezTo>
                    <a:pt x="1" y="9692"/>
                    <a:pt x="1338" y="16349"/>
                    <a:pt x="6262" y="19601"/>
                  </a:cubicBezTo>
                  <a:cubicBezTo>
                    <a:pt x="8079" y="20812"/>
                    <a:pt x="10132" y="21390"/>
                    <a:pt x="12162" y="21390"/>
                  </a:cubicBezTo>
                  <a:cubicBezTo>
                    <a:pt x="15635" y="21390"/>
                    <a:pt x="19043" y="19699"/>
                    <a:pt x="21095" y="16592"/>
                  </a:cubicBezTo>
                  <a:cubicBezTo>
                    <a:pt x="24348" y="11668"/>
                    <a:pt x="23010" y="5042"/>
                    <a:pt x="18086" y="1789"/>
                  </a:cubicBezTo>
                  <a:cubicBezTo>
                    <a:pt x="16269" y="578"/>
                    <a:pt x="14221" y="0"/>
                    <a:pt x="1219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2758675" y="2985600"/>
              <a:ext cx="508400" cy="449050"/>
            </a:xfrm>
            <a:custGeom>
              <a:avLst/>
              <a:gdLst/>
              <a:ahLst/>
              <a:cxnLst/>
              <a:rect l="l" t="t" r="r" b="b"/>
              <a:pathLst>
                <a:path w="20336" h="17962" extrusionOk="0">
                  <a:moveTo>
                    <a:pt x="10163" y="0"/>
                  </a:moveTo>
                  <a:cubicBezTo>
                    <a:pt x="6608" y="0"/>
                    <a:pt x="3237" y="2139"/>
                    <a:pt x="1824" y="5636"/>
                  </a:cubicBezTo>
                  <a:cubicBezTo>
                    <a:pt x="1" y="10256"/>
                    <a:pt x="2219" y="15484"/>
                    <a:pt x="6840" y="17307"/>
                  </a:cubicBezTo>
                  <a:cubicBezTo>
                    <a:pt x="7938" y="17751"/>
                    <a:pt x="9073" y="17962"/>
                    <a:pt x="10190" y="17962"/>
                  </a:cubicBezTo>
                  <a:cubicBezTo>
                    <a:pt x="13739" y="17962"/>
                    <a:pt x="17101" y="15837"/>
                    <a:pt x="18512" y="12323"/>
                  </a:cubicBezTo>
                  <a:cubicBezTo>
                    <a:pt x="20335" y="7733"/>
                    <a:pt x="18116" y="2505"/>
                    <a:pt x="13496" y="651"/>
                  </a:cubicBezTo>
                  <a:cubicBezTo>
                    <a:pt x="12403" y="209"/>
                    <a:pt x="11274" y="0"/>
                    <a:pt x="1016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2786025" y="2984775"/>
              <a:ext cx="453700" cy="451750"/>
            </a:xfrm>
            <a:custGeom>
              <a:avLst/>
              <a:gdLst/>
              <a:ahLst/>
              <a:cxnLst/>
              <a:rect l="l" t="t" r="r" b="b"/>
              <a:pathLst>
                <a:path w="18148" h="18070" extrusionOk="0">
                  <a:moveTo>
                    <a:pt x="17296" y="5425"/>
                  </a:moveTo>
                  <a:cubicBezTo>
                    <a:pt x="17326" y="5486"/>
                    <a:pt x="17326" y="5517"/>
                    <a:pt x="17357" y="5577"/>
                  </a:cubicBezTo>
                  <a:cubicBezTo>
                    <a:pt x="17357" y="5577"/>
                    <a:pt x="17357" y="5517"/>
                    <a:pt x="17296" y="5425"/>
                  </a:cubicBezTo>
                  <a:close/>
                  <a:moveTo>
                    <a:pt x="9049" y="0"/>
                  </a:moveTo>
                  <a:cubicBezTo>
                    <a:pt x="8434" y="0"/>
                    <a:pt x="7816" y="65"/>
                    <a:pt x="7205" y="197"/>
                  </a:cubicBezTo>
                  <a:cubicBezTo>
                    <a:pt x="6809" y="258"/>
                    <a:pt x="6445" y="380"/>
                    <a:pt x="6080" y="501"/>
                  </a:cubicBezTo>
                  <a:cubicBezTo>
                    <a:pt x="5928" y="592"/>
                    <a:pt x="5715" y="623"/>
                    <a:pt x="5533" y="714"/>
                  </a:cubicBezTo>
                  <a:lnTo>
                    <a:pt x="4986" y="957"/>
                  </a:lnTo>
                  <a:cubicBezTo>
                    <a:pt x="4895" y="1018"/>
                    <a:pt x="4803" y="1048"/>
                    <a:pt x="4712" y="1109"/>
                  </a:cubicBezTo>
                  <a:lnTo>
                    <a:pt x="4469" y="1261"/>
                  </a:lnTo>
                  <a:cubicBezTo>
                    <a:pt x="4287" y="1383"/>
                    <a:pt x="4104" y="1474"/>
                    <a:pt x="3922" y="1596"/>
                  </a:cubicBezTo>
                  <a:cubicBezTo>
                    <a:pt x="3253" y="2082"/>
                    <a:pt x="2615" y="2659"/>
                    <a:pt x="2068" y="3298"/>
                  </a:cubicBezTo>
                  <a:cubicBezTo>
                    <a:pt x="1946" y="3480"/>
                    <a:pt x="1825" y="3662"/>
                    <a:pt x="1673" y="3845"/>
                  </a:cubicBezTo>
                  <a:cubicBezTo>
                    <a:pt x="1551" y="4027"/>
                    <a:pt x="1429" y="4210"/>
                    <a:pt x="1338" y="4392"/>
                  </a:cubicBezTo>
                  <a:cubicBezTo>
                    <a:pt x="852" y="5182"/>
                    <a:pt x="518" y="6003"/>
                    <a:pt x="305" y="6915"/>
                  </a:cubicBezTo>
                  <a:cubicBezTo>
                    <a:pt x="62" y="7827"/>
                    <a:pt x="1" y="8769"/>
                    <a:pt x="62" y="9711"/>
                  </a:cubicBezTo>
                  <a:cubicBezTo>
                    <a:pt x="214" y="11656"/>
                    <a:pt x="973" y="13511"/>
                    <a:pt x="2280" y="14970"/>
                  </a:cubicBezTo>
                  <a:cubicBezTo>
                    <a:pt x="2888" y="15699"/>
                    <a:pt x="3618" y="16307"/>
                    <a:pt x="4439" y="16793"/>
                  </a:cubicBezTo>
                  <a:cubicBezTo>
                    <a:pt x="5198" y="17249"/>
                    <a:pt x="6050" y="17614"/>
                    <a:pt x="6931" y="17827"/>
                  </a:cubicBezTo>
                  <a:cubicBezTo>
                    <a:pt x="7144" y="17857"/>
                    <a:pt x="7357" y="17918"/>
                    <a:pt x="7569" y="17948"/>
                  </a:cubicBezTo>
                  <a:cubicBezTo>
                    <a:pt x="7812" y="17979"/>
                    <a:pt x="8025" y="18009"/>
                    <a:pt x="8238" y="18040"/>
                  </a:cubicBezTo>
                  <a:cubicBezTo>
                    <a:pt x="8664" y="18070"/>
                    <a:pt x="9089" y="18070"/>
                    <a:pt x="9515" y="18070"/>
                  </a:cubicBezTo>
                  <a:cubicBezTo>
                    <a:pt x="9940" y="18040"/>
                    <a:pt x="10366" y="17979"/>
                    <a:pt x="10761" y="17918"/>
                  </a:cubicBezTo>
                  <a:cubicBezTo>
                    <a:pt x="10974" y="17888"/>
                    <a:pt x="11186" y="17827"/>
                    <a:pt x="11369" y="17766"/>
                  </a:cubicBezTo>
                  <a:lnTo>
                    <a:pt x="11673" y="17705"/>
                  </a:lnTo>
                  <a:cubicBezTo>
                    <a:pt x="11764" y="17675"/>
                    <a:pt x="11855" y="17644"/>
                    <a:pt x="11946" y="17614"/>
                  </a:cubicBezTo>
                  <a:lnTo>
                    <a:pt x="12524" y="17401"/>
                  </a:lnTo>
                  <a:cubicBezTo>
                    <a:pt x="12706" y="17340"/>
                    <a:pt x="12858" y="17219"/>
                    <a:pt x="13041" y="17158"/>
                  </a:cubicBezTo>
                  <a:cubicBezTo>
                    <a:pt x="13405" y="16976"/>
                    <a:pt x="13740" y="16793"/>
                    <a:pt x="14044" y="16581"/>
                  </a:cubicBezTo>
                  <a:cubicBezTo>
                    <a:pt x="16202" y="15152"/>
                    <a:pt x="17661" y="12872"/>
                    <a:pt x="18025" y="10289"/>
                  </a:cubicBezTo>
                  <a:cubicBezTo>
                    <a:pt x="18147" y="9438"/>
                    <a:pt x="18147" y="8556"/>
                    <a:pt x="17995" y="7705"/>
                  </a:cubicBezTo>
                  <a:cubicBezTo>
                    <a:pt x="17934" y="7371"/>
                    <a:pt x="17873" y="7067"/>
                    <a:pt x="17782" y="6763"/>
                  </a:cubicBezTo>
                  <a:cubicBezTo>
                    <a:pt x="17752" y="6611"/>
                    <a:pt x="17752" y="6489"/>
                    <a:pt x="17691" y="6398"/>
                  </a:cubicBezTo>
                  <a:cubicBezTo>
                    <a:pt x="17661" y="6276"/>
                    <a:pt x="17630" y="6185"/>
                    <a:pt x="17600" y="6094"/>
                  </a:cubicBezTo>
                  <a:lnTo>
                    <a:pt x="17448" y="5699"/>
                  </a:lnTo>
                  <a:cubicBezTo>
                    <a:pt x="17388" y="5608"/>
                    <a:pt x="17387" y="5548"/>
                    <a:pt x="17387" y="5547"/>
                  </a:cubicBezTo>
                  <a:lnTo>
                    <a:pt x="17387" y="5547"/>
                  </a:lnTo>
                  <a:cubicBezTo>
                    <a:pt x="17387" y="5548"/>
                    <a:pt x="17387" y="5608"/>
                    <a:pt x="17418" y="5699"/>
                  </a:cubicBezTo>
                  <a:lnTo>
                    <a:pt x="17570" y="6094"/>
                  </a:lnTo>
                  <a:lnTo>
                    <a:pt x="17661" y="6398"/>
                  </a:lnTo>
                  <a:cubicBezTo>
                    <a:pt x="17691" y="6520"/>
                    <a:pt x="17721" y="6641"/>
                    <a:pt x="17752" y="6763"/>
                  </a:cubicBezTo>
                  <a:cubicBezTo>
                    <a:pt x="17843" y="7067"/>
                    <a:pt x="17904" y="7401"/>
                    <a:pt x="17934" y="7705"/>
                  </a:cubicBezTo>
                  <a:cubicBezTo>
                    <a:pt x="18056" y="8556"/>
                    <a:pt x="18056" y="9438"/>
                    <a:pt x="17934" y="10289"/>
                  </a:cubicBezTo>
                  <a:cubicBezTo>
                    <a:pt x="17570" y="12812"/>
                    <a:pt x="16141" y="15061"/>
                    <a:pt x="13983" y="16489"/>
                  </a:cubicBezTo>
                  <a:cubicBezTo>
                    <a:pt x="13679" y="16672"/>
                    <a:pt x="13345" y="16885"/>
                    <a:pt x="13010" y="17036"/>
                  </a:cubicBezTo>
                  <a:cubicBezTo>
                    <a:pt x="12828" y="17128"/>
                    <a:pt x="12645" y="17219"/>
                    <a:pt x="12463" y="17280"/>
                  </a:cubicBezTo>
                  <a:lnTo>
                    <a:pt x="11916" y="17462"/>
                  </a:lnTo>
                  <a:cubicBezTo>
                    <a:pt x="11825" y="17523"/>
                    <a:pt x="11734" y="17553"/>
                    <a:pt x="11642" y="17584"/>
                  </a:cubicBezTo>
                  <a:lnTo>
                    <a:pt x="11338" y="17644"/>
                  </a:lnTo>
                  <a:cubicBezTo>
                    <a:pt x="11126" y="17705"/>
                    <a:pt x="10943" y="17736"/>
                    <a:pt x="10761" y="17796"/>
                  </a:cubicBezTo>
                  <a:cubicBezTo>
                    <a:pt x="10335" y="17857"/>
                    <a:pt x="9940" y="17918"/>
                    <a:pt x="9515" y="17918"/>
                  </a:cubicBezTo>
                  <a:cubicBezTo>
                    <a:pt x="9390" y="17927"/>
                    <a:pt x="9265" y="17931"/>
                    <a:pt x="9141" y="17931"/>
                  </a:cubicBezTo>
                  <a:cubicBezTo>
                    <a:pt x="8840" y="17931"/>
                    <a:pt x="8539" y="17909"/>
                    <a:pt x="8238" y="17888"/>
                  </a:cubicBezTo>
                  <a:cubicBezTo>
                    <a:pt x="8025" y="17888"/>
                    <a:pt x="7812" y="17827"/>
                    <a:pt x="7600" y="17796"/>
                  </a:cubicBezTo>
                  <a:cubicBezTo>
                    <a:pt x="7387" y="17766"/>
                    <a:pt x="7174" y="17736"/>
                    <a:pt x="6961" y="17675"/>
                  </a:cubicBezTo>
                  <a:cubicBezTo>
                    <a:pt x="6536" y="17553"/>
                    <a:pt x="6110" y="17432"/>
                    <a:pt x="5715" y="17280"/>
                  </a:cubicBezTo>
                  <a:cubicBezTo>
                    <a:pt x="5290" y="17097"/>
                    <a:pt x="4895" y="16885"/>
                    <a:pt x="4499" y="16641"/>
                  </a:cubicBezTo>
                  <a:cubicBezTo>
                    <a:pt x="3709" y="16185"/>
                    <a:pt x="2980" y="15577"/>
                    <a:pt x="2372" y="14878"/>
                  </a:cubicBezTo>
                  <a:cubicBezTo>
                    <a:pt x="1764" y="14149"/>
                    <a:pt x="1247" y="13328"/>
                    <a:pt x="852" y="12447"/>
                  </a:cubicBezTo>
                  <a:cubicBezTo>
                    <a:pt x="518" y="11565"/>
                    <a:pt x="274" y="10653"/>
                    <a:pt x="214" y="9681"/>
                  </a:cubicBezTo>
                  <a:cubicBezTo>
                    <a:pt x="122" y="8769"/>
                    <a:pt x="214" y="7827"/>
                    <a:pt x="426" y="6945"/>
                  </a:cubicBezTo>
                  <a:cubicBezTo>
                    <a:pt x="548" y="6489"/>
                    <a:pt x="670" y="6064"/>
                    <a:pt x="852" y="5638"/>
                  </a:cubicBezTo>
                  <a:cubicBezTo>
                    <a:pt x="1004" y="5243"/>
                    <a:pt x="1217" y="4848"/>
                    <a:pt x="1460" y="4453"/>
                  </a:cubicBezTo>
                  <a:cubicBezTo>
                    <a:pt x="1551" y="4270"/>
                    <a:pt x="1673" y="4088"/>
                    <a:pt x="1794" y="3906"/>
                  </a:cubicBezTo>
                  <a:cubicBezTo>
                    <a:pt x="1916" y="3754"/>
                    <a:pt x="2037" y="3571"/>
                    <a:pt x="2189" y="3389"/>
                  </a:cubicBezTo>
                  <a:cubicBezTo>
                    <a:pt x="2463" y="3055"/>
                    <a:pt x="2736" y="2751"/>
                    <a:pt x="3040" y="2477"/>
                  </a:cubicBezTo>
                  <a:cubicBezTo>
                    <a:pt x="3344" y="2203"/>
                    <a:pt x="3679" y="1930"/>
                    <a:pt x="4013" y="1687"/>
                  </a:cubicBezTo>
                  <a:cubicBezTo>
                    <a:pt x="4195" y="1596"/>
                    <a:pt x="4347" y="1474"/>
                    <a:pt x="4530" y="1383"/>
                  </a:cubicBezTo>
                  <a:lnTo>
                    <a:pt x="4803" y="1231"/>
                  </a:lnTo>
                  <a:cubicBezTo>
                    <a:pt x="4864" y="1170"/>
                    <a:pt x="4955" y="1140"/>
                    <a:pt x="5046" y="1079"/>
                  </a:cubicBezTo>
                  <a:lnTo>
                    <a:pt x="5594" y="836"/>
                  </a:lnTo>
                  <a:cubicBezTo>
                    <a:pt x="5746" y="744"/>
                    <a:pt x="5958" y="684"/>
                    <a:pt x="6141" y="623"/>
                  </a:cubicBezTo>
                  <a:cubicBezTo>
                    <a:pt x="7084" y="280"/>
                    <a:pt x="8067" y="111"/>
                    <a:pt x="9055" y="111"/>
                  </a:cubicBezTo>
                  <a:cubicBezTo>
                    <a:pt x="9817" y="111"/>
                    <a:pt x="10584" y="212"/>
                    <a:pt x="11338" y="410"/>
                  </a:cubicBezTo>
                  <a:cubicBezTo>
                    <a:pt x="12433" y="684"/>
                    <a:pt x="13466" y="1170"/>
                    <a:pt x="14408" y="1869"/>
                  </a:cubicBezTo>
                  <a:cubicBezTo>
                    <a:pt x="15107" y="2355"/>
                    <a:pt x="15715" y="2963"/>
                    <a:pt x="16232" y="3662"/>
                  </a:cubicBezTo>
                  <a:cubicBezTo>
                    <a:pt x="16445" y="3906"/>
                    <a:pt x="16597" y="4179"/>
                    <a:pt x="16779" y="4453"/>
                  </a:cubicBezTo>
                  <a:cubicBezTo>
                    <a:pt x="16840" y="4574"/>
                    <a:pt x="16901" y="4665"/>
                    <a:pt x="16962" y="4787"/>
                  </a:cubicBezTo>
                  <a:lnTo>
                    <a:pt x="17114" y="5061"/>
                  </a:lnTo>
                  <a:lnTo>
                    <a:pt x="17296" y="5425"/>
                  </a:lnTo>
                  <a:cubicBezTo>
                    <a:pt x="17266" y="5334"/>
                    <a:pt x="17205" y="5213"/>
                    <a:pt x="17144" y="5061"/>
                  </a:cubicBezTo>
                  <a:lnTo>
                    <a:pt x="16992" y="4757"/>
                  </a:lnTo>
                  <a:cubicBezTo>
                    <a:pt x="16931" y="4665"/>
                    <a:pt x="16870" y="4544"/>
                    <a:pt x="16810" y="4422"/>
                  </a:cubicBezTo>
                  <a:cubicBezTo>
                    <a:pt x="16658" y="4149"/>
                    <a:pt x="16475" y="3906"/>
                    <a:pt x="16293" y="3632"/>
                  </a:cubicBezTo>
                  <a:cubicBezTo>
                    <a:pt x="15776" y="2933"/>
                    <a:pt x="15138" y="2325"/>
                    <a:pt x="14439" y="1808"/>
                  </a:cubicBezTo>
                  <a:cubicBezTo>
                    <a:pt x="12873" y="634"/>
                    <a:pt x="10975" y="0"/>
                    <a:pt x="90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3153050" y="3113800"/>
              <a:ext cx="68425" cy="31700"/>
            </a:xfrm>
            <a:custGeom>
              <a:avLst/>
              <a:gdLst/>
              <a:ahLst/>
              <a:cxnLst/>
              <a:rect l="l" t="t" r="r" b="b"/>
              <a:pathLst>
                <a:path w="2737" h="1268" extrusionOk="0">
                  <a:moveTo>
                    <a:pt x="2649" y="0"/>
                  </a:moveTo>
                  <a:cubicBezTo>
                    <a:pt x="2474" y="0"/>
                    <a:pt x="1924" y="200"/>
                    <a:pt x="1308" y="508"/>
                  </a:cubicBezTo>
                  <a:cubicBezTo>
                    <a:pt x="822" y="690"/>
                    <a:pt x="396" y="963"/>
                    <a:pt x="1" y="1267"/>
                  </a:cubicBezTo>
                  <a:cubicBezTo>
                    <a:pt x="518" y="1176"/>
                    <a:pt x="974" y="1024"/>
                    <a:pt x="1430" y="781"/>
                  </a:cubicBezTo>
                  <a:cubicBezTo>
                    <a:pt x="2159" y="447"/>
                    <a:pt x="2737" y="112"/>
                    <a:pt x="2706" y="21"/>
                  </a:cubicBezTo>
                  <a:cubicBezTo>
                    <a:pt x="2701" y="7"/>
                    <a:pt x="2682" y="0"/>
                    <a:pt x="26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3158375" y="3263250"/>
              <a:ext cx="70700" cy="25775"/>
            </a:xfrm>
            <a:custGeom>
              <a:avLst/>
              <a:gdLst/>
              <a:ahLst/>
              <a:cxnLst/>
              <a:rect l="l" t="t" r="r" b="b"/>
              <a:pathLst>
                <a:path w="2828" h="1031" extrusionOk="0">
                  <a:moveTo>
                    <a:pt x="1" y="1"/>
                  </a:moveTo>
                  <a:lnTo>
                    <a:pt x="1" y="1"/>
                  </a:lnTo>
                  <a:cubicBezTo>
                    <a:pt x="426" y="274"/>
                    <a:pt x="882" y="487"/>
                    <a:pt x="1368" y="639"/>
                  </a:cubicBezTo>
                  <a:cubicBezTo>
                    <a:pt x="1981" y="884"/>
                    <a:pt x="2514" y="1030"/>
                    <a:pt x="2714" y="1030"/>
                  </a:cubicBezTo>
                  <a:cubicBezTo>
                    <a:pt x="2762" y="1030"/>
                    <a:pt x="2791" y="1022"/>
                    <a:pt x="2797" y="1004"/>
                  </a:cubicBezTo>
                  <a:cubicBezTo>
                    <a:pt x="2827" y="913"/>
                    <a:pt x="2220" y="639"/>
                    <a:pt x="1460" y="365"/>
                  </a:cubicBezTo>
                  <a:cubicBezTo>
                    <a:pt x="1004" y="183"/>
                    <a:pt x="517" y="6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3079350" y="3349875"/>
              <a:ext cx="34225" cy="67700"/>
            </a:xfrm>
            <a:custGeom>
              <a:avLst/>
              <a:gdLst/>
              <a:ahLst/>
              <a:cxnLst/>
              <a:rect l="l" t="t" r="r" b="b"/>
              <a:pathLst>
                <a:path w="1369" h="2708" extrusionOk="0">
                  <a:moveTo>
                    <a:pt x="1" y="1"/>
                  </a:moveTo>
                  <a:lnTo>
                    <a:pt x="1" y="1"/>
                  </a:lnTo>
                  <a:cubicBezTo>
                    <a:pt x="92" y="487"/>
                    <a:pt x="274" y="973"/>
                    <a:pt x="517" y="1399"/>
                  </a:cubicBezTo>
                  <a:cubicBezTo>
                    <a:pt x="843" y="2140"/>
                    <a:pt x="1169" y="2707"/>
                    <a:pt x="1270" y="2707"/>
                  </a:cubicBezTo>
                  <a:cubicBezTo>
                    <a:pt x="1272" y="2707"/>
                    <a:pt x="1275" y="2707"/>
                    <a:pt x="1277" y="2706"/>
                  </a:cubicBezTo>
                  <a:cubicBezTo>
                    <a:pt x="1368" y="2645"/>
                    <a:pt x="1156" y="2007"/>
                    <a:pt x="760" y="1277"/>
                  </a:cubicBezTo>
                  <a:cubicBezTo>
                    <a:pt x="578" y="822"/>
                    <a:pt x="304" y="396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2934975" y="3356725"/>
              <a:ext cx="27375" cy="69950"/>
            </a:xfrm>
            <a:custGeom>
              <a:avLst/>
              <a:gdLst/>
              <a:ahLst/>
              <a:cxnLst/>
              <a:rect l="l" t="t" r="r" b="b"/>
              <a:pathLst>
                <a:path w="1095" h="2798" extrusionOk="0">
                  <a:moveTo>
                    <a:pt x="1095" y="0"/>
                  </a:moveTo>
                  <a:cubicBezTo>
                    <a:pt x="791" y="396"/>
                    <a:pt x="608" y="851"/>
                    <a:pt x="456" y="1338"/>
                  </a:cubicBezTo>
                  <a:cubicBezTo>
                    <a:pt x="183" y="2098"/>
                    <a:pt x="0" y="2766"/>
                    <a:pt x="92" y="2797"/>
                  </a:cubicBezTo>
                  <a:cubicBezTo>
                    <a:pt x="94" y="2797"/>
                    <a:pt x="96" y="2798"/>
                    <a:pt x="98" y="2798"/>
                  </a:cubicBezTo>
                  <a:cubicBezTo>
                    <a:pt x="195" y="2798"/>
                    <a:pt x="463" y="2171"/>
                    <a:pt x="730" y="1429"/>
                  </a:cubicBezTo>
                  <a:cubicBezTo>
                    <a:pt x="912" y="973"/>
                    <a:pt x="1034" y="487"/>
                    <a:pt x="10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2806550" y="3278450"/>
              <a:ext cx="67650" cy="33225"/>
            </a:xfrm>
            <a:custGeom>
              <a:avLst/>
              <a:gdLst/>
              <a:ahLst/>
              <a:cxnLst/>
              <a:rect l="l" t="t" r="r" b="b"/>
              <a:pathLst>
                <a:path w="2706" h="1329" extrusionOk="0">
                  <a:moveTo>
                    <a:pt x="2706" y="1"/>
                  </a:moveTo>
                  <a:lnTo>
                    <a:pt x="2706" y="1"/>
                  </a:lnTo>
                  <a:cubicBezTo>
                    <a:pt x="2219" y="122"/>
                    <a:pt x="1733" y="305"/>
                    <a:pt x="1307" y="548"/>
                  </a:cubicBezTo>
                  <a:cubicBezTo>
                    <a:pt x="578" y="852"/>
                    <a:pt x="0" y="1216"/>
                    <a:pt x="31" y="1308"/>
                  </a:cubicBezTo>
                  <a:cubicBezTo>
                    <a:pt x="36" y="1322"/>
                    <a:pt x="55" y="1329"/>
                    <a:pt x="87" y="1329"/>
                  </a:cubicBezTo>
                  <a:cubicBezTo>
                    <a:pt x="261" y="1329"/>
                    <a:pt x="813" y="1125"/>
                    <a:pt x="1429" y="791"/>
                  </a:cubicBezTo>
                  <a:cubicBezTo>
                    <a:pt x="1885" y="609"/>
                    <a:pt x="2311" y="335"/>
                    <a:pt x="27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" name="Google Shape;281;p28"/>
            <p:cNvSpPr/>
            <p:nvPr/>
          </p:nvSpPr>
          <p:spPr>
            <a:xfrm>
              <a:off x="2795150" y="3136450"/>
              <a:ext cx="71450" cy="25000"/>
            </a:xfrm>
            <a:custGeom>
              <a:avLst/>
              <a:gdLst/>
              <a:ahLst/>
              <a:cxnLst/>
              <a:rect l="l" t="t" r="r" b="b"/>
              <a:pathLst>
                <a:path w="2858" h="1000" extrusionOk="0">
                  <a:moveTo>
                    <a:pt x="119" y="1"/>
                  </a:moveTo>
                  <a:cubicBezTo>
                    <a:pt x="68" y="1"/>
                    <a:pt x="37" y="9"/>
                    <a:pt x="31" y="27"/>
                  </a:cubicBezTo>
                  <a:cubicBezTo>
                    <a:pt x="1" y="118"/>
                    <a:pt x="608" y="392"/>
                    <a:pt x="1399" y="635"/>
                  </a:cubicBezTo>
                  <a:cubicBezTo>
                    <a:pt x="1855" y="817"/>
                    <a:pt x="2341" y="939"/>
                    <a:pt x="2858" y="1000"/>
                  </a:cubicBezTo>
                  <a:cubicBezTo>
                    <a:pt x="2432" y="726"/>
                    <a:pt x="1976" y="513"/>
                    <a:pt x="1490" y="361"/>
                  </a:cubicBezTo>
                  <a:cubicBezTo>
                    <a:pt x="880" y="142"/>
                    <a:pt x="329" y="1"/>
                    <a:pt x="1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2908375" y="3006300"/>
              <a:ext cx="34975" cy="66250"/>
            </a:xfrm>
            <a:custGeom>
              <a:avLst/>
              <a:gdLst/>
              <a:ahLst/>
              <a:cxnLst/>
              <a:rect l="l" t="t" r="r" b="b"/>
              <a:pathLst>
                <a:path w="1399" h="2650" extrusionOk="0">
                  <a:moveTo>
                    <a:pt x="103" y="1"/>
                  </a:moveTo>
                  <a:cubicBezTo>
                    <a:pt x="98" y="1"/>
                    <a:pt x="95" y="2"/>
                    <a:pt x="92" y="5"/>
                  </a:cubicBezTo>
                  <a:cubicBezTo>
                    <a:pt x="1" y="35"/>
                    <a:pt x="244" y="643"/>
                    <a:pt x="608" y="1373"/>
                  </a:cubicBezTo>
                  <a:cubicBezTo>
                    <a:pt x="821" y="1829"/>
                    <a:pt x="1095" y="2254"/>
                    <a:pt x="1399" y="2649"/>
                  </a:cubicBezTo>
                  <a:cubicBezTo>
                    <a:pt x="1308" y="2163"/>
                    <a:pt x="1125" y="1677"/>
                    <a:pt x="882" y="1251"/>
                  </a:cubicBezTo>
                  <a:cubicBezTo>
                    <a:pt x="535" y="557"/>
                    <a:pt x="188" y="1"/>
                    <a:pt x="1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" name="Google Shape;283;p28"/>
            <p:cNvSpPr/>
            <p:nvPr/>
          </p:nvSpPr>
          <p:spPr>
            <a:xfrm>
              <a:off x="3061125" y="2992700"/>
              <a:ext cx="25100" cy="70725"/>
            </a:xfrm>
            <a:custGeom>
              <a:avLst/>
              <a:gdLst/>
              <a:ahLst/>
              <a:cxnLst/>
              <a:rect l="l" t="t" r="r" b="b"/>
              <a:pathLst>
                <a:path w="1004" h="2829" extrusionOk="0">
                  <a:moveTo>
                    <a:pt x="905" y="1"/>
                  </a:moveTo>
                  <a:cubicBezTo>
                    <a:pt x="808" y="1"/>
                    <a:pt x="541" y="598"/>
                    <a:pt x="304" y="1370"/>
                  </a:cubicBezTo>
                  <a:cubicBezTo>
                    <a:pt x="122" y="1826"/>
                    <a:pt x="30" y="2342"/>
                    <a:pt x="0" y="2829"/>
                  </a:cubicBezTo>
                  <a:cubicBezTo>
                    <a:pt x="243" y="2403"/>
                    <a:pt x="456" y="1947"/>
                    <a:pt x="578" y="1461"/>
                  </a:cubicBezTo>
                  <a:cubicBezTo>
                    <a:pt x="851" y="701"/>
                    <a:pt x="1003" y="32"/>
                    <a:pt x="912" y="2"/>
                  </a:cubicBezTo>
                  <a:cubicBezTo>
                    <a:pt x="910" y="1"/>
                    <a:pt x="907" y="1"/>
                    <a:pt x="9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3150775" y="3105525"/>
              <a:ext cx="66900" cy="34650"/>
            </a:xfrm>
            <a:custGeom>
              <a:avLst/>
              <a:gdLst/>
              <a:ahLst/>
              <a:cxnLst/>
              <a:rect l="l" t="t" r="r" b="b"/>
              <a:pathLst>
                <a:path w="2676" h="1386" extrusionOk="0">
                  <a:moveTo>
                    <a:pt x="2572" y="0"/>
                  </a:moveTo>
                  <a:cubicBezTo>
                    <a:pt x="2415" y="0"/>
                    <a:pt x="1854" y="248"/>
                    <a:pt x="1247" y="565"/>
                  </a:cubicBezTo>
                  <a:cubicBezTo>
                    <a:pt x="791" y="778"/>
                    <a:pt x="365" y="1051"/>
                    <a:pt x="1" y="1386"/>
                  </a:cubicBezTo>
                  <a:cubicBezTo>
                    <a:pt x="457" y="1264"/>
                    <a:pt x="943" y="1051"/>
                    <a:pt x="1369" y="808"/>
                  </a:cubicBezTo>
                  <a:cubicBezTo>
                    <a:pt x="2098" y="443"/>
                    <a:pt x="2676" y="109"/>
                    <a:pt x="2615" y="18"/>
                  </a:cubicBezTo>
                  <a:cubicBezTo>
                    <a:pt x="2611" y="6"/>
                    <a:pt x="2596" y="0"/>
                    <a:pt x="25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28"/>
            <p:cNvSpPr/>
            <p:nvPr/>
          </p:nvSpPr>
          <p:spPr>
            <a:xfrm>
              <a:off x="2741200" y="3020100"/>
              <a:ext cx="98050" cy="297125"/>
            </a:xfrm>
            <a:custGeom>
              <a:avLst/>
              <a:gdLst/>
              <a:ahLst/>
              <a:cxnLst/>
              <a:rect l="l" t="t" r="r" b="b"/>
              <a:pathLst>
                <a:path w="3922" h="11885" extrusionOk="0">
                  <a:moveTo>
                    <a:pt x="3921" y="0"/>
                  </a:moveTo>
                  <a:lnTo>
                    <a:pt x="3921" y="0"/>
                  </a:lnTo>
                  <a:cubicBezTo>
                    <a:pt x="3921" y="0"/>
                    <a:pt x="3861" y="31"/>
                    <a:pt x="3800" y="61"/>
                  </a:cubicBezTo>
                  <a:cubicBezTo>
                    <a:pt x="3739" y="122"/>
                    <a:pt x="3648" y="213"/>
                    <a:pt x="3526" y="335"/>
                  </a:cubicBezTo>
                  <a:cubicBezTo>
                    <a:pt x="3192" y="638"/>
                    <a:pt x="2858" y="1003"/>
                    <a:pt x="2584" y="1368"/>
                  </a:cubicBezTo>
                  <a:cubicBezTo>
                    <a:pt x="669" y="3830"/>
                    <a:pt x="0" y="7082"/>
                    <a:pt x="791" y="10091"/>
                  </a:cubicBezTo>
                  <a:cubicBezTo>
                    <a:pt x="882" y="10547"/>
                    <a:pt x="1034" y="11003"/>
                    <a:pt x="1216" y="11429"/>
                  </a:cubicBezTo>
                  <a:cubicBezTo>
                    <a:pt x="1277" y="11581"/>
                    <a:pt x="1338" y="11702"/>
                    <a:pt x="1399" y="11763"/>
                  </a:cubicBezTo>
                  <a:cubicBezTo>
                    <a:pt x="1399" y="11794"/>
                    <a:pt x="1429" y="11854"/>
                    <a:pt x="1459" y="11885"/>
                  </a:cubicBezTo>
                  <a:cubicBezTo>
                    <a:pt x="1399" y="11733"/>
                    <a:pt x="1338" y="11550"/>
                    <a:pt x="1277" y="11399"/>
                  </a:cubicBezTo>
                  <a:cubicBezTo>
                    <a:pt x="1125" y="10973"/>
                    <a:pt x="973" y="10517"/>
                    <a:pt x="882" y="10091"/>
                  </a:cubicBezTo>
                  <a:cubicBezTo>
                    <a:pt x="152" y="7082"/>
                    <a:pt x="821" y="3891"/>
                    <a:pt x="2675" y="1429"/>
                  </a:cubicBezTo>
                  <a:cubicBezTo>
                    <a:pt x="2949" y="1064"/>
                    <a:pt x="3253" y="699"/>
                    <a:pt x="3557" y="365"/>
                  </a:cubicBezTo>
                  <a:cubicBezTo>
                    <a:pt x="3678" y="243"/>
                    <a:pt x="3800" y="122"/>
                    <a:pt x="39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" name="Google Shape;286;p28"/>
            <p:cNvSpPr/>
            <p:nvPr/>
          </p:nvSpPr>
          <p:spPr>
            <a:xfrm>
              <a:off x="2855950" y="2978300"/>
              <a:ext cx="46375" cy="26625"/>
            </a:xfrm>
            <a:custGeom>
              <a:avLst/>
              <a:gdLst/>
              <a:ahLst/>
              <a:cxnLst/>
              <a:rect l="l" t="t" r="r" b="b"/>
              <a:pathLst>
                <a:path w="1855" h="1065" extrusionOk="0">
                  <a:moveTo>
                    <a:pt x="1854" y="0"/>
                  </a:moveTo>
                  <a:cubicBezTo>
                    <a:pt x="1490" y="92"/>
                    <a:pt x="1186" y="244"/>
                    <a:pt x="882" y="426"/>
                  </a:cubicBezTo>
                  <a:cubicBezTo>
                    <a:pt x="547" y="608"/>
                    <a:pt x="274" y="821"/>
                    <a:pt x="0" y="1064"/>
                  </a:cubicBezTo>
                  <a:cubicBezTo>
                    <a:pt x="335" y="943"/>
                    <a:pt x="669" y="760"/>
                    <a:pt x="942" y="578"/>
                  </a:cubicBezTo>
                  <a:cubicBezTo>
                    <a:pt x="1277" y="396"/>
                    <a:pt x="1581" y="213"/>
                    <a:pt x="18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" name="Google Shape;287;p28"/>
            <p:cNvSpPr/>
            <p:nvPr/>
          </p:nvSpPr>
          <p:spPr>
            <a:xfrm>
              <a:off x="2899250" y="3041375"/>
              <a:ext cx="419075" cy="409675"/>
            </a:xfrm>
            <a:custGeom>
              <a:avLst/>
              <a:gdLst/>
              <a:ahLst/>
              <a:cxnLst/>
              <a:rect l="l" t="t" r="r" b="b"/>
              <a:pathLst>
                <a:path w="16763" h="16387" extrusionOk="0">
                  <a:moveTo>
                    <a:pt x="10487" y="0"/>
                  </a:moveTo>
                  <a:cubicBezTo>
                    <a:pt x="10488" y="0"/>
                    <a:pt x="10744" y="236"/>
                    <a:pt x="11124" y="663"/>
                  </a:cubicBezTo>
                  <a:lnTo>
                    <a:pt x="11124" y="663"/>
                  </a:lnTo>
                  <a:cubicBezTo>
                    <a:pt x="10752" y="232"/>
                    <a:pt x="10488" y="0"/>
                    <a:pt x="10487" y="0"/>
                  </a:cubicBezTo>
                  <a:close/>
                  <a:moveTo>
                    <a:pt x="11124" y="663"/>
                  </a:moveTo>
                  <a:cubicBezTo>
                    <a:pt x="12527" y="2288"/>
                    <a:pt x="15460" y="6757"/>
                    <a:pt x="11521" y="12402"/>
                  </a:cubicBezTo>
                  <a:cubicBezTo>
                    <a:pt x="10305" y="14195"/>
                    <a:pt x="8451" y="14955"/>
                    <a:pt x="6992" y="15411"/>
                  </a:cubicBezTo>
                  <a:cubicBezTo>
                    <a:pt x="6183" y="15654"/>
                    <a:pt x="5397" y="15749"/>
                    <a:pt x="4661" y="15749"/>
                  </a:cubicBezTo>
                  <a:cubicBezTo>
                    <a:pt x="1998" y="15749"/>
                    <a:pt x="1" y="14499"/>
                    <a:pt x="1" y="14499"/>
                  </a:cubicBezTo>
                  <a:lnTo>
                    <a:pt x="1" y="14499"/>
                  </a:lnTo>
                  <a:cubicBezTo>
                    <a:pt x="1" y="14499"/>
                    <a:pt x="2706" y="16387"/>
                    <a:pt x="5998" y="16387"/>
                  </a:cubicBezTo>
                  <a:cubicBezTo>
                    <a:pt x="8055" y="16387"/>
                    <a:pt x="10342" y="15649"/>
                    <a:pt x="12341" y="13253"/>
                  </a:cubicBezTo>
                  <a:cubicBezTo>
                    <a:pt x="16762" y="7943"/>
                    <a:pt x="12775" y="2512"/>
                    <a:pt x="11124" y="663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" name="Google Shape;288;p28"/>
            <p:cNvSpPr/>
            <p:nvPr/>
          </p:nvSpPr>
          <p:spPr>
            <a:xfrm>
              <a:off x="3022350" y="3076325"/>
              <a:ext cx="44875" cy="169050"/>
            </a:xfrm>
            <a:custGeom>
              <a:avLst/>
              <a:gdLst/>
              <a:ahLst/>
              <a:cxnLst/>
              <a:rect l="l" t="t" r="r" b="b"/>
              <a:pathLst>
                <a:path w="1795" h="6762" extrusionOk="0">
                  <a:moveTo>
                    <a:pt x="92" y="0"/>
                  </a:moveTo>
                  <a:lnTo>
                    <a:pt x="1" y="6657"/>
                  </a:lnTo>
                  <a:cubicBezTo>
                    <a:pt x="153" y="6728"/>
                    <a:pt x="312" y="6762"/>
                    <a:pt x="468" y="6762"/>
                  </a:cubicBezTo>
                  <a:cubicBezTo>
                    <a:pt x="781" y="6762"/>
                    <a:pt x="1085" y="6627"/>
                    <a:pt x="1308" y="6384"/>
                  </a:cubicBezTo>
                  <a:cubicBezTo>
                    <a:pt x="1642" y="6049"/>
                    <a:pt x="1794" y="5563"/>
                    <a:pt x="1794" y="5076"/>
                  </a:cubicBezTo>
                  <a:cubicBezTo>
                    <a:pt x="1764" y="4590"/>
                    <a:pt x="1673" y="4134"/>
                    <a:pt x="1521" y="3678"/>
                  </a:cubicBezTo>
                  <a:cubicBezTo>
                    <a:pt x="1125" y="2432"/>
                    <a:pt x="639" y="1186"/>
                    <a:pt x="9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28"/>
            <p:cNvSpPr/>
            <p:nvPr/>
          </p:nvSpPr>
          <p:spPr>
            <a:xfrm>
              <a:off x="3001850" y="3037575"/>
              <a:ext cx="36500" cy="179350"/>
            </a:xfrm>
            <a:custGeom>
              <a:avLst/>
              <a:gdLst/>
              <a:ahLst/>
              <a:cxnLst/>
              <a:rect l="l" t="t" r="r" b="b"/>
              <a:pathLst>
                <a:path w="1460" h="7174" extrusionOk="0">
                  <a:moveTo>
                    <a:pt x="882" y="0"/>
                  </a:moveTo>
                  <a:lnTo>
                    <a:pt x="0" y="6353"/>
                  </a:lnTo>
                  <a:lnTo>
                    <a:pt x="638" y="7174"/>
                  </a:lnTo>
                  <a:lnTo>
                    <a:pt x="1459" y="6505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28"/>
            <p:cNvSpPr/>
            <p:nvPr/>
          </p:nvSpPr>
          <p:spPr>
            <a:xfrm>
              <a:off x="3022350" y="3037575"/>
              <a:ext cx="16000" cy="162625"/>
            </a:xfrm>
            <a:custGeom>
              <a:avLst/>
              <a:gdLst/>
              <a:ahLst/>
              <a:cxnLst/>
              <a:rect l="l" t="t" r="r" b="b"/>
              <a:pathLst>
                <a:path w="640" h="6505" extrusionOk="0">
                  <a:moveTo>
                    <a:pt x="62" y="0"/>
                  </a:moveTo>
                  <a:lnTo>
                    <a:pt x="1" y="6110"/>
                  </a:lnTo>
                  <a:lnTo>
                    <a:pt x="639" y="6505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28"/>
            <p:cNvSpPr/>
            <p:nvPr/>
          </p:nvSpPr>
          <p:spPr>
            <a:xfrm>
              <a:off x="2986650" y="3190225"/>
              <a:ext cx="63150" cy="52375"/>
            </a:xfrm>
            <a:custGeom>
              <a:avLst/>
              <a:gdLst/>
              <a:ahLst/>
              <a:cxnLst/>
              <a:rect l="l" t="t" r="r" b="b"/>
              <a:pathLst>
                <a:path w="2526" h="2095" extrusionOk="0">
                  <a:moveTo>
                    <a:pt x="1287" y="1"/>
                  </a:moveTo>
                  <a:cubicBezTo>
                    <a:pt x="1143" y="1"/>
                    <a:pt x="995" y="31"/>
                    <a:pt x="851" y="95"/>
                  </a:cubicBezTo>
                  <a:cubicBezTo>
                    <a:pt x="0" y="429"/>
                    <a:pt x="0" y="1676"/>
                    <a:pt x="851" y="2010"/>
                  </a:cubicBezTo>
                  <a:cubicBezTo>
                    <a:pt x="992" y="2068"/>
                    <a:pt x="1131" y="2094"/>
                    <a:pt x="1266" y="2094"/>
                  </a:cubicBezTo>
                  <a:cubicBezTo>
                    <a:pt x="1973" y="2094"/>
                    <a:pt x="2526" y="1358"/>
                    <a:pt x="2219" y="642"/>
                  </a:cubicBezTo>
                  <a:cubicBezTo>
                    <a:pt x="2062" y="239"/>
                    <a:pt x="1691" y="1"/>
                    <a:pt x="128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" name="Google Shape;292;p28"/>
            <p:cNvSpPr/>
            <p:nvPr/>
          </p:nvSpPr>
          <p:spPr>
            <a:xfrm>
              <a:off x="2980225" y="3188675"/>
              <a:ext cx="65725" cy="55650"/>
            </a:xfrm>
            <a:custGeom>
              <a:avLst/>
              <a:gdLst/>
              <a:ahLst/>
              <a:cxnLst/>
              <a:rect l="l" t="t" r="r" b="b"/>
              <a:pathLst>
                <a:path w="2629" h="2226" extrusionOk="0">
                  <a:moveTo>
                    <a:pt x="1524" y="1"/>
                  </a:moveTo>
                  <a:cubicBezTo>
                    <a:pt x="1247" y="1"/>
                    <a:pt x="970" y="97"/>
                    <a:pt x="744" y="279"/>
                  </a:cubicBezTo>
                  <a:cubicBezTo>
                    <a:pt x="1" y="962"/>
                    <a:pt x="507" y="2226"/>
                    <a:pt x="1495" y="2226"/>
                  </a:cubicBezTo>
                  <a:cubicBezTo>
                    <a:pt x="1518" y="2226"/>
                    <a:pt x="1541" y="2225"/>
                    <a:pt x="1564" y="2224"/>
                  </a:cubicBezTo>
                  <a:cubicBezTo>
                    <a:pt x="1929" y="2193"/>
                    <a:pt x="2294" y="1981"/>
                    <a:pt x="2476" y="1677"/>
                  </a:cubicBezTo>
                  <a:cubicBezTo>
                    <a:pt x="2598" y="1434"/>
                    <a:pt x="2628" y="1190"/>
                    <a:pt x="2567" y="947"/>
                  </a:cubicBezTo>
                  <a:cubicBezTo>
                    <a:pt x="2567" y="856"/>
                    <a:pt x="2537" y="765"/>
                    <a:pt x="2476" y="704"/>
                  </a:cubicBezTo>
                  <a:lnTo>
                    <a:pt x="2476" y="704"/>
                  </a:lnTo>
                  <a:cubicBezTo>
                    <a:pt x="2476" y="704"/>
                    <a:pt x="2507" y="795"/>
                    <a:pt x="2507" y="947"/>
                  </a:cubicBezTo>
                  <a:cubicBezTo>
                    <a:pt x="2537" y="1190"/>
                    <a:pt x="2507" y="1403"/>
                    <a:pt x="2385" y="1616"/>
                  </a:cubicBezTo>
                  <a:cubicBezTo>
                    <a:pt x="2203" y="1890"/>
                    <a:pt x="1899" y="2072"/>
                    <a:pt x="1564" y="2102"/>
                  </a:cubicBezTo>
                  <a:cubicBezTo>
                    <a:pt x="1557" y="2102"/>
                    <a:pt x="1549" y="2103"/>
                    <a:pt x="1542" y="2103"/>
                  </a:cubicBezTo>
                  <a:cubicBezTo>
                    <a:pt x="506" y="2103"/>
                    <a:pt x="666" y="134"/>
                    <a:pt x="1597" y="134"/>
                  </a:cubicBezTo>
                  <a:cubicBezTo>
                    <a:pt x="1654" y="134"/>
                    <a:pt x="1714" y="141"/>
                    <a:pt x="1777" y="157"/>
                  </a:cubicBezTo>
                  <a:cubicBezTo>
                    <a:pt x="1990" y="187"/>
                    <a:pt x="2172" y="309"/>
                    <a:pt x="2324" y="491"/>
                  </a:cubicBezTo>
                  <a:cubicBezTo>
                    <a:pt x="2446" y="613"/>
                    <a:pt x="2476" y="704"/>
                    <a:pt x="2476" y="704"/>
                  </a:cubicBezTo>
                  <a:cubicBezTo>
                    <a:pt x="2476" y="613"/>
                    <a:pt x="2446" y="522"/>
                    <a:pt x="2385" y="461"/>
                  </a:cubicBezTo>
                  <a:cubicBezTo>
                    <a:pt x="2233" y="248"/>
                    <a:pt x="2020" y="96"/>
                    <a:pt x="1807" y="35"/>
                  </a:cubicBezTo>
                  <a:cubicBezTo>
                    <a:pt x="1714" y="12"/>
                    <a:pt x="1619" y="1"/>
                    <a:pt x="15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" name="Google Shape;293;p28"/>
            <p:cNvSpPr/>
            <p:nvPr/>
          </p:nvSpPr>
          <p:spPr>
            <a:xfrm>
              <a:off x="2994250" y="3196900"/>
              <a:ext cx="47525" cy="39125"/>
            </a:xfrm>
            <a:custGeom>
              <a:avLst/>
              <a:gdLst/>
              <a:ahLst/>
              <a:cxnLst/>
              <a:rect l="l" t="t" r="r" b="b"/>
              <a:pathLst>
                <a:path w="1901" h="1565" extrusionOk="0">
                  <a:moveTo>
                    <a:pt x="959" y="0"/>
                  </a:moveTo>
                  <a:cubicBezTo>
                    <a:pt x="852" y="0"/>
                    <a:pt x="743" y="23"/>
                    <a:pt x="639" y="71"/>
                  </a:cubicBezTo>
                  <a:cubicBezTo>
                    <a:pt x="0" y="345"/>
                    <a:pt x="0" y="1257"/>
                    <a:pt x="669" y="1500"/>
                  </a:cubicBezTo>
                  <a:cubicBezTo>
                    <a:pt x="773" y="1544"/>
                    <a:pt x="877" y="1565"/>
                    <a:pt x="977" y="1565"/>
                  </a:cubicBezTo>
                  <a:cubicBezTo>
                    <a:pt x="1491" y="1565"/>
                    <a:pt x="1901" y="1026"/>
                    <a:pt x="1672" y="466"/>
                  </a:cubicBezTo>
                  <a:cubicBezTo>
                    <a:pt x="1538" y="176"/>
                    <a:pt x="1256" y="0"/>
                    <a:pt x="95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28"/>
            <p:cNvSpPr/>
            <p:nvPr/>
          </p:nvSpPr>
          <p:spPr>
            <a:xfrm>
              <a:off x="2200150" y="3571575"/>
              <a:ext cx="484075" cy="399450"/>
            </a:xfrm>
            <a:custGeom>
              <a:avLst/>
              <a:gdLst/>
              <a:ahLst/>
              <a:cxnLst/>
              <a:rect l="l" t="t" r="r" b="b"/>
              <a:pathLst>
                <a:path w="19363" h="15978" extrusionOk="0">
                  <a:moveTo>
                    <a:pt x="18686" y="12043"/>
                  </a:moveTo>
                  <a:lnTo>
                    <a:pt x="18686" y="12043"/>
                  </a:lnTo>
                  <a:cubicBezTo>
                    <a:pt x="18661" y="12051"/>
                    <a:pt x="18636" y="12059"/>
                    <a:pt x="18603" y="12075"/>
                  </a:cubicBezTo>
                  <a:cubicBezTo>
                    <a:pt x="18631" y="12066"/>
                    <a:pt x="18659" y="12055"/>
                    <a:pt x="18686" y="12043"/>
                  </a:cubicBezTo>
                  <a:close/>
                  <a:moveTo>
                    <a:pt x="15974" y="1"/>
                  </a:moveTo>
                  <a:cubicBezTo>
                    <a:pt x="15939" y="1"/>
                    <a:pt x="15904" y="3"/>
                    <a:pt x="15867" y="8"/>
                  </a:cubicBezTo>
                  <a:cubicBezTo>
                    <a:pt x="15654" y="39"/>
                    <a:pt x="15472" y="69"/>
                    <a:pt x="15259" y="130"/>
                  </a:cubicBezTo>
                  <a:lnTo>
                    <a:pt x="14104" y="434"/>
                  </a:lnTo>
                  <a:lnTo>
                    <a:pt x="11673" y="1042"/>
                  </a:lnTo>
                  <a:lnTo>
                    <a:pt x="882" y="3838"/>
                  </a:lnTo>
                  <a:cubicBezTo>
                    <a:pt x="335" y="3990"/>
                    <a:pt x="1" y="4507"/>
                    <a:pt x="92" y="5054"/>
                  </a:cubicBezTo>
                  <a:cubicBezTo>
                    <a:pt x="213" y="5540"/>
                    <a:pt x="305" y="6027"/>
                    <a:pt x="426" y="6483"/>
                  </a:cubicBezTo>
                  <a:lnTo>
                    <a:pt x="1095" y="9249"/>
                  </a:lnTo>
                  <a:lnTo>
                    <a:pt x="2372" y="14477"/>
                  </a:lnTo>
                  <a:cubicBezTo>
                    <a:pt x="2432" y="14689"/>
                    <a:pt x="2493" y="14902"/>
                    <a:pt x="2524" y="15115"/>
                  </a:cubicBezTo>
                  <a:cubicBezTo>
                    <a:pt x="2584" y="15328"/>
                    <a:pt x="2676" y="15540"/>
                    <a:pt x="2858" y="15692"/>
                  </a:cubicBezTo>
                  <a:cubicBezTo>
                    <a:pt x="3010" y="15844"/>
                    <a:pt x="3223" y="15966"/>
                    <a:pt x="3466" y="15966"/>
                  </a:cubicBezTo>
                  <a:cubicBezTo>
                    <a:pt x="3519" y="15974"/>
                    <a:pt x="3572" y="15977"/>
                    <a:pt x="3625" y="15977"/>
                  </a:cubicBezTo>
                  <a:cubicBezTo>
                    <a:pt x="3783" y="15977"/>
                    <a:pt x="3937" y="15943"/>
                    <a:pt x="4074" y="15875"/>
                  </a:cubicBezTo>
                  <a:lnTo>
                    <a:pt x="6353" y="15297"/>
                  </a:lnTo>
                  <a:lnTo>
                    <a:pt x="10457" y="14233"/>
                  </a:lnTo>
                  <a:lnTo>
                    <a:pt x="16414" y="12653"/>
                  </a:lnTo>
                  <a:lnTo>
                    <a:pt x="18025" y="12227"/>
                  </a:lnTo>
                  <a:lnTo>
                    <a:pt x="18451" y="12106"/>
                  </a:lnTo>
                  <a:lnTo>
                    <a:pt x="18572" y="12045"/>
                  </a:lnTo>
                  <a:lnTo>
                    <a:pt x="18451" y="12075"/>
                  </a:lnTo>
                  <a:lnTo>
                    <a:pt x="18025" y="12197"/>
                  </a:lnTo>
                  <a:lnTo>
                    <a:pt x="16384" y="12562"/>
                  </a:lnTo>
                  <a:lnTo>
                    <a:pt x="10426" y="14081"/>
                  </a:lnTo>
                  <a:lnTo>
                    <a:pt x="6323" y="15145"/>
                  </a:lnTo>
                  <a:lnTo>
                    <a:pt x="4043" y="15723"/>
                  </a:lnTo>
                  <a:cubicBezTo>
                    <a:pt x="3861" y="15784"/>
                    <a:pt x="3679" y="15814"/>
                    <a:pt x="3466" y="15814"/>
                  </a:cubicBezTo>
                  <a:cubicBezTo>
                    <a:pt x="3283" y="15784"/>
                    <a:pt x="3101" y="15692"/>
                    <a:pt x="2979" y="15571"/>
                  </a:cubicBezTo>
                  <a:cubicBezTo>
                    <a:pt x="2828" y="15419"/>
                    <a:pt x="2736" y="15267"/>
                    <a:pt x="2706" y="15054"/>
                  </a:cubicBezTo>
                  <a:lnTo>
                    <a:pt x="2554" y="14446"/>
                  </a:lnTo>
                  <a:cubicBezTo>
                    <a:pt x="2159" y="12774"/>
                    <a:pt x="1733" y="11012"/>
                    <a:pt x="1277" y="9218"/>
                  </a:cubicBezTo>
                  <a:cubicBezTo>
                    <a:pt x="1065" y="8306"/>
                    <a:pt x="852" y="7394"/>
                    <a:pt x="609" y="6452"/>
                  </a:cubicBezTo>
                  <a:cubicBezTo>
                    <a:pt x="517" y="5966"/>
                    <a:pt x="396" y="5510"/>
                    <a:pt x="274" y="5024"/>
                  </a:cubicBezTo>
                  <a:cubicBezTo>
                    <a:pt x="213" y="4568"/>
                    <a:pt x="487" y="4142"/>
                    <a:pt x="943" y="4021"/>
                  </a:cubicBezTo>
                  <a:lnTo>
                    <a:pt x="11733" y="1224"/>
                  </a:lnTo>
                  <a:lnTo>
                    <a:pt x="14165" y="586"/>
                  </a:lnTo>
                  <a:lnTo>
                    <a:pt x="15320" y="282"/>
                  </a:lnTo>
                  <a:cubicBezTo>
                    <a:pt x="15503" y="252"/>
                    <a:pt x="15685" y="191"/>
                    <a:pt x="15867" y="160"/>
                  </a:cubicBezTo>
                  <a:cubicBezTo>
                    <a:pt x="16050" y="160"/>
                    <a:pt x="16232" y="191"/>
                    <a:pt x="16384" y="282"/>
                  </a:cubicBezTo>
                  <a:cubicBezTo>
                    <a:pt x="16536" y="373"/>
                    <a:pt x="16658" y="495"/>
                    <a:pt x="16718" y="677"/>
                  </a:cubicBezTo>
                  <a:cubicBezTo>
                    <a:pt x="16779" y="829"/>
                    <a:pt x="16840" y="1011"/>
                    <a:pt x="16870" y="1194"/>
                  </a:cubicBezTo>
                  <a:cubicBezTo>
                    <a:pt x="16962" y="1528"/>
                    <a:pt x="17053" y="1893"/>
                    <a:pt x="17144" y="2227"/>
                  </a:cubicBezTo>
                  <a:cubicBezTo>
                    <a:pt x="17296" y="2926"/>
                    <a:pt x="17478" y="3595"/>
                    <a:pt x="17630" y="4203"/>
                  </a:cubicBezTo>
                  <a:cubicBezTo>
                    <a:pt x="18238" y="6726"/>
                    <a:pt x="18755" y="8762"/>
                    <a:pt x="19089" y="10191"/>
                  </a:cubicBezTo>
                  <a:cubicBezTo>
                    <a:pt x="19150" y="10343"/>
                    <a:pt x="19180" y="10525"/>
                    <a:pt x="19211" y="10677"/>
                  </a:cubicBezTo>
                  <a:cubicBezTo>
                    <a:pt x="19272" y="10829"/>
                    <a:pt x="19302" y="10951"/>
                    <a:pt x="19302" y="11103"/>
                  </a:cubicBezTo>
                  <a:cubicBezTo>
                    <a:pt x="19302" y="11346"/>
                    <a:pt x="19211" y="11559"/>
                    <a:pt x="19059" y="11741"/>
                  </a:cubicBezTo>
                  <a:cubicBezTo>
                    <a:pt x="18956" y="11869"/>
                    <a:pt x="18832" y="11976"/>
                    <a:pt x="18686" y="12043"/>
                  </a:cubicBezTo>
                  <a:lnTo>
                    <a:pt x="18686" y="12043"/>
                  </a:lnTo>
                  <a:cubicBezTo>
                    <a:pt x="18707" y="12036"/>
                    <a:pt x="18728" y="12028"/>
                    <a:pt x="18755" y="12015"/>
                  </a:cubicBezTo>
                  <a:cubicBezTo>
                    <a:pt x="18907" y="11954"/>
                    <a:pt x="19028" y="11863"/>
                    <a:pt x="19120" y="11771"/>
                  </a:cubicBezTo>
                  <a:cubicBezTo>
                    <a:pt x="19272" y="11589"/>
                    <a:pt x="19363" y="11346"/>
                    <a:pt x="19363" y="11103"/>
                  </a:cubicBezTo>
                  <a:cubicBezTo>
                    <a:pt x="19363" y="10951"/>
                    <a:pt x="19363" y="10799"/>
                    <a:pt x="19302" y="10647"/>
                  </a:cubicBezTo>
                  <a:cubicBezTo>
                    <a:pt x="19272" y="10495"/>
                    <a:pt x="19241" y="10312"/>
                    <a:pt x="19180" y="10160"/>
                  </a:cubicBezTo>
                  <a:cubicBezTo>
                    <a:pt x="18846" y="8732"/>
                    <a:pt x="18360" y="6695"/>
                    <a:pt x="17782" y="4173"/>
                  </a:cubicBezTo>
                  <a:cubicBezTo>
                    <a:pt x="17630" y="3534"/>
                    <a:pt x="17448" y="2866"/>
                    <a:pt x="17296" y="2197"/>
                  </a:cubicBezTo>
                  <a:cubicBezTo>
                    <a:pt x="17205" y="1862"/>
                    <a:pt x="17144" y="1498"/>
                    <a:pt x="17053" y="1133"/>
                  </a:cubicBezTo>
                  <a:cubicBezTo>
                    <a:pt x="16992" y="951"/>
                    <a:pt x="16962" y="768"/>
                    <a:pt x="16901" y="586"/>
                  </a:cubicBezTo>
                  <a:cubicBezTo>
                    <a:pt x="16779" y="403"/>
                    <a:pt x="16627" y="252"/>
                    <a:pt x="16445" y="160"/>
                  </a:cubicBezTo>
                  <a:cubicBezTo>
                    <a:pt x="16294" y="60"/>
                    <a:pt x="16143" y="1"/>
                    <a:pt x="1597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" name="Google Shape;295;p28"/>
            <p:cNvSpPr/>
            <p:nvPr/>
          </p:nvSpPr>
          <p:spPr>
            <a:xfrm>
              <a:off x="2395450" y="3724500"/>
              <a:ext cx="115525" cy="121625"/>
            </a:xfrm>
            <a:custGeom>
              <a:avLst/>
              <a:gdLst/>
              <a:ahLst/>
              <a:cxnLst/>
              <a:rect l="l" t="t" r="r" b="b"/>
              <a:pathLst>
                <a:path w="4621" h="4865" extrusionOk="0">
                  <a:moveTo>
                    <a:pt x="0" y="1"/>
                  </a:moveTo>
                  <a:lnTo>
                    <a:pt x="578" y="2433"/>
                  </a:lnTo>
                  <a:lnTo>
                    <a:pt x="1155" y="4864"/>
                  </a:lnTo>
                  <a:lnTo>
                    <a:pt x="2888" y="3132"/>
                  </a:lnTo>
                  <a:lnTo>
                    <a:pt x="4621" y="1399"/>
                  </a:lnTo>
                  <a:lnTo>
                    <a:pt x="2310" y="70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" name="Google Shape;296;p28"/>
            <p:cNvSpPr/>
            <p:nvPr/>
          </p:nvSpPr>
          <p:spPr>
            <a:xfrm>
              <a:off x="1582350" y="3302775"/>
              <a:ext cx="367075" cy="321450"/>
            </a:xfrm>
            <a:custGeom>
              <a:avLst/>
              <a:gdLst/>
              <a:ahLst/>
              <a:cxnLst/>
              <a:rect l="l" t="t" r="r" b="b"/>
              <a:pathLst>
                <a:path w="14683" h="12858" extrusionOk="0">
                  <a:moveTo>
                    <a:pt x="12190" y="0"/>
                  </a:moveTo>
                  <a:lnTo>
                    <a:pt x="1" y="3131"/>
                  </a:lnTo>
                  <a:lnTo>
                    <a:pt x="2524" y="12858"/>
                  </a:lnTo>
                  <a:lnTo>
                    <a:pt x="14682" y="9727"/>
                  </a:lnTo>
                  <a:lnTo>
                    <a:pt x="1219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" name="Google Shape;297;p28"/>
            <p:cNvSpPr/>
            <p:nvPr/>
          </p:nvSpPr>
          <p:spPr>
            <a:xfrm>
              <a:off x="1583875" y="3292125"/>
              <a:ext cx="368575" cy="322225"/>
            </a:xfrm>
            <a:custGeom>
              <a:avLst/>
              <a:gdLst/>
              <a:ahLst/>
              <a:cxnLst/>
              <a:rect l="l" t="t" r="r" b="b"/>
              <a:pathLst>
                <a:path w="14743" h="12889" extrusionOk="0">
                  <a:moveTo>
                    <a:pt x="12129" y="1"/>
                  </a:moveTo>
                  <a:lnTo>
                    <a:pt x="11977" y="31"/>
                  </a:lnTo>
                  <a:lnTo>
                    <a:pt x="11308" y="214"/>
                  </a:lnTo>
                  <a:lnTo>
                    <a:pt x="8816" y="852"/>
                  </a:lnTo>
                  <a:lnTo>
                    <a:pt x="31" y="3132"/>
                  </a:lnTo>
                  <a:lnTo>
                    <a:pt x="1" y="3132"/>
                  </a:lnTo>
                  <a:lnTo>
                    <a:pt x="1" y="3162"/>
                  </a:lnTo>
                  <a:lnTo>
                    <a:pt x="2524" y="12858"/>
                  </a:lnTo>
                  <a:lnTo>
                    <a:pt x="2524" y="12889"/>
                  </a:lnTo>
                  <a:lnTo>
                    <a:pt x="2554" y="12889"/>
                  </a:lnTo>
                  <a:lnTo>
                    <a:pt x="14712" y="9727"/>
                  </a:lnTo>
                  <a:lnTo>
                    <a:pt x="14743" y="9727"/>
                  </a:lnTo>
                  <a:lnTo>
                    <a:pt x="14743" y="9697"/>
                  </a:lnTo>
                  <a:cubicBezTo>
                    <a:pt x="13983" y="6779"/>
                    <a:pt x="13345" y="4347"/>
                    <a:pt x="12889" y="2645"/>
                  </a:cubicBezTo>
                  <a:lnTo>
                    <a:pt x="12372" y="669"/>
                  </a:lnTo>
                  <a:cubicBezTo>
                    <a:pt x="12311" y="457"/>
                    <a:pt x="12281" y="274"/>
                    <a:pt x="12250" y="183"/>
                  </a:cubicBezTo>
                  <a:lnTo>
                    <a:pt x="12189" y="1"/>
                  </a:lnTo>
                  <a:lnTo>
                    <a:pt x="12189" y="1"/>
                  </a:lnTo>
                  <a:cubicBezTo>
                    <a:pt x="12189" y="1"/>
                    <a:pt x="12189" y="62"/>
                    <a:pt x="12220" y="183"/>
                  </a:cubicBezTo>
                  <a:lnTo>
                    <a:pt x="12372" y="700"/>
                  </a:lnTo>
                  <a:cubicBezTo>
                    <a:pt x="12493" y="1156"/>
                    <a:pt x="12645" y="1825"/>
                    <a:pt x="12858" y="2676"/>
                  </a:cubicBezTo>
                  <a:cubicBezTo>
                    <a:pt x="13313" y="4374"/>
                    <a:pt x="13919" y="6798"/>
                    <a:pt x="14676" y="9706"/>
                  </a:cubicBezTo>
                  <a:lnTo>
                    <a:pt x="14676" y="9706"/>
                  </a:lnTo>
                  <a:lnTo>
                    <a:pt x="2575" y="12822"/>
                  </a:lnTo>
                  <a:lnTo>
                    <a:pt x="2575" y="12822"/>
                  </a:lnTo>
                  <a:cubicBezTo>
                    <a:pt x="1669" y="9348"/>
                    <a:pt x="823" y="6056"/>
                    <a:pt x="67" y="3183"/>
                  </a:cubicBezTo>
                  <a:lnTo>
                    <a:pt x="67" y="3183"/>
                  </a:lnTo>
                  <a:lnTo>
                    <a:pt x="8816" y="913"/>
                  </a:lnTo>
                  <a:lnTo>
                    <a:pt x="11308" y="244"/>
                  </a:lnTo>
                  <a:lnTo>
                    <a:pt x="11946" y="92"/>
                  </a:lnTo>
                  <a:lnTo>
                    <a:pt x="12129" y="31"/>
                  </a:lnTo>
                  <a:lnTo>
                    <a:pt x="12189" y="31"/>
                  </a:lnTo>
                  <a:lnTo>
                    <a:pt x="1212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" name="Google Shape;298;p28"/>
            <p:cNvSpPr/>
            <p:nvPr/>
          </p:nvSpPr>
          <p:spPr>
            <a:xfrm>
              <a:off x="1599075" y="3311125"/>
              <a:ext cx="337425" cy="285750"/>
            </a:xfrm>
            <a:custGeom>
              <a:avLst/>
              <a:gdLst/>
              <a:ahLst/>
              <a:cxnLst/>
              <a:rect l="l" t="t" r="r" b="b"/>
              <a:pathLst>
                <a:path w="13497" h="11430" extrusionOk="0">
                  <a:moveTo>
                    <a:pt x="11308" y="1"/>
                  </a:moveTo>
                  <a:lnTo>
                    <a:pt x="1" y="2949"/>
                  </a:lnTo>
                  <a:lnTo>
                    <a:pt x="2220" y="11429"/>
                  </a:lnTo>
                  <a:lnTo>
                    <a:pt x="13496" y="8481"/>
                  </a:lnTo>
                  <a:lnTo>
                    <a:pt x="1130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1654550" y="3439550"/>
              <a:ext cx="281950" cy="157325"/>
            </a:xfrm>
            <a:custGeom>
              <a:avLst/>
              <a:gdLst/>
              <a:ahLst/>
              <a:cxnLst/>
              <a:rect l="l" t="t" r="r" b="b"/>
              <a:pathLst>
                <a:path w="11278" h="6293" extrusionOk="0">
                  <a:moveTo>
                    <a:pt x="2554" y="1"/>
                  </a:moveTo>
                  <a:lnTo>
                    <a:pt x="1" y="6292"/>
                  </a:lnTo>
                  <a:lnTo>
                    <a:pt x="11277" y="3344"/>
                  </a:lnTo>
                  <a:lnTo>
                    <a:pt x="7083" y="456"/>
                  </a:lnTo>
                  <a:lnTo>
                    <a:pt x="5867" y="2645"/>
                  </a:lnTo>
                  <a:lnTo>
                    <a:pt x="255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1750300" y="3383100"/>
              <a:ext cx="55100" cy="46125"/>
            </a:xfrm>
            <a:custGeom>
              <a:avLst/>
              <a:gdLst/>
              <a:ahLst/>
              <a:cxnLst/>
              <a:rect l="l" t="t" r="r" b="b"/>
              <a:pathLst>
                <a:path w="2204" h="1845" extrusionOk="0">
                  <a:moveTo>
                    <a:pt x="1168" y="0"/>
                  </a:moveTo>
                  <a:cubicBezTo>
                    <a:pt x="1083" y="0"/>
                    <a:pt x="997" y="13"/>
                    <a:pt x="912" y="40"/>
                  </a:cubicBezTo>
                  <a:cubicBezTo>
                    <a:pt x="122" y="252"/>
                    <a:pt x="0" y="1316"/>
                    <a:pt x="700" y="1711"/>
                  </a:cubicBezTo>
                  <a:cubicBezTo>
                    <a:pt x="850" y="1803"/>
                    <a:pt x="1008" y="1844"/>
                    <a:pt x="1161" y="1844"/>
                  </a:cubicBezTo>
                  <a:cubicBezTo>
                    <a:pt x="1716" y="1844"/>
                    <a:pt x="2204" y="1304"/>
                    <a:pt x="2037" y="708"/>
                  </a:cubicBezTo>
                  <a:cubicBezTo>
                    <a:pt x="1937" y="282"/>
                    <a:pt x="1567" y="0"/>
                    <a:pt x="1168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28"/>
            <p:cNvSpPr/>
            <p:nvPr/>
          </p:nvSpPr>
          <p:spPr>
            <a:xfrm>
              <a:off x="1654550" y="3439550"/>
              <a:ext cx="281950" cy="157325"/>
            </a:xfrm>
            <a:custGeom>
              <a:avLst/>
              <a:gdLst/>
              <a:ahLst/>
              <a:cxnLst/>
              <a:rect l="l" t="t" r="r" b="b"/>
              <a:pathLst>
                <a:path w="11278" h="6293" extrusionOk="0">
                  <a:moveTo>
                    <a:pt x="2554" y="1"/>
                  </a:moveTo>
                  <a:lnTo>
                    <a:pt x="1" y="6292"/>
                  </a:lnTo>
                  <a:lnTo>
                    <a:pt x="11277" y="3344"/>
                  </a:lnTo>
                  <a:lnTo>
                    <a:pt x="7083" y="456"/>
                  </a:lnTo>
                  <a:lnTo>
                    <a:pt x="5867" y="2645"/>
                  </a:lnTo>
                  <a:lnTo>
                    <a:pt x="25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" name="Google Shape;302;p28"/>
            <p:cNvSpPr/>
            <p:nvPr/>
          </p:nvSpPr>
          <p:spPr>
            <a:xfrm>
              <a:off x="1750300" y="3383100"/>
              <a:ext cx="55100" cy="46125"/>
            </a:xfrm>
            <a:custGeom>
              <a:avLst/>
              <a:gdLst/>
              <a:ahLst/>
              <a:cxnLst/>
              <a:rect l="l" t="t" r="r" b="b"/>
              <a:pathLst>
                <a:path w="2204" h="1845" extrusionOk="0">
                  <a:moveTo>
                    <a:pt x="1168" y="0"/>
                  </a:moveTo>
                  <a:cubicBezTo>
                    <a:pt x="1083" y="0"/>
                    <a:pt x="997" y="13"/>
                    <a:pt x="912" y="40"/>
                  </a:cubicBezTo>
                  <a:cubicBezTo>
                    <a:pt x="122" y="252"/>
                    <a:pt x="0" y="1316"/>
                    <a:pt x="700" y="1711"/>
                  </a:cubicBezTo>
                  <a:cubicBezTo>
                    <a:pt x="850" y="1803"/>
                    <a:pt x="1008" y="1844"/>
                    <a:pt x="1161" y="1844"/>
                  </a:cubicBezTo>
                  <a:cubicBezTo>
                    <a:pt x="1716" y="1844"/>
                    <a:pt x="2204" y="1304"/>
                    <a:pt x="2037" y="708"/>
                  </a:cubicBezTo>
                  <a:cubicBezTo>
                    <a:pt x="1937" y="282"/>
                    <a:pt x="1567" y="0"/>
                    <a:pt x="11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" name="Google Shape;303;p28"/>
            <p:cNvSpPr/>
            <p:nvPr/>
          </p:nvSpPr>
          <p:spPr>
            <a:xfrm>
              <a:off x="1735850" y="3083150"/>
              <a:ext cx="499275" cy="411125"/>
            </a:xfrm>
            <a:custGeom>
              <a:avLst/>
              <a:gdLst/>
              <a:ahLst/>
              <a:cxnLst/>
              <a:rect l="l" t="t" r="r" b="b"/>
              <a:pathLst>
                <a:path w="19971" h="16445" extrusionOk="0">
                  <a:moveTo>
                    <a:pt x="18907" y="1"/>
                  </a:moveTo>
                  <a:lnTo>
                    <a:pt x="1" y="1338"/>
                  </a:lnTo>
                  <a:lnTo>
                    <a:pt x="1065" y="16445"/>
                  </a:lnTo>
                  <a:lnTo>
                    <a:pt x="19971" y="15138"/>
                  </a:lnTo>
                  <a:lnTo>
                    <a:pt x="18907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1734350" y="3082400"/>
              <a:ext cx="501550" cy="412650"/>
            </a:xfrm>
            <a:custGeom>
              <a:avLst/>
              <a:gdLst/>
              <a:ahLst/>
              <a:cxnLst/>
              <a:rect l="l" t="t" r="r" b="b"/>
              <a:pathLst>
                <a:path w="20062" h="16506" extrusionOk="0">
                  <a:moveTo>
                    <a:pt x="18960" y="31"/>
                  </a:moveTo>
                  <a:cubicBezTo>
                    <a:pt x="18954" y="72"/>
                    <a:pt x="18947" y="153"/>
                    <a:pt x="18967" y="274"/>
                  </a:cubicBezTo>
                  <a:cubicBezTo>
                    <a:pt x="18967" y="487"/>
                    <a:pt x="18997" y="760"/>
                    <a:pt x="18997" y="1095"/>
                  </a:cubicBezTo>
                  <a:cubicBezTo>
                    <a:pt x="19058" y="1794"/>
                    <a:pt x="19119" y="2858"/>
                    <a:pt x="19210" y="4165"/>
                  </a:cubicBezTo>
                  <a:cubicBezTo>
                    <a:pt x="19392" y="6798"/>
                    <a:pt x="19664" y="10547"/>
                    <a:pt x="19966" y="15081"/>
                  </a:cubicBezTo>
                  <a:lnTo>
                    <a:pt x="19966" y="15081"/>
                  </a:lnTo>
                  <a:lnTo>
                    <a:pt x="1151" y="16410"/>
                  </a:lnTo>
                  <a:lnTo>
                    <a:pt x="1151" y="16410"/>
                  </a:lnTo>
                  <a:cubicBezTo>
                    <a:pt x="759" y="10986"/>
                    <a:pt x="397" y="5862"/>
                    <a:pt x="95" y="1394"/>
                  </a:cubicBezTo>
                  <a:lnTo>
                    <a:pt x="95" y="1394"/>
                  </a:lnTo>
                  <a:lnTo>
                    <a:pt x="13709" y="396"/>
                  </a:lnTo>
                  <a:lnTo>
                    <a:pt x="17599" y="122"/>
                  </a:lnTo>
                  <a:lnTo>
                    <a:pt x="18633" y="31"/>
                  </a:lnTo>
                  <a:close/>
                  <a:moveTo>
                    <a:pt x="18602" y="1"/>
                  </a:moveTo>
                  <a:lnTo>
                    <a:pt x="17569" y="61"/>
                  </a:lnTo>
                  <a:lnTo>
                    <a:pt x="13709" y="335"/>
                  </a:lnTo>
                  <a:lnTo>
                    <a:pt x="31" y="1277"/>
                  </a:lnTo>
                  <a:lnTo>
                    <a:pt x="0" y="1277"/>
                  </a:lnTo>
                  <a:lnTo>
                    <a:pt x="0" y="1308"/>
                  </a:lnTo>
                  <a:cubicBezTo>
                    <a:pt x="274" y="5806"/>
                    <a:pt x="669" y="10973"/>
                    <a:pt x="1034" y="16445"/>
                  </a:cubicBezTo>
                  <a:lnTo>
                    <a:pt x="1034" y="16505"/>
                  </a:lnTo>
                  <a:lnTo>
                    <a:pt x="1094" y="16505"/>
                  </a:lnTo>
                  <a:lnTo>
                    <a:pt x="20031" y="15168"/>
                  </a:lnTo>
                  <a:lnTo>
                    <a:pt x="20061" y="15168"/>
                  </a:lnTo>
                  <a:lnTo>
                    <a:pt x="20061" y="15107"/>
                  </a:lnTo>
                  <a:cubicBezTo>
                    <a:pt x="19727" y="10548"/>
                    <a:pt x="19453" y="6779"/>
                    <a:pt x="19271" y="4104"/>
                  </a:cubicBezTo>
                  <a:cubicBezTo>
                    <a:pt x="19180" y="2827"/>
                    <a:pt x="19089" y="1794"/>
                    <a:pt x="19058" y="1064"/>
                  </a:cubicBezTo>
                  <a:cubicBezTo>
                    <a:pt x="19028" y="730"/>
                    <a:pt x="18997" y="457"/>
                    <a:pt x="18997" y="274"/>
                  </a:cubicBezTo>
                  <a:lnTo>
                    <a:pt x="18967" y="1"/>
                  </a:lnTo>
                  <a:cubicBezTo>
                    <a:pt x="18967" y="1"/>
                    <a:pt x="18964" y="10"/>
                    <a:pt x="18961" y="29"/>
                  </a:cubicBezTo>
                  <a:lnTo>
                    <a:pt x="18961" y="29"/>
                  </a:lnTo>
                  <a:lnTo>
                    <a:pt x="1884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" name="Google Shape;305;p28"/>
            <p:cNvSpPr/>
            <p:nvPr/>
          </p:nvSpPr>
          <p:spPr>
            <a:xfrm>
              <a:off x="1753350" y="3108250"/>
              <a:ext cx="463550" cy="360950"/>
            </a:xfrm>
            <a:custGeom>
              <a:avLst/>
              <a:gdLst/>
              <a:ahLst/>
              <a:cxnLst/>
              <a:rect l="l" t="t" r="r" b="b"/>
              <a:pathLst>
                <a:path w="18542" h="14438" extrusionOk="0">
                  <a:moveTo>
                    <a:pt x="17599" y="0"/>
                  </a:moveTo>
                  <a:lnTo>
                    <a:pt x="0" y="1246"/>
                  </a:lnTo>
                  <a:lnTo>
                    <a:pt x="942" y="14438"/>
                  </a:lnTo>
                  <a:lnTo>
                    <a:pt x="18541" y="13222"/>
                  </a:lnTo>
                  <a:lnTo>
                    <a:pt x="17599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" name="Google Shape;306;p28"/>
            <p:cNvSpPr/>
            <p:nvPr/>
          </p:nvSpPr>
          <p:spPr>
            <a:xfrm>
              <a:off x="1776900" y="3253375"/>
              <a:ext cx="440000" cy="216600"/>
            </a:xfrm>
            <a:custGeom>
              <a:avLst/>
              <a:gdLst/>
              <a:ahLst/>
              <a:cxnLst/>
              <a:rect l="l" t="t" r="r" b="b"/>
              <a:pathLst>
                <a:path w="17600" h="8664" extrusionOk="0">
                  <a:moveTo>
                    <a:pt x="5563" y="1"/>
                  </a:moveTo>
                  <a:lnTo>
                    <a:pt x="0" y="8663"/>
                  </a:lnTo>
                  <a:lnTo>
                    <a:pt x="0" y="8663"/>
                  </a:lnTo>
                  <a:lnTo>
                    <a:pt x="17599" y="7417"/>
                  </a:lnTo>
                  <a:lnTo>
                    <a:pt x="12128" y="1946"/>
                  </a:lnTo>
                  <a:lnTo>
                    <a:pt x="9727" y="4864"/>
                  </a:lnTo>
                  <a:lnTo>
                    <a:pt x="556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" name="Google Shape;307;p28"/>
            <p:cNvSpPr/>
            <p:nvPr/>
          </p:nvSpPr>
          <p:spPr>
            <a:xfrm>
              <a:off x="1969150" y="3186400"/>
              <a:ext cx="82175" cy="69625"/>
            </a:xfrm>
            <a:custGeom>
              <a:avLst/>
              <a:gdLst/>
              <a:ahLst/>
              <a:cxnLst/>
              <a:rect l="l" t="t" r="r" b="b"/>
              <a:pathLst>
                <a:path w="3287" h="2785" extrusionOk="0">
                  <a:moveTo>
                    <a:pt x="1847" y="0"/>
                  </a:moveTo>
                  <a:cubicBezTo>
                    <a:pt x="1809" y="0"/>
                    <a:pt x="1771" y="2"/>
                    <a:pt x="1733" y="5"/>
                  </a:cubicBezTo>
                  <a:cubicBezTo>
                    <a:pt x="517" y="96"/>
                    <a:pt x="0" y="1616"/>
                    <a:pt x="943" y="2436"/>
                  </a:cubicBezTo>
                  <a:cubicBezTo>
                    <a:pt x="1210" y="2677"/>
                    <a:pt x="1525" y="2785"/>
                    <a:pt x="1834" y="2785"/>
                  </a:cubicBezTo>
                  <a:cubicBezTo>
                    <a:pt x="2577" y="2785"/>
                    <a:pt x="3287" y="2162"/>
                    <a:pt x="3222" y="1281"/>
                  </a:cubicBezTo>
                  <a:cubicBezTo>
                    <a:pt x="3165" y="558"/>
                    <a:pt x="2584" y="0"/>
                    <a:pt x="184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" name="Google Shape;308;p28"/>
            <p:cNvSpPr/>
            <p:nvPr/>
          </p:nvSpPr>
          <p:spPr>
            <a:xfrm>
              <a:off x="1776900" y="3253375"/>
              <a:ext cx="440000" cy="216600"/>
            </a:xfrm>
            <a:custGeom>
              <a:avLst/>
              <a:gdLst/>
              <a:ahLst/>
              <a:cxnLst/>
              <a:rect l="l" t="t" r="r" b="b"/>
              <a:pathLst>
                <a:path w="17600" h="8664" extrusionOk="0">
                  <a:moveTo>
                    <a:pt x="5563" y="1"/>
                  </a:moveTo>
                  <a:lnTo>
                    <a:pt x="0" y="8663"/>
                  </a:lnTo>
                  <a:lnTo>
                    <a:pt x="0" y="8663"/>
                  </a:lnTo>
                  <a:lnTo>
                    <a:pt x="17599" y="7417"/>
                  </a:lnTo>
                  <a:lnTo>
                    <a:pt x="12128" y="1946"/>
                  </a:lnTo>
                  <a:lnTo>
                    <a:pt x="9727" y="4864"/>
                  </a:lnTo>
                  <a:lnTo>
                    <a:pt x="556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" name="Google Shape;309;p28"/>
            <p:cNvSpPr/>
            <p:nvPr/>
          </p:nvSpPr>
          <p:spPr>
            <a:xfrm>
              <a:off x="1969150" y="3186400"/>
              <a:ext cx="82175" cy="69625"/>
            </a:xfrm>
            <a:custGeom>
              <a:avLst/>
              <a:gdLst/>
              <a:ahLst/>
              <a:cxnLst/>
              <a:rect l="l" t="t" r="r" b="b"/>
              <a:pathLst>
                <a:path w="3287" h="2785" extrusionOk="0">
                  <a:moveTo>
                    <a:pt x="1847" y="0"/>
                  </a:moveTo>
                  <a:cubicBezTo>
                    <a:pt x="1809" y="0"/>
                    <a:pt x="1771" y="2"/>
                    <a:pt x="1733" y="5"/>
                  </a:cubicBezTo>
                  <a:cubicBezTo>
                    <a:pt x="517" y="96"/>
                    <a:pt x="0" y="1616"/>
                    <a:pt x="943" y="2436"/>
                  </a:cubicBezTo>
                  <a:cubicBezTo>
                    <a:pt x="1210" y="2677"/>
                    <a:pt x="1525" y="2785"/>
                    <a:pt x="1834" y="2785"/>
                  </a:cubicBezTo>
                  <a:cubicBezTo>
                    <a:pt x="2577" y="2785"/>
                    <a:pt x="3287" y="2162"/>
                    <a:pt x="3222" y="1281"/>
                  </a:cubicBezTo>
                  <a:cubicBezTo>
                    <a:pt x="3165" y="558"/>
                    <a:pt x="2584" y="0"/>
                    <a:pt x="18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" name="Google Shape;310;p28"/>
            <p:cNvSpPr/>
            <p:nvPr/>
          </p:nvSpPr>
          <p:spPr>
            <a:xfrm>
              <a:off x="991175" y="3562625"/>
              <a:ext cx="329050" cy="313875"/>
            </a:xfrm>
            <a:custGeom>
              <a:avLst/>
              <a:gdLst/>
              <a:ahLst/>
              <a:cxnLst/>
              <a:rect l="l" t="t" r="r" b="b"/>
              <a:pathLst>
                <a:path w="13162" h="12555" extrusionOk="0">
                  <a:moveTo>
                    <a:pt x="7152" y="0"/>
                  </a:moveTo>
                  <a:cubicBezTo>
                    <a:pt x="5605" y="0"/>
                    <a:pt x="4041" y="630"/>
                    <a:pt x="2888" y="1977"/>
                  </a:cubicBezTo>
                  <a:cubicBezTo>
                    <a:pt x="0" y="5351"/>
                    <a:pt x="2006" y="10610"/>
                    <a:pt x="6414" y="11218"/>
                  </a:cubicBezTo>
                  <a:lnTo>
                    <a:pt x="6809" y="12555"/>
                  </a:lnTo>
                  <a:lnTo>
                    <a:pt x="11520" y="11096"/>
                  </a:lnTo>
                  <a:cubicBezTo>
                    <a:pt x="11520" y="11096"/>
                    <a:pt x="11338" y="10336"/>
                    <a:pt x="11125" y="9637"/>
                  </a:cubicBezTo>
                  <a:cubicBezTo>
                    <a:pt x="12614" y="8178"/>
                    <a:pt x="13161" y="5990"/>
                    <a:pt x="12554" y="3983"/>
                  </a:cubicBezTo>
                  <a:cubicBezTo>
                    <a:pt x="11768" y="1427"/>
                    <a:pt x="9480" y="0"/>
                    <a:pt x="715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" name="Google Shape;311;p28"/>
            <p:cNvSpPr/>
            <p:nvPr/>
          </p:nvSpPr>
          <p:spPr>
            <a:xfrm>
              <a:off x="1111225" y="3702175"/>
              <a:ext cx="150500" cy="160650"/>
            </a:xfrm>
            <a:custGeom>
              <a:avLst/>
              <a:gdLst/>
              <a:ahLst/>
              <a:cxnLst/>
              <a:rect l="l" t="t" r="r" b="b"/>
              <a:pathLst>
                <a:path w="6020" h="6426" extrusionOk="0">
                  <a:moveTo>
                    <a:pt x="3679" y="73"/>
                  </a:moveTo>
                  <a:cubicBezTo>
                    <a:pt x="3770" y="73"/>
                    <a:pt x="3891" y="104"/>
                    <a:pt x="3952" y="164"/>
                  </a:cubicBezTo>
                  <a:cubicBezTo>
                    <a:pt x="4013" y="256"/>
                    <a:pt x="4074" y="347"/>
                    <a:pt x="4074" y="438"/>
                  </a:cubicBezTo>
                  <a:cubicBezTo>
                    <a:pt x="4074" y="651"/>
                    <a:pt x="4013" y="863"/>
                    <a:pt x="3891" y="1046"/>
                  </a:cubicBezTo>
                  <a:cubicBezTo>
                    <a:pt x="3840" y="1129"/>
                    <a:pt x="3781" y="1206"/>
                    <a:pt x="3716" y="1277"/>
                  </a:cubicBezTo>
                  <a:lnTo>
                    <a:pt x="3716" y="1277"/>
                  </a:lnTo>
                  <a:cubicBezTo>
                    <a:pt x="3669" y="1224"/>
                    <a:pt x="3626" y="1167"/>
                    <a:pt x="3587" y="1107"/>
                  </a:cubicBezTo>
                  <a:cubicBezTo>
                    <a:pt x="3466" y="955"/>
                    <a:pt x="3375" y="742"/>
                    <a:pt x="3375" y="529"/>
                  </a:cubicBezTo>
                  <a:cubicBezTo>
                    <a:pt x="3375" y="438"/>
                    <a:pt x="3375" y="347"/>
                    <a:pt x="3435" y="256"/>
                  </a:cubicBezTo>
                  <a:cubicBezTo>
                    <a:pt x="3496" y="164"/>
                    <a:pt x="3587" y="104"/>
                    <a:pt x="3679" y="73"/>
                  </a:cubicBezTo>
                  <a:close/>
                  <a:moveTo>
                    <a:pt x="1686" y="426"/>
                  </a:moveTo>
                  <a:cubicBezTo>
                    <a:pt x="1713" y="426"/>
                    <a:pt x="1739" y="430"/>
                    <a:pt x="1764" y="438"/>
                  </a:cubicBezTo>
                  <a:cubicBezTo>
                    <a:pt x="1976" y="499"/>
                    <a:pt x="2128" y="651"/>
                    <a:pt x="2189" y="833"/>
                  </a:cubicBezTo>
                  <a:cubicBezTo>
                    <a:pt x="2311" y="1137"/>
                    <a:pt x="2333" y="1455"/>
                    <a:pt x="2273" y="1751"/>
                  </a:cubicBezTo>
                  <a:lnTo>
                    <a:pt x="2273" y="1751"/>
                  </a:lnTo>
                  <a:cubicBezTo>
                    <a:pt x="2009" y="1690"/>
                    <a:pt x="1767" y="1554"/>
                    <a:pt x="1581" y="1350"/>
                  </a:cubicBezTo>
                  <a:cubicBezTo>
                    <a:pt x="1429" y="1198"/>
                    <a:pt x="1338" y="985"/>
                    <a:pt x="1338" y="772"/>
                  </a:cubicBezTo>
                  <a:cubicBezTo>
                    <a:pt x="1368" y="651"/>
                    <a:pt x="1399" y="560"/>
                    <a:pt x="1490" y="499"/>
                  </a:cubicBezTo>
                  <a:cubicBezTo>
                    <a:pt x="1535" y="454"/>
                    <a:pt x="1612" y="426"/>
                    <a:pt x="1686" y="426"/>
                  </a:cubicBezTo>
                  <a:close/>
                  <a:moveTo>
                    <a:pt x="5558" y="657"/>
                  </a:moveTo>
                  <a:cubicBezTo>
                    <a:pt x="5601" y="657"/>
                    <a:pt x="5644" y="665"/>
                    <a:pt x="5685" y="681"/>
                  </a:cubicBezTo>
                  <a:cubicBezTo>
                    <a:pt x="5867" y="711"/>
                    <a:pt x="5989" y="863"/>
                    <a:pt x="5958" y="1046"/>
                  </a:cubicBezTo>
                  <a:cubicBezTo>
                    <a:pt x="5897" y="1228"/>
                    <a:pt x="5806" y="1380"/>
                    <a:pt x="5654" y="1502"/>
                  </a:cubicBezTo>
                  <a:cubicBezTo>
                    <a:pt x="5422" y="1665"/>
                    <a:pt x="5136" y="1756"/>
                    <a:pt x="4837" y="1763"/>
                  </a:cubicBezTo>
                  <a:lnTo>
                    <a:pt x="4837" y="1763"/>
                  </a:lnTo>
                  <a:cubicBezTo>
                    <a:pt x="4879" y="1585"/>
                    <a:pt x="4932" y="1406"/>
                    <a:pt x="4986" y="1228"/>
                  </a:cubicBezTo>
                  <a:cubicBezTo>
                    <a:pt x="5016" y="1046"/>
                    <a:pt x="5107" y="924"/>
                    <a:pt x="5229" y="803"/>
                  </a:cubicBezTo>
                  <a:cubicBezTo>
                    <a:pt x="5318" y="714"/>
                    <a:pt x="5439" y="657"/>
                    <a:pt x="5558" y="657"/>
                  </a:cubicBezTo>
                  <a:close/>
                  <a:moveTo>
                    <a:pt x="459" y="2315"/>
                  </a:moveTo>
                  <a:cubicBezTo>
                    <a:pt x="488" y="2315"/>
                    <a:pt x="517" y="2317"/>
                    <a:pt x="548" y="2322"/>
                  </a:cubicBezTo>
                  <a:cubicBezTo>
                    <a:pt x="700" y="2353"/>
                    <a:pt x="852" y="2444"/>
                    <a:pt x="943" y="2566"/>
                  </a:cubicBezTo>
                  <a:cubicBezTo>
                    <a:pt x="1063" y="2686"/>
                    <a:pt x="1169" y="2807"/>
                    <a:pt x="1271" y="2927"/>
                  </a:cubicBezTo>
                  <a:lnTo>
                    <a:pt x="1271" y="2927"/>
                  </a:lnTo>
                  <a:cubicBezTo>
                    <a:pt x="1128" y="2979"/>
                    <a:pt x="977" y="3010"/>
                    <a:pt x="821" y="3022"/>
                  </a:cubicBezTo>
                  <a:cubicBezTo>
                    <a:pt x="776" y="3029"/>
                    <a:pt x="730" y="3033"/>
                    <a:pt x="685" y="3033"/>
                  </a:cubicBezTo>
                  <a:cubicBezTo>
                    <a:pt x="550" y="3033"/>
                    <a:pt x="419" y="2999"/>
                    <a:pt x="305" y="2930"/>
                  </a:cubicBezTo>
                  <a:cubicBezTo>
                    <a:pt x="153" y="2839"/>
                    <a:pt x="61" y="2687"/>
                    <a:pt x="122" y="2505"/>
                  </a:cubicBezTo>
                  <a:cubicBezTo>
                    <a:pt x="198" y="2378"/>
                    <a:pt x="316" y="2315"/>
                    <a:pt x="459" y="2315"/>
                  </a:cubicBezTo>
                  <a:close/>
                  <a:moveTo>
                    <a:pt x="3769" y="1"/>
                  </a:moveTo>
                  <a:cubicBezTo>
                    <a:pt x="3739" y="1"/>
                    <a:pt x="3709" y="5"/>
                    <a:pt x="3679" y="12"/>
                  </a:cubicBezTo>
                  <a:cubicBezTo>
                    <a:pt x="3435" y="73"/>
                    <a:pt x="3283" y="286"/>
                    <a:pt x="3283" y="529"/>
                  </a:cubicBezTo>
                  <a:cubicBezTo>
                    <a:pt x="3314" y="742"/>
                    <a:pt x="3375" y="955"/>
                    <a:pt x="3527" y="1137"/>
                  </a:cubicBezTo>
                  <a:cubicBezTo>
                    <a:pt x="3571" y="1204"/>
                    <a:pt x="3620" y="1266"/>
                    <a:pt x="3672" y="1323"/>
                  </a:cubicBezTo>
                  <a:lnTo>
                    <a:pt x="3672" y="1323"/>
                  </a:lnTo>
                  <a:cubicBezTo>
                    <a:pt x="3431" y="1567"/>
                    <a:pt x="3114" y="1730"/>
                    <a:pt x="2797" y="1775"/>
                  </a:cubicBezTo>
                  <a:cubicBezTo>
                    <a:pt x="2731" y="1784"/>
                    <a:pt x="2665" y="1788"/>
                    <a:pt x="2600" y="1788"/>
                  </a:cubicBezTo>
                  <a:cubicBezTo>
                    <a:pt x="2511" y="1788"/>
                    <a:pt x="2423" y="1780"/>
                    <a:pt x="2337" y="1765"/>
                  </a:cubicBezTo>
                  <a:lnTo>
                    <a:pt x="2337" y="1765"/>
                  </a:lnTo>
                  <a:cubicBezTo>
                    <a:pt x="2360" y="1658"/>
                    <a:pt x="2372" y="1550"/>
                    <a:pt x="2372" y="1441"/>
                  </a:cubicBezTo>
                  <a:cubicBezTo>
                    <a:pt x="2372" y="1228"/>
                    <a:pt x="2341" y="1015"/>
                    <a:pt x="2250" y="803"/>
                  </a:cubicBezTo>
                  <a:cubicBezTo>
                    <a:pt x="2220" y="711"/>
                    <a:pt x="2159" y="620"/>
                    <a:pt x="2068" y="529"/>
                  </a:cubicBezTo>
                  <a:cubicBezTo>
                    <a:pt x="2007" y="438"/>
                    <a:pt x="1885" y="377"/>
                    <a:pt x="1794" y="377"/>
                  </a:cubicBezTo>
                  <a:cubicBezTo>
                    <a:pt x="1761" y="369"/>
                    <a:pt x="1729" y="365"/>
                    <a:pt x="1696" y="365"/>
                  </a:cubicBezTo>
                  <a:cubicBezTo>
                    <a:pt x="1607" y="365"/>
                    <a:pt x="1518" y="393"/>
                    <a:pt x="1429" y="438"/>
                  </a:cubicBezTo>
                  <a:cubicBezTo>
                    <a:pt x="1338" y="529"/>
                    <a:pt x="1277" y="620"/>
                    <a:pt x="1277" y="742"/>
                  </a:cubicBezTo>
                  <a:cubicBezTo>
                    <a:pt x="1277" y="985"/>
                    <a:pt x="1338" y="1228"/>
                    <a:pt x="1520" y="1380"/>
                  </a:cubicBezTo>
                  <a:cubicBezTo>
                    <a:pt x="1727" y="1606"/>
                    <a:pt x="1981" y="1750"/>
                    <a:pt x="2259" y="1813"/>
                  </a:cubicBezTo>
                  <a:lnTo>
                    <a:pt x="2259" y="1813"/>
                  </a:lnTo>
                  <a:cubicBezTo>
                    <a:pt x="2192" y="2086"/>
                    <a:pt x="2053" y="2337"/>
                    <a:pt x="1855" y="2535"/>
                  </a:cubicBezTo>
                  <a:cubicBezTo>
                    <a:pt x="1703" y="2704"/>
                    <a:pt x="1523" y="2826"/>
                    <a:pt x="1325" y="2906"/>
                  </a:cubicBezTo>
                  <a:lnTo>
                    <a:pt x="1325" y="2906"/>
                  </a:lnTo>
                  <a:cubicBezTo>
                    <a:pt x="1220" y="2783"/>
                    <a:pt x="1112" y="2659"/>
                    <a:pt x="1004" y="2535"/>
                  </a:cubicBezTo>
                  <a:cubicBezTo>
                    <a:pt x="882" y="2383"/>
                    <a:pt x="730" y="2292"/>
                    <a:pt x="548" y="2262"/>
                  </a:cubicBezTo>
                  <a:cubicBezTo>
                    <a:pt x="521" y="2253"/>
                    <a:pt x="494" y="2249"/>
                    <a:pt x="468" y="2249"/>
                  </a:cubicBezTo>
                  <a:cubicBezTo>
                    <a:pt x="403" y="2249"/>
                    <a:pt x="339" y="2271"/>
                    <a:pt x="274" y="2292"/>
                  </a:cubicBezTo>
                  <a:cubicBezTo>
                    <a:pt x="183" y="2322"/>
                    <a:pt x="122" y="2383"/>
                    <a:pt x="61" y="2474"/>
                  </a:cubicBezTo>
                  <a:cubicBezTo>
                    <a:pt x="1" y="2657"/>
                    <a:pt x="92" y="2870"/>
                    <a:pt x="274" y="2991"/>
                  </a:cubicBezTo>
                  <a:cubicBezTo>
                    <a:pt x="388" y="3060"/>
                    <a:pt x="536" y="3094"/>
                    <a:pt x="680" y="3094"/>
                  </a:cubicBezTo>
                  <a:cubicBezTo>
                    <a:pt x="728" y="3094"/>
                    <a:pt x="776" y="3090"/>
                    <a:pt x="821" y="3082"/>
                  </a:cubicBezTo>
                  <a:cubicBezTo>
                    <a:pt x="986" y="3070"/>
                    <a:pt x="1151" y="3031"/>
                    <a:pt x="1306" y="2970"/>
                  </a:cubicBezTo>
                  <a:lnTo>
                    <a:pt x="1306" y="2970"/>
                  </a:lnTo>
                  <a:cubicBezTo>
                    <a:pt x="1397" y="3078"/>
                    <a:pt x="1486" y="3187"/>
                    <a:pt x="1581" y="3295"/>
                  </a:cubicBezTo>
                  <a:cubicBezTo>
                    <a:pt x="2341" y="4237"/>
                    <a:pt x="2919" y="5028"/>
                    <a:pt x="3344" y="5575"/>
                  </a:cubicBezTo>
                  <a:cubicBezTo>
                    <a:pt x="3527" y="5848"/>
                    <a:pt x="3679" y="6061"/>
                    <a:pt x="3800" y="6213"/>
                  </a:cubicBezTo>
                  <a:cubicBezTo>
                    <a:pt x="3709" y="6061"/>
                    <a:pt x="3557" y="5848"/>
                    <a:pt x="3344" y="5544"/>
                  </a:cubicBezTo>
                  <a:cubicBezTo>
                    <a:pt x="2949" y="4997"/>
                    <a:pt x="2372" y="4207"/>
                    <a:pt x="1612" y="3265"/>
                  </a:cubicBezTo>
                  <a:cubicBezTo>
                    <a:pt x="1532" y="3159"/>
                    <a:pt x="1448" y="3054"/>
                    <a:pt x="1359" y="2948"/>
                  </a:cubicBezTo>
                  <a:lnTo>
                    <a:pt x="1359" y="2948"/>
                  </a:lnTo>
                  <a:cubicBezTo>
                    <a:pt x="1557" y="2863"/>
                    <a:pt x="1739" y="2743"/>
                    <a:pt x="1885" y="2596"/>
                  </a:cubicBezTo>
                  <a:cubicBezTo>
                    <a:pt x="2097" y="2384"/>
                    <a:pt x="2249" y="2114"/>
                    <a:pt x="2323" y="1826"/>
                  </a:cubicBezTo>
                  <a:lnTo>
                    <a:pt x="2323" y="1826"/>
                  </a:lnTo>
                  <a:cubicBezTo>
                    <a:pt x="2410" y="1841"/>
                    <a:pt x="2500" y="1849"/>
                    <a:pt x="2591" y="1849"/>
                  </a:cubicBezTo>
                  <a:cubicBezTo>
                    <a:pt x="2659" y="1849"/>
                    <a:pt x="2728" y="1845"/>
                    <a:pt x="2797" y="1836"/>
                  </a:cubicBezTo>
                  <a:cubicBezTo>
                    <a:pt x="3155" y="1769"/>
                    <a:pt x="3463" y="1603"/>
                    <a:pt x="3710" y="1363"/>
                  </a:cubicBezTo>
                  <a:lnTo>
                    <a:pt x="3710" y="1363"/>
                  </a:lnTo>
                  <a:cubicBezTo>
                    <a:pt x="3994" y="1652"/>
                    <a:pt x="4372" y="1805"/>
                    <a:pt x="4757" y="1813"/>
                  </a:cubicBezTo>
                  <a:lnTo>
                    <a:pt x="4757" y="1813"/>
                  </a:lnTo>
                  <a:cubicBezTo>
                    <a:pt x="4737" y="1914"/>
                    <a:pt x="4722" y="2013"/>
                    <a:pt x="4712" y="2110"/>
                  </a:cubicBezTo>
                  <a:cubicBezTo>
                    <a:pt x="4651" y="2657"/>
                    <a:pt x="4651" y="3204"/>
                    <a:pt x="4712" y="3751"/>
                  </a:cubicBezTo>
                  <a:cubicBezTo>
                    <a:pt x="4742" y="4237"/>
                    <a:pt x="4803" y="4663"/>
                    <a:pt x="4864" y="4997"/>
                  </a:cubicBezTo>
                  <a:cubicBezTo>
                    <a:pt x="4894" y="5332"/>
                    <a:pt x="4955" y="5575"/>
                    <a:pt x="4986" y="5757"/>
                  </a:cubicBezTo>
                  <a:cubicBezTo>
                    <a:pt x="5016" y="5848"/>
                    <a:pt x="5016" y="5909"/>
                    <a:pt x="5016" y="5970"/>
                  </a:cubicBezTo>
                  <a:lnTo>
                    <a:pt x="5016" y="6031"/>
                  </a:lnTo>
                  <a:lnTo>
                    <a:pt x="5046" y="5970"/>
                  </a:lnTo>
                  <a:lnTo>
                    <a:pt x="5016" y="5788"/>
                  </a:lnTo>
                  <a:cubicBezTo>
                    <a:pt x="4986" y="5605"/>
                    <a:pt x="4925" y="5362"/>
                    <a:pt x="4894" y="5028"/>
                  </a:cubicBezTo>
                  <a:cubicBezTo>
                    <a:pt x="4834" y="4663"/>
                    <a:pt x="4773" y="4268"/>
                    <a:pt x="4742" y="3781"/>
                  </a:cubicBezTo>
                  <a:cubicBezTo>
                    <a:pt x="4712" y="3234"/>
                    <a:pt x="4712" y="2687"/>
                    <a:pt x="4773" y="2140"/>
                  </a:cubicBezTo>
                  <a:cubicBezTo>
                    <a:pt x="4784" y="2031"/>
                    <a:pt x="4802" y="1922"/>
                    <a:pt x="4826" y="1813"/>
                  </a:cubicBezTo>
                  <a:lnTo>
                    <a:pt x="4826" y="1813"/>
                  </a:lnTo>
                  <a:cubicBezTo>
                    <a:pt x="5124" y="1806"/>
                    <a:pt x="5423" y="1714"/>
                    <a:pt x="5685" y="1532"/>
                  </a:cubicBezTo>
                  <a:cubicBezTo>
                    <a:pt x="5837" y="1411"/>
                    <a:pt x="5958" y="1228"/>
                    <a:pt x="5989" y="1046"/>
                  </a:cubicBezTo>
                  <a:cubicBezTo>
                    <a:pt x="6019" y="924"/>
                    <a:pt x="5989" y="833"/>
                    <a:pt x="5928" y="742"/>
                  </a:cubicBezTo>
                  <a:cubicBezTo>
                    <a:pt x="5867" y="681"/>
                    <a:pt x="5776" y="620"/>
                    <a:pt x="5685" y="590"/>
                  </a:cubicBezTo>
                  <a:cubicBezTo>
                    <a:pt x="5644" y="583"/>
                    <a:pt x="5603" y="579"/>
                    <a:pt x="5562" y="579"/>
                  </a:cubicBezTo>
                  <a:cubicBezTo>
                    <a:pt x="5422" y="579"/>
                    <a:pt x="5286" y="624"/>
                    <a:pt x="5168" y="742"/>
                  </a:cubicBezTo>
                  <a:cubicBezTo>
                    <a:pt x="5046" y="863"/>
                    <a:pt x="4955" y="1015"/>
                    <a:pt x="4925" y="1167"/>
                  </a:cubicBezTo>
                  <a:cubicBezTo>
                    <a:pt x="4867" y="1359"/>
                    <a:pt x="4810" y="1563"/>
                    <a:pt x="4768" y="1763"/>
                  </a:cubicBezTo>
                  <a:lnTo>
                    <a:pt x="4768" y="1763"/>
                  </a:lnTo>
                  <a:cubicBezTo>
                    <a:pt x="4699" y="1762"/>
                    <a:pt x="4629" y="1756"/>
                    <a:pt x="4560" y="1745"/>
                  </a:cubicBezTo>
                  <a:cubicBezTo>
                    <a:pt x="4254" y="1698"/>
                    <a:pt x="3967" y="1542"/>
                    <a:pt x="3754" y="1319"/>
                  </a:cubicBezTo>
                  <a:lnTo>
                    <a:pt x="3754" y="1319"/>
                  </a:lnTo>
                  <a:cubicBezTo>
                    <a:pt x="3826" y="1244"/>
                    <a:pt x="3892" y="1163"/>
                    <a:pt x="3952" y="1076"/>
                  </a:cubicBezTo>
                  <a:cubicBezTo>
                    <a:pt x="4074" y="894"/>
                    <a:pt x="4134" y="651"/>
                    <a:pt x="4134" y="438"/>
                  </a:cubicBezTo>
                  <a:cubicBezTo>
                    <a:pt x="4134" y="316"/>
                    <a:pt x="4074" y="195"/>
                    <a:pt x="4013" y="104"/>
                  </a:cubicBezTo>
                  <a:cubicBezTo>
                    <a:pt x="3945" y="35"/>
                    <a:pt x="3859" y="1"/>
                    <a:pt x="3769" y="1"/>
                  </a:cubicBezTo>
                  <a:close/>
                  <a:moveTo>
                    <a:pt x="3922" y="6365"/>
                  </a:moveTo>
                  <a:cubicBezTo>
                    <a:pt x="3922" y="6380"/>
                    <a:pt x="3929" y="6388"/>
                    <a:pt x="3937" y="6395"/>
                  </a:cubicBezTo>
                  <a:lnTo>
                    <a:pt x="3922" y="6365"/>
                  </a:lnTo>
                  <a:close/>
                  <a:moveTo>
                    <a:pt x="3937" y="6395"/>
                  </a:moveTo>
                  <a:lnTo>
                    <a:pt x="3952" y="6426"/>
                  </a:lnTo>
                  <a:cubicBezTo>
                    <a:pt x="3952" y="6411"/>
                    <a:pt x="3945" y="6403"/>
                    <a:pt x="3937" y="639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" name="Google Shape;312;p28"/>
            <p:cNvSpPr/>
            <p:nvPr/>
          </p:nvSpPr>
          <p:spPr>
            <a:xfrm>
              <a:off x="1165175" y="3849750"/>
              <a:ext cx="118575" cy="46675"/>
            </a:xfrm>
            <a:custGeom>
              <a:avLst/>
              <a:gdLst/>
              <a:ahLst/>
              <a:cxnLst/>
              <a:rect l="l" t="t" r="r" b="b"/>
              <a:pathLst>
                <a:path w="4743" h="1867" extrusionOk="0">
                  <a:moveTo>
                    <a:pt x="4377" y="0"/>
                  </a:moveTo>
                  <a:cubicBezTo>
                    <a:pt x="4357" y="0"/>
                    <a:pt x="4337" y="2"/>
                    <a:pt x="4317" y="6"/>
                  </a:cubicBezTo>
                  <a:lnTo>
                    <a:pt x="274" y="1283"/>
                  </a:lnTo>
                  <a:cubicBezTo>
                    <a:pt x="92" y="1313"/>
                    <a:pt x="1" y="1496"/>
                    <a:pt x="62" y="1647"/>
                  </a:cubicBezTo>
                  <a:cubicBezTo>
                    <a:pt x="114" y="1780"/>
                    <a:pt x="237" y="1866"/>
                    <a:pt x="368" y="1866"/>
                  </a:cubicBezTo>
                  <a:cubicBezTo>
                    <a:pt x="387" y="1866"/>
                    <a:pt x="407" y="1864"/>
                    <a:pt x="426" y="1860"/>
                  </a:cubicBezTo>
                  <a:lnTo>
                    <a:pt x="4469" y="614"/>
                  </a:lnTo>
                  <a:cubicBezTo>
                    <a:pt x="4651" y="553"/>
                    <a:pt x="4742" y="371"/>
                    <a:pt x="4682" y="219"/>
                  </a:cubicBezTo>
                  <a:cubicBezTo>
                    <a:pt x="4655" y="87"/>
                    <a:pt x="4514" y="0"/>
                    <a:pt x="43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" name="Google Shape;313;p28"/>
            <p:cNvSpPr/>
            <p:nvPr/>
          </p:nvSpPr>
          <p:spPr>
            <a:xfrm>
              <a:off x="1168625" y="3870775"/>
              <a:ext cx="124125" cy="69850"/>
            </a:xfrm>
            <a:custGeom>
              <a:avLst/>
              <a:gdLst/>
              <a:ahLst/>
              <a:cxnLst/>
              <a:rect l="l" t="t" r="r" b="b"/>
              <a:pathLst>
                <a:path w="4965" h="2794" extrusionOk="0">
                  <a:moveTo>
                    <a:pt x="4523" y="0"/>
                  </a:moveTo>
                  <a:cubicBezTo>
                    <a:pt x="4492" y="0"/>
                    <a:pt x="4458" y="5"/>
                    <a:pt x="4422" y="16"/>
                  </a:cubicBezTo>
                  <a:lnTo>
                    <a:pt x="410" y="1293"/>
                  </a:lnTo>
                  <a:cubicBezTo>
                    <a:pt x="0" y="1375"/>
                    <a:pt x="130" y="1923"/>
                    <a:pt x="470" y="1923"/>
                  </a:cubicBezTo>
                  <a:cubicBezTo>
                    <a:pt x="508" y="1923"/>
                    <a:pt x="549" y="1916"/>
                    <a:pt x="592" y="1901"/>
                  </a:cubicBezTo>
                  <a:lnTo>
                    <a:pt x="1018" y="1749"/>
                  </a:lnTo>
                  <a:lnTo>
                    <a:pt x="1960" y="2691"/>
                  </a:lnTo>
                  <a:cubicBezTo>
                    <a:pt x="2028" y="2759"/>
                    <a:pt x="2131" y="2794"/>
                    <a:pt x="2242" y="2794"/>
                  </a:cubicBezTo>
                  <a:cubicBezTo>
                    <a:pt x="2279" y="2794"/>
                    <a:pt x="2317" y="2790"/>
                    <a:pt x="2355" y="2782"/>
                  </a:cubicBezTo>
                  <a:lnTo>
                    <a:pt x="3814" y="2326"/>
                  </a:lnTo>
                  <a:cubicBezTo>
                    <a:pt x="3966" y="2265"/>
                    <a:pt x="4057" y="2144"/>
                    <a:pt x="4088" y="2022"/>
                  </a:cubicBezTo>
                  <a:lnTo>
                    <a:pt x="4301" y="715"/>
                  </a:lnTo>
                  <a:lnTo>
                    <a:pt x="4604" y="624"/>
                  </a:lnTo>
                  <a:cubicBezTo>
                    <a:pt x="4964" y="513"/>
                    <a:pt x="4845" y="0"/>
                    <a:pt x="45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" name="Google Shape;314;p28"/>
            <p:cNvSpPr/>
            <p:nvPr/>
          </p:nvSpPr>
          <p:spPr>
            <a:xfrm>
              <a:off x="1042075" y="3604150"/>
              <a:ext cx="65375" cy="174475"/>
            </a:xfrm>
            <a:custGeom>
              <a:avLst/>
              <a:gdLst/>
              <a:ahLst/>
              <a:cxnLst/>
              <a:rect l="l" t="t" r="r" b="b"/>
              <a:pathLst>
                <a:path w="2615" h="6979" extrusionOk="0">
                  <a:moveTo>
                    <a:pt x="2541" y="0"/>
                  </a:moveTo>
                  <a:cubicBezTo>
                    <a:pt x="2484" y="0"/>
                    <a:pt x="2383" y="29"/>
                    <a:pt x="2250" y="73"/>
                  </a:cubicBezTo>
                  <a:cubicBezTo>
                    <a:pt x="1946" y="195"/>
                    <a:pt x="1703" y="377"/>
                    <a:pt x="1490" y="590"/>
                  </a:cubicBezTo>
                  <a:cubicBezTo>
                    <a:pt x="1125" y="894"/>
                    <a:pt x="852" y="1228"/>
                    <a:pt x="639" y="1623"/>
                  </a:cubicBezTo>
                  <a:lnTo>
                    <a:pt x="92" y="3204"/>
                  </a:lnTo>
                  <a:cubicBezTo>
                    <a:pt x="1" y="3781"/>
                    <a:pt x="31" y="4329"/>
                    <a:pt x="183" y="4876"/>
                  </a:cubicBezTo>
                  <a:cubicBezTo>
                    <a:pt x="305" y="5332"/>
                    <a:pt x="487" y="5757"/>
                    <a:pt x="730" y="6122"/>
                  </a:cubicBezTo>
                  <a:cubicBezTo>
                    <a:pt x="882" y="6365"/>
                    <a:pt x="1095" y="6608"/>
                    <a:pt x="1308" y="6791"/>
                  </a:cubicBezTo>
                  <a:cubicBezTo>
                    <a:pt x="1440" y="6901"/>
                    <a:pt x="1508" y="6979"/>
                    <a:pt x="1570" y="6979"/>
                  </a:cubicBezTo>
                  <a:cubicBezTo>
                    <a:pt x="1594" y="6979"/>
                    <a:pt x="1617" y="6968"/>
                    <a:pt x="1642" y="6943"/>
                  </a:cubicBezTo>
                  <a:cubicBezTo>
                    <a:pt x="1703" y="6882"/>
                    <a:pt x="1429" y="6517"/>
                    <a:pt x="1156" y="5879"/>
                  </a:cubicBezTo>
                  <a:cubicBezTo>
                    <a:pt x="365" y="4237"/>
                    <a:pt x="639" y="2292"/>
                    <a:pt x="1824" y="924"/>
                  </a:cubicBezTo>
                  <a:cubicBezTo>
                    <a:pt x="2280" y="377"/>
                    <a:pt x="2615" y="73"/>
                    <a:pt x="2584" y="12"/>
                  </a:cubicBezTo>
                  <a:cubicBezTo>
                    <a:pt x="2576" y="4"/>
                    <a:pt x="2561" y="0"/>
                    <a:pt x="25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" name="Google Shape;315;p28"/>
            <p:cNvSpPr/>
            <p:nvPr/>
          </p:nvSpPr>
          <p:spPr>
            <a:xfrm>
              <a:off x="1120350" y="3582675"/>
              <a:ext cx="34975" cy="19550"/>
            </a:xfrm>
            <a:custGeom>
              <a:avLst/>
              <a:gdLst/>
              <a:ahLst/>
              <a:cxnLst/>
              <a:rect l="l" t="t" r="r" b="b"/>
              <a:pathLst>
                <a:path w="1399" h="782" extrusionOk="0">
                  <a:moveTo>
                    <a:pt x="929" y="0"/>
                  </a:moveTo>
                  <a:cubicBezTo>
                    <a:pt x="822" y="0"/>
                    <a:pt x="715" y="15"/>
                    <a:pt x="608" y="51"/>
                  </a:cubicBezTo>
                  <a:cubicBezTo>
                    <a:pt x="426" y="111"/>
                    <a:pt x="274" y="203"/>
                    <a:pt x="122" y="324"/>
                  </a:cubicBezTo>
                  <a:cubicBezTo>
                    <a:pt x="61" y="446"/>
                    <a:pt x="0" y="567"/>
                    <a:pt x="61" y="659"/>
                  </a:cubicBezTo>
                  <a:cubicBezTo>
                    <a:pt x="95" y="744"/>
                    <a:pt x="217" y="782"/>
                    <a:pt x="381" y="782"/>
                  </a:cubicBezTo>
                  <a:cubicBezTo>
                    <a:pt x="508" y="782"/>
                    <a:pt x="662" y="759"/>
                    <a:pt x="821" y="719"/>
                  </a:cubicBezTo>
                  <a:lnTo>
                    <a:pt x="1399" y="233"/>
                  </a:lnTo>
                  <a:cubicBezTo>
                    <a:pt x="1399" y="142"/>
                    <a:pt x="1307" y="51"/>
                    <a:pt x="1155" y="20"/>
                  </a:cubicBezTo>
                  <a:cubicBezTo>
                    <a:pt x="1080" y="8"/>
                    <a:pt x="1004" y="0"/>
                    <a:pt x="9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" name="Google Shape;316;p28"/>
            <p:cNvSpPr/>
            <p:nvPr/>
          </p:nvSpPr>
          <p:spPr>
            <a:xfrm>
              <a:off x="1222175" y="3922650"/>
              <a:ext cx="47900" cy="17700"/>
            </a:xfrm>
            <a:custGeom>
              <a:avLst/>
              <a:gdLst/>
              <a:ahLst/>
              <a:cxnLst/>
              <a:rect l="l" t="t" r="r" b="b"/>
              <a:pathLst>
                <a:path w="1916" h="708" extrusionOk="0">
                  <a:moveTo>
                    <a:pt x="1447" y="0"/>
                  </a:moveTo>
                  <a:cubicBezTo>
                    <a:pt x="1249" y="0"/>
                    <a:pt x="1050" y="50"/>
                    <a:pt x="852" y="99"/>
                  </a:cubicBezTo>
                  <a:cubicBezTo>
                    <a:pt x="608" y="190"/>
                    <a:pt x="396" y="312"/>
                    <a:pt x="213" y="494"/>
                  </a:cubicBezTo>
                  <a:cubicBezTo>
                    <a:pt x="122" y="555"/>
                    <a:pt x="61" y="616"/>
                    <a:pt x="0" y="707"/>
                  </a:cubicBezTo>
                  <a:cubicBezTo>
                    <a:pt x="0" y="707"/>
                    <a:pt x="92" y="646"/>
                    <a:pt x="244" y="525"/>
                  </a:cubicBezTo>
                  <a:cubicBezTo>
                    <a:pt x="426" y="373"/>
                    <a:pt x="639" y="282"/>
                    <a:pt x="882" y="190"/>
                  </a:cubicBezTo>
                  <a:cubicBezTo>
                    <a:pt x="1125" y="99"/>
                    <a:pt x="1338" y="69"/>
                    <a:pt x="1581" y="69"/>
                  </a:cubicBezTo>
                  <a:lnTo>
                    <a:pt x="1915" y="69"/>
                  </a:lnTo>
                  <a:cubicBezTo>
                    <a:pt x="1794" y="38"/>
                    <a:pt x="1703" y="8"/>
                    <a:pt x="1581" y="8"/>
                  </a:cubicBezTo>
                  <a:cubicBezTo>
                    <a:pt x="1536" y="3"/>
                    <a:pt x="1492" y="0"/>
                    <a:pt x="144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" name="Google Shape;317;p28"/>
            <p:cNvSpPr/>
            <p:nvPr/>
          </p:nvSpPr>
          <p:spPr>
            <a:xfrm>
              <a:off x="1194825" y="3889325"/>
              <a:ext cx="82075" cy="25250"/>
            </a:xfrm>
            <a:custGeom>
              <a:avLst/>
              <a:gdLst/>
              <a:ahLst/>
              <a:cxnLst/>
              <a:rect l="l" t="t" r="r" b="b"/>
              <a:pathLst>
                <a:path w="3283" h="1010" extrusionOk="0">
                  <a:moveTo>
                    <a:pt x="3274" y="1"/>
                  </a:moveTo>
                  <a:cubicBezTo>
                    <a:pt x="3189" y="1"/>
                    <a:pt x="2495" y="204"/>
                    <a:pt x="1642" y="460"/>
                  </a:cubicBezTo>
                  <a:cubicBezTo>
                    <a:pt x="730" y="764"/>
                    <a:pt x="0" y="976"/>
                    <a:pt x="0" y="1007"/>
                  </a:cubicBezTo>
                  <a:cubicBezTo>
                    <a:pt x="2" y="1009"/>
                    <a:pt x="7" y="1010"/>
                    <a:pt x="14" y="1010"/>
                  </a:cubicBezTo>
                  <a:cubicBezTo>
                    <a:pt x="124" y="1010"/>
                    <a:pt x="816" y="805"/>
                    <a:pt x="1642" y="520"/>
                  </a:cubicBezTo>
                  <a:cubicBezTo>
                    <a:pt x="2553" y="247"/>
                    <a:pt x="3283" y="4"/>
                    <a:pt x="3283" y="4"/>
                  </a:cubicBezTo>
                  <a:cubicBezTo>
                    <a:pt x="3283" y="2"/>
                    <a:pt x="3280" y="1"/>
                    <a:pt x="32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" name="Google Shape;318;p28"/>
            <p:cNvSpPr/>
            <p:nvPr/>
          </p:nvSpPr>
          <p:spPr>
            <a:xfrm>
              <a:off x="1206225" y="3903075"/>
              <a:ext cx="67650" cy="22075"/>
            </a:xfrm>
            <a:custGeom>
              <a:avLst/>
              <a:gdLst/>
              <a:ahLst/>
              <a:cxnLst/>
              <a:rect l="l" t="t" r="r" b="b"/>
              <a:pathLst>
                <a:path w="2706" h="883" extrusionOk="0">
                  <a:moveTo>
                    <a:pt x="2705" y="1"/>
                  </a:moveTo>
                  <a:lnTo>
                    <a:pt x="2705" y="1"/>
                  </a:lnTo>
                  <a:cubicBezTo>
                    <a:pt x="2584" y="31"/>
                    <a:pt x="2432" y="62"/>
                    <a:pt x="2310" y="122"/>
                  </a:cubicBezTo>
                  <a:lnTo>
                    <a:pt x="1338" y="426"/>
                  </a:lnTo>
                  <a:lnTo>
                    <a:pt x="395" y="761"/>
                  </a:lnTo>
                  <a:cubicBezTo>
                    <a:pt x="243" y="791"/>
                    <a:pt x="122" y="821"/>
                    <a:pt x="0" y="882"/>
                  </a:cubicBezTo>
                  <a:cubicBezTo>
                    <a:pt x="152" y="882"/>
                    <a:pt x="274" y="821"/>
                    <a:pt x="426" y="791"/>
                  </a:cubicBezTo>
                  <a:cubicBezTo>
                    <a:pt x="669" y="730"/>
                    <a:pt x="1003" y="609"/>
                    <a:pt x="1368" y="487"/>
                  </a:cubicBezTo>
                  <a:cubicBezTo>
                    <a:pt x="1763" y="366"/>
                    <a:pt x="2097" y="244"/>
                    <a:pt x="2341" y="153"/>
                  </a:cubicBezTo>
                  <a:cubicBezTo>
                    <a:pt x="2462" y="122"/>
                    <a:pt x="2584" y="62"/>
                    <a:pt x="270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" name="Google Shape;319;p28"/>
            <p:cNvSpPr/>
            <p:nvPr/>
          </p:nvSpPr>
          <p:spPr>
            <a:xfrm>
              <a:off x="3222200" y="2966275"/>
              <a:ext cx="1224225" cy="922125"/>
            </a:xfrm>
            <a:custGeom>
              <a:avLst/>
              <a:gdLst/>
              <a:ahLst/>
              <a:cxnLst/>
              <a:rect l="l" t="t" r="r" b="b"/>
              <a:pathLst>
                <a:path w="48969" h="36885" extrusionOk="0">
                  <a:moveTo>
                    <a:pt x="36092" y="0"/>
                  </a:moveTo>
                  <a:cubicBezTo>
                    <a:pt x="33013" y="0"/>
                    <a:pt x="29926" y="1212"/>
                    <a:pt x="27935" y="3582"/>
                  </a:cubicBezTo>
                  <a:cubicBezTo>
                    <a:pt x="26506" y="5284"/>
                    <a:pt x="25503" y="7533"/>
                    <a:pt x="23527" y="8597"/>
                  </a:cubicBezTo>
                  <a:cubicBezTo>
                    <a:pt x="22651" y="9053"/>
                    <a:pt x="21719" y="9210"/>
                    <a:pt x="20754" y="9210"/>
                  </a:cubicBezTo>
                  <a:cubicBezTo>
                    <a:pt x="18591" y="9210"/>
                    <a:pt x="16263" y="8419"/>
                    <a:pt x="14023" y="8419"/>
                  </a:cubicBezTo>
                  <a:cubicBezTo>
                    <a:pt x="13796" y="8419"/>
                    <a:pt x="13570" y="8427"/>
                    <a:pt x="13345" y="8445"/>
                  </a:cubicBezTo>
                  <a:cubicBezTo>
                    <a:pt x="9302" y="8810"/>
                    <a:pt x="6019" y="12883"/>
                    <a:pt x="6506" y="16895"/>
                  </a:cubicBezTo>
                  <a:cubicBezTo>
                    <a:pt x="6718" y="18719"/>
                    <a:pt x="7600" y="20634"/>
                    <a:pt x="6749" y="22245"/>
                  </a:cubicBezTo>
                  <a:cubicBezTo>
                    <a:pt x="5655" y="24312"/>
                    <a:pt x="2524" y="24372"/>
                    <a:pt x="1186" y="26287"/>
                  </a:cubicBezTo>
                  <a:cubicBezTo>
                    <a:pt x="1" y="28020"/>
                    <a:pt x="943" y="30573"/>
                    <a:pt x="2676" y="31758"/>
                  </a:cubicBezTo>
                  <a:cubicBezTo>
                    <a:pt x="4147" y="32765"/>
                    <a:pt x="5970" y="33027"/>
                    <a:pt x="7771" y="33027"/>
                  </a:cubicBezTo>
                  <a:cubicBezTo>
                    <a:pt x="8090" y="33027"/>
                    <a:pt x="8409" y="33018"/>
                    <a:pt x="8724" y="33005"/>
                  </a:cubicBezTo>
                  <a:cubicBezTo>
                    <a:pt x="9929" y="32952"/>
                    <a:pt x="11143" y="32840"/>
                    <a:pt x="12344" y="32840"/>
                  </a:cubicBezTo>
                  <a:cubicBezTo>
                    <a:pt x="13235" y="32840"/>
                    <a:pt x="14119" y="32902"/>
                    <a:pt x="14986" y="33096"/>
                  </a:cubicBezTo>
                  <a:cubicBezTo>
                    <a:pt x="17235" y="33582"/>
                    <a:pt x="19181" y="34980"/>
                    <a:pt x="21339" y="35831"/>
                  </a:cubicBezTo>
                  <a:cubicBezTo>
                    <a:pt x="23138" y="36555"/>
                    <a:pt x="25049" y="36884"/>
                    <a:pt x="26978" y="36884"/>
                  </a:cubicBezTo>
                  <a:cubicBezTo>
                    <a:pt x="30556" y="36884"/>
                    <a:pt x="34196" y="35753"/>
                    <a:pt x="37296" y="33917"/>
                  </a:cubicBezTo>
                  <a:cubicBezTo>
                    <a:pt x="42038" y="31090"/>
                    <a:pt x="45746" y="26743"/>
                    <a:pt x="48968" y="22214"/>
                  </a:cubicBezTo>
                  <a:lnTo>
                    <a:pt x="43224" y="2639"/>
                  </a:lnTo>
                  <a:cubicBezTo>
                    <a:pt x="41300" y="869"/>
                    <a:pt x="38699" y="0"/>
                    <a:pt x="3609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" name="Google Shape;320;p28"/>
            <p:cNvSpPr/>
            <p:nvPr/>
          </p:nvSpPr>
          <p:spPr>
            <a:xfrm>
              <a:off x="3222200" y="2966275"/>
              <a:ext cx="1224225" cy="922125"/>
            </a:xfrm>
            <a:custGeom>
              <a:avLst/>
              <a:gdLst/>
              <a:ahLst/>
              <a:cxnLst/>
              <a:rect l="l" t="t" r="r" b="b"/>
              <a:pathLst>
                <a:path w="48969" h="36885" extrusionOk="0">
                  <a:moveTo>
                    <a:pt x="36092" y="0"/>
                  </a:moveTo>
                  <a:cubicBezTo>
                    <a:pt x="33013" y="0"/>
                    <a:pt x="29926" y="1212"/>
                    <a:pt x="27935" y="3582"/>
                  </a:cubicBezTo>
                  <a:cubicBezTo>
                    <a:pt x="26506" y="5284"/>
                    <a:pt x="25503" y="7533"/>
                    <a:pt x="23527" y="8597"/>
                  </a:cubicBezTo>
                  <a:cubicBezTo>
                    <a:pt x="22651" y="9053"/>
                    <a:pt x="21719" y="9210"/>
                    <a:pt x="20754" y="9210"/>
                  </a:cubicBezTo>
                  <a:cubicBezTo>
                    <a:pt x="18591" y="9210"/>
                    <a:pt x="16263" y="8419"/>
                    <a:pt x="14023" y="8419"/>
                  </a:cubicBezTo>
                  <a:cubicBezTo>
                    <a:pt x="13796" y="8419"/>
                    <a:pt x="13570" y="8427"/>
                    <a:pt x="13345" y="8445"/>
                  </a:cubicBezTo>
                  <a:cubicBezTo>
                    <a:pt x="9302" y="8810"/>
                    <a:pt x="6019" y="12883"/>
                    <a:pt x="6506" y="16895"/>
                  </a:cubicBezTo>
                  <a:cubicBezTo>
                    <a:pt x="6718" y="18719"/>
                    <a:pt x="7600" y="20634"/>
                    <a:pt x="6749" y="22245"/>
                  </a:cubicBezTo>
                  <a:cubicBezTo>
                    <a:pt x="5655" y="24312"/>
                    <a:pt x="2524" y="24372"/>
                    <a:pt x="1186" y="26287"/>
                  </a:cubicBezTo>
                  <a:cubicBezTo>
                    <a:pt x="1" y="28020"/>
                    <a:pt x="943" y="30573"/>
                    <a:pt x="2676" y="31758"/>
                  </a:cubicBezTo>
                  <a:cubicBezTo>
                    <a:pt x="4147" y="32765"/>
                    <a:pt x="5970" y="33027"/>
                    <a:pt x="7771" y="33027"/>
                  </a:cubicBezTo>
                  <a:cubicBezTo>
                    <a:pt x="8090" y="33027"/>
                    <a:pt x="8409" y="33018"/>
                    <a:pt x="8724" y="33005"/>
                  </a:cubicBezTo>
                  <a:cubicBezTo>
                    <a:pt x="9929" y="32952"/>
                    <a:pt x="11143" y="32840"/>
                    <a:pt x="12344" y="32840"/>
                  </a:cubicBezTo>
                  <a:cubicBezTo>
                    <a:pt x="13235" y="32840"/>
                    <a:pt x="14119" y="32902"/>
                    <a:pt x="14986" y="33096"/>
                  </a:cubicBezTo>
                  <a:cubicBezTo>
                    <a:pt x="17235" y="33582"/>
                    <a:pt x="19181" y="34980"/>
                    <a:pt x="21339" y="35831"/>
                  </a:cubicBezTo>
                  <a:cubicBezTo>
                    <a:pt x="23138" y="36555"/>
                    <a:pt x="25049" y="36884"/>
                    <a:pt x="26978" y="36884"/>
                  </a:cubicBezTo>
                  <a:cubicBezTo>
                    <a:pt x="30556" y="36884"/>
                    <a:pt x="34196" y="35753"/>
                    <a:pt x="37296" y="33917"/>
                  </a:cubicBezTo>
                  <a:cubicBezTo>
                    <a:pt x="42038" y="31090"/>
                    <a:pt x="45746" y="26743"/>
                    <a:pt x="48968" y="22214"/>
                  </a:cubicBezTo>
                  <a:lnTo>
                    <a:pt x="43224" y="2639"/>
                  </a:lnTo>
                  <a:cubicBezTo>
                    <a:pt x="41300" y="869"/>
                    <a:pt x="38699" y="0"/>
                    <a:pt x="360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" name="Google Shape;321;p28"/>
            <p:cNvSpPr/>
            <p:nvPr/>
          </p:nvSpPr>
          <p:spPr>
            <a:xfrm>
              <a:off x="3571750" y="3108175"/>
              <a:ext cx="769050" cy="548450"/>
            </a:xfrm>
            <a:custGeom>
              <a:avLst/>
              <a:gdLst/>
              <a:ahLst/>
              <a:cxnLst/>
              <a:rect l="l" t="t" r="r" b="b"/>
              <a:pathLst>
                <a:path w="30762" h="21938" extrusionOk="0">
                  <a:moveTo>
                    <a:pt x="22407" y="0"/>
                  </a:moveTo>
                  <a:cubicBezTo>
                    <a:pt x="19806" y="0"/>
                    <a:pt x="17193" y="1078"/>
                    <a:pt x="15624" y="3164"/>
                  </a:cubicBezTo>
                  <a:cubicBezTo>
                    <a:pt x="13861" y="5505"/>
                    <a:pt x="12858" y="9031"/>
                    <a:pt x="9971" y="9426"/>
                  </a:cubicBezTo>
                  <a:cubicBezTo>
                    <a:pt x="9806" y="9449"/>
                    <a:pt x="9643" y="9459"/>
                    <a:pt x="9480" y="9459"/>
                  </a:cubicBezTo>
                  <a:cubicBezTo>
                    <a:pt x="7805" y="9459"/>
                    <a:pt x="6186" y="8351"/>
                    <a:pt x="4484" y="8351"/>
                  </a:cubicBezTo>
                  <a:cubicBezTo>
                    <a:pt x="4388" y="8351"/>
                    <a:pt x="4292" y="8354"/>
                    <a:pt x="4196" y="8362"/>
                  </a:cubicBezTo>
                  <a:cubicBezTo>
                    <a:pt x="1582" y="8575"/>
                    <a:pt x="1" y="11766"/>
                    <a:pt x="670" y="14319"/>
                  </a:cubicBezTo>
                  <a:cubicBezTo>
                    <a:pt x="1338" y="16842"/>
                    <a:pt x="3588" y="18666"/>
                    <a:pt x="5928" y="19851"/>
                  </a:cubicBezTo>
                  <a:cubicBezTo>
                    <a:pt x="8700" y="21263"/>
                    <a:pt x="11787" y="21937"/>
                    <a:pt x="14885" y="21937"/>
                  </a:cubicBezTo>
                  <a:cubicBezTo>
                    <a:pt x="20860" y="21937"/>
                    <a:pt x="26878" y="19430"/>
                    <a:pt x="30761" y="14866"/>
                  </a:cubicBezTo>
                  <a:lnTo>
                    <a:pt x="28208" y="2222"/>
                  </a:lnTo>
                  <a:cubicBezTo>
                    <a:pt x="26673" y="728"/>
                    <a:pt x="24544" y="0"/>
                    <a:pt x="2240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" name="Google Shape;322;p28"/>
            <p:cNvSpPr/>
            <p:nvPr/>
          </p:nvSpPr>
          <p:spPr>
            <a:xfrm>
              <a:off x="6102200" y="3118875"/>
              <a:ext cx="243200" cy="257625"/>
            </a:xfrm>
            <a:custGeom>
              <a:avLst/>
              <a:gdLst/>
              <a:ahLst/>
              <a:cxnLst/>
              <a:rect l="l" t="t" r="r" b="b"/>
              <a:pathLst>
                <a:path w="9728" h="10305" extrusionOk="0">
                  <a:moveTo>
                    <a:pt x="5715" y="1"/>
                  </a:moveTo>
                  <a:lnTo>
                    <a:pt x="1" y="4074"/>
                  </a:lnTo>
                  <a:lnTo>
                    <a:pt x="4408" y="10305"/>
                  </a:lnTo>
                  <a:lnTo>
                    <a:pt x="4651" y="10244"/>
                  </a:lnTo>
                  <a:lnTo>
                    <a:pt x="9727" y="8147"/>
                  </a:lnTo>
                  <a:lnTo>
                    <a:pt x="5715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" name="Google Shape;323;p28"/>
            <p:cNvSpPr/>
            <p:nvPr/>
          </p:nvSpPr>
          <p:spPr>
            <a:xfrm>
              <a:off x="6206300" y="3294400"/>
              <a:ext cx="396700" cy="294125"/>
            </a:xfrm>
            <a:custGeom>
              <a:avLst/>
              <a:gdLst/>
              <a:ahLst/>
              <a:cxnLst/>
              <a:rect l="l" t="t" r="r" b="b"/>
              <a:pathLst>
                <a:path w="15868" h="11765" extrusionOk="0">
                  <a:moveTo>
                    <a:pt x="5320" y="1"/>
                  </a:moveTo>
                  <a:lnTo>
                    <a:pt x="1" y="3192"/>
                  </a:lnTo>
                  <a:lnTo>
                    <a:pt x="5199" y="11764"/>
                  </a:lnTo>
                  <a:lnTo>
                    <a:pt x="15867" y="5320"/>
                  </a:lnTo>
                  <a:cubicBezTo>
                    <a:pt x="15683" y="5052"/>
                    <a:pt x="15036" y="4955"/>
                    <a:pt x="14195" y="4955"/>
                  </a:cubicBezTo>
                  <a:cubicBezTo>
                    <a:pt x="11989" y="4955"/>
                    <a:pt x="8451" y="5624"/>
                    <a:pt x="8451" y="5624"/>
                  </a:cubicBezTo>
                  <a:lnTo>
                    <a:pt x="532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" name="Google Shape;324;p28"/>
            <p:cNvSpPr/>
            <p:nvPr/>
          </p:nvSpPr>
          <p:spPr>
            <a:xfrm>
              <a:off x="6323325" y="3469225"/>
              <a:ext cx="25875" cy="24100"/>
            </a:xfrm>
            <a:custGeom>
              <a:avLst/>
              <a:gdLst/>
              <a:ahLst/>
              <a:cxnLst/>
              <a:rect l="l" t="t" r="r" b="b"/>
              <a:pathLst>
                <a:path w="1035" h="964" extrusionOk="0">
                  <a:moveTo>
                    <a:pt x="534" y="1"/>
                  </a:moveTo>
                  <a:cubicBezTo>
                    <a:pt x="394" y="1"/>
                    <a:pt x="254" y="63"/>
                    <a:pt x="153" y="181"/>
                  </a:cubicBezTo>
                  <a:lnTo>
                    <a:pt x="183" y="151"/>
                  </a:lnTo>
                  <a:lnTo>
                    <a:pt x="183" y="151"/>
                  </a:lnTo>
                  <a:cubicBezTo>
                    <a:pt x="1" y="333"/>
                    <a:pt x="1" y="637"/>
                    <a:pt x="183" y="850"/>
                  </a:cubicBezTo>
                  <a:cubicBezTo>
                    <a:pt x="274" y="926"/>
                    <a:pt x="396" y="964"/>
                    <a:pt x="518" y="964"/>
                  </a:cubicBezTo>
                  <a:cubicBezTo>
                    <a:pt x="639" y="964"/>
                    <a:pt x="761" y="926"/>
                    <a:pt x="852" y="850"/>
                  </a:cubicBezTo>
                  <a:cubicBezTo>
                    <a:pt x="1034" y="637"/>
                    <a:pt x="1034" y="333"/>
                    <a:pt x="852" y="121"/>
                  </a:cubicBezTo>
                  <a:cubicBezTo>
                    <a:pt x="758" y="40"/>
                    <a:pt x="646" y="1"/>
                    <a:pt x="5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" name="Google Shape;325;p28"/>
            <p:cNvSpPr/>
            <p:nvPr/>
          </p:nvSpPr>
          <p:spPr>
            <a:xfrm>
              <a:off x="6324100" y="3420300"/>
              <a:ext cx="278900" cy="168225"/>
            </a:xfrm>
            <a:custGeom>
              <a:avLst/>
              <a:gdLst/>
              <a:ahLst/>
              <a:cxnLst/>
              <a:rect l="l" t="t" r="r" b="b"/>
              <a:pathLst>
                <a:path w="11156" h="6729" extrusionOk="0">
                  <a:moveTo>
                    <a:pt x="10559" y="0"/>
                  </a:moveTo>
                  <a:cubicBezTo>
                    <a:pt x="10463" y="0"/>
                    <a:pt x="10396" y="11"/>
                    <a:pt x="10396" y="11"/>
                  </a:cubicBezTo>
                  <a:lnTo>
                    <a:pt x="0" y="5847"/>
                  </a:lnTo>
                  <a:lnTo>
                    <a:pt x="487" y="6728"/>
                  </a:lnTo>
                  <a:lnTo>
                    <a:pt x="11155" y="284"/>
                  </a:lnTo>
                  <a:cubicBezTo>
                    <a:pt x="11054" y="41"/>
                    <a:pt x="10750" y="0"/>
                    <a:pt x="105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" name="Google Shape;326;p28"/>
            <p:cNvSpPr/>
            <p:nvPr/>
          </p:nvSpPr>
          <p:spPr>
            <a:xfrm>
              <a:off x="6401600" y="3430825"/>
              <a:ext cx="19775" cy="30025"/>
            </a:xfrm>
            <a:custGeom>
              <a:avLst/>
              <a:gdLst/>
              <a:ahLst/>
              <a:cxnLst/>
              <a:rect l="l" t="t" r="r" b="b"/>
              <a:pathLst>
                <a:path w="791" h="1201" extrusionOk="0">
                  <a:moveTo>
                    <a:pt x="734" y="0"/>
                  </a:moveTo>
                  <a:cubicBezTo>
                    <a:pt x="647" y="0"/>
                    <a:pt x="362" y="139"/>
                    <a:pt x="183" y="471"/>
                  </a:cubicBezTo>
                  <a:cubicBezTo>
                    <a:pt x="1" y="866"/>
                    <a:pt x="92" y="1201"/>
                    <a:pt x="153" y="1201"/>
                  </a:cubicBezTo>
                  <a:cubicBezTo>
                    <a:pt x="213" y="1201"/>
                    <a:pt x="213" y="866"/>
                    <a:pt x="396" y="562"/>
                  </a:cubicBezTo>
                  <a:cubicBezTo>
                    <a:pt x="548" y="258"/>
                    <a:pt x="791" y="76"/>
                    <a:pt x="760" y="15"/>
                  </a:cubicBezTo>
                  <a:cubicBezTo>
                    <a:pt x="760" y="5"/>
                    <a:pt x="751" y="0"/>
                    <a:pt x="7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28"/>
            <p:cNvSpPr/>
            <p:nvPr/>
          </p:nvSpPr>
          <p:spPr>
            <a:xfrm>
              <a:off x="6445000" y="3425800"/>
              <a:ext cx="11350" cy="30550"/>
            </a:xfrm>
            <a:custGeom>
              <a:avLst/>
              <a:gdLst/>
              <a:ahLst/>
              <a:cxnLst/>
              <a:rect l="l" t="t" r="r" b="b"/>
              <a:pathLst>
                <a:path w="454" h="1222" extrusionOk="0">
                  <a:moveTo>
                    <a:pt x="413" y="0"/>
                  </a:moveTo>
                  <a:cubicBezTo>
                    <a:pt x="354" y="0"/>
                    <a:pt x="114" y="184"/>
                    <a:pt x="58" y="551"/>
                  </a:cubicBezTo>
                  <a:cubicBezTo>
                    <a:pt x="0" y="955"/>
                    <a:pt x="189" y="1222"/>
                    <a:pt x="234" y="1222"/>
                  </a:cubicBezTo>
                  <a:cubicBezTo>
                    <a:pt x="237" y="1222"/>
                    <a:pt x="239" y="1221"/>
                    <a:pt x="240" y="1219"/>
                  </a:cubicBezTo>
                  <a:cubicBezTo>
                    <a:pt x="301" y="1189"/>
                    <a:pt x="210" y="915"/>
                    <a:pt x="240" y="581"/>
                  </a:cubicBezTo>
                  <a:cubicBezTo>
                    <a:pt x="301" y="277"/>
                    <a:pt x="453" y="34"/>
                    <a:pt x="423" y="3"/>
                  </a:cubicBezTo>
                  <a:cubicBezTo>
                    <a:pt x="420" y="1"/>
                    <a:pt x="417" y="0"/>
                    <a:pt x="4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" name="Google Shape;328;p28"/>
            <p:cNvSpPr/>
            <p:nvPr/>
          </p:nvSpPr>
          <p:spPr>
            <a:xfrm>
              <a:off x="6482950" y="3421250"/>
              <a:ext cx="9875" cy="28425"/>
            </a:xfrm>
            <a:custGeom>
              <a:avLst/>
              <a:gdLst/>
              <a:ahLst/>
              <a:cxnLst/>
              <a:rect l="l" t="t" r="r" b="b"/>
              <a:pathLst>
                <a:path w="395" h="1137" extrusionOk="0">
                  <a:moveTo>
                    <a:pt x="206" y="1"/>
                  </a:moveTo>
                  <a:cubicBezTo>
                    <a:pt x="163" y="1"/>
                    <a:pt x="0" y="265"/>
                    <a:pt x="29" y="611"/>
                  </a:cubicBezTo>
                  <a:cubicBezTo>
                    <a:pt x="84" y="911"/>
                    <a:pt x="260" y="1137"/>
                    <a:pt x="340" y="1137"/>
                  </a:cubicBezTo>
                  <a:cubicBezTo>
                    <a:pt x="349" y="1137"/>
                    <a:pt x="357" y="1134"/>
                    <a:pt x="364" y="1128"/>
                  </a:cubicBezTo>
                  <a:cubicBezTo>
                    <a:pt x="394" y="1097"/>
                    <a:pt x="272" y="884"/>
                    <a:pt x="242" y="581"/>
                  </a:cubicBezTo>
                  <a:cubicBezTo>
                    <a:pt x="212" y="277"/>
                    <a:pt x="272" y="33"/>
                    <a:pt x="212" y="3"/>
                  </a:cubicBezTo>
                  <a:cubicBezTo>
                    <a:pt x="210" y="1"/>
                    <a:pt x="208" y="1"/>
                    <a:pt x="2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" name="Google Shape;329;p28"/>
            <p:cNvSpPr/>
            <p:nvPr/>
          </p:nvSpPr>
          <p:spPr>
            <a:xfrm>
              <a:off x="6371200" y="3400250"/>
              <a:ext cx="28150" cy="18875"/>
            </a:xfrm>
            <a:custGeom>
              <a:avLst/>
              <a:gdLst/>
              <a:ahLst/>
              <a:cxnLst/>
              <a:rect l="l" t="t" r="r" b="b"/>
              <a:pathLst>
                <a:path w="1126" h="755" extrusionOk="0">
                  <a:moveTo>
                    <a:pt x="1006" y="1"/>
                  </a:moveTo>
                  <a:cubicBezTo>
                    <a:pt x="871" y="1"/>
                    <a:pt x="642" y="37"/>
                    <a:pt x="426" y="174"/>
                  </a:cubicBezTo>
                  <a:cubicBezTo>
                    <a:pt x="122" y="417"/>
                    <a:pt x="1" y="721"/>
                    <a:pt x="62" y="752"/>
                  </a:cubicBezTo>
                  <a:cubicBezTo>
                    <a:pt x="65" y="754"/>
                    <a:pt x="70" y="755"/>
                    <a:pt x="74" y="755"/>
                  </a:cubicBezTo>
                  <a:cubicBezTo>
                    <a:pt x="143" y="755"/>
                    <a:pt x="294" y="556"/>
                    <a:pt x="578" y="357"/>
                  </a:cubicBezTo>
                  <a:cubicBezTo>
                    <a:pt x="852" y="174"/>
                    <a:pt x="1125" y="83"/>
                    <a:pt x="1125" y="22"/>
                  </a:cubicBezTo>
                  <a:cubicBezTo>
                    <a:pt x="1125" y="12"/>
                    <a:pt x="1080" y="1"/>
                    <a:pt x="10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" name="Google Shape;330;p28"/>
            <p:cNvSpPr/>
            <p:nvPr/>
          </p:nvSpPr>
          <p:spPr>
            <a:xfrm>
              <a:off x="6332450" y="3367050"/>
              <a:ext cx="50950" cy="18575"/>
            </a:xfrm>
            <a:custGeom>
              <a:avLst/>
              <a:gdLst/>
              <a:ahLst/>
              <a:cxnLst/>
              <a:rect l="l" t="t" r="r" b="b"/>
              <a:pathLst>
                <a:path w="2038" h="743" extrusionOk="0">
                  <a:moveTo>
                    <a:pt x="1110" y="173"/>
                  </a:moveTo>
                  <a:cubicBezTo>
                    <a:pt x="1216" y="173"/>
                    <a:pt x="1323" y="180"/>
                    <a:pt x="1429" y="195"/>
                  </a:cubicBezTo>
                  <a:cubicBezTo>
                    <a:pt x="1629" y="212"/>
                    <a:pt x="1784" y="247"/>
                    <a:pt x="1882" y="270"/>
                  </a:cubicBezTo>
                  <a:lnTo>
                    <a:pt x="1882" y="270"/>
                  </a:lnTo>
                  <a:cubicBezTo>
                    <a:pt x="1723" y="316"/>
                    <a:pt x="1567" y="362"/>
                    <a:pt x="1429" y="408"/>
                  </a:cubicBezTo>
                  <a:cubicBezTo>
                    <a:pt x="1216" y="469"/>
                    <a:pt x="1004" y="499"/>
                    <a:pt x="791" y="530"/>
                  </a:cubicBezTo>
                  <a:lnTo>
                    <a:pt x="213" y="530"/>
                  </a:lnTo>
                  <a:cubicBezTo>
                    <a:pt x="183" y="499"/>
                    <a:pt x="183" y="530"/>
                    <a:pt x="183" y="469"/>
                  </a:cubicBezTo>
                  <a:cubicBezTo>
                    <a:pt x="183" y="408"/>
                    <a:pt x="274" y="347"/>
                    <a:pt x="396" y="286"/>
                  </a:cubicBezTo>
                  <a:cubicBezTo>
                    <a:pt x="517" y="256"/>
                    <a:pt x="639" y="226"/>
                    <a:pt x="791" y="195"/>
                  </a:cubicBezTo>
                  <a:cubicBezTo>
                    <a:pt x="897" y="180"/>
                    <a:pt x="1004" y="173"/>
                    <a:pt x="1110" y="173"/>
                  </a:cubicBezTo>
                  <a:close/>
                  <a:moveTo>
                    <a:pt x="954" y="0"/>
                  </a:moveTo>
                  <a:cubicBezTo>
                    <a:pt x="888" y="0"/>
                    <a:pt x="823" y="4"/>
                    <a:pt x="760" y="13"/>
                  </a:cubicBezTo>
                  <a:cubicBezTo>
                    <a:pt x="639" y="43"/>
                    <a:pt x="487" y="74"/>
                    <a:pt x="365" y="104"/>
                  </a:cubicBezTo>
                  <a:cubicBezTo>
                    <a:pt x="304" y="135"/>
                    <a:pt x="213" y="165"/>
                    <a:pt x="153" y="195"/>
                  </a:cubicBezTo>
                  <a:cubicBezTo>
                    <a:pt x="61" y="256"/>
                    <a:pt x="1" y="347"/>
                    <a:pt x="1" y="469"/>
                  </a:cubicBezTo>
                  <a:cubicBezTo>
                    <a:pt x="1" y="560"/>
                    <a:pt x="61" y="682"/>
                    <a:pt x="183" y="712"/>
                  </a:cubicBezTo>
                  <a:cubicBezTo>
                    <a:pt x="274" y="742"/>
                    <a:pt x="335" y="742"/>
                    <a:pt x="426" y="742"/>
                  </a:cubicBezTo>
                  <a:cubicBezTo>
                    <a:pt x="791" y="742"/>
                    <a:pt x="1156" y="682"/>
                    <a:pt x="1490" y="560"/>
                  </a:cubicBezTo>
                  <a:cubicBezTo>
                    <a:pt x="1734" y="458"/>
                    <a:pt x="1897" y="356"/>
                    <a:pt x="1978" y="291"/>
                  </a:cubicBezTo>
                  <a:lnTo>
                    <a:pt x="1978" y="291"/>
                  </a:lnTo>
                  <a:cubicBezTo>
                    <a:pt x="1984" y="292"/>
                    <a:pt x="1990" y="293"/>
                    <a:pt x="1994" y="293"/>
                  </a:cubicBezTo>
                  <a:cubicBezTo>
                    <a:pt x="2003" y="293"/>
                    <a:pt x="2007" y="291"/>
                    <a:pt x="2007" y="286"/>
                  </a:cubicBezTo>
                  <a:cubicBezTo>
                    <a:pt x="2011" y="282"/>
                    <a:pt x="2010" y="276"/>
                    <a:pt x="2005" y="268"/>
                  </a:cubicBezTo>
                  <a:lnTo>
                    <a:pt x="2005" y="268"/>
                  </a:lnTo>
                  <a:cubicBezTo>
                    <a:pt x="2026" y="248"/>
                    <a:pt x="2037" y="233"/>
                    <a:pt x="2037" y="226"/>
                  </a:cubicBezTo>
                  <a:lnTo>
                    <a:pt x="2037" y="226"/>
                  </a:lnTo>
                  <a:cubicBezTo>
                    <a:pt x="2017" y="231"/>
                    <a:pt x="1997" y="237"/>
                    <a:pt x="1977" y="243"/>
                  </a:cubicBezTo>
                  <a:lnTo>
                    <a:pt x="1977" y="243"/>
                  </a:lnTo>
                  <a:cubicBezTo>
                    <a:pt x="1905" y="191"/>
                    <a:pt x="1715" y="109"/>
                    <a:pt x="1429" y="43"/>
                  </a:cubicBezTo>
                  <a:cubicBezTo>
                    <a:pt x="1279" y="22"/>
                    <a:pt x="1113" y="0"/>
                    <a:pt x="9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" name="Google Shape;331;p28"/>
            <p:cNvSpPr/>
            <p:nvPr/>
          </p:nvSpPr>
          <p:spPr>
            <a:xfrm>
              <a:off x="6362075" y="3325950"/>
              <a:ext cx="25875" cy="49900"/>
            </a:xfrm>
            <a:custGeom>
              <a:avLst/>
              <a:gdLst/>
              <a:ahLst/>
              <a:cxnLst/>
              <a:rect l="l" t="t" r="r" b="b"/>
              <a:pathLst>
                <a:path w="1035" h="1996" extrusionOk="0">
                  <a:moveTo>
                    <a:pt x="366" y="0"/>
                  </a:moveTo>
                  <a:cubicBezTo>
                    <a:pt x="313" y="0"/>
                    <a:pt x="259" y="16"/>
                    <a:pt x="214" y="46"/>
                  </a:cubicBezTo>
                  <a:cubicBezTo>
                    <a:pt x="62" y="168"/>
                    <a:pt x="1" y="350"/>
                    <a:pt x="31" y="532"/>
                  </a:cubicBezTo>
                  <a:cubicBezTo>
                    <a:pt x="31" y="684"/>
                    <a:pt x="62" y="806"/>
                    <a:pt x="92" y="927"/>
                  </a:cubicBezTo>
                  <a:cubicBezTo>
                    <a:pt x="153" y="1171"/>
                    <a:pt x="244" y="1383"/>
                    <a:pt x="366" y="1566"/>
                  </a:cubicBezTo>
                  <a:cubicBezTo>
                    <a:pt x="585" y="1867"/>
                    <a:pt x="780" y="1996"/>
                    <a:pt x="816" y="1996"/>
                  </a:cubicBezTo>
                  <a:cubicBezTo>
                    <a:pt x="820" y="1996"/>
                    <a:pt x="822" y="1994"/>
                    <a:pt x="822" y="1991"/>
                  </a:cubicBezTo>
                  <a:cubicBezTo>
                    <a:pt x="852" y="1961"/>
                    <a:pt x="670" y="1809"/>
                    <a:pt x="487" y="1505"/>
                  </a:cubicBezTo>
                  <a:cubicBezTo>
                    <a:pt x="396" y="1323"/>
                    <a:pt x="335" y="1140"/>
                    <a:pt x="275" y="927"/>
                  </a:cubicBezTo>
                  <a:cubicBezTo>
                    <a:pt x="244" y="806"/>
                    <a:pt x="244" y="654"/>
                    <a:pt x="244" y="532"/>
                  </a:cubicBezTo>
                  <a:cubicBezTo>
                    <a:pt x="214" y="441"/>
                    <a:pt x="244" y="320"/>
                    <a:pt x="305" y="259"/>
                  </a:cubicBezTo>
                  <a:cubicBezTo>
                    <a:pt x="316" y="253"/>
                    <a:pt x="327" y="251"/>
                    <a:pt x="340" y="251"/>
                  </a:cubicBezTo>
                  <a:cubicBezTo>
                    <a:pt x="398" y="251"/>
                    <a:pt x="473" y="305"/>
                    <a:pt x="548" y="380"/>
                  </a:cubicBezTo>
                  <a:cubicBezTo>
                    <a:pt x="609" y="472"/>
                    <a:pt x="670" y="563"/>
                    <a:pt x="730" y="684"/>
                  </a:cubicBezTo>
                  <a:cubicBezTo>
                    <a:pt x="822" y="867"/>
                    <a:pt x="882" y="1079"/>
                    <a:pt x="882" y="1292"/>
                  </a:cubicBezTo>
                  <a:cubicBezTo>
                    <a:pt x="852" y="1475"/>
                    <a:pt x="822" y="1657"/>
                    <a:pt x="791" y="1839"/>
                  </a:cubicBezTo>
                  <a:cubicBezTo>
                    <a:pt x="791" y="1841"/>
                    <a:pt x="792" y="1842"/>
                    <a:pt x="793" y="1842"/>
                  </a:cubicBezTo>
                  <a:cubicBezTo>
                    <a:pt x="814" y="1842"/>
                    <a:pt x="976" y="1632"/>
                    <a:pt x="1004" y="1262"/>
                  </a:cubicBezTo>
                  <a:cubicBezTo>
                    <a:pt x="1034" y="1049"/>
                    <a:pt x="1004" y="806"/>
                    <a:pt x="913" y="593"/>
                  </a:cubicBezTo>
                  <a:cubicBezTo>
                    <a:pt x="852" y="441"/>
                    <a:pt x="791" y="320"/>
                    <a:pt x="700" y="228"/>
                  </a:cubicBezTo>
                  <a:cubicBezTo>
                    <a:pt x="639" y="168"/>
                    <a:pt x="578" y="107"/>
                    <a:pt x="518" y="46"/>
                  </a:cubicBezTo>
                  <a:cubicBezTo>
                    <a:pt x="472" y="16"/>
                    <a:pt x="419" y="0"/>
                    <a:pt x="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28"/>
            <p:cNvSpPr/>
            <p:nvPr/>
          </p:nvSpPr>
          <p:spPr>
            <a:xfrm>
              <a:off x="5805075" y="2586200"/>
              <a:ext cx="528150" cy="772825"/>
            </a:xfrm>
            <a:custGeom>
              <a:avLst/>
              <a:gdLst/>
              <a:ahLst/>
              <a:cxnLst/>
              <a:rect l="l" t="t" r="r" b="b"/>
              <a:pathLst>
                <a:path w="21126" h="30913" extrusionOk="0">
                  <a:moveTo>
                    <a:pt x="8542" y="0"/>
                  </a:moveTo>
                  <a:lnTo>
                    <a:pt x="1" y="9453"/>
                  </a:lnTo>
                  <a:lnTo>
                    <a:pt x="13649" y="30913"/>
                  </a:lnTo>
                  <a:lnTo>
                    <a:pt x="21126" y="25837"/>
                  </a:lnTo>
                  <a:lnTo>
                    <a:pt x="854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" name="Google Shape;333;p28"/>
            <p:cNvSpPr/>
            <p:nvPr/>
          </p:nvSpPr>
          <p:spPr>
            <a:xfrm>
              <a:off x="5808125" y="2704725"/>
              <a:ext cx="25850" cy="104150"/>
            </a:xfrm>
            <a:custGeom>
              <a:avLst/>
              <a:gdLst/>
              <a:ahLst/>
              <a:cxnLst/>
              <a:rect l="l" t="t" r="r" b="b"/>
              <a:pathLst>
                <a:path w="1034" h="4166" extrusionOk="0">
                  <a:moveTo>
                    <a:pt x="973" y="1"/>
                  </a:moveTo>
                  <a:cubicBezTo>
                    <a:pt x="244" y="1247"/>
                    <a:pt x="1" y="2737"/>
                    <a:pt x="274" y="4165"/>
                  </a:cubicBezTo>
                  <a:cubicBezTo>
                    <a:pt x="335" y="4165"/>
                    <a:pt x="244" y="3193"/>
                    <a:pt x="426" y="2068"/>
                  </a:cubicBezTo>
                  <a:cubicBezTo>
                    <a:pt x="639" y="913"/>
                    <a:pt x="1034" y="31"/>
                    <a:pt x="10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28"/>
            <p:cNvSpPr/>
            <p:nvPr/>
          </p:nvSpPr>
          <p:spPr>
            <a:xfrm>
              <a:off x="5791400" y="2706250"/>
              <a:ext cx="21300" cy="103375"/>
            </a:xfrm>
            <a:custGeom>
              <a:avLst/>
              <a:gdLst/>
              <a:ahLst/>
              <a:cxnLst/>
              <a:rect l="l" t="t" r="r" b="b"/>
              <a:pathLst>
                <a:path w="852" h="4135" extrusionOk="0">
                  <a:moveTo>
                    <a:pt x="244" y="1"/>
                  </a:moveTo>
                  <a:cubicBezTo>
                    <a:pt x="1" y="1399"/>
                    <a:pt x="214" y="2858"/>
                    <a:pt x="791" y="4135"/>
                  </a:cubicBezTo>
                  <a:cubicBezTo>
                    <a:pt x="852" y="4135"/>
                    <a:pt x="578" y="3223"/>
                    <a:pt x="396" y="2098"/>
                  </a:cubicBezTo>
                  <a:cubicBezTo>
                    <a:pt x="244" y="943"/>
                    <a:pt x="305" y="1"/>
                    <a:pt x="2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28"/>
            <p:cNvSpPr/>
            <p:nvPr/>
          </p:nvSpPr>
          <p:spPr>
            <a:xfrm>
              <a:off x="3957025" y="2748800"/>
              <a:ext cx="726475" cy="988650"/>
            </a:xfrm>
            <a:custGeom>
              <a:avLst/>
              <a:gdLst/>
              <a:ahLst/>
              <a:cxnLst/>
              <a:rect l="l" t="t" r="r" b="b"/>
              <a:pathLst>
                <a:path w="29059" h="39546" extrusionOk="0">
                  <a:moveTo>
                    <a:pt x="11308" y="1"/>
                  </a:moveTo>
                  <a:cubicBezTo>
                    <a:pt x="1" y="14378"/>
                    <a:pt x="760" y="30184"/>
                    <a:pt x="18967" y="39546"/>
                  </a:cubicBezTo>
                  <a:lnTo>
                    <a:pt x="29059" y="28238"/>
                  </a:lnTo>
                  <a:lnTo>
                    <a:pt x="20670" y="2889"/>
                  </a:lnTo>
                  <a:lnTo>
                    <a:pt x="1130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" name="Google Shape;336;p28"/>
            <p:cNvSpPr/>
            <p:nvPr/>
          </p:nvSpPr>
          <p:spPr>
            <a:xfrm>
              <a:off x="4272375" y="2368675"/>
              <a:ext cx="2472725" cy="1291275"/>
            </a:xfrm>
            <a:custGeom>
              <a:avLst/>
              <a:gdLst/>
              <a:ahLst/>
              <a:cxnLst/>
              <a:rect l="l" t="t" r="r" b="b"/>
              <a:pathLst>
                <a:path w="98909" h="51651" extrusionOk="0">
                  <a:moveTo>
                    <a:pt x="76960" y="1"/>
                  </a:moveTo>
                  <a:cubicBezTo>
                    <a:pt x="75435" y="1"/>
                    <a:pt x="73887" y="181"/>
                    <a:pt x="72343" y="555"/>
                  </a:cubicBezTo>
                  <a:lnTo>
                    <a:pt x="8968" y="15814"/>
                  </a:lnTo>
                  <a:cubicBezTo>
                    <a:pt x="2980" y="19309"/>
                    <a:pt x="1" y="26665"/>
                    <a:pt x="730" y="33899"/>
                  </a:cubicBezTo>
                  <a:cubicBezTo>
                    <a:pt x="1521" y="41802"/>
                    <a:pt x="6749" y="49523"/>
                    <a:pt x="16354" y="51650"/>
                  </a:cubicBezTo>
                  <a:lnTo>
                    <a:pt x="80762" y="38763"/>
                  </a:lnTo>
                  <a:cubicBezTo>
                    <a:pt x="92009" y="36513"/>
                    <a:pt x="98908" y="25115"/>
                    <a:pt x="95717" y="14112"/>
                  </a:cubicBezTo>
                  <a:cubicBezTo>
                    <a:pt x="93243" y="5581"/>
                    <a:pt x="85459" y="1"/>
                    <a:pt x="7696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" name="Google Shape;337;p28"/>
            <p:cNvSpPr/>
            <p:nvPr/>
          </p:nvSpPr>
          <p:spPr>
            <a:xfrm>
              <a:off x="4286050" y="2365825"/>
              <a:ext cx="2410425" cy="1295650"/>
            </a:xfrm>
            <a:custGeom>
              <a:avLst/>
              <a:gdLst/>
              <a:ahLst/>
              <a:cxnLst/>
              <a:rect l="l" t="t" r="r" b="b"/>
              <a:pathLst>
                <a:path w="96417" h="51826" extrusionOk="0">
                  <a:moveTo>
                    <a:pt x="75686" y="1"/>
                  </a:moveTo>
                  <a:cubicBezTo>
                    <a:pt x="75261" y="31"/>
                    <a:pt x="74805" y="92"/>
                    <a:pt x="74379" y="122"/>
                  </a:cubicBezTo>
                  <a:lnTo>
                    <a:pt x="73710" y="183"/>
                  </a:lnTo>
                  <a:cubicBezTo>
                    <a:pt x="73498" y="213"/>
                    <a:pt x="73285" y="244"/>
                    <a:pt x="73072" y="305"/>
                  </a:cubicBezTo>
                  <a:lnTo>
                    <a:pt x="71796" y="548"/>
                  </a:lnTo>
                  <a:lnTo>
                    <a:pt x="69303" y="1125"/>
                  </a:lnTo>
                  <a:lnTo>
                    <a:pt x="59728" y="3466"/>
                  </a:lnTo>
                  <a:lnTo>
                    <a:pt x="42494" y="7630"/>
                  </a:lnTo>
                  <a:lnTo>
                    <a:pt x="17570" y="13679"/>
                  </a:lnTo>
                  <a:lnTo>
                    <a:pt x="10791" y="15320"/>
                  </a:lnTo>
                  <a:lnTo>
                    <a:pt x="9028" y="15776"/>
                  </a:lnTo>
                  <a:lnTo>
                    <a:pt x="8421" y="15928"/>
                  </a:lnTo>
                  <a:lnTo>
                    <a:pt x="8421" y="15928"/>
                  </a:lnTo>
                  <a:lnTo>
                    <a:pt x="9028" y="15806"/>
                  </a:lnTo>
                  <a:lnTo>
                    <a:pt x="10791" y="15381"/>
                  </a:lnTo>
                  <a:lnTo>
                    <a:pt x="17600" y="13739"/>
                  </a:lnTo>
                  <a:lnTo>
                    <a:pt x="42525" y="7782"/>
                  </a:lnTo>
                  <a:lnTo>
                    <a:pt x="59759" y="3618"/>
                  </a:lnTo>
                  <a:lnTo>
                    <a:pt x="69334" y="1338"/>
                  </a:lnTo>
                  <a:lnTo>
                    <a:pt x="71856" y="760"/>
                  </a:lnTo>
                  <a:lnTo>
                    <a:pt x="73103" y="517"/>
                  </a:lnTo>
                  <a:cubicBezTo>
                    <a:pt x="73315" y="487"/>
                    <a:pt x="73528" y="426"/>
                    <a:pt x="73741" y="396"/>
                  </a:cubicBezTo>
                  <a:lnTo>
                    <a:pt x="74410" y="335"/>
                  </a:lnTo>
                  <a:cubicBezTo>
                    <a:pt x="74835" y="305"/>
                    <a:pt x="75261" y="244"/>
                    <a:pt x="75686" y="244"/>
                  </a:cubicBezTo>
                  <a:lnTo>
                    <a:pt x="77024" y="244"/>
                  </a:lnTo>
                  <a:cubicBezTo>
                    <a:pt x="77449" y="244"/>
                    <a:pt x="77905" y="274"/>
                    <a:pt x="78331" y="335"/>
                  </a:cubicBezTo>
                  <a:lnTo>
                    <a:pt x="78999" y="396"/>
                  </a:lnTo>
                  <a:lnTo>
                    <a:pt x="79334" y="426"/>
                  </a:lnTo>
                  <a:lnTo>
                    <a:pt x="79668" y="487"/>
                  </a:lnTo>
                  <a:lnTo>
                    <a:pt x="80975" y="760"/>
                  </a:lnTo>
                  <a:cubicBezTo>
                    <a:pt x="81401" y="882"/>
                    <a:pt x="81826" y="1034"/>
                    <a:pt x="82252" y="1156"/>
                  </a:cubicBezTo>
                  <a:cubicBezTo>
                    <a:pt x="82464" y="1216"/>
                    <a:pt x="82708" y="1277"/>
                    <a:pt x="82920" y="1338"/>
                  </a:cubicBezTo>
                  <a:lnTo>
                    <a:pt x="83528" y="1612"/>
                  </a:lnTo>
                  <a:lnTo>
                    <a:pt x="84167" y="1855"/>
                  </a:lnTo>
                  <a:cubicBezTo>
                    <a:pt x="84379" y="1946"/>
                    <a:pt x="84592" y="2037"/>
                    <a:pt x="84805" y="2128"/>
                  </a:cubicBezTo>
                  <a:lnTo>
                    <a:pt x="86021" y="2767"/>
                  </a:lnTo>
                  <a:cubicBezTo>
                    <a:pt x="86416" y="2979"/>
                    <a:pt x="86781" y="3253"/>
                    <a:pt x="87176" y="3496"/>
                  </a:cubicBezTo>
                  <a:cubicBezTo>
                    <a:pt x="87358" y="3618"/>
                    <a:pt x="87571" y="3739"/>
                    <a:pt x="87753" y="3891"/>
                  </a:cubicBezTo>
                  <a:lnTo>
                    <a:pt x="88300" y="4317"/>
                  </a:lnTo>
                  <a:lnTo>
                    <a:pt x="88848" y="4742"/>
                  </a:lnTo>
                  <a:lnTo>
                    <a:pt x="89121" y="4925"/>
                  </a:lnTo>
                  <a:lnTo>
                    <a:pt x="89364" y="5168"/>
                  </a:lnTo>
                  <a:cubicBezTo>
                    <a:pt x="92221" y="7721"/>
                    <a:pt x="94258" y="11065"/>
                    <a:pt x="95231" y="14773"/>
                  </a:cubicBezTo>
                  <a:cubicBezTo>
                    <a:pt x="96234" y="18603"/>
                    <a:pt x="96021" y="22676"/>
                    <a:pt x="94653" y="26414"/>
                  </a:cubicBezTo>
                  <a:cubicBezTo>
                    <a:pt x="93225" y="30244"/>
                    <a:pt x="90641" y="33527"/>
                    <a:pt x="87237" y="35807"/>
                  </a:cubicBezTo>
                  <a:cubicBezTo>
                    <a:pt x="85808" y="36779"/>
                    <a:pt x="84258" y="37539"/>
                    <a:pt x="82647" y="38086"/>
                  </a:cubicBezTo>
                  <a:cubicBezTo>
                    <a:pt x="81005" y="38664"/>
                    <a:pt x="79303" y="38907"/>
                    <a:pt x="77662" y="39272"/>
                  </a:cubicBezTo>
                  <a:lnTo>
                    <a:pt x="67783" y="41247"/>
                  </a:lnTo>
                  <a:lnTo>
                    <a:pt x="48908" y="45016"/>
                  </a:lnTo>
                  <a:lnTo>
                    <a:pt x="15793" y="51670"/>
                  </a:lnTo>
                  <a:lnTo>
                    <a:pt x="15793" y="51670"/>
                  </a:lnTo>
                  <a:cubicBezTo>
                    <a:pt x="14126" y="51275"/>
                    <a:pt x="12520" y="50698"/>
                    <a:pt x="10974" y="49971"/>
                  </a:cubicBezTo>
                  <a:cubicBezTo>
                    <a:pt x="9515" y="49211"/>
                    <a:pt x="8147" y="48269"/>
                    <a:pt x="6901" y="47205"/>
                  </a:cubicBezTo>
                  <a:cubicBezTo>
                    <a:pt x="5746" y="46171"/>
                    <a:pt x="4712" y="45016"/>
                    <a:pt x="3831" y="43740"/>
                  </a:cubicBezTo>
                  <a:cubicBezTo>
                    <a:pt x="3010" y="42524"/>
                    <a:pt x="2311" y="41247"/>
                    <a:pt x="1733" y="39910"/>
                  </a:cubicBezTo>
                  <a:cubicBezTo>
                    <a:pt x="1581" y="39576"/>
                    <a:pt x="1490" y="39241"/>
                    <a:pt x="1369" y="38907"/>
                  </a:cubicBezTo>
                  <a:cubicBezTo>
                    <a:pt x="1247" y="38603"/>
                    <a:pt x="1126" y="38269"/>
                    <a:pt x="1034" y="37934"/>
                  </a:cubicBezTo>
                  <a:cubicBezTo>
                    <a:pt x="943" y="37600"/>
                    <a:pt x="822" y="37296"/>
                    <a:pt x="761" y="36962"/>
                  </a:cubicBezTo>
                  <a:cubicBezTo>
                    <a:pt x="700" y="36627"/>
                    <a:pt x="639" y="36323"/>
                    <a:pt x="548" y="35989"/>
                  </a:cubicBezTo>
                  <a:cubicBezTo>
                    <a:pt x="487" y="35685"/>
                    <a:pt x="426" y="35351"/>
                    <a:pt x="396" y="35047"/>
                  </a:cubicBezTo>
                  <a:cubicBezTo>
                    <a:pt x="335" y="34712"/>
                    <a:pt x="305" y="34408"/>
                    <a:pt x="244" y="34074"/>
                  </a:cubicBezTo>
                  <a:cubicBezTo>
                    <a:pt x="214" y="33770"/>
                    <a:pt x="214" y="33466"/>
                    <a:pt x="183" y="33132"/>
                  </a:cubicBezTo>
                  <a:cubicBezTo>
                    <a:pt x="153" y="32828"/>
                    <a:pt x="153" y="32524"/>
                    <a:pt x="153" y="32220"/>
                  </a:cubicBezTo>
                  <a:cubicBezTo>
                    <a:pt x="92" y="30001"/>
                    <a:pt x="396" y="27782"/>
                    <a:pt x="1065" y="25654"/>
                  </a:cubicBezTo>
                  <a:cubicBezTo>
                    <a:pt x="1581" y="23952"/>
                    <a:pt x="2341" y="22341"/>
                    <a:pt x="3314" y="20852"/>
                  </a:cubicBezTo>
                  <a:cubicBezTo>
                    <a:pt x="4044" y="19758"/>
                    <a:pt x="4895" y="18755"/>
                    <a:pt x="5837" y="17873"/>
                  </a:cubicBezTo>
                  <a:cubicBezTo>
                    <a:pt x="6050" y="17691"/>
                    <a:pt x="6232" y="17508"/>
                    <a:pt x="6414" y="17356"/>
                  </a:cubicBezTo>
                  <a:lnTo>
                    <a:pt x="6901" y="16961"/>
                  </a:lnTo>
                  <a:lnTo>
                    <a:pt x="7357" y="16627"/>
                  </a:lnTo>
                  <a:lnTo>
                    <a:pt x="7721" y="16384"/>
                  </a:lnTo>
                  <a:lnTo>
                    <a:pt x="8421" y="15928"/>
                  </a:lnTo>
                  <a:lnTo>
                    <a:pt x="7721" y="16353"/>
                  </a:lnTo>
                  <a:lnTo>
                    <a:pt x="7326" y="16597"/>
                  </a:lnTo>
                  <a:lnTo>
                    <a:pt x="6901" y="16931"/>
                  </a:lnTo>
                  <a:lnTo>
                    <a:pt x="6354" y="17356"/>
                  </a:lnTo>
                  <a:cubicBezTo>
                    <a:pt x="6202" y="17478"/>
                    <a:pt x="6019" y="17660"/>
                    <a:pt x="5806" y="17843"/>
                  </a:cubicBezTo>
                  <a:cubicBezTo>
                    <a:pt x="4834" y="18724"/>
                    <a:pt x="3983" y="19727"/>
                    <a:pt x="3253" y="20822"/>
                  </a:cubicBezTo>
                  <a:cubicBezTo>
                    <a:pt x="2281" y="22311"/>
                    <a:pt x="1490" y="23922"/>
                    <a:pt x="974" y="25654"/>
                  </a:cubicBezTo>
                  <a:cubicBezTo>
                    <a:pt x="305" y="27782"/>
                    <a:pt x="1" y="30001"/>
                    <a:pt x="31" y="32220"/>
                  </a:cubicBezTo>
                  <a:cubicBezTo>
                    <a:pt x="31" y="32524"/>
                    <a:pt x="62" y="32828"/>
                    <a:pt x="62" y="33162"/>
                  </a:cubicBezTo>
                  <a:cubicBezTo>
                    <a:pt x="92" y="33466"/>
                    <a:pt x="92" y="33770"/>
                    <a:pt x="153" y="34104"/>
                  </a:cubicBezTo>
                  <a:cubicBezTo>
                    <a:pt x="183" y="34408"/>
                    <a:pt x="244" y="34743"/>
                    <a:pt x="274" y="35047"/>
                  </a:cubicBezTo>
                  <a:cubicBezTo>
                    <a:pt x="305" y="35381"/>
                    <a:pt x="366" y="35685"/>
                    <a:pt x="457" y="36019"/>
                  </a:cubicBezTo>
                  <a:lnTo>
                    <a:pt x="639" y="36992"/>
                  </a:lnTo>
                  <a:cubicBezTo>
                    <a:pt x="730" y="37326"/>
                    <a:pt x="822" y="37630"/>
                    <a:pt x="943" y="37965"/>
                  </a:cubicBezTo>
                  <a:cubicBezTo>
                    <a:pt x="1004" y="38299"/>
                    <a:pt x="1126" y="38633"/>
                    <a:pt x="1247" y="38968"/>
                  </a:cubicBezTo>
                  <a:cubicBezTo>
                    <a:pt x="1399" y="39272"/>
                    <a:pt x="1490" y="39636"/>
                    <a:pt x="1642" y="39940"/>
                  </a:cubicBezTo>
                  <a:cubicBezTo>
                    <a:pt x="2189" y="41308"/>
                    <a:pt x="2889" y="42615"/>
                    <a:pt x="3709" y="43831"/>
                  </a:cubicBezTo>
                  <a:cubicBezTo>
                    <a:pt x="5563" y="46475"/>
                    <a:pt x="8025" y="48633"/>
                    <a:pt x="10913" y="50092"/>
                  </a:cubicBezTo>
                  <a:cubicBezTo>
                    <a:pt x="12463" y="50852"/>
                    <a:pt x="14105" y="51430"/>
                    <a:pt x="15807" y="51825"/>
                  </a:cubicBezTo>
                  <a:lnTo>
                    <a:pt x="15837" y="51825"/>
                  </a:lnTo>
                  <a:lnTo>
                    <a:pt x="48968" y="45229"/>
                  </a:lnTo>
                  <a:lnTo>
                    <a:pt x="67814" y="41430"/>
                  </a:lnTo>
                  <a:lnTo>
                    <a:pt x="77692" y="39454"/>
                  </a:lnTo>
                  <a:cubicBezTo>
                    <a:pt x="79364" y="39089"/>
                    <a:pt x="81066" y="38846"/>
                    <a:pt x="82708" y="38269"/>
                  </a:cubicBezTo>
                  <a:cubicBezTo>
                    <a:pt x="84349" y="37721"/>
                    <a:pt x="85930" y="36931"/>
                    <a:pt x="87358" y="35959"/>
                  </a:cubicBezTo>
                  <a:cubicBezTo>
                    <a:pt x="90793" y="33648"/>
                    <a:pt x="93407" y="30335"/>
                    <a:pt x="94836" y="26475"/>
                  </a:cubicBezTo>
                  <a:cubicBezTo>
                    <a:pt x="96234" y="22706"/>
                    <a:pt x="96416" y="18603"/>
                    <a:pt x="95413" y="14742"/>
                  </a:cubicBezTo>
                  <a:cubicBezTo>
                    <a:pt x="94440" y="10973"/>
                    <a:pt x="92373" y="7630"/>
                    <a:pt x="89486" y="5046"/>
                  </a:cubicBezTo>
                  <a:lnTo>
                    <a:pt x="89243" y="4803"/>
                  </a:lnTo>
                  <a:lnTo>
                    <a:pt x="88969" y="4560"/>
                  </a:lnTo>
                  <a:lnTo>
                    <a:pt x="88422" y="4134"/>
                  </a:lnTo>
                  <a:lnTo>
                    <a:pt x="87844" y="3709"/>
                  </a:lnTo>
                  <a:cubicBezTo>
                    <a:pt x="87662" y="3557"/>
                    <a:pt x="87480" y="3466"/>
                    <a:pt x="87267" y="3314"/>
                  </a:cubicBezTo>
                  <a:cubicBezTo>
                    <a:pt x="86872" y="3071"/>
                    <a:pt x="86507" y="2797"/>
                    <a:pt x="86082" y="2554"/>
                  </a:cubicBezTo>
                  <a:lnTo>
                    <a:pt x="84866" y="1915"/>
                  </a:lnTo>
                  <a:cubicBezTo>
                    <a:pt x="84653" y="1824"/>
                    <a:pt x="84440" y="1733"/>
                    <a:pt x="84227" y="1642"/>
                  </a:cubicBezTo>
                  <a:lnTo>
                    <a:pt x="83589" y="1368"/>
                  </a:lnTo>
                  <a:lnTo>
                    <a:pt x="82981" y="1125"/>
                  </a:lnTo>
                  <a:cubicBezTo>
                    <a:pt x="82738" y="1064"/>
                    <a:pt x="82525" y="1004"/>
                    <a:pt x="82312" y="912"/>
                  </a:cubicBezTo>
                  <a:cubicBezTo>
                    <a:pt x="81887" y="791"/>
                    <a:pt x="81461" y="639"/>
                    <a:pt x="81005" y="548"/>
                  </a:cubicBezTo>
                  <a:lnTo>
                    <a:pt x="79668" y="274"/>
                  </a:lnTo>
                  <a:lnTo>
                    <a:pt x="79364" y="213"/>
                  </a:lnTo>
                  <a:lnTo>
                    <a:pt x="79030" y="183"/>
                  </a:lnTo>
                  <a:lnTo>
                    <a:pt x="78361" y="92"/>
                  </a:lnTo>
                  <a:cubicBezTo>
                    <a:pt x="77905" y="31"/>
                    <a:pt x="77449" y="1"/>
                    <a:pt x="770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" name="Google Shape;338;p28"/>
            <p:cNvSpPr/>
            <p:nvPr/>
          </p:nvSpPr>
          <p:spPr>
            <a:xfrm>
              <a:off x="4468425" y="3510225"/>
              <a:ext cx="1002325" cy="632250"/>
            </a:xfrm>
            <a:custGeom>
              <a:avLst/>
              <a:gdLst/>
              <a:ahLst/>
              <a:cxnLst/>
              <a:rect l="l" t="t" r="r" b="b"/>
              <a:pathLst>
                <a:path w="40093" h="25290" extrusionOk="0">
                  <a:moveTo>
                    <a:pt x="38391" y="0"/>
                  </a:moveTo>
                  <a:lnTo>
                    <a:pt x="8512" y="5958"/>
                  </a:lnTo>
                  <a:lnTo>
                    <a:pt x="1" y="25289"/>
                  </a:lnTo>
                  <a:cubicBezTo>
                    <a:pt x="1" y="25289"/>
                    <a:pt x="40093" y="21429"/>
                    <a:pt x="3839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28"/>
            <p:cNvSpPr/>
            <p:nvPr/>
          </p:nvSpPr>
          <p:spPr>
            <a:xfrm>
              <a:off x="4161450" y="2261975"/>
              <a:ext cx="1093500" cy="501300"/>
            </a:xfrm>
            <a:custGeom>
              <a:avLst/>
              <a:gdLst/>
              <a:ahLst/>
              <a:cxnLst/>
              <a:rect l="l" t="t" r="r" b="b"/>
              <a:pathLst>
                <a:path w="43740" h="20052" extrusionOk="0">
                  <a:moveTo>
                    <a:pt x="12223" y="1"/>
                  </a:moveTo>
                  <a:cubicBezTo>
                    <a:pt x="8355" y="1"/>
                    <a:pt x="4256" y="566"/>
                    <a:pt x="0" y="1936"/>
                  </a:cubicBezTo>
                  <a:lnTo>
                    <a:pt x="13435" y="20051"/>
                  </a:lnTo>
                  <a:lnTo>
                    <a:pt x="43739" y="12757"/>
                  </a:lnTo>
                  <a:cubicBezTo>
                    <a:pt x="43739" y="12757"/>
                    <a:pt x="30590" y="1"/>
                    <a:pt x="12223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" name="Google Shape;340;p28"/>
            <p:cNvSpPr/>
            <p:nvPr/>
          </p:nvSpPr>
          <p:spPr>
            <a:xfrm>
              <a:off x="6134875" y="2353600"/>
              <a:ext cx="942300" cy="956800"/>
            </a:xfrm>
            <a:custGeom>
              <a:avLst/>
              <a:gdLst/>
              <a:ahLst/>
              <a:cxnLst/>
              <a:rect l="l" t="t" r="r" b="b"/>
              <a:pathLst>
                <a:path w="37692" h="38272" extrusionOk="0">
                  <a:moveTo>
                    <a:pt x="8602" y="0"/>
                  </a:moveTo>
                  <a:cubicBezTo>
                    <a:pt x="3414" y="0"/>
                    <a:pt x="1" y="885"/>
                    <a:pt x="1" y="885"/>
                  </a:cubicBezTo>
                  <a:cubicBezTo>
                    <a:pt x="8268" y="6964"/>
                    <a:pt x="13344" y="30733"/>
                    <a:pt x="9332" y="38271"/>
                  </a:cubicBezTo>
                  <a:cubicBezTo>
                    <a:pt x="32798" y="31402"/>
                    <a:pt x="37691" y="11280"/>
                    <a:pt x="37691" y="11280"/>
                  </a:cubicBezTo>
                  <a:cubicBezTo>
                    <a:pt x="27626" y="1902"/>
                    <a:pt x="16207" y="0"/>
                    <a:pt x="860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28"/>
            <p:cNvSpPr/>
            <p:nvPr/>
          </p:nvSpPr>
          <p:spPr>
            <a:xfrm>
              <a:off x="4230600" y="3438775"/>
              <a:ext cx="149700" cy="168750"/>
            </a:xfrm>
            <a:custGeom>
              <a:avLst/>
              <a:gdLst/>
              <a:ahLst/>
              <a:cxnLst/>
              <a:rect l="l" t="t" r="r" b="b"/>
              <a:pathLst>
                <a:path w="5988" h="6750" extrusionOk="0">
                  <a:moveTo>
                    <a:pt x="5956" y="1"/>
                  </a:moveTo>
                  <a:cubicBezTo>
                    <a:pt x="5899" y="1"/>
                    <a:pt x="4543" y="1449"/>
                    <a:pt x="2918" y="3314"/>
                  </a:cubicBezTo>
                  <a:cubicBezTo>
                    <a:pt x="1277" y="5168"/>
                    <a:pt x="0" y="6719"/>
                    <a:pt x="30" y="6749"/>
                  </a:cubicBezTo>
                  <a:cubicBezTo>
                    <a:pt x="31" y="6749"/>
                    <a:pt x="32" y="6749"/>
                    <a:pt x="33" y="6749"/>
                  </a:cubicBezTo>
                  <a:cubicBezTo>
                    <a:pt x="119" y="6749"/>
                    <a:pt x="1475" y="5271"/>
                    <a:pt x="3070" y="3436"/>
                  </a:cubicBezTo>
                  <a:cubicBezTo>
                    <a:pt x="4711" y="1582"/>
                    <a:pt x="5988" y="32"/>
                    <a:pt x="5958" y="1"/>
                  </a:cubicBezTo>
                  <a:cubicBezTo>
                    <a:pt x="5957" y="1"/>
                    <a:pt x="5957" y="1"/>
                    <a:pt x="595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28"/>
            <p:cNvSpPr/>
            <p:nvPr/>
          </p:nvSpPr>
          <p:spPr>
            <a:xfrm>
              <a:off x="4479075" y="2635575"/>
              <a:ext cx="2598100" cy="915700"/>
            </a:xfrm>
            <a:custGeom>
              <a:avLst/>
              <a:gdLst/>
              <a:ahLst/>
              <a:cxnLst/>
              <a:rect l="l" t="t" r="r" b="b"/>
              <a:pathLst>
                <a:path w="103924" h="36628" extrusionOk="0">
                  <a:moveTo>
                    <a:pt x="103923" y="1"/>
                  </a:moveTo>
                  <a:cubicBezTo>
                    <a:pt x="103923" y="1"/>
                    <a:pt x="103893" y="62"/>
                    <a:pt x="103771" y="244"/>
                  </a:cubicBezTo>
                  <a:cubicBezTo>
                    <a:pt x="103680" y="427"/>
                    <a:pt x="103528" y="670"/>
                    <a:pt x="103315" y="974"/>
                  </a:cubicBezTo>
                  <a:lnTo>
                    <a:pt x="102586" y="2159"/>
                  </a:lnTo>
                  <a:lnTo>
                    <a:pt x="102100" y="2919"/>
                  </a:lnTo>
                  <a:lnTo>
                    <a:pt x="101522" y="3740"/>
                  </a:lnTo>
                  <a:cubicBezTo>
                    <a:pt x="101097" y="4348"/>
                    <a:pt x="100641" y="4986"/>
                    <a:pt x="100124" y="5685"/>
                  </a:cubicBezTo>
                  <a:lnTo>
                    <a:pt x="98331" y="7904"/>
                  </a:lnTo>
                  <a:cubicBezTo>
                    <a:pt x="97996" y="8269"/>
                    <a:pt x="97631" y="8664"/>
                    <a:pt x="97267" y="9059"/>
                  </a:cubicBezTo>
                  <a:cubicBezTo>
                    <a:pt x="96872" y="9454"/>
                    <a:pt x="96507" y="9910"/>
                    <a:pt x="96081" y="10275"/>
                  </a:cubicBezTo>
                  <a:cubicBezTo>
                    <a:pt x="95261" y="11065"/>
                    <a:pt x="94379" y="11946"/>
                    <a:pt x="93376" y="12737"/>
                  </a:cubicBezTo>
                  <a:cubicBezTo>
                    <a:pt x="91218" y="14530"/>
                    <a:pt x="88877" y="16080"/>
                    <a:pt x="86385" y="17326"/>
                  </a:cubicBezTo>
                  <a:cubicBezTo>
                    <a:pt x="84987" y="18026"/>
                    <a:pt x="83558" y="18633"/>
                    <a:pt x="82069" y="19150"/>
                  </a:cubicBezTo>
                  <a:cubicBezTo>
                    <a:pt x="81309" y="19424"/>
                    <a:pt x="80549" y="19667"/>
                    <a:pt x="79759" y="19940"/>
                  </a:cubicBezTo>
                  <a:cubicBezTo>
                    <a:pt x="78968" y="20214"/>
                    <a:pt x="78148" y="20396"/>
                    <a:pt x="77327" y="20579"/>
                  </a:cubicBezTo>
                  <a:cubicBezTo>
                    <a:pt x="70670" y="22038"/>
                    <a:pt x="63345" y="23527"/>
                    <a:pt x="55685" y="25138"/>
                  </a:cubicBezTo>
                  <a:lnTo>
                    <a:pt x="16293" y="33223"/>
                  </a:lnTo>
                  <a:lnTo>
                    <a:pt x="4377" y="35685"/>
                  </a:lnTo>
                  <a:lnTo>
                    <a:pt x="1125" y="36385"/>
                  </a:lnTo>
                  <a:lnTo>
                    <a:pt x="274" y="36567"/>
                  </a:lnTo>
                  <a:lnTo>
                    <a:pt x="1125" y="36415"/>
                  </a:lnTo>
                  <a:lnTo>
                    <a:pt x="4377" y="35777"/>
                  </a:lnTo>
                  <a:lnTo>
                    <a:pt x="16323" y="33345"/>
                  </a:lnTo>
                  <a:cubicBezTo>
                    <a:pt x="26414" y="31308"/>
                    <a:pt x="40336" y="28482"/>
                    <a:pt x="55716" y="25321"/>
                  </a:cubicBezTo>
                  <a:cubicBezTo>
                    <a:pt x="63406" y="23740"/>
                    <a:pt x="70731" y="22220"/>
                    <a:pt x="77357" y="20761"/>
                  </a:cubicBezTo>
                  <a:cubicBezTo>
                    <a:pt x="78178" y="20579"/>
                    <a:pt x="78999" y="20366"/>
                    <a:pt x="79820" y="20123"/>
                  </a:cubicBezTo>
                  <a:cubicBezTo>
                    <a:pt x="80579" y="19849"/>
                    <a:pt x="81370" y="19606"/>
                    <a:pt x="82130" y="19333"/>
                  </a:cubicBezTo>
                  <a:cubicBezTo>
                    <a:pt x="83619" y="18816"/>
                    <a:pt x="85048" y="18178"/>
                    <a:pt x="86446" y="17478"/>
                  </a:cubicBezTo>
                  <a:cubicBezTo>
                    <a:pt x="88969" y="16202"/>
                    <a:pt x="91309" y="14652"/>
                    <a:pt x="93467" y="12828"/>
                  </a:cubicBezTo>
                  <a:cubicBezTo>
                    <a:pt x="94470" y="12038"/>
                    <a:pt x="95352" y="11156"/>
                    <a:pt x="96172" y="10366"/>
                  </a:cubicBezTo>
                  <a:cubicBezTo>
                    <a:pt x="96598" y="9971"/>
                    <a:pt x="96963" y="9545"/>
                    <a:pt x="97327" y="9150"/>
                  </a:cubicBezTo>
                  <a:cubicBezTo>
                    <a:pt x="97692" y="8725"/>
                    <a:pt x="98057" y="8360"/>
                    <a:pt x="98391" y="7965"/>
                  </a:cubicBezTo>
                  <a:lnTo>
                    <a:pt x="100185" y="5746"/>
                  </a:lnTo>
                  <a:cubicBezTo>
                    <a:pt x="100701" y="5047"/>
                    <a:pt x="101157" y="4378"/>
                    <a:pt x="101552" y="3800"/>
                  </a:cubicBezTo>
                  <a:lnTo>
                    <a:pt x="102160" y="2949"/>
                  </a:lnTo>
                  <a:cubicBezTo>
                    <a:pt x="102312" y="2676"/>
                    <a:pt x="102464" y="2433"/>
                    <a:pt x="102616" y="2189"/>
                  </a:cubicBezTo>
                  <a:lnTo>
                    <a:pt x="103346" y="1004"/>
                  </a:lnTo>
                  <a:lnTo>
                    <a:pt x="103771" y="275"/>
                  </a:lnTo>
                  <a:cubicBezTo>
                    <a:pt x="103893" y="92"/>
                    <a:pt x="103923" y="1"/>
                    <a:pt x="103923" y="1"/>
                  </a:cubicBezTo>
                  <a:close/>
                  <a:moveTo>
                    <a:pt x="274" y="36567"/>
                  </a:moveTo>
                  <a:lnTo>
                    <a:pt x="274" y="36567"/>
                  </a:lnTo>
                  <a:cubicBezTo>
                    <a:pt x="92" y="36597"/>
                    <a:pt x="0" y="36628"/>
                    <a:pt x="0" y="36628"/>
                  </a:cubicBezTo>
                  <a:lnTo>
                    <a:pt x="274" y="36567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28"/>
            <p:cNvSpPr/>
            <p:nvPr/>
          </p:nvSpPr>
          <p:spPr>
            <a:xfrm>
              <a:off x="5314950" y="2553525"/>
              <a:ext cx="237125" cy="932400"/>
            </a:xfrm>
            <a:custGeom>
              <a:avLst/>
              <a:gdLst/>
              <a:ahLst/>
              <a:cxnLst/>
              <a:rect l="l" t="t" r="r" b="b"/>
              <a:pathLst>
                <a:path w="9485" h="37296" extrusionOk="0">
                  <a:moveTo>
                    <a:pt x="1186" y="0"/>
                  </a:moveTo>
                  <a:cubicBezTo>
                    <a:pt x="1186" y="0"/>
                    <a:pt x="1186" y="31"/>
                    <a:pt x="1156" y="91"/>
                  </a:cubicBezTo>
                  <a:cubicBezTo>
                    <a:pt x="1156" y="183"/>
                    <a:pt x="1125" y="274"/>
                    <a:pt x="1095" y="395"/>
                  </a:cubicBezTo>
                  <a:cubicBezTo>
                    <a:pt x="1034" y="669"/>
                    <a:pt x="943" y="1064"/>
                    <a:pt x="852" y="1520"/>
                  </a:cubicBezTo>
                  <a:cubicBezTo>
                    <a:pt x="791" y="1763"/>
                    <a:pt x="730" y="2037"/>
                    <a:pt x="669" y="2341"/>
                  </a:cubicBezTo>
                  <a:cubicBezTo>
                    <a:pt x="609" y="2645"/>
                    <a:pt x="578" y="2979"/>
                    <a:pt x="517" y="3313"/>
                  </a:cubicBezTo>
                  <a:cubicBezTo>
                    <a:pt x="426" y="4012"/>
                    <a:pt x="274" y="4833"/>
                    <a:pt x="213" y="5715"/>
                  </a:cubicBezTo>
                  <a:cubicBezTo>
                    <a:pt x="183" y="6171"/>
                    <a:pt x="153" y="6627"/>
                    <a:pt x="92" y="7113"/>
                  </a:cubicBezTo>
                  <a:cubicBezTo>
                    <a:pt x="61" y="7599"/>
                    <a:pt x="61" y="8116"/>
                    <a:pt x="61" y="8633"/>
                  </a:cubicBezTo>
                  <a:cubicBezTo>
                    <a:pt x="1" y="9696"/>
                    <a:pt x="31" y="10821"/>
                    <a:pt x="61" y="11976"/>
                  </a:cubicBezTo>
                  <a:cubicBezTo>
                    <a:pt x="335" y="17113"/>
                    <a:pt x="1460" y="22189"/>
                    <a:pt x="3405" y="26931"/>
                  </a:cubicBezTo>
                  <a:cubicBezTo>
                    <a:pt x="3891" y="28025"/>
                    <a:pt x="4317" y="29058"/>
                    <a:pt x="4803" y="29970"/>
                  </a:cubicBezTo>
                  <a:cubicBezTo>
                    <a:pt x="5046" y="30457"/>
                    <a:pt x="5259" y="30913"/>
                    <a:pt x="5502" y="31338"/>
                  </a:cubicBezTo>
                  <a:lnTo>
                    <a:pt x="6201" y="32554"/>
                  </a:lnTo>
                  <a:cubicBezTo>
                    <a:pt x="6627" y="33344"/>
                    <a:pt x="7113" y="33983"/>
                    <a:pt x="7478" y="34590"/>
                  </a:cubicBezTo>
                  <a:cubicBezTo>
                    <a:pt x="7691" y="34894"/>
                    <a:pt x="7873" y="35168"/>
                    <a:pt x="8056" y="35411"/>
                  </a:cubicBezTo>
                  <a:lnTo>
                    <a:pt x="8542" y="36080"/>
                  </a:lnTo>
                  <a:lnTo>
                    <a:pt x="9241" y="36992"/>
                  </a:lnTo>
                  <a:lnTo>
                    <a:pt x="9423" y="37235"/>
                  </a:lnTo>
                  <a:cubicBezTo>
                    <a:pt x="9454" y="37265"/>
                    <a:pt x="9484" y="37296"/>
                    <a:pt x="9484" y="37296"/>
                  </a:cubicBezTo>
                  <a:cubicBezTo>
                    <a:pt x="9484" y="37265"/>
                    <a:pt x="9454" y="37235"/>
                    <a:pt x="9423" y="37204"/>
                  </a:cubicBezTo>
                  <a:lnTo>
                    <a:pt x="9271" y="36961"/>
                  </a:lnTo>
                  <a:cubicBezTo>
                    <a:pt x="9119" y="36749"/>
                    <a:pt x="8876" y="36414"/>
                    <a:pt x="8603" y="36019"/>
                  </a:cubicBezTo>
                  <a:cubicBezTo>
                    <a:pt x="8451" y="35837"/>
                    <a:pt x="8268" y="35624"/>
                    <a:pt x="8116" y="35350"/>
                  </a:cubicBezTo>
                  <a:cubicBezTo>
                    <a:pt x="7964" y="35107"/>
                    <a:pt x="7782" y="34834"/>
                    <a:pt x="7569" y="34530"/>
                  </a:cubicBezTo>
                  <a:cubicBezTo>
                    <a:pt x="7204" y="33922"/>
                    <a:pt x="6749" y="33253"/>
                    <a:pt x="6323" y="32493"/>
                  </a:cubicBezTo>
                  <a:lnTo>
                    <a:pt x="5624" y="31277"/>
                  </a:lnTo>
                  <a:cubicBezTo>
                    <a:pt x="5411" y="30852"/>
                    <a:pt x="5198" y="30365"/>
                    <a:pt x="4955" y="29910"/>
                  </a:cubicBezTo>
                  <a:cubicBezTo>
                    <a:pt x="4469" y="28998"/>
                    <a:pt x="4043" y="27934"/>
                    <a:pt x="3587" y="26870"/>
                  </a:cubicBezTo>
                  <a:cubicBezTo>
                    <a:pt x="1642" y="22128"/>
                    <a:pt x="517" y="17083"/>
                    <a:pt x="274" y="11976"/>
                  </a:cubicBezTo>
                  <a:cubicBezTo>
                    <a:pt x="213" y="10791"/>
                    <a:pt x="183" y="9696"/>
                    <a:pt x="213" y="8633"/>
                  </a:cubicBezTo>
                  <a:cubicBezTo>
                    <a:pt x="244" y="8116"/>
                    <a:pt x="244" y="7599"/>
                    <a:pt x="274" y="7113"/>
                  </a:cubicBezTo>
                  <a:cubicBezTo>
                    <a:pt x="305" y="6627"/>
                    <a:pt x="335" y="6171"/>
                    <a:pt x="365" y="5715"/>
                  </a:cubicBezTo>
                  <a:cubicBezTo>
                    <a:pt x="426" y="4833"/>
                    <a:pt x="578" y="4043"/>
                    <a:pt x="639" y="3344"/>
                  </a:cubicBezTo>
                  <a:cubicBezTo>
                    <a:pt x="700" y="2979"/>
                    <a:pt x="730" y="2645"/>
                    <a:pt x="791" y="2341"/>
                  </a:cubicBezTo>
                  <a:cubicBezTo>
                    <a:pt x="852" y="2067"/>
                    <a:pt x="882" y="1794"/>
                    <a:pt x="943" y="1550"/>
                  </a:cubicBezTo>
                  <a:lnTo>
                    <a:pt x="1156" y="395"/>
                  </a:lnTo>
                  <a:cubicBezTo>
                    <a:pt x="1156" y="274"/>
                    <a:pt x="1186" y="183"/>
                    <a:pt x="1186" y="122"/>
                  </a:cubicBezTo>
                  <a:cubicBezTo>
                    <a:pt x="1186" y="61"/>
                    <a:pt x="1186" y="31"/>
                    <a:pt x="11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28"/>
            <p:cNvSpPr/>
            <p:nvPr/>
          </p:nvSpPr>
          <p:spPr>
            <a:xfrm>
              <a:off x="4085450" y="2986750"/>
              <a:ext cx="1103375" cy="309200"/>
            </a:xfrm>
            <a:custGeom>
              <a:avLst/>
              <a:gdLst/>
              <a:ahLst/>
              <a:cxnLst/>
              <a:rect l="l" t="t" r="r" b="b"/>
              <a:pathLst>
                <a:path w="44135" h="12368" extrusionOk="0">
                  <a:moveTo>
                    <a:pt x="41128" y="0"/>
                  </a:moveTo>
                  <a:cubicBezTo>
                    <a:pt x="40947" y="0"/>
                    <a:pt x="40763" y="19"/>
                    <a:pt x="40579" y="58"/>
                  </a:cubicBezTo>
                  <a:lnTo>
                    <a:pt x="183" y="8416"/>
                  </a:lnTo>
                  <a:cubicBezTo>
                    <a:pt x="183" y="8416"/>
                    <a:pt x="0" y="12337"/>
                    <a:pt x="1004" y="12368"/>
                  </a:cubicBezTo>
                  <a:cubicBezTo>
                    <a:pt x="1006" y="12368"/>
                    <a:pt x="1008" y="12368"/>
                    <a:pt x="1011" y="12368"/>
                  </a:cubicBezTo>
                  <a:cubicBezTo>
                    <a:pt x="1992" y="12368"/>
                    <a:pt x="31882" y="6983"/>
                    <a:pt x="41612" y="5225"/>
                  </a:cubicBezTo>
                  <a:cubicBezTo>
                    <a:pt x="43193" y="4951"/>
                    <a:pt x="44135" y="3279"/>
                    <a:pt x="43618" y="1760"/>
                  </a:cubicBezTo>
                  <a:cubicBezTo>
                    <a:pt x="43227" y="689"/>
                    <a:pt x="42230" y="0"/>
                    <a:pt x="41128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28"/>
            <p:cNvSpPr/>
            <p:nvPr/>
          </p:nvSpPr>
          <p:spPr>
            <a:xfrm>
              <a:off x="5631825" y="2669775"/>
              <a:ext cx="483325" cy="449125"/>
            </a:xfrm>
            <a:custGeom>
              <a:avLst/>
              <a:gdLst/>
              <a:ahLst/>
              <a:cxnLst/>
              <a:rect l="l" t="t" r="r" b="b"/>
              <a:pathLst>
                <a:path w="19333" h="17965" extrusionOk="0">
                  <a:moveTo>
                    <a:pt x="9667" y="1"/>
                  </a:moveTo>
                  <a:cubicBezTo>
                    <a:pt x="4347" y="1"/>
                    <a:pt x="1" y="4013"/>
                    <a:pt x="1" y="8967"/>
                  </a:cubicBezTo>
                  <a:cubicBezTo>
                    <a:pt x="1" y="13922"/>
                    <a:pt x="4317" y="17934"/>
                    <a:pt x="9636" y="17965"/>
                  </a:cubicBezTo>
                  <a:cubicBezTo>
                    <a:pt x="14986" y="17965"/>
                    <a:pt x="19302" y="13952"/>
                    <a:pt x="19302" y="8998"/>
                  </a:cubicBezTo>
                  <a:cubicBezTo>
                    <a:pt x="19332" y="4043"/>
                    <a:pt x="15016" y="1"/>
                    <a:pt x="966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28"/>
            <p:cNvSpPr/>
            <p:nvPr/>
          </p:nvSpPr>
          <p:spPr>
            <a:xfrm>
              <a:off x="5613600" y="2668275"/>
              <a:ext cx="501550" cy="452150"/>
            </a:xfrm>
            <a:custGeom>
              <a:avLst/>
              <a:gdLst/>
              <a:ahLst/>
              <a:cxnLst/>
              <a:rect l="l" t="t" r="r" b="b"/>
              <a:pathLst>
                <a:path w="20062" h="18086" extrusionOk="0">
                  <a:moveTo>
                    <a:pt x="20031" y="8450"/>
                  </a:moveTo>
                  <a:lnTo>
                    <a:pt x="20031" y="8906"/>
                  </a:lnTo>
                  <a:cubicBezTo>
                    <a:pt x="20031" y="8918"/>
                    <a:pt x="20036" y="8935"/>
                    <a:pt x="20042" y="8956"/>
                  </a:cubicBezTo>
                  <a:lnTo>
                    <a:pt x="20042" y="8956"/>
                  </a:lnTo>
                  <a:cubicBezTo>
                    <a:pt x="20045" y="8941"/>
                    <a:pt x="20052" y="8925"/>
                    <a:pt x="20061" y="8906"/>
                  </a:cubicBezTo>
                  <a:cubicBezTo>
                    <a:pt x="20061" y="8784"/>
                    <a:pt x="20031" y="8663"/>
                    <a:pt x="20031" y="8450"/>
                  </a:cubicBezTo>
                  <a:close/>
                  <a:moveTo>
                    <a:pt x="20042" y="8956"/>
                  </a:moveTo>
                  <a:cubicBezTo>
                    <a:pt x="20034" y="8989"/>
                    <a:pt x="20040" y="9016"/>
                    <a:pt x="20061" y="9058"/>
                  </a:cubicBezTo>
                  <a:cubicBezTo>
                    <a:pt x="20061" y="9022"/>
                    <a:pt x="20051" y="8985"/>
                    <a:pt x="20042" y="8956"/>
                  </a:cubicBezTo>
                  <a:close/>
                  <a:moveTo>
                    <a:pt x="10365" y="0"/>
                  </a:moveTo>
                  <a:lnTo>
                    <a:pt x="9757" y="30"/>
                  </a:lnTo>
                  <a:lnTo>
                    <a:pt x="9423" y="30"/>
                  </a:lnTo>
                  <a:lnTo>
                    <a:pt x="9119" y="91"/>
                  </a:lnTo>
                  <a:lnTo>
                    <a:pt x="8481" y="182"/>
                  </a:lnTo>
                  <a:lnTo>
                    <a:pt x="7842" y="304"/>
                  </a:lnTo>
                  <a:lnTo>
                    <a:pt x="7538" y="395"/>
                  </a:lnTo>
                  <a:lnTo>
                    <a:pt x="7234" y="486"/>
                  </a:lnTo>
                  <a:cubicBezTo>
                    <a:pt x="5441" y="1033"/>
                    <a:pt x="3860" y="2097"/>
                    <a:pt x="2675" y="3526"/>
                  </a:cubicBezTo>
                  <a:cubicBezTo>
                    <a:pt x="0" y="6717"/>
                    <a:pt x="0" y="11338"/>
                    <a:pt x="2675" y="14529"/>
                  </a:cubicBezTo>
                  <a:cubicBezTo>
                    <a:pt x="3860" y="15958"/>
                    <a:pt x="5411" y="17022"/>
                    <a:pt x="7204" y="17599"/>
                  </a:cubicBezTo>
                  <a:lnTo>
                    <a:pt x="7508" y="17690"/>
                  </a:lnTo>
                  <a:lnTo>
                    <a:pt x="7812" y="17751"/>
                  </a:lnTo>
                  <a:lnTo>
                    <a:pt x="8450" y="17903"/>
                  </a:lnTo>
                  <a:lnTo>
                    <a:pt x="9089" y="17994"/>
                  </a:lnTo>
                  <a:lnTo>
                    <a:pt x="9392" y="18055"/>
                  </a:lnTo>
                  <a:lnTo>
                    <a:pt x="9727" y="18055"/>
                  </a:lnTo>
                  <a:lnTo>
                    <a:pt x="10335" y="18085"/>
                  </a:lnTo>
                  <a:cubicBezTo>
                    <a:pt x="10548" y="18085"/>
                    <a:pt x="10760" y="18055"/>
                    <a:pt x="10943" y="18055"/>
                  </a:cubicBezTo>
                  <a:cubicBezTo>
                    <a:pt x="11338" y="18025"/>
                    <a:pt x="11763" y="17994"/>
                    <a:pt x="12128" y="17933"/>
                  </a:cubicBezTo>
                  <a:cubicBezTo>
                    <a:pt x="13587" y="17690"/>
                    <a:pt x="14955" y="17143"/>
                    <a:pt x="16171" y="16322"/>
                  </a:cubicBezTo>
                  <a:cubicBezTo>
                    <a:pt x="17143" y="15623"/>
                    <a:pt x="17994" y="14772"/>
                    <a:pt x="18663" y="13769"/>
                  </a:cubicBezTo>
                  <a:cubicBezTo>
                    <a:pt x="18937" y="13374"/>
                    <a:pt x="19180" y="12918"/>
                    <a:pt x="19393" y="12493"/>
                  </a:cubicBezTo>
                  <a:cubicBezTo>
                    <a:pt x="19545" y="12097"/>
                    <a:pt x="19666" y="11702"/>
                    <a:pt x="19788" y="11307"/>
                  </a:cubicBezTo>
                  <a:cubicBezTo>
                    <a:pt x="19849" y="11125"/>
                    <a:pt x="19909" y="10973"/>
                    <a:pt x="19909" y="10821"/>
                  </a:cubicBezTo>
                  <a:cubicBezTo>
                    <a:pt x="19940" y="10638"/>
                    <a:pt x="19970" y="10486"/>
                    <a:pt x="20001" y="10365"/>
                  </a:cubicBezTo>
                  <a:cubicBezTo>
                    <a:pt x="20001" y="10213"/>
                    <a:pt x="20061" y="10091"/>
                    <a:pt x="20061" y="9970"/>
                  </a:cubicBezTo>
                  <a:lnTo>
                    <a:pt x="20061" y="9635"/>
                  </a:lnTo>
                  <a:lnTo>
                    <a:pt x="20061" y="9210"/>
                  </a:lnTo>
                  <a:cubicBezTo>
                    <a:pt x="20061" y="9149"/>
                    <a:pt x="20061" y="9088"/>
                    <a:pt x="20061" y="9058"/>
                  </a:cubicBezTo>
                  <a:cubicBezTo>
                    <a:pt x="20031" y="9088"/>
                    <a:pt x="20031" y="9149"/>
                    <a:pt x="20031" y="9179"/>
                  </a:cubicBezTo>
                  <a:cubicBezTo>
                    <a:pt x="20031" y="9301"/>
                    <a:pt x="20001" y="9453"/>
                    <a:pt x="20001" y="9635"/>
                  </a:cubicBezTo>
                  <a:cubicBezTo>
                    <a:pt x="19970" y="9727"/>
                    <a:pt x="20001" y="9848"/>
                    <a:pt x="19970" y="9970"/>
                  </a:cubicBezTo>
                  <a:cubicBezTo>
                    <a:pt x="19970" y="10091"/>
                    <a:pt x="19940" y="10213"/>
                    <a:pt x="19909" y="10335"/>
                  </a:cubicBezTo>
                  <a:cubicBezTo>
                    <a:pt x="19879" y="10486"/>
                    <a:pt x="19849" y="10638"/>
                    <a:pt x="19818" y="10790"/>
                  </a:cubicBezTo>
                  <a:cubicBezTo>
                    <a:pt x="19788" y="10942"/>
                    <a:pt x="19727" y="11125"/>
                    <a:pt x="19697" y="11307"/>
                  </a:cubicBezTo>
                  <a:cubicBezTo>
                    <a:pt x="19119" y="13313"/>
                    <a:pt x="17812" y="15076"/>
                    <a:pt x="16049" y="16201"/>
                  </a:cubicBezTo>
                  <a:cubicBezTo>
                    <a:pt x="14864" y="17022"/>
                    <a:pt x="13526" y="17538"/>
                    <a:pt x="12128" y="17781"/>
                  </a:cubicBezTo>
                  <a:cubicBezTo>
                    <a:pt x="11733" y="17842"/>
                    <a:pt x="11338" y="17873"/>
                    <a:pt x="10943" y="17903"/>
                  </a:cubicBezTo>
                  <a:lnTo>
                    <a:pt x="10365" y="17903"/>
                  </a:lnTo>
                  <a:lnTo>
                    <a:pt x="9727" y="17873"/>
                  </a:lnTo>
                  <a:lnTo>
                    <a:pt x="9423" y="17873"/>
                  </a:lnTo>
                  <a:lnTo>
                    <a:pt x="9119" y="17842"/>
                  </a:lnTo>
                  <a:lnTo>
                    <a:pt x="8511" y="17751"/>
                  </a:lnTo>
                  <a:lnTo>
                    <a:pt x="7873" y="17599"/>
                  </a:lnTo>
                  <a:lnTo>
                    <a:pt x="7569" y="17508"/>
                  </a:lnTo>
                  <a:lnTo>
                    <a:pt x="7265" y="17417"/>
                  </a:lnTo>
                  <a:cubicBezTo>
                    <a:pt x="5502" y="16870"/>
                    <a:pt x="3982" y="15806"/>
                    <a:pt x="2827" y="14408"/>
                  </a:cubicBezTo>
                  <a:cubicBezTo>
                    <a:pt x="213" y="11307"/>
                    <a:pt x="213" y="6778"/>
                    <a:pt x="2827" y="3678"/>
                  </a:cubicBezTo>
                  <a:cubicBezTo>
                    <a:pt x="3982" y="2249"/>
                    <a:pt x="5532" y="1216"/>
                    <a:pt x="7265" y="669"/>
                  </a:cubicBezTo>
                  <a:lnTo>
                    <a:pt x="7569" y="547"/>
                  </a:lnTo>
                  <a:lnTo>
                    <a:pt x="7873" y="486"/>
                  </a:lnTo>
                  <a:lnTo>
                    <a:pt x="8511" y="334"/>
                  </a:lnTo>
                  <a:lnTo>
                    <a:pt x="9119" y="243"/>
                  </a:lnTo>
                  <a:lnTo>
                    <a:pt x="9453" y="213"/>
                  </a:lnTo>
                  <a:lnTo>
                    <a:pt x="9757" y="213"/>
                  </a:lnTo>
                  <a:lnTo>
                    <a:pt x="10365" y="182"/>
                  </a:lnTo>
                  <a:lnTo>
                    <a:pt x="10973" y="182"/>
                  </a:lnTo>
                  <a:cubicBezTo>
                    <a:pt x="11368" y="213"/>
                    <a:pt x="11733" y="243"/>
                    <a:pt x="12128" y="304"/>
                  </a:cubicBezTo>
                  <a:cubicBezTo>
                    <a:pt x="13557" y="547"/>
                    <a:pt x="14894" y="1094"/>
                    <a:pt x="16080" y="1885"/>
                  </a:cubicBezTo>
                  <a:cubicBezTo>
                    <a:pt x="17478" y="2827"/>
                    <a:pt x="18602" y="4134"/>
                    <a:pt x="19301" y="5654"/>
                  </a:cubicBezTo>
                  <a:cubicBezTo>
                    <a:pt x="19453" y="6018"/>
                    <a:pt x="19605" y="6413"/>
                    <a:pt x="19697" y="6809"/>
                  </a:cubicBezTo>
                  <a:cubicBezTo>
                    <a:pt x="19757" y="6991"/>
                    <a:pt x="19818" y="7143"/>
                    <a:pt x="19849" y="7295"/>
                  </a:cubicBezTo>
                  <a:cubicBezTo>
                    <a:pt x="19879" y="7477"/>
                    <a:pt x="19909" y="7629"/>
                    <a:pt x="19940" y="7751"/>
                  </a:cubicBezTo>
                  <a:cubicBezTo>
                    <a:pt x="19940" y="7872"/>
                    <a:pt x="19970" y="8024"/>
                    <a:pt x="20001" y="8146"/>
                  </a:cubicBezTo>
                  <a:cubicBezTo>
                    <a:pt x="20031" y="8268"/>
                    <a:pt x="20031" y="8359"/>
                    <a:pt x="20031" y="8450"/>
                  </a:cubicBezTo>
                  <a:cubicBezTo>
                    <a:pt x="20031" y="8359"/>
                    <a:pt x="20031" y="8237"/>
                    <a:pt x="20031" y="8116"/>
                  </a:cubicBezTo>
                  <a:cubicBezTo>
                    <a:pt x="20001" y="8024"/>
                    <a:pt x="19970" y="7872"/>
                    <a:pt x="19970" y="7751"/>
                  </a:cubicBezTo>
                  <a:cubicBezTo>
                    <a:pt x="19940" y="7599"/>
                    <a:pt x="19940" y="7447"/>
                    <a:pt x="19909" y="7295"/>
                  </a:cubicBezTo>
                  <a:cubicBezTo>
                    <a:pt x="19849" y="7113"/>
                    <a:pt x="19818" y="6961"/>
                    <a:pt x="19757" y="6778"/>
                  </a:cubicBezTo>
                  <a:cubicBezTo>
                    <a:pt x="19545" y="5897"/>
                    <a:pt x="19180" y="5076"/>
                    <a:pt x="18663" y="4316"/>
                  </a:cubicBezTo>
                  <a:cubicBezTo>
                    <a:pt x="17994" y="3313"/>
                    <a:pt x="17143" y="2432"/>
                    <a:pt x="16140" y="1763"/>
                  </a:cubicBezTo>
                  <a:cubicBezTo>
                    <a:pt x="14955" y="942"/>
                    <a:pt x="13587" y="395"/>
                    <a:pt x="12158" y="152"/>
                  </a:cubicBezTo>
                  <a:cubicBezTo>
                    <a:pt x="11794" y="91"/>
                    <a:pt x="11368" y="61"/>
                    <a:pt x="10973" y="30"/>
                  </a:cubicBezTo>
                  <a:cubicBezTo>
                    <a:pt x="10791" y="30"/>
                    <a:pt x="10578" y="0"/>
                    <a:pt x="103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28"/>
            <p:cNvSpPr/>
            <p:nvPr/>
          </p:nvSpPr>
          <p:spPr>
            <a:xfrm>
              <a:off x="2279175" y="3340825"/>
              <a:ext cx="780450" cy="411175"/>
            </a:xfrm>
            <a:custGeom>
              <a:avLst/>
              <a:gdLst/>
              <a:ahLst/>
              <a:cxnLst/>
              <a:rect l="l" t="t" r="r" b="b"/>
              <a:pathLst>
                <a:path w="31218" h="16447" extrusionOk="0">
                  <a:moveTo>
                    <a:pt x="6534" y="0"/>
                  </a:moveTo>
                  <a:cubicBezTo>
                    <a:pt x="4337" y="0"/>
                    <a:pt x="2192" y="871"/>
                    <a:pt x="1065" y="2916"/>
                  </a:cubicBezTo>
                  <a:cubicBezTo>
                    <a:pt x="1" y="4831"/>
                    <a:pt x="214" y="7202"/>
                    <a:pt x="1612" y="8904"/>
                  </a:cubicBezTo>
                  <a:cubicBezTo>
                    <a:pt x="3861" y="11700"/>
                    <a:pt x="7630" y="10728"/>
                    <a:pt x="10457" y="12248"/>
                  </a:cubicBezTo>
                  <a:cubicBezTo>
                    <a:pt x="12767" y="13494"/>
                    <a:pt x="14317" y="16290"/>
                    <a:pt x="16962" y="16442"/>
                  </a:cubicBezTo>
                  <a:cubicBezTo>
                    <a:pt x="17022" y="16445"/>
                    <a:pt x="17082" y="16446"/>
                    <a:pt x="17142" y="16446"/>
                  </a:cubicBezTo>
                  <a:cubicBezTo>
                    <a:pt x="18950" y="16446"/>
                    <a:pt x="20517" y="15153"/>
                    <a:pt x="22311" y="14770"/>
                  </a:cubicBezTo>
                  <a:cubicBezTo>
                    <a:pt x="22709" y="14691"/>
                    <a:pt x="23107" y="14660"/>
                    <a:pt x="23506" y="14660"/>
                  </a:cubicBezTo>
                  <a:cubicBezTo>
                    <a:pt x="24323" y="14660"/>
                    <a:pt x="25141" y="14790"/>
                    <a:pt x="25959" y="14892"/>
                  </a:cubicBezTo>
                  <a:cubicBezTo>
                    <a:pt x="26433" y="14939"/>
                    <a:pt x="26917" y="14978"/>
                    <a:pt x="27398" y="14978"/>
                  </a:cubicBezTo>
                  <a:cubicBezTo>
                    <a:pt x="28148" y="14978"/>
                    <a:pt x="28890" y="14884"/>
                    <a:pt x="29576" y="14588"/>
                  </a:cubicBezTo>
                  <a:cubicBezTo>
                    <a:pt x="30457" y="14193"/>
                    <a:pt x="31096" y="13646"/>
                    <a:pt x="31187" y="12703"/>
                  </a:cubicBezTo>
                  <a:cubicBezTo>
                    <a:pt x="31217" y="12339"/>
                    <a:pt x="31126" y="11944"/>
                    <a:pt x="30974" y="11609"/>
                  </a:cubicBezTo>
                  <a:cubicBezTo>
                    <a:pt x="30822" y="11244"/>
                    <a:pt x="30579" y="10941"/>
                    <a:pt x="30275" y="10697"/>
                  </a:cubicBezTo>
                  <a:cubicBezTo>
                    <a:pt x="29308" y="9939"/>
                    <a:pt x="28138" y="9541"/>
                    <a:pt x="26921" y="9541"/>
                  </a:cubicBezTo>
                  <a:cubicBezTo>
                    <a:pt x="26723" y="9541"/>
                    <a:pt x="26524" y="9551"/>
                    <a:pt x="26324" y="9573"/>
                  </a:cubicBezTo>
                  <a:cubicBezTo>
                    <a:pt x="25956" y="9610"/>
                    <a:pt x="25589" y="9629"/>
                    <a:pt x="25223" y="9629"/>
                  </a:cubicBezTo>
                  <a:cubicBezTo>
                    <a:pt x="22628" y="9629"/>
                    <a:pt x="20119" y="8694"/>
                    <a:pt x="18147" y="6989"/>
                  </a:cubicBezTo>
                  <a:cubicBezTo>
                    <a:pt x="17448" y="6381"/>
                    <a:pt x="16779" y="5743"/>
                    <a:pt x="16080" y="5135"/>
                  </a:cubicBezTo>
                  <a:cubicBezTo>
                    <a:pt x="14104" y="3281"/>
                    <a:pt x="12007" y="1427"/>
                    <a:pt x="9484" y="515"/>
                  </a:cubicBezTo>
                  <a:cubicBezTo>
                    <a:pt x="8551" y="182"/>
                    <a:pt x="7537" y="0"/>
                    <a:pt x="653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" name="Google Shape;348;p28"/>
            <p:cNvSpPr/>
            <p:nvPr/>
          </p:nvSpPr>
          <p:spPr>
            <a:xfrm>
              <a:off x="2279175" y="3340825"/>
              <a:ext cx="780450" cy="411175"/>
            </a:xfrm>
            <a:custGeom>
              <a:avLst/>
              <a:gdLst/>
              <a:ahLst/>
              <a:cxnLst/>
              <a:rect l="l" t="t" r="r" b="b"/>
              <a:pathLst>
                <a:path w="31218" h="16447" extrusionOk="0">
                  <a:moveTo>
                    <a:pt x="6534" y="0"/>
                  </a:moveTo>
                  <a:cubicBezTo>
                    <a:pt x="4337" y="0"/>
                    <a:pt x="2192" y="871"/>
                    <a:pt x="1065" y="2916"/>
                  </a:cubicBezTo>
                  <a:cubicBezTo>
                    <a:pt x="1" y="4831"/>
                    <a:pt x="214" y="7202"/>
                    <a:pt x="1612" y="8904"/>
                  </a:cubicBezTo>
                  <a:cubicBezTo>
                    <a:pt x="3861" y="11700"/>
                    <a:pt x="7630" y="10728"/>
                    <a:pt x="10457" y="12248"/>
                  </a:cubicBezTo>
                  <a:cubicBezTo>
                    <a:pt x="12767" y="13494"/>
                    <a:pt x="14317" y="16290"/>
                    <a:pt x="16962" y="16442"/>
                  </a:cubicBezTo>
                  <a:cubicBezTo>
                    <a:pt x="17022" y="16445"/>
                    <a:pt x="17082" y="16446"/>
                    <a:pt x="17142" y="16446"/>
                  </a:cubicBezTo>
                  <a:cubicBezTo>
                    <a:pt x="18950" y="16446"/>
                    <a:pt x="20517" y="15153"/>
                    <a:pt x="22311" y="14770"/>
                  </a:cubicBezTo>
                  <a:cubicBezTo>
                    <a:pt x="22709" y="14691"/>
                    <a:pt x="23107" y="14660"/>
                    <a:pt x="23506" y="14660"/>
                  </a:cubicBezTo>
                  <a:cubicBezTo>
                    <a:pt x="24323" y="14660"/>
                    <a:pt x="25141" y="14790"/>
                    <a:pt x="25959" y="14892"/>
                  </a:cubicBezTo>
                  <a:cubicBezTo>
                    <a:pt x="26433" y="14939"/>
                    <a:pt x="26917" y="14978"/>
                    <a:pt x="27398" y="14978"/>
                  </a:cubicBezTo>
                  <a:cubicBezTo>
                    <a:pt x="28148" y="14978"/>
                    <a:pt x="28890" y="14884"/>
                    <a:pt x="29576" y="14588"/>
                  </a:cubicBezTo>
                  <a:cubicBezTo>
                    <a:pt x="30457" y="14193"/>
                    <a:pt x="31096" y="13646"/>
                    <a:pt x="31187" y="12703"/>
                  </a:cubicBezTo>
                  <a:cubicBezTo>
                    <a:pt x="31217" y="12339"/>
                    <a:pt x="31126" y="11944"/>
                    <a:pt x="30974" y="11609"/>
                  </a:cubicBezTo>
                  <a:cubicBezTo>
                    <a:pt x="30822" y="11244"/>
                    <a:pt x="30579" y="10941"/>
                    <a:pt x="30275" y="10697"/>
                  </a:cubicBezTo>
                  <a:cubicBezTo>
                    <a:pt x="29308" y="9939"/>
                    <a:pt x="28138" y="9541"/>
                    <a:pt x="26921" y="9541"/>
                  </a:cubicBezTo>
                  <a:cubicBezTo>
                    <a:pt x="26723" y="9541"/>
                    <a:pt x="26524" y="9551"/>
                    <a:pt x="26324" y="9573"/>
                  </a:cubicBezTo>
                  <a:cubicBezTo>
                    <a:pt x="25956" y="9610"/>
                    <a:pt x="25589" y="9629"/>
                    <a:pt x="25223" y="9629"/>
                  </a:cubicBezTo>
                  <a:cubicBezTo>
                    <a:pt x="22628" y="9629"/>
                    <a:pt x="20119" y="8694"/>
                    <a:pt x="18147" y="6989"/>
                  </a:cubicBezTo>
                  <a:cubicBezTo>
                    <a:pt x="17448" y="6381"/>
                    <a:pt x="16779" y="5743"/>
                    <a:pt x="16080" y="5135"/>
                  </a:cubicBezTo>
                  <a:cubicBezTo>
                    <a:pt x="14104" y="3281"/>
                    <a:pt x="12007" y="1427"/>
                    <a:pt x="9484" y="515"/>
                  </a:cubicBezTo>
                  <a:cubicBezTo>
                    <a:pt x="8551" y="182"/>
                    <a:pt x="7537" y="0"/>
                    <a:pt x="65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28"/>
            <p:cNvSpPr/>
            <p:nvPr/>
          </p:nvSpPr>
          <p:spPr>
            <a:xfrm>
              <a:off x="1446350" y="3646125"/>
              <a:ext cx="547900" cy="360325"/>
            </a:xfrm>
            <a:custGeom>
              <a:avLst/>
              <a:gdLst/>
              <a:ahLst/>
              <a:cxnLst/>
              <a:rect l="l" t="t" r="r" b="b"/>
              <a:pathLst>
                <a:path w="21916" h="14413" extrusionOk="0">
                  <a:moveTo>
                    <a:pt x="17442" y="1"/>
                  </a:moveTo>
                  <a:cubicBezTo>
                    <a:pt x="16743" y="1"/>
                    <a:pt x="16031" y="157"/>
                    <a:pt x="15472" y="431"/>
                  </a:cubicBezTo>
                  <a:cubicBezTo>
                    <a:pt x="14104" y="1099"/>
                    <a:pt x="13162" y="2376"/>
                    <a:pt x="12250" y="3561"/>
                  </a:cubicBezTo>
                  <a:cubicBezTo>
                    <a:pt x="11307" y="4777"/>
                    <a:pt x="10274" y="5993"/>
                    <a:pt x="8815" y="6510"/>
                  </a:cubicBezTo>
                  <a:cubicBezTo>
                    <a:pt x="8221" y="6708"/>
                    <a:pt x="7609" y="6767"/>
                    <a:pt x="6988" y="6767"/>
                  </a:cubicBezTo>
                  <a:cubicBezTo>
                    <a:pt x="6046" y="6767"/>
                    <a:pt x="5081" y="6630"/>
                    <a:pt x="4125" y="6630"/>
                  </a:cubicBezTo>
                  <a:cubicBezTo>
                    <a:pt x="4067" y="6630"/>
                    <a:pt x="4009" y="6630"/>
                    <a:pt x="3952" y="6631"/>
                  </a:cubicBezTo>
                  <a:cubicBezTo>
                    <a:pt x="2310" y="6631"/>
                    <a:pt x="395" y="7422"/>
                    <a:pt x="152" y="9033"/>
                  </a:cubicBezTo>
                  <a:cubicBezTo>
                    <a:pt x="0" y="9975"/>
                    <a:pt x="304" y="10917"/>
                    <a:pt x="973" y="11616"/>
                  </a:cubicBezTo>
                  <a:cubicBezTo>
                    <a:pt x="1611" y="12224"/>
                    <a:pt x="2371" y="12741"/>
                    <a:pt x="3222" y="13075"/>
                  </a:cubicBezTo>
                  <a:cubicBezTo>
                    <a:pt x="5380" y="13957"/>
                    <a:pt x="7721" y="14413"/>
                    <a:pt x="10061" y="14413"/>
                  </a:cubicBezTo>
                  <a:cubicBezTo>
                    <a:pt x="13101" y="14352"/>
                    <a:pt x="15958" y="12893"/>
                    <a:pt x="17782" y="10461"/>
                  </a:cubicBezTo>
                  <a:cubicBezTo>
                    <a:pt x="19545" y="8030"/>
                    <a:pt x="21915" y="3805"/>
                    <a:pt x="19849" y="1099"/>
                  </a:cubicBezTo>
                  <a:lnTo>
                    <a:pt x="19879" y="1099"/>
                  </a:lnTo>
                  <a:cubicBezTo>
                    <a:pt x="19430" y="327"/>
                    <a:pt x="18450" y="1"/>
                    <a:pt x="1744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28"/>
            <p:cNvSpPr/>
            <p:nvPr/>
          </p:nvSpPr>
          <p:spPr>
            <a:xfrm>
              <a:off x="1446350" y="3646125"/>
              <a:ext cx="547900" cy="360325"/>
            </a:xfrm>
            <a:custGeom>
              <a:avLst/>
              <a:gdLst/>
              <a:ahLst/>
              <a:cxnLst/>
              <a:rect l="l" t="t" r="r" b="b"/>
              <a:pathLst>
                <a:path w="21916" h="14413" extrusionOk="0">
                  <a:moveTo>
                    <a:pt x="17442" y="1"/>
                  </a:moveTo>
                  <a:cubicBezTo>
                    <a:pt x="16743" y="1"/>
                    <a:pt x="16031" y="157"/>
                    <a:pt x="15472" y="431"/>
                  </a:cubicBezTo>
                  <a:cubicBezTo>
                    <a:pt x="14104" y="1099"/>
                    <a:pt x="13162" y="2376"/>
                    <a:pt x="12250" y="3561"/>
                  </a:cubicBezTo>
                  <a:cubicBezTo>
                    <a:pt x="11307" y="4777"/>
                    <a:pt x="10274" y="5993"/>
                    <a:pt x="8815" y="6510"/>
                  </a:cubicBezTo>
                  <a:cubicBezTo>
                    <a:pt x="8221" y="6708"/>
                    <a:pt x="7609" y="6767"/>
                    <a:pt x="6988" y="6767"/>
                  </a:cubicBezTo>
                  <a:cubicBezTo>
                    <a:pt x="6046" y="6767"/>
                    <a:pt x="5081" y="6630"/>
                    <a:pt x="4125" y="6630"/>
                  </a:cubicBezTo>
                  <a:cubicBezTo>
                    <a:pt x="4067" y="6630"/>
                    <a:pt x="4009" y="6630"/>
                    <a:pt x="3952" y="6631"/>
                  </a:cubicBezTo>
                  <a:cubicBezTo>
                    <a:pt x="2310" y="6631"/>
                    <a:pt x="395" y="7422"/>
                    <a:pt x="152" y="9033"/>
                  </a:cubicBezTo>
                  <a:cubicBezTo>
                    <a:pt x="0" y="9975"/>
                    <a:pt x="304" y="10917"/>
                    <a:pt x="973" y="11616"/>
                  </a:cubicBezTo>
                  <a:cubicBezTo>
                    <a:pt x="1611" y="12224"/>
                    <a:pt x="2371" y="12741"/>
                    <a:pt x="3222" y="13075"/>
                  </a:cubicBezTo>
                  <a:cubicBezTo>
                    <a:pt x="5380" y="13957"/>
                    <a:pt x="7721" y="14413"/>
                    <a:pt x="10061" y="14413"/>
                  </a:cubicBezTo>
                  <a:cubicBezTo>
                    <a:pt x="13101" y="14352"/>
                    <a:pt x="15958" y="12893"/>
                    <a:pt x="17782" y="10461"/>
                  </a:cubicBezTo>
                  <a:cubicBezTo>
                    <a:pt x="19545" y="8030"/>
                    <a:pt x="21915" y="3805"/>
                    <a:pt x="19849" y="1099"/>
                  </a:cubicBezTo>
                  <a:lnTo>
                    <a:pt x="19879" y="1099"/>
                  </a:lnTo>
                  <a:cubicBezTo>
                    <a:pt x="19430" y="327"/>
                    <a:pt x="18450" y="1"/>
                    <a:pt x="17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28"/>
            <p:cNvSpPr/>
            <p:nvPr/>
          </p:nvSpPr>
          <p:spPr>
            <a:xfrm>
              <a:off x="847550" y="3864550"/>
              <a:ext cx="160300" cy="108125"/>
            </a:xfrm>
            <a:custGeom>
              <a:avLst/>
              <a:gdLst/>
              <a:ahLst/>
              <a:cxnLst/>
              <a:rect l="l" t="t" r="r" b="b"/>
              <a:pathLst>
                <a:path w="6412" h="4325" extrusionOk="0">
                  <a:moveTo>
                    <a:pt x="3237" y="0"/>
                  </a:moveTo>
                  <a:cubicBezTo>
                    <a:pt x="2968" y="0"/>
                    <a:pt x="2697" y="37"/>
                    <a:pt x="2432" y="113"/>
                  </a:cubicBezTo>
                  <a:cubicBezTo>
                    <a:pt x="1733" y="356"/>
                    <a:pt x="1125" y="782"/>
                    <a:pt x="639" y="1329"/>
                  </a:cubicBezTo>
                  <a:cubicBezTo>
                    <a:pt x="152" y="1876"/>
                    <a:pt x="0" y="2636"/>
                    <a:pt x="183" y="3335"/>
                  </a:cubicBezTo>
                  <a:cubicBezTo>
                    <a:pt x="386" y="3919"/>
                    <a:pt x="950" y="4291"/>
                    <a:pt x="1556" y="4291"/>
                  </a:cubicBezTo>
                  <a:cubicBezTo>
                    <a:pt x="1675" y="4291"/>
                    <a:pt x="1795" y="4277"/>
                    <a:pt x="1915" y="4247"/>
                  </a:cubicBezTo>
                  <a:cubicBezTo>
                    <a:pt x="2280" y="4125"/>
                    <a:pt x="2554" y="3852"/>
                    <a:pt x="2949" y="3791"/>
                  </a:cubicBezTo>
                  <a:cubicBezTo>
                    <a:pt x="3012" y="3778"/>
                    <a:pt x="3074" y="3773"/>
                    <a:pt x="3136" y="3773"/>
                  </a:cubicBezTo>
                  <a:cubicBezTo>
                    <a:pt x="3665" y="3773"/>
                    <a:pt x="4137" y="4199"/>
                    <a:pt x="4681" y="4308"/>
                  </a:cubicBezTo>
                  <a:cubicBezTo>
                    <a:pt x="4747" y="4319"/>
                    <a:pt x="4812" y="4325"/>
                    <a:pt x="4877" y="4325"/>
                  </a:cubicBezTo>
                  <a:cubicBezTo>
                    <a:pt x="5684" y="4325"/>
                    <a:pt x="6412" y="3482"/>
                    <a:pt x="6383" y="2666"/>
                  </a:cubicBezTo>
                  <a:cubicBezTo>
                    <a:pt x="6383" y="1755"/>
                    <a:pt x="5624" y="1055"/>
                    <a:pt x="4924" y="539"/>
                  </a:cubicBezTo>
                  <a:cubicBezTo>
                    <a:pt x="4422" y="183"/>
                    <a:pt x="3833" y="0"/>
                    <a:pt x="323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" name="Google Shape;352;p28"/>
            <p:cNvSpPr/>
            <p:nvPr/>
          </p:nvSpPr>
          <p:spPr>
            <a:xfrm>
              <a:off x="847550" y="3864550"/>
              <a:ext cx="160300" cy="108125"/>
            </a:xfrm>
            <a:custGeom>
              <a:avLst/>
              <a:gdLst/>
              <a:ahLst/>
              <a:cxnLst/>
              <a:rect l="l" t="t" r="r" b="b"/>
              <a:pathLst>
                <a:path w="6412" h="4325" extrusionOk="0">
                  <a:moveTo>
                    <a:pt x="3237" y="0"/>
                  </a:moveTo>
                  <a:cubicBezTo>
                    <a:pt x="2968" y="0"/>
                    <a:pt x="2697" y="37"/>
                    <a:pt x="2432" y="113"/>
                  </a:cubicBezTo>
                  <a:cubicBezTo>
                    <a:pt x="1733" y="356"/>
                    <a:pt x="1125" y="782"/>
                    <a:pt x="639" y="1329"/>
                  </a:cubicBezTo>
                  <a:cubicBezTo>
                    <a:pt x="152" y="1876"/>
                    <a:pt x="0" y="2636"/>
                    <a:pt x="183" y="3335"/>
                  </a:cubicBezTo>
                  <a:cubicBezTo>
                    <a:pt x="386" y="3919"/>
                    <a:pt x="950" y="4291"/>
                    <a:pt x="1556" y="4291"/>
                  </a:cubicBezTo>
                  <a:cubicBezTo>
                    <a:pt x="1675" y="4291"/>
                    <a:pt x="1795" y="4277"/>
                    <a:pt x="1915" y="4247"/>
                  </a:cubicBezTo>
                  <a:cubicBezTo>
                    <a:pt x="2280" y="4125"/>
                    <a:pt x="2554" y="3852"/>
                    <a:pt x="2949" y="3791"/>
                  </a:cubicBezTo>
                  <a:cubicBezTo>
                    <a:pt x="3012" y="3778"/>
                    <a:pt x="3074" y="3773"/>
                    <a:pt x="3136" y="3773"/>
                  </a:cubicBezTo>
                  <a:cubicBezTo>
                    <a:pt x="3665" y="3773"/>
                    <a:pt x="4137" y="4199"/>
                    <a:pt x="4681" y="4308"/>
                  </a:cubicBezTo>
                  <a:cubicBezTo>
                    <a:pt x="4747" y="4319"/>
                    <a:pt x="4812" y="4325"/>
                    <a:pt x="4877" y="4325"/>
                  </a:cubicBezTo>
                  <a:cubicBezTo>
                    <a:pt x="5684" y="4325"/>
                    <a:pt x="6412" y="3482"/>
                    <a:pt x="6383" y="2666"/>
                  </a:cubicBezTo>
                  <a:cubicBezTo>
                    <a:pt x="6383" y="1755"/>
                    <a:pt x="5624" y="1055"/>
                    <a:pt x="4924" y="539"/>
                  </a:cubicBezTo>
                  <a:cubicBezTo>
                    <a:pt x="4422" y="183"/>
                    <a:pt x="3833" y="0"/>
                    <a:pt x="32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" name="Google Shape;353;p28"/>
            <p:cNvSpPr/>
            <p:nvPr/>
          </p:nvSpPr>
          <p:spPr>
            <a:xfrm>
              <a:off x="4295950" y="2225800"/>
              <a:ext cx="829825" cy="450450"/>
            </a:xfrm>
            <a:custGeom>
              <a:avLst/>
              <a:gdLst/>
              <a:ahLst/>
              <a:cxnLst/>
              <a:rect l="l" t="t" r="r" b="b"/>
              <a:pathLst>
                <a:path w="33193" h="18018" extrusionOk="0">
                  <a:moveTo>
                    <a:pt x="6888" y="1"/>
                  </a:moveTo>
                  <a:cubicBezTo>
                    <a:pt x="4444" y="1"/>
                    <a:pt x="1998" y="778"/>
                    <a:pt x="91" y="2319"/>
                  </a:cubicBezTo>
                  <a:cubicBezTo>
                    <a:pt x="0" y="4416"/>
                    <a:pt x="1793" y="6027"/>
                    <a:pt x="3496" y="7213"/>
                  </a:cubicBezTo>
                  <a:cubicBezTo>
                    <a:pt x="5198" y="8368"/>
                    <a:pt x="9939" y="10039"/>
                    <a:pt x="10578" y="12015"/>
                  </a:cubicBezTo>
                  <a:cubicBezTo>
                    <a:pt x="11034" y="13504"/>
                    <a:pt x="7842" y="14751"/>
                    <a:pt x="8632" y="16088"/>
                  </a:cubicBezTo>
                  <a:cubicBezTo>
                    <a:pt x="9159" y="16926"/>
                    <a:pt x="10434" y="17177"/>
                    <a:pt x="11675" y="17177"/>
                  </a:cubicBezTo>
                  <a:cubicBezTo>
                    <a:pt x="12369" y="17177"/>
                    <a:pt x="13052" y="17098"/>
                    <a:pt x="13587" y="17000"/>
                  </a:cubicBezTo>
                  <a:cubicBezTo>
                    <a:pt x="15632" y="16651"/>
                    <a:pt x="17068" y="16517"/>
                    <a:pt x="18094" y="16517"/>
                  </a:cubicBezTo>
                  <a:cubicBezTo>
                    <a:pt x="21526" y="16517"/>
                    <a:pt x="20380" y="18018"/>
                    <a:pt x="22135" y="18018"/>
                  </a:cubicBezTo>
                  <a:cubicBezTo>
                    <a:pt x="22235" y="18018"/>
                    <a:pt x="22343" y="18013"/>
                    <a:pt x="22462" y="18003"/>
                  </a:cubicBezTo>
                  <a:cubicBezTo>
                    <a:pt x="22462" y="18003"/>
                    <a:pt x="28481" y="16483"/>
                    <a:pt x="33192" y="15693"/>
                  </a:cubicBezTo>
                  <a:lnTo>
                    <a:pt x="30396" y="3656"/>
                  </a:lnTo>
                  <a:cubicBezTo>
                    <a:pt x="30299" y="3651"/>
                    <a:pt x="30203" y="3649"/>
                    <a:pt x="30109" y="3649"/>
                  </a:cubicBezTo>
                  <a:cubicBezTo>
                    <a:pt x="27198" y="3649"/>
                    <a:pt x="25691" y="5859"/>
                    <a:pt x="24013" y="6301"/>
                  </a:cubicBezTo>
                  <a:cubicBezTo>
                    <a:pt x="23158" y="6541"/>
                    <a:pt x="22265" y="6684"/>
                    <a:pt x="21380" y="6684"/>
                  </a:cubicBezTo>
                  <a:cubicBezTo>
                    <a:pt x="20472" y="6684"/>
                    <a:pt x="19570" y="6533"/>
                    <a:pt x="18724" y="6179"/>
                  </a:cubicBezTo>
                  <a:cubicBezTo>
                    <a:pt x="16535" y="5298"/>
                    <a:pt x="15076" y="3322"/>
                    <a:pt x="13161" y="1954"/>
                  </a:cubicBezTo>
                  <a:cubicBezTo>
                    <a:pt x="11348" y="648"/>
                    <a:pt x="9119" y="1"/>
                    <a:pt x="688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28"/>
            <p:cNvSpPr/>
            <p:nvPr/>
          </p:nvSpPr>
          <p:spPr>
            <a:xfrm>
              <a:off x="5761775" y="3438025"/>
              <a:ext cx="217350" cy="244725"/>
            </a:xfrm>
            <a:custGeom>
              <a:avLst/>
              <a:gdLst/>
              <a:ahLst/>
              <a:cxnLst/>
              <a:rect l="l" t="t" r="r" b="b"/>
              <a:pathLst>
                <a:path w="8694" h="9789" extrusionOk="0">
                  <a:moveTo>
                    <a:pt x="6444" y="1"/>
                  </a:moveTo>
                  <a:lnTo>
                    <a:pt x="0" y="2797"/>
                  </a:lnTo>
                  <a:lnTo>
                    <a:pt x="3040" y="9788"/>
                  </a:lnTo>
                  <a:lnTo>
                    <a:pt x="3314" y="9788"/>
                  </a:lnTo>
                  <a:lnTo>
                    <a:pt x="8694" y="8785"/>
                  </a:lnTo>
                  <a:lnTo>
                    <a:pt x="6444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28"/>
            <p:cNvSpPr/>
            <p:nvPr/>
          </p:nvSpPr>
          <p:spPr>
            <a:xfrm>
              <a:off x="5831675" y="3629525"/>
              <a:ext cx="377700" cy="286500"/>
            </a:xfrm>
            <a:custGeom>
              <a:avLst/>
              <a:gdLst/>
              <a:ahLst/>
              <a:cxnLst/>
              <a:rect l="l" t="t" r="r" b="b"/>
              <a:pathLst>
                <a:path w="15108" h="11460" extrusionOk="0">
                  <a:moveTo>
                    <a:pt x="5898" y="0"/>
                  </a:moveTo>
                  <a:lnTo>
                    <a:pt x="1" y="2007"/>
                  </a:lnTo>
                  <a:lnTo>
                    <a:pt x="3344" y="11460"/>
                  </a:lnTo>
                  <a:lnTo>
                    <a:pt x="15107" y="7356"/>
                  </a:lnTo>
                  <a:cubicBezTo>
                    <a:pt x="14652" y="6262"/>
                    <a:pt x="7782" y="6110"/>
                    <a:pt x="7782" y="6110"/>
                  </a:cubicBezTo>
                  <a:lnTo>
                    <a:pt x="5898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28"/>
            <p:cNvSpPr/>
            <p:nvPr/>
          </p:nvSpPr>
          <p:spPr>
            <a:xfrm>
              <a:off x="5923625" y="3799650"/>
              <a:ext cx="26625" cy="23700"/>
            </a:xfrm>
            <a:custGeom>
              <a:avLst/>
              <a:gdLst/>
              <a:ahLst/>
              <a:cxnLst/>
              <a:rect l="l" t="t" r="r" b="b"/>
              <a:pathLst>
                <a:path w="1065" h="948" extrusionOk="0">
                  <a:moveTo>
                    <a:pt x="542" y="0"/>
                  </a:moveTo>
                  <a:cubicBezTo>
                    <a:pt x="437" y="0"/>
                    <a:pt x="332" y="32"/>
                    <a:pt x="244" y="95"/>
                  </a:cubicBezTo>
                  <a:lnTo>
                    <a:pt x="274" y="65"/>
                  </a:lnTo>
                  <a:lnTo>
                    <a:pt x="274" y="65"/>
                  </a:lnTo>
                  <a:cubicBezTo>
                    <a:pt x="61" y="217"/>
                    <a:pt x="1" y="521"/>
                    <a:pt x="122" y="734"/>
                  </a:cubicBezTo>
                  <a:cubicBezTo>
                    <a:pt x="222" y="873"/>
                    <a:pt x="387" y="947"/>
                    <a:pt x="550" y="947"/>
                  </a:cubicBezTo>
                  <a:cubicBezTo>
                    <a:pt x="634" y="947"/>
                    <a:pt x="718" y="927"/>
                    <a:pt x="791" y="885"/>
                  </a:cubicBezTo>
                  <a:cubicBezTo>
                    <a:pt x="1004" y="734"/>
                    <a:pt x="1065" y="430"/>
                    <a:pt x="943" y="186"/>
                  </a:cubicBezTo>
                  <a:cubicBezTo>
                    <a:pt x="837" y="62"/>
                    <a:pt x="689" y="0"/>
                    <a:pt x="5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28"/>
            <p:cNvSpPr/>
            <p:nvPr/>
          </p:nvSpPr>
          <p:spPr>
            <a:xfrm>
              <a:off x="5907675" y="3802775"/>
              <a:ext cx="301700" cy="113250"/>
            </a:xfrm>
            <a:custGeom>
              <a:avLst/>
              <a:gdLst/>
              <a:ahLst/>
              <a:cxnLst/>
              <a:rect l="l" t="t" r="r" b="b"/>
              <a:pathLst>
                <a:path w="12068" h="4530" extrusionOk="0">
                  <a:moveTo>
                    <a:pt x="11399" y="1"/>
                  </a:moveTo>
                  <a:lnTo>
                    <a:pt x="0" y="3557"/>
                  </a:lnTo>
                  <a:lnTo>
                    <a:pt x="304" y="4530"/>
                  </a:lnTo>
                  <a:lnTo>
                    <a:pt x="12067" y="457"/>
                  </a:lnTo>
                  <a:cubicBezTo>
                    <a:pt x="12007" y="61"/>
                    <a:pt x="11399" y="1"/>
                    <a:pt x="113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" name="Google Shape;358;p28"/>
            <p:cNvSpPr/>
            <p:nvPr/>
          </p:nvSpPr>
          <p:spPr>
            <a:xfrm>
              <a:off x="6007225" y="3779050"/>
              <a:ext cx="22825" cy="26800"/>
            </a:xfrm>
            <a:custGeom>
              <a:avLst/>
              <a:gdLst/>
              <a:ahLst/>
              <a:cxnLst/>
              <a:rect l="l" t="t" r="r" b="b"/>
              <a:pathLst>
                <a:path w="913" h="1072" extrusionOk="0">
                  <a:moveTo>
                    <a:pt x="889" y="0"/>
                  </a:moveTo>
                  <a:cubicBezTo>
                    <a:pt x="806" y="0"/>
                    <a:pt x="507" y="83"/>
                    <a:pt x="274" y="342"/>
                  </a:cubicBezTo>
                  <a:cubicBezTo>
                    <a:pt x="0" y="676"/>
                    <a:pt x="31" y="1041"/>
                    <a:pt x="91" y="1071"/>
                  </a:cubicBezTo>
                  <a:cubicBezTo>
                    <a:pt x="152" y="1071"/>
                    <a:pt x="213" y="767"/>
                    <a:pt x="426" y="494"/>
                  </a:cubicBezTo>
                  <a:cubicBezTo>
                    <a:pt x="638" y="190"/>
                    <a:pt x="912" y="68"/>
                    <a:pt x="912" y="7"/>
                  </a:cubicBezTo>
                  <a:cubicBezTo>
                    <a:pt x="912" y="3"/>
                    <a:pt x="904" y="0"/>
                    <a:pt x="8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" name="Google Shape;359;p28"/>
            <p:cNvSpPr/>
            <p:nvPr/>
          </p:nvSpPr>
          <p:spPr>
            <a:xfrm>
              <a:off x="6049775" y="3781175"/>
              <a:ext cx="16750" cy="29225"/>
            </a:xfrm>
            <a:custGeom>
              <a:avLst/>
              <a:gdLst/>
              <a:ahLst/>
              <a:cxnLst/>
              <a:rect l="l" t="t" r="r" b="b"/>
              <a:pathLst>
                <a:path w="670" h="1169" extrusionOk="0">
                  <a:moveTo>
                    <a:pt x="608" y="0"/>
                  </a:moveTo>
                  <a:cubicBezTo>
                    <a:pt x="516" y="0"/>
                    <a:pt x="252" y="157"/>
                    <a:pt x="122" y="469"/>
                  </a:cubicBezTo>
                  <a:cubicBezTo>
                    <a:pt x="0" y="865"/>
                    <a:pt x="152" y="1169"/>
                    <a:pt x="183" y="1169"/>
                  </a:cubicBezTo>
                  <a:cubicBezTo>
                    <a:pt x="244" y="1138"/>
                    <a:pt x="213" y="865"/>
                    <a:pt x="335" y="561"/>
                  </a:cubicBezTo>
                  <a:cubicBezTo>
                    <a:pt x="456" y="257"/>
                    <a:pt x="669" y="74"/>
                    <a:pt x="639" y="14"/>
                  </a:cubicBezTo>
                  <a:cubicBezTo>
                    <a:pt x="634" y="5"/>
                    <a:pt x="624" y="0"/>
                    <a:pt x="6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" name="Google Shape;360;p28"/>
            <p:cNvSpPr/>
            <p:nvPr/>
          </p:nvSpPr>
          <p:spPr>
            <a:xfrm>
              <a:off x="6090075" y="3783700"/>
              <a:ext cx="9125" cy="29050"/>
            </a:xfrm>
            <a:custGeom>
              <a:avLst/>
              <a:gdLst/>
              <a:ahLst/>
              <a:cxnLst/>
              <a:rect l="l" t="t" r="r" b="b"/>
              <a:pathLst>
                <a:path w="365" h="1162" extrusionOk="0">
                  <a:moveTo>
                    <a:pt x="325" y="1"/>
                  </a:moveTo>
                  <a:cubicBezTo>
                    <a:pt x="273" y="1"/>
                    <a:pt x="58" y="209"/>
                    <a:pt x="30" y="551"/>
                  </a:cubicBezTo>
                  <a:cubicBezTo>
                    <a:pt x="1" y="897"/>
                    <a:pt x="164" y="1161"/>
                    <a:pt x="206" y="1161"/>
                  </a:cubicBezTo>
                  <a:cubicBezTo>
                    <a:pt x="209" y="1161"/>
                    <a:pt x="211" y="1160"/>
                    <a:pt x="212" y="1159"/>
                  </a:cubicBezTo>
                  <a:cubicBezTo>
                    <a:pt x="273" y="1128"/>
                    <a:pt x="212" y="885"/>
                    <a:pt x="242" y="581"/>
                  </a:cubicBezTo>
                  <a:cubicBezTo>
                    <a:pt x="273" y="277"/>
                    <a:pt x="364" y="34"/>
                    <a:pt x="334" y="4"/>
                  </a:cubicBezTo>
                  <a:cubicBezTo>
                    <a:pt x="332" y="2"/>
                    <a:pt x="329" y="1"/>
                    <a:pt x="3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" name="Google Shape;361;p28"/>
            <p:cNvSpPr/>
            <p:nvPr/>
          </p:nvSpPr>
          <p:spPr>
            <a:xfrm>
              <a:off x="5984425" y="3743700"/>
              <a:ext cx="31175" cy="14350"/>
            </a:xfrm>
            <a:custGeom>
              <a:avLst/>
              <a:gdLst/>
              <a:ahLst/>
              <a:cxnLst/>
              <a:rect l="l" t="t" r="r" b="b"/>
              <a:pathLst>
                <a:path w="1247" h="574" extrusionOk="0">
                  <a:moveTo>
                    <a:pt x="955" y="1"/>
                  </a:moveTo>
                  <a:cubicBezTo>
                    <a:pt x="838" y="1"/>
                    <a:pt x="695" y="22"/>
                    <a:pt x="547" y="84"/>
                  </a:cubicBezTo>
                  <a:cubicBezTo>
                    <a:pt x="183" y="236"/>
                    <a:pt x="0" y="540"/>
                    <a:pt x="61" y="570"/>
                  </a:cubicBezTo>
                  <a:cubicBezTo>
                    <a:pt x="63" y="573"/>
                    <a:pt x="67" y="574"/>
                    <a:pt x="71" y="574"/>
                  </a:cubicBezTo>
                  <a:cubicBezTo>
                    <a:pt x="124" y="574"/>
                    <a:pt x="329" y="409"/>
                    <a:pt x="639" y="297"/>
                  </a:cubicBezTo>
                  <a:cubicBezTo>
                    <a:pt x="943" y="145"/>
                    <a:pt x="1247" y="145"/>
                    <a:pt x="1247" y="84"/>
                  </a:cubicBezTo>
                  <a:cubicBezTo>
                    <a:pt x="1247" y="48"/>
                    <a:pt x="1128" y="1"/>
                    <a:pt x="9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" name="Google Shape;362;p28"/>
            <p:cNvSpPr/>
            <p:nvPr/>
          </p:nvSpPr>
          <p:spPr>
            <a:xfrm>
              <a:off x="5954025" y="3702650"/>
              <a:ext cx="51700" cy="18075"/>
            </a:xfrm>
            <a:custGeom>
              <a:avLst/>
              <a:gdLst/>
              <a:ahLst/>
              <a:cxnLst/>
              <a:rect l="l" t="t" r="r" b="b"/>
              <a:pathLst>
                <a:path w="2068" h="723" extrusionOk="0">
                  <a:moveTo>
                    <a:pt x="852" y="206"/>
                  </a:moveTo>
                  <a:cubicBezTo>
                    <a:pt x="1064" y="206"/>
                    <a:pt x="1277" y="267"/>
                    <a:pt x="1490" y="328"/>
                  </a:cubicBezTo>
                  <a:cubicBezTo>
                    <a:pt x="1651" y="386"/>
                    <a:pt x="1784" y="445"/>
                    <a:pt x="1882" y="487"/>
                  </a:cubicBezTo>
                  <a:lnTo>
                    <a:pt x="1882" y="487"/>
                  </a:lnTo>
                  <a:cubicBezTo>
                    <a:pt x="1733" y="497"/>
                    <a:pt x="1589" y="519"/>
                    <a:pt x="1459" y="541"/>
                  </a:cubicBezTo>
                  <a:cubicBezTo>
                    <a:pt x="1247" y="541"/>
                    <a:pt x="1034" y="541"/>
                    <a:pt x="821" y="510"/>
                  </a:cubicBezTo>
                  <a:cubicBezTo>
                    <a:pt x="669" y="480"/>
                    <a:pt x="548" y="480"/>
                    <a:pt x="426" y="449"/>
                  </a:cubicBezTo>
                  <a:cubicBezTo>
                    <a:pt x="365" y="419"/>
                    <a:pt x="304" y="419"/>
                    <a:pt x="274" y="389"/>
                  </a:cubicBezTo>
                  <a:cubicBezTo>
                    <a:pt x="213" y="358"/>
                    <a:pt x="213" y="389"/>
                    <a:pt x="213" y="328"/>
                  </a:cubicBezTo>
                  <a:cubicBezTo>
                    <a:pt x="244" y="267"/>
                    <a:pt x="335" y="206"/>
                    <a:pt x="487" y="206"/>
                  </a:cubicBezTo>
                  <a:close/>
                  <a:moveTo>
                    <a:pt x="669" y="1"/>
                  </a:moveTo>
                  <a:cubicBezTo>
                    <a:pt x="601" y="1"/>
                    <a:pt x="532" y="9"/>
                    <a:pt x="456" y="24"/>
                  </a:cubicBezTo>
                  <a:cubicBezTo>
                    <a:pt x="396" y="24"/>
                    <a:pt x="304" y="24"/>
                    <a:pt x="244" y="54"/>
                  </a:cubicBezTo>
                  <a:cubicBezTo>
                    <a:pt x="122" y="85"/>
                    <a:pt x="61" y="176"/>
                    <a:pt x="31" y="297"/>
                  </a:cubicBezTo>
                  <a:cubicBezTo>
                    <a:pt x="0" y="389"/>
                    <a:pt x="61" y="510"/>
                    <a:pt x="152" y="571"/>
                  </a:cubicBezTo>
                  <a:cubicBezTo>
                    <a:pt x="213" y="632"/>
                    <a:pt x="304" y="632"/>
                    <a:pt x="396" y="662"/>
                  </a:cubicBezTo>
                  <a:cubicBezTo>
                    <a:pt x="517" y="692"/>
                    <a:pt x="639" y="692"/>
                    <a:pt x="791" y="723"/>
                  </a:cubicBezTo>
                  <a:cubicBezTo>
                    <a:pt x="1004" y="723"/>
                    <a:pt x="1247" y="723"/>
                    <a:pt x="1459" y="692"/>
                  </a:cubicBezTo>
                  <a:cubicBezTo>
                    <a:pt x="1642" y="692"/>
                    <a:pt x="1825" y="625"/>
                    <a:pt x="1988" y="529"/>
                  </a:cubicBezTo>
                  <a:lnTo>
                    <a:pt x="1988" y="529"/>
                  </a:lnTo>
                  <a:cubicBezTo>
                    <a:pt x="2016" y="540"/>
                    <a:pt x="2038" y="545"/>
                    <a:pt x="2052" y="545"/>
                  </a:cubicBezTo>
                  <a:cubicBezTo>
                    <a:pt x="2059" y="545"/>
                    <a:pt x="2064" y="544"/>
                    <a:pt x="2067" y="541"/>
                  </a:cubicBezTo>
                  <a:cubicBezTo>
                    <a:pt x="2067" y="541"/>
                    <a:pt x="2056" y="527"/>
                    <a:pt x="2032" y="503"/>
                  </a:cubicBezTo>
                  <a:lnTo>
                    <a:pt x="2032" y="503"/>
                  </a:lnTo>
                  <a:cubicBezTo>
                    <a:pt x="2044" y="495"/>
                    <a:pt x="2056" y="488"/>
                    <a:pt x="2067" y="480"/>
                  </a:cubicBezTo>
                  <a:cubicBezTo>
                    <a:pt x="2048" y="480"/>
                    <a:pt x="2028" y="480"/>
                    <a:pt x="2008" y="480"/>
                  </a:cubicBezTo>
                  <a:lnTo>
                    <a:pt x="2008" y="480"/>
                  </a:lnTo>
                  <a:cubicBezTo>
                    <a:pt x="1934" y="412"/>
                    <a:pt x="1787" y="294"/>
                    <a:pt x="1551" y="176"/>
                  </a:cubicBezTo>
                  <a:cubicBezTo>
                    <a:pt x="1338" y="85"/>
                    <a:pt x="1095" y="24"/>
                    <a:pt x="882" y="24"/>
                  </a:cubicBezTo>
                  <a:cubicBezTo>
                    <a:pt x="806" y="9"/>
                    <a:pt x="738" y="1"/>
                    <a:pt x="6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" name="Google Shape;363;p28"/>
            <p:cNvSpPr/>
            <p:nvPr/>
          </p:nvSpPr>
          <p:spPr>
            <a:xfrm>
              <a:off x="5992025" y="3666475"/>
              <a:ext cx="22825" cy="51225"/>
            </a:xfrm>
            <a:custGeom>
              <a:avLst/>
              <a:gdLst/>
              <a:ahLst/>
              <a:cxnLst/>
              <a:rect l="l" t="t" r="r" b="b"/>
              <a:pathLst>
                <a:path w="913" h="2049" extrusionOk="0">
                  <a:moveTo>
                    <a:pt x="377" y="0"/>
                  </a:moveTo>
                  <a:cubicBezTo>
                    <a:pt x="352" y="0"/>
                    <a:pt x="327" y="4"/>
                    <a:pt x="304" y="12"/>
                  </a:cubicBezTo>
                  <a:cubicBezTo>
                    <a:pt x="122" y="103"/>
                    <a:pt x="31" y="255"/>
                    <a:pt x="31" y="437"/>
                  </a:cubicBezTo>
                  <a:cubicBezTo>
                    <a:pt x="0" y="589"/>
                    <a:pt x="0" y="711"/>
                    <a:pt x="0" y="863"/>
                  </a:cubicBezTo>
                  <a:cubicBezTo>
                    <a:pt x="0" y="1076"/>
                    <a:pt x="61" y="1319"/>
                    <a:pt x="152" y="1532"/>
                  </a:cubicBezTo>
                  <a:cubicBezTo>
                    <a:pt x="274" y="1896"/>
                    <a:pt x="487" y="2048"/>
                    <a:pt x="487" y="2048"/>
                  </a:cubicBezTo>
                  <a:cubicBezTo>
                    <a:pt x="517" y="2018"/>
                    <a:pt x="395" y="1836"/>
                    <a:pt x="274" y="1471"/>
                  </a:cubicBezTo>
                  <a:cubicBezTo>
                    <a:pt x="213" y="1288"/>
                    <a:pt x="183" y="1076"/>
                    <a:pt x="183" y="863"/>
                  </a:cubicBezTo>
                  <a:cubicBezTo>
                    <a:pt x="183" y="711"/>
                    <a:pt x="213" y="589"/>
                    <a:pt x="243" y="468"/>
                  </a:cubicBezTo>
                  <a:cubicBezTo>
                    <a:pt x="243" y="377"/>
                    <a:pt x="274" y="255"/>
                    <a:pt x="365" y="194"/>
                  </a:cubicBezTo>
                  <a:cubicBezTo>
                    <a:pt x="373" y="190"/>
                    <a:pt x="381" y="188"/>
                    <a:pt x="389" y="188"/>
                  </a:cubicBezTo>
                  <a:cubicBezTo>
                    <a:pt x="442" y="188"/>
                    <a:pt x="495" y="271"/>
                    <a:pt x="547" y="377"/>
                  </a:cubicBezTo>
                  <a:cubicBezTo>
                    <a:pt x="608" y="498"/>
                    <a:pt x="669" y="589"/>
                    <a:pt x="699" y="711"/>
                  </a:cubicBezTo>
                  <a:cubicBezTo>
                    <a:pt x="730" y="924"/>
                    <a:pt x="730" y="1136"/>
                    <a:pt x="699" y="1319"/>
                  </a:cubicBezTo>
                  <a:cubicBezTo>
                    <a:pt x="639" y="1532"/>
                    <a:pt x="547" y="1714"/>
                    <a:pt x="487" y="1896"/>
                  </a:cubicBezTo>
                  <a:cubicBezTo>
                    <a:pt x="487" y="1896"/>
                    <a:pt x="699" y="1744"/>
                    <a:pt x="821" y="1380"/>
                  </a:cubicBezTo>
                  <a:cubicBezTo>
                    <a:pt x="912" y="1136"/>
                    <a:pt x="912" y="893"/>
                    <a:pt x="882" y="680"/>
                  </a:cubicBezTo>
                  <a:cubicBezTo>
                    <a:pt x="851" y="559"/>
                    <a:pt x="791" y="407"/>
                    <a:pt x="730" y="285"/>
                  </a:cubicBezTo>
                  <a:cubicBezTo>
                    <a:pt x="699" y="225"/>
                    <a:pt x="639" y="164"/>
                    <a:pt x="608" y="103"/>
                  </a:cubicBezTo>
                  <a:cubicBezTo>
                    <a:pt x="540" y="35"/>
                    <a:pt x="454" y="0"/>
                    <a:pt x="3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" name="Google Shape;364;p28"/>
            <p:cNvSpPr/>
            <p:nvPr/>
          </p:nvSpPr>
          <p:spPr>
            <a:xfrm>
              <a:off x="4928925" y="2323275"/>
              <a:ext cx="1057050" cy="1329825"/>
            </a:xfrm>
            <a:custGeom>
              <a:avLst/>
              <a:gdLst/>
              <a:ahLst/>
              <a:cxnLst/>
              <a:rect l="l" t="t" r="r" b="b"/>
              <a:pathLst>
                <a:path w="42282" h="53193" extrusionOk="0">
                  <a:moveTo>
                    <a:pt x="5563" y="0"/>
                  </a:moveTo>
                  <a:cubicBezTo>
                    <a:pt x="5563" y="0"/>
                    <a:pt x="1" y="11034"/>
                    <a:pt x="3739" y="13618"/>
                  </a:cubicBezTo>
                  <a:cubicBezTo>
                    <a:pt x="7478" y="16201"/>
                    <a:pt x="24986" y="29332"/>
                    <a:pt x="24986" y="29332"/>
                  </a:cubicBezTo>
                  <a:lnTo>
                    <a:pt x="33922" y="53193"/>
                  </a:lnTo>
                  <a:lnTo>
                    <a:pt x="42281" y="49758"/>
                  </a:lnTo>
                  <a:lnTo>
                    <a:pt x="35320" y="21855"/>
                  </a:lnTo>
                  <a:lnTo>
                    <a:pt x="17721" y="6080"/>
                  </a:lnTo>
                  <a:lnTo>
                    <a:pt x="556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" name="Google Shape;365;p28"/>
            <p:cNvSpPr/>
            <p:nvPr/>
          </p:nvSpPr>
          <p:spPr>
            <a:xfrm>
              <a:off x="5565725" y="2947900"/>
              <a:ext cx="40300" cy="98050"/>
            </a:xfrm>
            <a:custGeom>
              <a:avLst/>
              <a:gdLst/>
              <a:ahLst/>
              <a:cxnLst/>
              <a:rect l="l" t="t" r="r" b="b"/>
              <a:pathLst>
                <a:path w="1612" h="3922" extrusionOk="0">
                  <a:moveTo>
                    <a:pt x="1581" y="1"/>
                  </a:moveTo>
                  <a:lnTo>
                    <a:pt x="1581" y="1"/>
                  </a:lnTo>
                  <a:cubicBezTo>
                    <a:pt x="578" y="1064"/>
                    <a:pt x="31" y="2463"/>
                    <a:pt x="0" y="3922"/>
                  </a:cubicBezTo>
                  <a:cubicBezTo>
                    <a:pt x="61" y="3922"/>
                    <a:pt x="183" y="2979"/>
                    <a:pt x="608" y="1885"/>
                  </a:cubicBezTo>
                  <a:cubicBezTo>
                    <a:pt x="1034" y="791"/>
                    <a:pt x="1611" y="31"/>
                    <a:pt x="158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" name="Google Shape;366;p28"/>
            <p:cNvSpPr/>
            <p:nvPr/>
          </p:nvSpPr>
          <p:spPr>
            <a:xfrm>
              <a:off x="5556600" y="2941825"/>
              <a:ext cx="15225" cy="104125"/>
            </a:xfrm>
            <a:custGeom>
              <a:avLst/>
              <a:gdLst/>
              <a:ahLst/>
              <a:cxnLst/>
              <a:rect l="l" t="t" r="r" b="b"/>
              <a:pathLst>
                <a:path w="609" h="4165" extrusionOk="0">
                  <a:moveTo>
                    <a:pt x="548" y="0"/>
                  </a:moveTo>
                  <a:cubicBezTo>
                    <a:pt x="274" y="639"/>
                    <a:pt x="92" y="1338"/>
                    <a:pt x="92" y="2067"/>
                  </a:cubicBezTo>
                  <a:cubicBezTo>
                    <a:pt x="1" y="2766"/>
                    <a:pt x="31" y="3466"/>
                    <a:pt x="213" y="4165"/>
                  </a:cubicBezTo>
                  <a:cubicBezTo>
                    <a:pt x="274" y="4134"/>
                    <a:pt x="183" y="3222"/>
                    <a:pt x="274" y="2067"/>
                  </a:cubicBezTo>
                  <a:cubicBezTo>
                    <a:pt x="365" y="912"/>
                    <a:pt x="608" y="0"/>
                    <a:pt x="54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" name="Google Shape;367;p28"/>
            <p:cNvSpPr/>
            <p:nvPr/>
          </p:nvSpPr>
          <p:spPr>
            <a:xfrm>
              <a:off x="5020875" y="2460825"/>
              <a:ext cx="777400" cy="1183150"/>
            </a:xfrm>
            <a:custGeom>
              <a:avLst/>
              <a:gdLst/>
              <a:ahLst/>
              <a:cxnLst/>
              <a:rect l="l" t="t" r="r" b="b"/>
              <a:pathLst>
                <a:path w="31096" h="47326" extrusionOk="0">
                  <a:moveTo>
                    <a:pt x="912" y="0"/>
                  </a:moveTo>
                  <a:lnTo>
                    <a:pt x="912" y="0"/>
                  </a:lnTo>
                  <a:cubicBezTo>
                    <a:pt x="882" y="61"/>
                    <a:pt x="852" y="91"/>
                    <a:pt x="852" y="152"/>
                  </a:cubicBezTo>
                  <a:cubicBezTo>
                    <a:pt x="821" y="243"/>
                    <a:pt x="760" y="365"/>
                    <a:pt x="669" y="547"/>
                  </a:cubicBezTo>
                  <a:cubicBezTo>
                    <a:pt x="456" y="1094"/>
                    <a:pt x="305" y="1672"/>
                    <a:pt x="183" y="2219"/>
                  </a:cubicBezTo>
                  <a:cubicBezTo>
                    <a:pt x="1" y="3131"/>
                    <a:pt x="31" y="4073"/>
                    <a:pt x="213" y="4985"/>
                  </a:cubicBezTo>
                  <a:cubicBezTo>
                    <a:pt x="365" y="5532"/>
                    <a:pt x="578" y="6079"/>
                    <a:pt x="882" y="6565"/>
                  </a:cubicBezTo>
                  <a:cubicBezTo>
                    <a:pt x="1247" y="7113"/>
                    <a:pt x="1642" y="7599"/>
                    <a:pt x="2128" y="8055"/>
                  </a:cubicBezTo>
                  <a:cubicBezTo>
                    <a:pt x="3192" y="9088"/>
                    <a:pt x="4347" y="10000"/>
                    <a:pt x="5563" y="10821"/>
                  </a:cubicBezTo>
                  <a:cubicBezTo>
                    <a:pt x="6870" y="11702"/>
                    <a:pt x="8299" y="12614"/>
                    <a:pt x="9758" y="13648"/>
                  </a:cubicBezTo>
                  <a:cubicBezTo>
                    <a:pt x="11186" y="14681"/>
                    <a:pt x="12676" y="15806"/>
                    <a:pt x="14226" y="16991"/>
                  </a:cubicBezTo>
                  <a:lnTo>
                    <a:pt x="16597" y="18754"/>
                  </a:lnTo>
                  <a:cubicBezTo>
                    <a:pt x="17387" y="19362"/>
                    <a:pt x="18177" y="20000"/>
                    <a:pt x="18967" y="20669"/>
                  </a:cubicBezTo>
                  <a:cubicBezTo>
                    <a:pt x="19961" y="21512"/>
                    <a:pt x="20955" y="22326"/>
                    <a:pt x="21890" y="23109"/>
                  </a:cubicBezTo>
                  <a:lnTo>
                    <a:pt x="21890" y="23109"/>
                  </a:lnTo>
                  <a:cubicBezTo>
                    <a:pt x="22709" y="24747"/>
                    <a:pt x="23498" y="26325"/>
                    <a:pt x="24135" y="27934"/>
                  </a:cubicBezTo>
                  <a:cubicBezTo>
                    <a:pt x="24439" y="28724"/>
                    <a:pt x="24682" y="29514"/>
                    <a:pt x="24925" y="30304"/>
                  </a:cubicBezTo>
                  <a:cubicBezTo>
                    <a:pt x="25168" y="31095"/>
                    <a:pt x="25411" y="31855"/>
                    <a:pt x="25655" y="32584"/>
                  </a:cubicBezTo>
                  <a:cubicBezTo>
                    <a:pt x="26658" y="35532"/>
                    <a:pt x="27630" y="38146"/>
                    <a:pt x="28421" y="40335"/>
                  </a:cubicBezTo>
                  <a:cubicBezTo>
                    <a:pt x="29211" y="42523"/>
                    <a:pt x="29880" y="44256"/>
                    <a:pt x="30335" y="45472"/>
                  </a:cubicBezTo>
                  <a:cubicBezTo>
                    <a:pt x="30579" y="46049"/>
                    <a:pt x="30761" y="46536"/>
                    <a:pt x="30883" y="46840"/>
                  </a:cubicBezTo>
                  <a:cubicBezTo>
                    <a:pt x="30943" y="46992"/>
                    <a:pt x="31004" y="47113"/>
                    <a:pt x="31035" y="47204"/>
                  </a:cubicBezTo>
                  <a:lnTo>
                    <a:pt x="30913" y="46809"/>
                  </a:lnTo>
                  <a:cubicBezTo>
                    <a:pt x="30761" y="46475"/>
                    <a:pt x="30609" y="46019"/>
                    <a:pt x="30396" y="45411"/>
                  </a:cubicBezTo>
                  <a:lnTo>
                    <a:pt x="28512" y="40274"/>
                  </a:lnTo>
                  <a:cubicBezTo>
                    <a:pt x="27721" y="38086"/>
                    <a:pt x="26779" y="35472"/>
                    <a:pt x="25807" y="32523"/>
                  </a:cubicBezTo>
                  <a:cubicBezTo>
                    <a:pt x="25563" y="31763"/>
                    <a:pt x="25320" y="31004"/>
                    <a:pt x="25077" y="30244"/>
                  </a:cubicBezTo>
                  <a:cubicBezTo>
                    <a:pt x="24834" y="29423"/>
                    <a:pt x="24591" y="28633"/>
                    <a:pt x="24287" y="27842"/>
                  </a:cubicBezTo>
                  <a:cubicBezTo>
                    <a:pt x="23648" y="26231"/>
                    <a:pt x="22889" y="24651"/>
                    <a:pt x="22037" y="23009"/>
                  </a:cubicBezTo>
                  <a:lnTo>
                    <a:pt x="22037" y="22979"/>
                  </a:lnTo>
                  <a:cubicBezTo>
                    <a:pt x="21095" y="22189"/>
                    <a:pt x="20123" y="21338"/>
                    <a:pt x="19089" y="20517"/>
                  </a:cubicBezTo>
                  <a:cubicBezTo>
                    <a:pt x="18299" y="19879"/>
                    <a:pt x="17508" y="19210"/>
                    <a:pt x="16718" y="18602"/>
                  </a:cubicBezTo>
                  <a:lnTo>
                    <a:pt x="14347" y="16839"/>
                  </a:lnTo>
                  <a:cubicBezTo>
                    <a:pt x="12797" y="15654"/>
                    <a:pt x="11308" y="14529"/>
                    <a:pt x="9849" y="13496"/>
                  </a:cubicBezTo>
                  <a:cubicBezTo>
                    <a:pt x="8420" y="12462"/>
                    <a:pt x="6961" y="11581"/>
                    <a:pt x="5654" y="10699"/>
                  </a:cubicBezTo>
                  <a:cubicBezTo>
                    <a:pt x="4438" y="9879"/>
                    <a:pt x="3283" y="8967"/>
                    <a:pt x="2219" y="7964"/>
                  </a:cubicBezTo>
                  <a:cubicBezTo>
                    <a:pt x="1764" y="7508"/>
                    <a:pt x="1338" y="7021"/>
                    <a:pt x="1004" y="6505"/>
                  </a:cubicBezTo>
                  <a:cubicBezTo>
                    <a:pt x="700" y="6018"/>
                    <a:pt x="487" y="5502"/>
                    <a:pt x="335" y="4954"/>
                  </a:cubicBezTo>
                  <a:cubicBezTo>
                    <a:pt x="122" y="4073"/>
                    <a:pt x="92" y="3131"/>
                    <a:pt x="274" y="2249"/>
                  </a:cubicBezTo>
                  <a:cubicBezTo>
                    <a:pt x="365" y="1672"/>
                    <a:pt x="517" y="1125"/>
                    <a:pt x="730" y="578"/>
                  </a:cubicBezTo>
                  <a:cubicBezTo>
                    <a:pt x="791" y="395"/>
                    <a:pt x="821" y="243"/>
                    <a:pt x="882" y="152"/>
                  </a:cubicBezTo>
                  <a:cubicBezTo>
                    <a:pt x="912" y="61"/>
                    <a:pt x="912" y="0"/>
                    <a:pt x="912" y="0"/>
                  </a:cubicBezTo>
                  <a:close/>
                  <a:moveTo>
                    <a:pt x="31035" y="47205"/>
                  </a:moveTo>
                  <a:lnTo>
                    <a:pt x="31035" y="47205"/>
                  </a:lnTo>
                  <a:cubicBezTo>
                    <a:pt x="31035" y="47235"/>
                    <a:pt x="31065" y="47296"/>
                    <a:pt x="31095" y="47326"/>
                  </a:cubicBezTo>
                  <a:cubicBezTo>
                    <a:pt x="31065" y="47265"/>
                    <a:pt x="31035" y="47235"/>
                    <a:pt x="31035" y="47205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" name="Google Shape;368;p28"/>
            <p:cNvSpPr/>
            <p:nvPr/>
          </p:nvSpPr>
          <p:spPr>
            <a:xfrm>
              <a:off x="5240475" y="2411425"/>
              <a:ext cx="407325" cy="141350"/>
            </a:xfrm>
            <a:custGeom>
              <a:avLst/>
              <a:gdLst/>
              <a:ahLst/>
              <a:cxnLst/>
              <a:rect l="l" t="t" r="r" b="b"/>
              <a:pathLst>
                <a:path w="16293" h="5654" extrusionOk="0">
                  <a:moveTo>
                    <a:pt x="1" y="0"/>
                  </a:moveTo>
                  <a:lnTo>
                    <a:pt x="8724" y="5654"/>
                  </a:lnTo>
                  <a:lnTo>
                    <a:pt x="16293" y="2918"/>
                  </a:lnTo>
                  <a:lnTo>
                    <a:pt x="10761" y="15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" name="Google Shape;369;p28"/>
            <p:cNvSpPr/>
            <p:nvPr/>
          </p:nvSpPr>
          <p:spPr>
            <a:xfrm>
              <a:off x="4716150" y="2391625"/>
              <a:ext cx="194575" cy="82125"/>
            </a:xfrm>
            <a:custGeom>
              <a:avLst/>
              <a:gdLst/>
              <a:ahLst/>
              <a:cxnLst/>
              <a:rect l="l" t="t" r="r" b="b"/>
              <a:pathLst>
                <a:path w="7783" h="3285" extrusionOk="0">
                  <a:moveTo>
                    <a:pt x="7777" y="0"/>
                  </a:moveTo>
                  <a:cubicBezTo>
                    <a:pt x="7721" y="0"/>
                    <a:pt x="7361" y="325"/>
                    <a:pt x="6779" y="762"/>
                  </a:cubicBezTo>
                  <a:cubicBezTo>
                    <a:pt x="5958" y="1370"/>
                    <a:pt x="5077" y="1887"/>
                    <a:pt x="4135" y="2282"/>
                  </a:cubicBezTo>
                  <a:cubicBezTo>
                    <a:pt x="3223" y="2646"/>
                    <a:pt x="2220" y="2920"/>
                    <a:pt x="1247" y="3072"/>
                  </a:cubicBezTo>
                  <a:cubicBezTo>
                    <a:pt x="457" y="3194"/>
                    <a:pt x="1" y="3224"/>
                    <a:pt x="1" y="3254"/>
                  </a:cubicBezTo>
                  <a:cubicBezTo>
                    <a:pt x="92" y="3285"/>
                    <a:pt x="214" y="3285"/>
                    <a:pt x="335" y="3285"/>
                  </a:cubicBezTo>
                  <a:cubicBezTo>
                    <a:pt x="639" y="3285"/>
                    <a:pt x="943" y="3254"/>
                    <a:pt x="1247" y="3224"/>
                  </a:cubicBezTo>
                  <a:cubicBezTo>
                    <a:pt x="3314" y="2981"/>
                    <a:pt x="5229" y="2190"/>
                    <a:pt x="6840" y="883"/>
                  </a:cubicBezTo>
                  <a:cubicBezTo>
                    <a:pt x="7083" y="701"/>
                    <a:pt x="7326" y="488"/>
                    <a:pt x="7539" y="276"/>
                  </a:cubicBezTo>
                  <a:cubicBezTo>
                    <a:pt x="7630" y="184"/>
                    <a:pt x="7691" y="93"/>
                    <a:pt x="7782" y="2"/>
                  </a:cubicBezTo>
                  <a:cubicBezTo>
                    <a:pt x="7781" y="1"/>
                    <a:pt x="7779" y="0"/>
                    <a:pt x="77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" name="Google Shape;370;p28"/>
            <p:cNvSpPr/>
            <p:nvPr/>
          </p:nvSpPr>
          <p:spPr>
            <a:xfrm>
              <a:off x="5052025" y="1573250"/>
              <a:ext cx="905075" cy="883025"/>
            </a:xfrm>
            <a:custGeom>
              <a:avLst/>
              <a:gdLst/>
              <a:ahLst/>
              <a:cxnLst/>
              <a:rect l="l" t="t" r="r" b="b"/>
              <a:pathLst>
                <a:path w="36203" h="35321" extrusionOk="0">
                  <a:moveTo>
                    <a:pt x="17965" y="1"/>
                  </a:moveTo>
                  <a:lnTo>
                    <a:pt x="15503" y="62"/>
                  </a:lnTo>
                  <a:cubicBezTo>
                    <a:pt x="13405" y="123"/>
                    <a:pt x="11338" y="335"/>
                    <a:pt x="9302" y="700"/>
                  </a:cubicBezTo>
                  <a:cubicBezTo>
                    <a:pt x="8025" y="943"/>
                    <a:pt x="6840" y="1582"/>
                    <a:pt x="5958" y="2493"/>
                  </a:cubicBezTo>
                  <a:cubicBezTo>
                    <a:pt x="5138" y="3405"/>
                    <a:pt x="4530" y="4500"/>
                    <a:pt x="4226" y="5685"/>
                  </a:cubicBezTo>
                  <a:lnTo>
                    <a:pt x="2068" y="16962"/>
                  </a:lnTo>
                  <a:lnTo>
                    <a:pt x="1" y="32585"/>
                  </a:lnTo>
                  <a:cubicBezTo>
                    <a:pt x="1" y="32585"/>
                    <a:pt x="881" y="32527"/>
                    <a:pt x="2234" y="32527"/>
                  </a:cubicBezTo>
                  <a:cubicBezTo>
                    <a:pt x="4669" y="32527"/>
                    <a:pt x="8638" y="32715"/>
                    <a:pt x="11764" y="33770"/>
                  </a:cubicBezTo>
                  <a:cubicBezTo>
                    <a:pt x="16286" y="35268"/>
                    <a:pt x="19205" y="35321"/>
                    <a:pt x="19592" y="35321"/>
                  </a:cubicBezTo>
                  <a:cubicBezTo>
                    <a:pt x="19622" y="35321"/>
                    <a:pt x="19636" y="35321"/>
                    <a:pt x="19636" y="35321"/>
                  </a:cubicBezTo>
                  <a:lnTo>
                    <a:pt x="18603" y="25594"/>
                  </a:lnTo>
                  <a:lnTo>
                    <a:pt x="22250" y="17630"/>
                  </a:lnTo>
                  <a:lnTo>
                    <a:pt x="23861" y="26962"/>
                  </a:lnTo>
                  <a:lnTo>
                    <a:pt x="31308" y="34652"/>
                  </a:lnTo>
                  <a:lnTo>
                    <a:pt x="36202" y="33558"/>
                  </a:lnTo>
                  <a:lnTo>
                    <a:pt x="31156" y="25108"/>
                  </a:lnTo>
                  <a:lnTo>
                    <a:pt x="27630" y="7873"/>
                  </a:lnTo>
                  <a:cubicBezTo>
                    <a:pt x="27357" y="6445"/>
                    <a:pt x="26567" y="5138"/>
                    <a:pt x="25442" y="4226"/>
                  </a:cubicBezTo>
                  <a:lnTo>
                    <a:pt x="25290" y="4104"/>
                  </a:lnTo>
                  <a:lnTo>
                    <a:pt x="17965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" name="Google Shape;371;p28"/>
            <p:cNvSpPr/>
            <p:nvPr/>
          </p:nvSpPr>
          <p:spPr>
            <a:xfrm>
              <a:off x="5550525" y="1833900"/>
              <a:ext cx="135275" cy="310075"/>
            </a:xfrm>
            <a:custGeom>
              <a:avLst/>
              <a:gdLst/>
              <a:ahLst/>
              <a:cxnLst/>
              <a:rect l="l" t="t" r="r" b="b"/>
              <a:pathLst>
                <a:path w="5411" h="12403" extrusionOk="0">
                  <a:moveTo>
                    <a:pt x="5411" y="1"/>
                  </a:moveTo>
                  <a:cubicBezTo>
                    <a:pt x="5320" y="153"/>
                    <a:pt x="5259" y="305"/>
                    <a:pt x="5168" y="487"/>
                  </a:cubicBezTo>
                  <a:lnTo>
                    <a:pt x="4560" y="1794"/>
                  </a:lnTo>
                  <a:cubicBezTo>
                    <a:pt x="4043" y="2919"/>
                    <a:pt x="3374" y="4438"/>
                    <a:pt x="2614" y="6171"/>
                  </a:cubicBezTo>
                  <a:cubicBezTo>
                    <a:pt x="1855" y="7873"/>
                    <a:pt x="1186" y="9423"/>
                    <a:pt x="699" y="10548"/>
                  </a:cubicBezTo>
                  <a:cubicBezTo>
                    <a:pt x="487" y="11125"/>
                    <a:pt x="304" y="11581"/>
                    <a:pt x="152" y="11885"/>
                  </a:cubicBezTo>
                  <a:cubicBezTo>
                    <a:pt x="92" y="12068"/>
                    <a:pt x="31" y="12220"/>
                    <a:pt x="0" y="12402"/>
                  </a:cubicBezTo>
                  <a:cubicBezTo>
                    <a:pt x="92" y="12250"/>
                    <a:pt x="183" y="12098"/>
                    <a:pt x="244" y="11916"/>
                  </a:cubicBezTo>
                  <a:cubicBezTo>
                    <a:pt x="396" y="11581"/>
                    <a:pt x="608" y="11125"/>
                    <a:pt x="851" y="10609"/>
                  </a:cubicBezTo>
                  <a:lnTo>
                    <a:pt x="2797" y="6232"/>
                  </a:lnTo>
                  <a:cubicBezTo>
                    <a:pt x="3557" y="4530"/>
                    <a:pt x="4195" y="2979"/>
                    <a:pt x="4681" y="1855"/>
                  </a:cubicBezTo>
                  <a:lnTo>
                    <a:pt x="5228" y="517"/>
                  </a:lnTo>
                  <a:cubicBezTo>
                    <a:pt x="5320" y="335"/>
                    <a:pt x="5380" y="183"/>
                    <a:pt x="54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" name="Google Shape;372;p28"/>
            <p:cNvSpPr/>
            <p:nvPr/>
          </p:nvSpPr>
          <p:spPr>
            <a:xfrm>
              <a:off x="5151575" y="1615825"/>
              <a:ext cx="660375" cy="894400"/>
            </a:xfrm>
            <a:custGeom>
              <a:avLst/>
              <a:gdLst/>
              <a:ahLst/>
              <a:cxnLst/>
              <a:rect l="l" t="t" r="r" b="b"/>
              <a:pathLst>
                <a:path w="26415" h="35776" extrusionOk="0">
                  <a:moveTo>
                    <a:pt x="4737" y="1"/>
                  </a:moveTo>
                  <a:cubicBezTo>
                    <a:pt x="4046" y="1"/>
                    <a:pt x="3374" y="153"/>
                    <a:pt x="2797" y="486"/>
                  </a:cubicBezTo>
                  <a:cubicBezTo>
                    <a:pt x="1156" y="1459"/>
                    <a:pt x="1" y="4195"/>
                    <a:pt x="669" y="6018"/>
                  </a:cubicBezTo>
                  <a:cubicBezTo>
                    <a:pt x="2098" y="10000"/>
                    <a:pt x="4834" y="19089"/>
                    <a:pt x="6171" y="22584"/>
                  </a:cubicBezTo>
                  <a:cubicBezTo>
                    <a:pt x="6596" y="23648"/>
                    <a:pt x="7265" y="24590"/>
                    <a:pt x="8177" y="25289"/>
                  </a:cubicBezTo>
                  <a:lnTo>
                    <a:pt x="22980" y="35776"/>
                  </a:lnTo>
                  <a:lnTo>
                    <a:pt x="26414" y="31338"/>
                  </a:lnTo>
                  <a:lnTo>
                    <a:pt x="15290" y="20608"/>
                  </a:lnTo>
                  <a:lnTo>
                    <a:pt x="9302" y="2888"/>
                  </a:lnTo>
                  <a:cubicBezTo>
                    <a:pt x="8678" y="1150"/>
                    <a:pt x="6634" y="1"/>
                    <a:pt x="473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28"/>
            <p:cNvSpPr/>
            <p:nvPr/>
          </p:nvSpPr>
          <p:spPr>
            <a:xfrm>
              <a:off x="5191850" y="1706250"/>
              <a:ext cx="623900" cy="807775"/>
            </a:xfrm>
            <a:custGeom>
              <a:avLst/>
              <a:gdLst/>
              <a:ahLst/>
              <a:cxnLst/>
              <a:rect l="l" t="t" r="r" b="b"/>
              <a:pathLst>
                <a:path w="24956" h="32311" extrusionOk="0">
                  <a:moveTo>
                    <a:pt x="7995" y="0"/>
                  </a:moveTo>
                  <a:cubicBezTo>
                    <a:pt x="7995" y="3"/>
                    <a:pt x="8026" y="95"/>
                    <a:pt x="8086" y="335"/>
                  </a:cubicBezTo>
                  <a:lnTo>
                    <a:pt x="8390" y="1246"/>
                  </a:lnTo>
                  <a:lnTo>
                    <a:pt x="9514" y="4712"/>
                  </a:lnTo>
                  <a:cubicBezTo>
                    <a:pt x="10518" y="7690"/>
                    <a:pt x="11946" y="11915"/>
                    <a:pt x="13648" y="17052"/>
                  </a:cubicBezTo>
                  <a:lnTo>
                    <a:pt x="13648" y="17083"/>
                  </a:lnTo>
                  <a:lnTo>
                    <a:pt x="24676" y="27717"/>
                  </a:lnTo>
                  <a:lnTo>
                    <a:pt x="22281" y="30852"/>
                  </a:lnTo>
                  <a:lnTo>
                    <a:pt x="21381" y="32041"/>
                  </a:lnTo>
                  <a:lnTo>
                    <a:pt x="10062" y="23922"/>
                  </a:lnTo>
                  <a:lnTo>
                    <a:pt x="7508" y="22067"/>
                  </a:lnTo>
                  <a:lnTo>
                    <a:pt x="6900" y="21611"/>
                  </a:lnTo>
                  <a:cubicBezTo>
                    <a:pt x="6688" y="21490"/>
                    <a:pt x="6505" y="21338"/>
                    <a:pt x="6323" y="21186"/>
                  </a:cubicBezTo>
                  <a:cubicBezTo>
                    <a:pt x="5958" y="20852"/>
                    <a:pt x="5654" y="20487"/>
                    <a:pt x="5381" y="20092"/>
                  </a:cubicBezTo>
                  <a:cubicBezTo>
                    <a:pt x="5137" y="19697"/>
                    <a:pt x="4925" y="19271"/>
                    <a:pt x="4773" y="18845"/>
                  </a:cubicBezTo>
                  <a:cubicBezTo>
                    <a:pt x="4621" y="18420"/>
                    <a:pt x="4438" y="17994"/>
                    <a:pt x="4286" y="17569"/>
                  </a:cubicBezTo>
                  <a:cubicBezTo>
                    <a:pt x="3982" y="16748"/>
                    <a:pt x="3678" y="15958"/>
                    <a:pt x="3405" y="15198"/>
                  </a:cubicBezTo>
                  <a:cubicBezTo>
                    <a:pt x="2280" y="12158"/>
                    <a:pt x="1460" y="9696"/>
                    <a:pt x="912" y="7994"/>
                  </a:cubicBezTo>
                  <a:cubicBezTo>
                    <a:pt x="639" y="7143"/>
                    <a:pt x="396" y="6474"/>
                    <a:pt x="244" y="6019"/>
                  </a:cubicBezTo>
                  <a:cubicBezTo>
                    <a:pt x="183" y="5806"/>
                    <a:pt x="122" y="5623"/>
                    <a:pt x="92" y="5502"/>
                  </a:cubicBezTo>
                  <a:cubicBezTo>
                    <a:pt x="32" y="5383"/>
                    <a:pt x="2" y="5322"/>
                    <a:pt x="1" y="5320"/>
                  </a:cubicBezTo>
                  <a:lnTo>
                    <a:pt x="1" y="5320"/>
                  </a:lnTo>
                  <a:cubicBezTo>
                    <a:pt x="31" y="5380"/>
                    <a:pt x="31" y="5441"/>
                    <a:pt x="61" y="5502"/>
                  </a:cubicBezTo>
                  <a:cubicBezTo>
                    <a:pt x="92" y="5654"/>
                    <a:pt x="153" y="5806"/>
                    <a:pt x="213" y="6019"/>
                  </a:cubicBezTo>
                  <a:cubicBezTo>
                    <a:pt x="365" y="6474"/>
                    <a:pt x="548" y="7143"/>
                    <a:pt x="821" y="7994"/>
                  </a:cubicBezTo>
                  <a:cubicBezTo>
                    <a:pt x="1368" y="9727"/>
                    <a:pt x="2189" y="12219"/>
                    <a:pt x="3253" y="15259"/>
                  </a:cubicBezTo>
                  <a:cubicBezTo>
                    <a:pt x="3526" y="16019"/>
                    <a:pt x="3830" y="16809"/>
                    <a:pt x="4134" y="17630"/>
                  </a:cubicBezTo>
                  <a:lnTo>
                    <a:pt x="4651" y="18906"/>
                  </a:lnTo>
                  <a:cubicBezTo>
                    <a:pt x="4803" y="19332"/>
                    <a:pt x="5016" y="19757"/>
                    <a:pt x="5259" y="20152"/>
                  </a:cubicBezTo>
                  <a:cubicBezTo>
                    <a:pt x="5533" y="20578"/>
                    <a:pt x="5837" y="20973"/>
                    <a:pt x="6201" y="21308"/>
                  </a:cubicBezTo>
                  <a:cubicBezTo>
                    <a:pt x="6384" y="21459"/>
                    <a:pt x="6596" y="21642"/>
                    <a:pt x="6779" y="21763"/>
                  </a:cubicBezTo>
                  <a:lnTo>
                    <a:pt x="7417" y="22219"/>
                  </a:lnTo>
                  <a:lnTo>
                    <a:pt x="9940" y="24043"/>
                  </a:lnTo>
                  <a:lnTo>
                    <a:pt x="21338" y="32250"/>
                  </a:lnTo>
                  <a:lnTo>
                    <a:pt x="21399" y="32311"/>
                  </a:lnTo>
                  <a:lnTo>
                    <a:pt x="21460" y="32220"/>
                  </a:lnTo>
                  <a:cubicBezTo>
                    <a:pt x="21764" y="31824"/>
                    <a:pt x="22098" y="31399"/>
                    <a:pt x="22433" y="30973"/>
                  </a:cubicBezTo>
                  <a:lnTo>
                    <a:pt x="24895" y="27782"/>
                  </a:lnTo>
                  <a:lnTo>
                    <a:pt x="24955" y="27691"/>
                  </a:lnTo>
                  <a:lnTo>
                    <a:pt x="24895" y="27630"/>
                  </a:lnTo>
                  <a:lnTo>
                    <a:pt x="13770" y="16931"/>
                  </a:lnTo>
                  <a:lnTo>
                    <a:pt x="13770" y="16961"/>
                  </a:lnTo>
                  <a:lnTo>
                    <a:pt x="9606" y="4651"/>
                  </a:lnTo>
                  <a:cubicBezTo>
                    <a:pt x="9089" y="3161"/>
                    <a:pt x="8694" y="2006"/>
                    <a:pt x="8420" y="1216"/>
                  </a:cubicBezTo>
                  <a:lnTo>
                    <a:pt x="8086" y="304"/>
                  </a:lnTo>
                  <a:cubicBezTo>
                    <a:pt x="8026" y="94"/>
                    <a:pt x="7995" y="3"/>
                    <a:pt x="79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" name="Google Shape;374;p28"/>
            <p:cNvSpPr/>
            <p:nvPr/>
          </p:nvSpPr>
          <p:spPr>
            <a:xfrm>
              <a:off x="5211600" y="1617125"/>
              <a:ext cx="144425" cy="35200"/>
            </a:xfrm>
            <a:custGeom>
              <a:avLst/>
              <a:gdLst/>
              <a:ahLst/>
              <a:cxnLst/>
              <a:rect l="l" t="t" r="r" b="b"/>
              <a:pathLst>
                <a:path w="5777" h="1408" extrusionOk="0">
                  <a:moveTo>
                    <a:pt x="2755" y="1"/>
                  </a:moveTo>
                  <a:cubicBezTo>
                    <a:pt x="2057" y="1"/>
                    <a:pt x="1358" y="177"/>
                    <a:pt x="730" y="526"/>
                  </a:cubicBezTo>
                  <a:cubicBezTo>
                    <a:pt x="457" y="678"/>
                    <a:pt x="214" y="860"/>
                    <a:pt x="1" y="1134"/>
                  </a:cubicBezTo>
                  <a:cubicBezTo>
                    <a:pt x="31" y="1134"/>
                    <a:pt x="305" y="921"/>
                    <a:pt x="791" y="647"/>
                  </a:cubicBezTo>
                  <a:cubicBezTo>
                    <a:pt x="1404" y="348"/>
                    <a:pt x="2060" y="201"/>
                    <a:pt x="2711" y="201"/>
                  </a:cubicBezTo>
                  <a:cubicBezTo>
                    <a:pt x="3514" y="201"/>
                    <a:pt x="4312" y="424"/>
                    <a:pt x="5016" y="860"/>
                  </a:cubicBezTo>
                  <a:cubicBezTo>
                    <a:pt x="5503" y="1164"/>
                    <a:pt x="5746" y="1407"/>
                    <a:pt x="5776" y="1407"/>
                  </a:cubicBezTo>
                  <a:cubicBezTo>
                    <a:pt x="5594" y="1134"/>
                    <a:pt x="5351" y="921"/>
                    <a:pt x="5107" y="738"/>
                  </a:cubicBezTo>
                  <a:cubicBezTo>
                    <a:pt x="4400" y="245"/>
                    <a:pt x="3578" y="1"/>
                    <a:pt x="27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" name="Google Shape;375;p28"/>
            <p:cNvSpPr/>
            <p:nvPr/>
          </p:nvSpPr>
          <p:spPr>
            <a:xfrm>
              <a:off x="5764800" y="2203400"/>
              <a:ext cx="73750" cy="21275"/>
            </a:xfrm>
            <a:custGeom>
              <a:avLst/>
              <a:gdLst/>
              <a:ahLst/>
              <a:cxnLst/>
              <a:rect l="l" t="t" r="r" b="b"/>
              <a:pathLst>
                <a:path w="2950" h="851" extrusionOk="0">
                  <a:moveTo>
                    <a:pt x="2174" y="1"/>
                  </a:moveTo>
                  <a:cubicBezTo>
                    <a:pt x="1916" y="1"/>
                    <a:pt x="1658" y="39"/>
                    <a:pt x="1399" y="114"/>
                  </a:cubicBezTo>
                  <a:cubicBezTo>
                    <a:pt x="852" y="206"/>
                    <a:pt x="366" y="449"/>
                    <a:pt x="1" y="844"/>
                  </a:cubicBezTo>
                  <a:cubicBezTo>
                    <a:pt x="3" y="848"/>
                    <a:pt x="8" y="850"/>
                    <a:pt x="15" y="850"/>
                  </a:cubicBezTo>
                  <a:cubicBezTo>
                    <a:pt x="114" y="850"/>
                    <a:pt x="667" y="497"/>
                    <a:pt x="1430" y="327"/>
                  </a:cubicBezTo>
                  <a:cubicBezTo>
                    <a:pt x="2250" y="114"/>
                    <a:pt x="2949" y="175"/>
                    <a:pt x="2949" y="114"/>
                  </a:cubicBezTo>
                  <a:cubicBezTo>
                    <a:pt x="2691" y="39"/>
                    <a:pt x="2433" y="1"/>
                    <a:pt x="21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28"/>
            <p:cNvSpPr/>
            <p:nvPr/>
          </p:nvSpPr>
          <p:spPr>
            <a:xfrm>
              <a:off x="5126500" y="1893175"/>
              <a:ext cx="90450" cy="25850"/>
            </a:xfrm>
            <a:custGeom>
              <a:avLst/>
              <a:gdLst/>
              <a:ahLst/>
              <a:cxnLst/>
              <a:rect l="l" t="t" r="r" b="b"/>
              <a:pathLst>
                <a:path w="3618" h="1034" extrusionOk="0">
                  <a:moveTo>
                    <a:pt x="3618" y="912"/>
                  </a:moveTo>
                  <a:cubicBezTo>
                    <a:pt x="3605" y="912"/>
                    <a:pt x="3591" y="914"/>
                    <a:pt x="3579" y="916"/>
                  </a:cubicBezTo>
                  <a:lnTo>
                    <a:pt x="3579" y="916"/>
                  </a:lnTo>
                  <a:cubicBezTo>
                    <a:pt x="3592" y="915"/>
                    <a:pt x="3605" y="914"/>
                    <a:pt x="3618" y="912"/>
                  </a:cubicBezTo>
                  <a:close/>
                  <a:moveTo>
                    <a:pt x="1" y="1"/>
                  </a:moveTo>
                  <a:lnTo>
                    <a:pt x="1" y="1"/>
                  </a:lnTo>
                  <a:cubicBezTo>
                    <a:pt x="31" y="31"/>
                    <a:pt x="61" y="61"/>
                    <a:pt x="92" y="92"/>
                  </a:cubicBezTo>
                  <a:cubicBezTo>
                    <a:pt x="548" y="487"/>
                    <a:pt x="1095" y="760"/>
                    <a:pt x="1672" y="912"/>
                  </a:cubicBezTo>
                  <a:cubicBezTo>
                    <a:pt x="1976" y="993"/>
                    <a:pt x="2280" y="1034"/>
                    <a:pt x="2584" y="1034"/>
                  </a:cubicBezTo>
                  <a:cubicBezTo>
                    <a:pt x="2736" y="1034"/>
                    <a:pt x="2888" y="1024"/>
                    <a:pt x="3040" y="1004"/>
                  </a:cubicBezTo>
                  <a:cubicBezTo>
                    <a:pt x="3192" y="1004"/>
                    <a:pt x="3314" y="973"/>
                    <a:pt x="3466" y="943"/>
                  </a:cubicBezTo>
                  <a:cubicBezTo>
                    <a:pt x="3489" y="943"/>
                    <a:pt x="3532" y="924"/>
                    <a:pt x="3579" y="916"/>
                  </a:cubicBezTo>
                  <a:lnTo>
                    <a:pt x="3579" y="916"/>
                  </a:lnTo>
                  <a:cubicBezTo>
                    <a:pt x="3327" y="939"/>
                    <a:pt x="3076" y="952"/>
                    <a:pt x="2824" y="952"/>
                  </a:cubicBezTo>
                  <a:cubicBezTo>
                    <a:pt x="2451" y="952"/>
                    <a:pt x="2077" y="923"/>
                    <a:pt x="1703" y="852"/>
                  </a:cubicBezTo>
                  <a:cubicBezTo>
                    <a:pt x="1095" y="669"/>
                    <a:pt x="517" y="365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" name="Google Shape;377;p28"/>
            <p:cNvSpPr/>
            <p:nvPr/>
          </p:nvSpPr>
          <p:spPr>
            <a:xfrm>
              <a:off x="5110550" y="1975225"/>
              <a:ext cx="135275" cy="25125"/>
            </a:xfrm>
            <a:custGeom>
              <a:avLst/>
              <a:gdLst/>
              <a:ahLst/>
              <a:cxnLst/>
              <a:rect l="l" t="t" r="r" b="b"/>
              <a:pathLst>
                <a:path w="5411" h="1005" extrusionOk="0">
                  <a:moveTo>
                    <a:pt x="2095" y="0"/>
                  </a:moveTo>
                  <a:cubicBezTo>
                    <a:pt x="1672" y="0"/>
                    <a:pt x="1253" y="34"/>
                    <a:pt x="821" y="92"/>
                  </a:cubicBezTo>
                  <a:cubicBezTo>
                    <a:pt x="578" y="123"/>
                    <a:pt x="365" y="153"/>
                    <a:pt x="213" y="184"/>
                  </a:cubicBezTo>
                  <a:cubicBezTo>
                    <a:pt x="152" y="184"/>
                    <a:pt x="91" y="184"/>
                    <a:pt x="0" y="214"/>
                  </a:cubicBezTo>
                  <a:lnTo>
                    <a:pt x="213" y="214"/>
                  </a:lnTo>
                  <a:lnTo>
                    <a:pt x="821" y="153"/>
                  </a:lnTo>
                  <a:cubicBezTo>
                    <a:pt x="1234" y="116"/>
                    <a:pt x="1636" y="90"/>
                    <a:pt x="2040" y="90"/>
                  </a:cubicBezTo>
                  <a:cubicBezTo>
                    <a:pt x="2290" y="90"/>
                    <a:pt x="2541" y="100"/>
                    <a:pt x="2797" y="123"/>
                  </a:cubicBezTo>
                  <a:cubicBezTo>
                    <a:pt x="3465" y="153"/>
                    <a:pt x="4104" y="305"/>
                    <a:pt x="4681" y="609"/>
                  </a:cubicBezTo>
                  <a:cubicBezTo>
                    <a:pt x="4924" y="731"/>
                    <a:pt x="5168" y="852"/>
                    <a:pt x="5411" y="1004"/>
                  </a:cubicBezTo>
                  <a:cubicBezTo>
                    <a:pt x="5350" y="944"/>
                    <a:pt x="5289" y="883"/>
                    <a:pt x="5198" y="852"/>
                  </a:cubicBezTo>
                  <a:cubicBezTo>
                    <a:pt x="5046" y="731"/>
                    <a:pt x="4894" y="609"/>
                    <a:pt x="4712" y="518"/>
                  </a:cubicBezTo>
                  <a:cubicBezTo>
                    <a:pt x="4104" y="244"/>
                    <a:pt x="3465" y="62"/>
                    <a:pt x="2797" y="32"/>
                  </a:cubicBezTo>
                  <a:cubicBezTo>
                    <a:pt x="2560" y="10"/>
                    <a:pt x="2327" y="0"/>
                    <a:pt x="209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" name="Google Shape;378;p28"/>
            <p:cNvSpPr/>
            <p:nvPr/>
          </p:nvSpPr>
          <p:spPr>
            <a:xfrm>
              <a:off x="5197925" y="1856700"/>
              <a:ext cx="291075" cy="490150"/>
            </a:xfrm>
            <a:custGeom>
              <a:avLst/>
              <a:gdLst/>
              <a:ahLst/>
              <a:cxnLst/>
              <a:rect l="l" t="t" r="r" b="b"/>
              <a:pathLst>
                <a:path w="11643" h="19606" extrusionOk="0">
                  <a:moveTo>
                    <a:pt x="1" y="1"/>
                  </a:moveTo>
                  <a:cubicBezTo>
                    <a:pt x="1" y="1"/>
                    <a:pt x="366" y="5928"/>
                    <a:pt x="821" y="8694"/>
                  </a:cubicBezTo>
                  <a:cubicBezTo>
                    <a:pt x="1247" y="11429"/>
                    <a:pt x="2128" y="14226"/>
                    <a:pt x="4104" y="16201"/>
                  </a:cubicBezTo>
                  <a:cubicBezTo>
                    <a:pt x="6050" y="18147"/>
                    <a:pt x="8876" y="19059"/>
                    <a:pt x="11642" y="19606"/>
                  </a:cubicBezTo>
                  <a:cubicBezTo>
                    <a:pt x="10730" y="18937"/>
                    <a:pt x="9879" y="18268"/>
                    <a:pt x="9028" y="17539"/>
                  </a:cubicBezTo>
                  <a:cubicBezTo>
                    <a:pt x="7934" y="16627"/>
                    <a:pt x="6323" y="15745"/>
                    <a:pt x="5442" y="14621"/>
                  </a:cubicBezTo>
                  <a:cubicBezTo>
                    <a:pt x="3739" y="12463"/>
                    <a:pt x="3344" y="9727"/>
                    <a:pt x="2493" y="7113"/>
                  </a:cubicBezTo>
                  <a:cubicBezTo>
                    <a:pt x="1673" y="4712"/>
                    <a:pt x="791" y="2402"/>
                    <a:pt x="1" y="1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28"/>
            <p:cNvSpPr/>
            <p:nvPr/>
          </p:nvSpPr>
          <p:spPr>
            <a:xfrm>
              <a:off x="5245800" y="1912375"/>
              <a:ext cx="209750" cy="45725"/>
            </a:xfrm>
            <a:custGeom>
              <a:avLst/>
              <a:gdLst/>
              <a:ahLst/>
              <a:cxnLst/>
              <a:rect l="l" t="t" r="r" b="b"/>
              <a:pathLst>
                <a:path w="8390" h="1829" extrusionOk="0">
                  <a:moveTo>
                    <a:pt x="4442" y="1"/>
                  </a:moveTo>
                  <a:cubicBezTo>
                    <a:pt x="4292" y="1"/>
                    <a:pt x="4138" y="8"/>
                    <a:pt x="3983" y="23"/>
                  </a:cubicBezTo>
                  <a:cubicBezTo>
                    <a:pt x="2949" y="114"/>
                    <a:pt x="1916" y="448"/>
                    <a:pt x="1004" y="1026"/>
                  </a:cubicBezTo>
                  <a:cubicBezTo>
                    <a:pt x="639" y="1239"/>
                    <a:pt x="305" y="1512"/>
                    <a:pt x="1" y="1816"/>
                  </a:cubicBezTo>
                  <a:cubicBezTo>
                    <a:pt x="1" y="1825"/>
                    <a:pt x="3" y="1829"/>
                    <a:pt x="8" y="1829"/>
                  </a:cubicBezTo>
                  <a:cubicBezTo>
                    <a:pt x="18" y="1829"/>
                    <a:pt x="40" y="1807"/>
                    <a:pt x="61" y="1786"/>
                  </a:cubicBezTo>
                  <a:lnTo>
                    <a:pt x="274" y="1603"/>
                  </a:lnTo>
                  <a:cubicBezTo>
                    <a:pt x="517" y="1421"/>
                    <a:pt x="761" y="1239"/>
                    <a:pt x="1034" y="1056"/>
                  </a:cubicBezTo>
                  <a:cubicBezTo>
                    <a:pt x="1946" y="509"/>
                    <a:pt x="2949" y="205"/>
                    <a:pt x="4013" y="114"/>
                  </a:cubicBezTo>
                  <a:cubicBezTo>
                    <a:pt x="4175" y="98"/>
                    <a:pt x="4335" y="91"/>
                    <a:pt x="4492" y="91"/>
                  </a:cubicBezTo>
                  <a:cubicBezTo>
                    <a:pt x="5516" y="91"/>
                    <a:pt x="6432" y="388"/>
                    <a:pt x="7144" y="388"/>
                  </a:cubicBezTo>
                  <a:cubicBezTo>
                    <a:pt x="7448" y="388"/>
                    <a:pt x="7782" y="357"/>
                    <a:pt x="8086" y="236"/>
                  </a:cubicBezTo>
                  <a:cubicBezTo>
                    <a:pt x="8208" y="205"/>
                    <a:pt x="8299" y="144"/>
                    <a:pt x="8390" y="84"/>
                  </a:cubicBezTo>
                  <a:lnTo>
                    <a:pt x="8390" y="84"/>
                  </a:lnTo>
                  <a:cubicBezTo>
                    <a:pt x="8389" y="84"/>
                    <a:pt x="8297" y="145"/>
                    <a:pt x="8056" y="205"/>
                  </a:cubicBezTo>
                  <a:cubicBezTo>
                    <a:pt x="7830" y="280"/>
                    <a:pt x="7564" y="335"/>
                    <a:pt x="7308" y="335"/>
                  </a:cubicBezTo>
                  <a:cubicBezTo>
                    <a:pt x="7252" y="335"/>
                    <a:pt x="7198" y="332"/>
                    <a:pt x="7144" y="327"/>
                  </a:cubicBezTo>
                  <a:cubicBezTo>
                    <a:pt x="6426" y="327"/>
                    <a:pt x="5498" y="1"/>
                    <a:pt x="444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" name="Google Shape;380;p28"/>
            <p:cNvSpPr/>
            <p:nvPr/>
          </p:nvSpPr>
          <p:spPr>
            <a:xfrm>
              <a:off x="5229075" y="1843025"/>
              <a:ext cx="199125" cy="50175"/>
            </a:xfrm>
            <a:custGeom>
              <a:avLst/>
              <a:gdLst/>
              <a:ahLst/>
              <a:cxnLst/>
              <a:rect l="l" t="t" r="r" b="b"/>
              <a:pathLst>
                <a:path w="7965" h="2007" extrusionOk="0">
                  <a:moveTo>
                    <a:pt x="7965" y="0"/>
                  </a:moveTo>
                  <a:cubicBezTo>
                    <a:pt x="7934" y="0"/>
                    <a:pt x="7904" y="31"/>
                    <a:pt x="7873" y="31"/>
                  </a:cubicBezTo>
                  <a:lnTo>
                    <a:pt x="7661" y="152"/>
                  </a:lnTo>
                  <a:cubicBezTo>
                    <a:pt x="7604" y="190"/>
                    <a:pt x="7538" y="231"/>
                    <a:pt x="7464" y="274"/>
                  </a:cubicBezTo>
                  <a:lnTo>
                    <a:pt x="7464" y="274"/>
                  </a:lnTo>
                  <a:cubicBezTo>
                    <a:pt x="7535" y="240"/>
                    <a:pt x="7600" y="209"/>
                    <a:pt x="7661" y="183"/>
                  </a:cubicBezTo>
                  <a:lnTo>
                    <a:pt x="7873" y="92"/>
                  </a:lnTo>
                  <a:cubicBezTo>
                    <a:pt x="7934" y="0"/>
                    <a:pt x="7965" y="0"/>
                    <a:pt x="7965" y="0"/>
                  </a:cubicBezTo>
                  <a:close/>
                  <a:moveTo>
                    <a:pt x="7464" y="274"/>
                  </a:moveTo>
                  <a:lnTo>
                    <a:pt x="7464" y="274"/>
                  </a:lnTo>
                  <a:cubicBezTo>
                    <a:pt x="7285" y="360"/>
                    <a:pt x="7071" y="469"/>
                    <a:pt x="6810" y="578"/>
                  </a:cubicBezTo>
                  <a:cubicBezTo>
                    <a:pt x="5898" y="973"/>
                    <a:pt x="4925" y="1307"/>
                    <a:pt x="3922" y="1551"/>
                  </a:cubicBezTo>
                  <a:cubicBezTo>
                    <a:pt x="2949" y="1794"/>
                    <a:pt x="1946" y="1915"/>
                    <a:pt x="913" y="1976"/>
                  </a:cubicBezTo>
                  <a:cubicBezTo>
                    <a:pt x="548" y="2007"/>
                    <a:pt x="214" y="2007"/>
                    <a:pt x="1" y="2007"/>
                  </a:cubicBezTo>
                  <a:lnTo>
                    <a:pt x="913" y="2007"/>
                  </a:lnTo>
                  <a:cubicBezTo>
                    <a:pt x="2980" y="1946"/>
                    <a:pt x="4986" y="1459"/>
                    <a:pt x="6840" y="578"/>
                  </a:cubicBezTo>
                  <a:cubicBezTo>
                    <a:pt x="7091" y="473"/>
                    <a:pt x="7299" y="369"/>
                    <a:pt x="7464" y="27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" name="Google Shape;381;p28"/>
            <p:cNvSpPr/>
            <p:nvPr/>
          </p:nvSpPr>
          <p:spPr>
            <a:xfrm>
              <a:off x="5424375" y="1789825"/>
              <a:ext cx="214325" cy="130725"/>
            </a:xfrm>
            <a:custGeom>
              <a:avLst/>
              <a:gdLst/>
              <a:ahLst/>
              <a:cxnLst/>
              <a:rect l="l" t="t" r="r" b="b"/>
              <a:pathLst>
                <a:path w="8573" h="5229" extrusionOk="0">
                  <a:moveTo>
                    <a:pt x="92" y="1"/>
                  </a:moveTo>
                  <a:cubicBezTo>
                    <a:pt x="92" y="1"/>
                    <a:pt x="91" y="1"/>
                    <a:pt x="91" y="1"/>
                  </a:cubicBezTo>
                  <a:lnTo>
                    <a:pt x="91" y="1"/>
                  </a:lnTo>
                  <a:cubicBezTo>
                    <a:pt x="93" y="1"/>
                    <a:pt x="94" y="1"/>
                    <a:pt x="95" y="1"/>
                  </a:cubicBezTo>
                  <a:lnTo>
                    <a:pt x="95" y="1"/>
                  </a:lnTo>
                  <a:lnTo>
                    <a:pt x="92" y="1"/>
                  </a:lnTo>
                  <a:close/>
                  <a:moveTo>
                    <a:pt x="1" y="1"/>
                  </a:moveTo>
                  <a:cubicBezTo>
                    <a:pt x="16" y="16"/>
                    <a:pt x="31" y="24"/>
                    <a:pt x="46" y="24"/>
                  </a:cubicBezTo>
                  <a:cubicBezTo>
                    <a:pt x="61" y="24"/>
                    <a:pt x="76" y="16"/>
                    <a:pt x="91" y="1"/>
                  </a:cubicBezTo>
                  <a:lnTo>
                    <a:pt x="91" y="1"/>
                  </a:lnTo>
                  <a:cubicBezTo>
                    <a:pt x="61" y="1"/>
                    <a:pt x="31" y="1"/>
                    <a:pt x="1" y="1"/>
                  </a:cubicBezTo>
                  <a:close/>
                  <a:moveTo>
                    <a:pt x="95" y="1"/>
                  </a:moveTo>
                  <a:lnTo>
                    <a:pt x="396" y="62"/>
                  </a:lnTo>
                  <a:cubicBezTo>
                    <a:pt x="1976" y="213"/>
                    <a:pt x="3496" y="852"/>
                    <a:pt x="4742" y="1824"/>
                  </a:cubicBezTo>
                  <a:cubicBezTo>
                    <a:pt x="5867" y="2736"/>
                    <a:pt x="6536" y="3891"/>
                    <a:pt x="7235" y="4499"/>
                  </a:cubicBezTo>
                  <a:cubicBezTo>
                    <a:pt x="7508" y="4742"/>
                    <a:pt x="7843" y="4955"/>
                    <a:pt x="8177" y="5107"/>
                  </a:cubicBezTo>
                  <a:cubicBezTo>
                    <a:pt x="8268" y="5138"/>
                    <a:pt x="8359" y="5168"/>
                    <a:pt x="8451" y="5198"/>
                  </a:cubicBezTo>
                  <a:lnTo>
                    <a:pt x="8496" y="5210"/>
                  </a:lnTo>
                  <a:lnTo>
                    <a:pt x="8496" y="5210"/>
                  </a:lnTo>
                  <a:cubicBezTo>
                    <a:pt x="8431" y="5192"/>
                    <a:pt x="8329" y="5159"/>
                    <a:pt x="8208" y="5107"/>
                  </a:cubicBezTo>
                  <a:cubicBezTo>
                    <a:pt x="7873" y="4955"/>
                    <a:pt x="7569" y="4742"/>
                    <a:pt x="7296" y="4469"/>
                  </a:cubicBezTo>
                  <a:cubicBezTo>
                    <a:pt x="6901" y="4104"/>
                    <a:pt x="6536" y="3679"/>
                    <a:pt x="6201" y="3253"/>
                  </a:cubicBezTo>
                  <a:cubicBezTo>
                    <a:pt x="5806" y="2706"/>
                    <a:pt x="5320" y="2220"/>
                    <a:pt x="4803" y="1794"/>
                  </a:cubicBezTo>
                  <a:cubicBezTo>
                    <a:pt x="3831" y="1034"/>
                    <a:pt x="2706" y="487"/>
                    <a:pt x="1520" y="183"/>
                  </a:cubicBezTo>
                  <a:cubicBezTo>
                    <a:pt x="1064" y="69"/>
                    <a:pt x="580" y="8"/>
                    <a:pt x="95" y="1"/>
                  </a:cubicBezTo>
                  <a:close/>
                  <a:moveTo>
                    <a:pt x="8496" y="5210"/>
                  </a:moveTo>
                  <a:lnTo>
                    <a:pt x="8496" y="5210"/>
                  </a:lnTo>
                  <a:cubicBezTo>
                    <a:pt x="8544" y="5223"/>
                    <a:pt x="8572" y="5229"/>
                    <a:pt x="8572" y="5229"/>
                  </a:cubicBezTo>
                  <a:lnTo>
                    <a:pt x="8496" y="521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28"/>
            <p:cNvSpPr/>
            <p:nvPr/>
          </p:nvSpPr>
          <p:spPr>
            <a:xfrm>
              <a:off x="5448700" y="1880625"/>
              <a:ext cx="178600" cy="85525"/>
            </a:xfrm>
            <a:custGeom>
              <a:avLst/>
              <a:gdLst/>
              <a:ahLst/>
              <a:cxnLst/>
              <a:rect l="l" t="t" r="r" b="b"/>
              <a:pathLst>
                <a:path w="7144" h="3421" extrusionOk="0">
                  <a:moveTo>
                    <a:pt x="1873" y="1"/>
                  </a:moveTo>
                  <a:cubicBezTo>
                    <a:pt x="1649" y="1"/>
                    <a:pt x="1429" y="16"/>
                    <a:pt x="1216" y="47"/>
                  </a:cubicBezTo>
                  <a:cubicBezTo>
                    <a:pt x="821" y="77"/>
                    <a:pt x="517" y="138"/>
                    <a:pt x="335" y="168"/>
                  </a:cubicBezTo>
                  <a:lnTo>
                    <a:pt x="92" y="229"/>
                  </a:lnTo>
                  <a:cubicBezTo>
                    <a:pt x="61" y="229"/>
                    <a:pt x="31" y="229"/>
                    <a:pt x="0" y="259"/>
                  </a:cubicBezTo>
                  <a:lnTo>
                    <a:pt x="92" y="259"/>
                  </a:lnTo>
                  <a:lnTo>
                    <a:pt x="335" y="229"/>
                  </a:lnTo>
                  <a:cubicBezTo>
                    <a:pt x="547" y="199"/>
                    <a:pt x="851" y="138"/>
                    <a:pt x="1216" y="107"/>
                  </a:cubicBezTo>
                  <a:cubicBezTo>
                    <a:pt x="1405" y="95"/>
                    <a:pt x="1589" y="87"/>
                    <a:pt x="1769" y="87"/>
                  </a:cubicBezTo>
                  <a:cubicBezTo>
                    <a:pt x="2025" y="87"/>
                    <a:pt x="2274" y="102"/>
                    <a:pt x="2523" y="138"/>
                  </a:cubicBezTo>
                  <a:cubicBezTo>
                    <a:pt x="3070" y="199"/>
                    <a:pt x="3587" y="411"/>
                    <a:pt x="3982" y="776"/>
                  </a:cubicBezTo>
                  <a:cubicBezTo>
                    <a:pt x="4408" y="1110"/>
                    <a:pt x="4803" y="1475"/>
                    <a:pt x="5137" y="1901"/>
                  </a:cubicBezTo>
                  <a:cubicBezTo>
                    <a:pt x="5411" y="2235"/>
                    <a:pt x="5745" y="2569"/>
                    <a:pt x="6079" y="2843"/>
                  </a:cubicBezTo>
                  <a:cubicBezTo>
                    <a:pt x="6292" y="3056"/>
                    <a:pt x="6566" y="3208"/>
                    <a:pt x="6839" y="3329"/>
                  </a:cubicBezTo>
                  <a:cubicBezTo>
                    <a:pt x="6931" y="3360"/>
                    <a:pt x="7052" y="3390"/>
                    <a:pt x="7143" y="3420"/>
                  </a:cubicBezTo>
                  <a:cubicBezTo>
                    <a:pt x="7143" y="3420"/>
                    <a:pt x="7052" y="3360"/>
                    <a:pt x="6870" y="3299"/>
                  </a:cubicBezTo>
                  <a:cubicBezTo>
                    <a:pt x="6596" y="3177"/>
                    <a:pt x="6353" y="2995"/>
                    <a:pt x="6110" y="2813"/>
                  </a:cubicBezTo>
                  <a:cubicBezTo>
                    <a:pt x="5776" y="2509"/>
                    <a:pt x="5472" y="2205"/>
                    <a:pt x="5198" y="1870"/>
                  </a:cubicBezTo>
                  <a:cubicBezTo>
                    <a:pt x="4864" y="1414"/>
                    <a:pt x="4469" y="1050"/>
                    <a:pt x="4073" y="685"/>
                  </a:cubicBezTo>
                  <a:cubicBezTo>
                    <a:pt x="3617" y="351"/>
                    <a:pt x="3101" y="107"/>
                    <a:pt x="2554" y="47"/>
                  </a:cubicBezTo>
                  <a:cubicBezTo>
                    <a:pt x="2326" y="16"/>
                    <a:pt x="2098" y="1"/>
                    <a:pt x="187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" name="Google Shape;383;p28"/>
            <p:cNvSpPr/>
            <p:nvPr/>
          </p:nvSpPr>
          <p:spPr>
            <a:xfrm>
              <a:off x="5633350" y="1932400"/>
              <a:ext cx="139850" cy="28500"/>
            </a:xfrm>
            <a:custGeom>
              <a:avLst/>
              <a:gdLst/>
              <a:ahLst/>
              <a:cxnLst/>
              <a:rect l="l" t="t" r="r" b="b"/>
              <a:pathLst>
                <a:path w="5594" h="1140" extrusionOk="0">
                  <a:moveTo>
                    <a:pt x="5307" y="53"/>
                  </a:moveTo>
                  <a:lnTo>
                    <a:pt x="5307" y="53"/>
                  </a:lnTo>
                  <a:cubicBezTo>
                    <a:pt x="5331" y="59"/>
                    <a:pt x="5356" y="66"/>
                    <a:pt x="5381" y="73"/>
                  </a:cubicBezTo>
                  <a:cubicBezTo>
                    <a:pt x="5441" y="73"/>
                    <a:pt x="5502" y="103"/>
                    <a:pt x="5593" y="103"/>
                  </a:cubicBezTo>
                  <a:cubicBezTo>
                    <a:pt x="5501" y="83"/>
                    <a:pt x="5404" y="66"/>
                    <a:pt x="5307" y="53"/>
                  </a:cubicBezTo>
                  <a:close/>
                  <a:moveTo>
                    <a:pt x="0" y="802"/>
                  </a:moveTo>
                  <a:cubicBezTo>
                    <a:pt x="16" y="812"/>
                    <a:pt x="31" y="821"/>
                    <a:pt x="46" y="830"/>
                  </a:cubicBezTo>
                  <a:lnTo>
                    <a:pt x="46" y="830"/>
                  </a:lnTo>
                  <a:cubicBezTo>
                    <a:pt x="31" y="820"/>
                    <a:pt x="16" y="810"/>
                    <a:pt x="0" y="802"/>
                  </a:cubicBezTo>
                  <a:close/>
                  <a:moveTo>
                    <a:pt x="4913" y="0"/>
                  </a:moveTo>
                  <a:cubicBezTo>
                    <a:pt x="4856" y="0"/>
                    <a:pt x="4799" y="4"/>
                    <a:pt x="4742" y="12"/>
                  </a:cubicBezTo>
                  <a:cubicBezTo>
                    <a:pt x="4438" y="12"/>
                    <a:pt x="4134" y="73"/>
                    <a:pt x="3830" y="194"/>
                  </a:cubicBezTo>
                  <a:cubicBezTo>
                    <a:pt x="3496" y="316"/>
                    <a:pt x="3162" y="468"/>
                    <a:pt x="2767" y="620"/>
                  </a:cubicBezTo>
                  <a:cubicBezTo>
                    <a:pt x="2432" y="802"/>
                    <a:pt x="2067" y="924"/>
                    <a:pt x="1703" y="1015"/>
                  </a:cubicBezTo>
                  <a:cubicBezTo>
                    <a:pt x="1480" y="1060"/>
                    <a:pt x="1258" y="1088"/>
                    <a:pt x="1035" y="1088"/>
                  </a:cubicBezTo>
                  <a:cubicBezTo>
                    <a:pt x="954" y="1088"/>
                    <a:pt x="872" y="1084"/>
                    <a:pt x="791" y="1076"/>
                  </a:cubicBezTo>
                  <a:cubicBezTo>
                    <a:pt x="534" y="1047"/>
                    <a:pt x="278" y="966"/>
                    <a:pt x="46" y="830"/>
                  </a:cubicBezTo>
                  <a:lnTo>
                    <a:pt x="46" y="830"/>
                  </a:lnTo>
                  <a:cubicBezTo>
                    <a:pt x="92" y="861"/>
                    <a:pt x="137" y="901"/>
                    <a:pt x="183" y="924"/>
                  </a:cubicBezTo>
                  <a:cubicBezTo>
                    <a:pt x="365" y="1015"/>
                    <a:pt x="578" y="1076"/>
                    <a:pt x="791" y="1106"/>
                  </a:cubicBezTo>
                  <a:cubicBezTo>
                    <a:pt x="907" y="1130"/>
                    <a:pt x="1023" y="1139"/>
                    <a:pt x="1139" y="1139"/>
                  </a:cubicBezTo>
                  <a:cubicBezTo>
                    <a:pt x="1327" y="1139"/>
                    <a:pt x="1515" y="1114"/>
                    <a:pt x="1703" y="1076"/>
                  </a:cubicBezTo>
                  <a:cubicBezTo>
                    <a:pt x="2098" y="985"/>
                    <a:pt x="2432" y="833"/>
                    <a:pt x="2797" y="681"/>
                  </a:cubicBezTo>
                  <a:cubicBezTo>
                    <a:pt x="3162" y="529"/>
                    <a:pt x="3526" y="346"/>
                    <a:pt x="3830" y="225"/>
                  </a:cubicBezTo>
                  <a:cubicBezTo>
                    <a:pt x="4134" y="134"/>
                    <a:pt x="4438" y="73"/>
                    <a:pt x="4742" y="42"/>
                  </a:cubicBezTo>
                  <a:cubicBezTo>
                    <a:pt x="4816" y="34"/>
                    <a:pt x="4891" y="31"/>
                    <a:pt x="4968" y="31"/>
                  </a:cubicBezTo>
                  <a:cubicBezTo>
                    <a:pt x="5080" y="31"/>
                    <a:pt x="5194" y="39"/>
                    <a:pt x="5307" y="53"/>
                  </a:cubicBezTo>
                  <a:lnTo>
                    <a:pt x="5307" y="53"/>
                  </a:lnTo>
                  <a:cubicBezTo>
                    <a:pt x="5176" y="20"/>
                    <a:pt x="5044" y="0"/>
                    <a:pt x="491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4" name="Google Shape;384;p28"/>
            <p:cNvSpPr/>
            <p:nvPr/>
          </p:nvSpPr>
          <p:spPr>
            <a:xfrm>
              <a:off x="5609800" y="1976000"/>
              <a:ext cx="177825" cy="54175"/>
            </a:xfrm>
            <a:custGeom>
              <a:avLst/>
              <a:gdLst/>
              <a:ahLst/>
              <a:cxnLst/>
              <a:rect l="l" t="t" r="r" b="b"/>
              <a:pathLst>
                <a:path w="7113" h="2167" extrusionOk="0">
                  <a:moveTo>
                    <a:pt x="6079" y="1"/>
                  </a:moveTo>
                  <a:cubicBezTo>
                    <a:pt x="5654" y="1"/>
                    <a:pt x="5259" y="61"/>
                    <a:pt x="4864" y="213"/>
                  </a:cubicBezTo>
                  <a:cubicBezTo>
                    <a:pt x="4377" y="426"/>
                    <a:pt x="3952" y="669"/>
                    <a:pt x="3557" y="973"/>
                  </a:cubicBezTo>
                  <a:cubicBezTo>
                    <a:pt x="3131" y="1277"/>
                    <a:pt x="2705" y="1551"/>
                    <a:pt x="2280" y="1764"/>
                  </a:cubicBezTo>
                  <a:cubicBezTo>
                    <a:pt x="1915" y="1946"/>
                    <a:pt x="1520" y="2068"/>
                    <a:pt x="1094" y="2098"/>
                  </a:cubicBezTo>
                  <a:cubicBezTo>
                    <a:pt x="1035" y="2103"/>
                    <a:pt x="975" y="2105"/>
                    <a:pt x="915" y="2105"/>
                  </a:cubicBezTo>
                  <a:cubicBezTo>
                    <a:pt x="603" y="2105"/>
                    <a:pt x="280" y="2038"/>
                    <a:pt x="0" y="1885"/>
                  </a:cubicBezTo>
                  <a:lnTo>
                    <a:pt x="0" y="1885"/>
                  </a:lnTo>
                  <a:cubicBezTo>
                    <a:pt x="91" y="1946"/>
                    <a:pt x="183" y="2007"/>
                    <a:pt x="274" y="2037"/>
                  </a:cubicBezTo>
                  <a:cubicBezTo>
                    <a:pt x="499" y="2112"/>
                    <a:pt x="724" y="2167"/>
                    <a:pt x="949" y="2167"/>
                  </a:cubicBezTo>
                  <a:cubicBezTo>
                    <a:pt x="998" y="2167"/>
                    <a:pt x="1046" y="2164"/>
                    <a:pt x="1094" y="2159"/>
                  </a:cubicBezTo>
                  <a:cubicBezTo>
                    <a:pt x="1520" y="2128"/>
                    <a:pt x="1915" y="2037"/>
                    <a:pt x="2310" y="1855"/>
                  </a:cubicBezTo>
                  <a:cubicBezTo>
                    <a:pt x="2736" y="1612"/>
                    <a:pt x="3192" y="1338"/>
                    <a:pt x="3587" y="1034"/>
                  </a:cubicBezTo>
                  <a:cubicBezTo>
                    <a:pt x="3982" y="730"/>
                    <a:pt x="4438" y="487"/>
                    <a:pt x="4894" y="274"/>
                  </a:cubicBezTo>
                  <a:cubicBezTo>
                    <a:pt x="5259" y="122"/>
                    <a:pt x="5654" y="61"/>
                    <a:pt x="6079" y="61"/>
                  </a:cubicBezTo>
                  <a:cubicBezTo>
                    <a:pt x="6444" y="92"/>
                    <a:pt x="6809" y="213"/>
                    <a:pt x="7113" y="426"/>
                  </a:cubicBezTo>
                  <a:cubicBezTo>
                    <a:pt x="7052" y="365"/>
                    <a:pt x="6961" y="305"/>
                    <a:pt x="6870" y="244"/>
                  </a:cubicBezTo>
                  <a:cubicBezTo>
                    <a:pt x="6626" y="92"/>
                    <a:pt x="6353" y="31"/>
                    <a:pt x="607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" name="Google Shape;385;p28"/>
            <p:cNvSpPr/>
            <p:nvPr/>
          </p:nvSpPr>
          <p:spPr>
            <a:xfrm>
              <a:off x="5608275" y="1897725"/>
              <a:ext cx="47900" cy="242450"/>
            </a:xfrm>
            <a:custGeom>
              <a:avLst/>
              <a:gdLst/>
              <a:ahLst/>
              <a:cxnLst/>
              <a:rect l="l" t="t" r="r" b="b"/>
              <a:pathLst>
                <a:path w="1916" h="9698" extrusionOk="0">
                  <a:moveTo>
                    <a:pt x="1915" y="1"/>
                  </a:moveTo>
                  <a:lnTo>
                    <a:pt x="1915" y="1"/>
                  </a:lnTo>
                  <a:cubicBezTo>
                    <a:pt x="1642" y="1126"/>
                    <a:pt x="943" y="2098"/>
                    <a:pt x="517" y="3162"/>
                  </a:cubicBezTo>
                  <a:cubicBezTo>
                    <a:pt x="304" y="3679"/>
                    <a:pt x="0" y="4621"/>
                    <a:pt x="0" y="4621"/>
                  </a:cubicBezTo>
                  <a:lnTo>
                    <a:pt x="852" y="9606"/>
                  </a:lnTo>
                  <a:lnTo>
                    <a:pt x="882" y="9697"/>
                  </a:lnTo>
                  <a:cubicBezTo>
                    <a:pt x="1642" y="6566"/>
                    <a:pt x="1794" y="3223"/>
                    <a:pt x="1915" y="1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6" name="Google Shape;386;p28"/>
            <p:cNvSpPr/>
            <p:nvPr/>
          </p:nvSpPr>
          <p:spPr>
            <a:xfrm>
              <a:off x="5438050" y="1225225"/>
              <a:ext cx="66900" cy="145925"/>
            </a:xfrm>
            <a:custGeom>
              <a:avLst/>
              <a:gdLst/>
              <a:ahLst/>
              <a:cxnLst/>
              <a:rect l="l" t="t" r="r" b="b"/>
              <a:pathLst>
                <a:path w="2676" h="5837" extrusionOk="0">
                  <a:moveTo>
                    <a:pt x="2676" y="1"/>
                  </a:moveTo>
                  <a:lnTo>
                    <a:pt x="2638" y="172"/>
                  </a:lnTo>
                  <a:lnTo>
                    <a:pt x="2638" y="172"/>
                  </a:lnTo>
                  <a:cubicBezTo>
                    <a:pt x="2654" y="116"/>
                    <a:pt x="2666" y="59"/>
                    <a:pt x="2676" y="1"/>
                  </a:cubicBezTo>
                  <a:close/>
                  <a:moveTo>
                    <a:pt x="2638" y="172"/>
                  </a:moveTo>
                  <a:cubicBezTo>
                    <a:pt x="2497" y="673"/>
                    <a:pt x="2104" y="1083"/>
                    <a:pt x="1612" y="1247"/>
                  </a:cubicBezTo>
                  <a:cubicBezTo>
                    <a:pt x="1308" y="1338"/>
                    <a:pt x="943" y="1338"/>
                    <a:pt x="639" y="1460"/>
                  </a:cubicBezTo>
                  <a:cubicBezTo>
                    <a:pt x="335" y="1551"/>
                    <a:pt x="92" y="1855"/>
                    <a:pt x="122" y="2220"/>
                  </a:cubicBezTo>
                  <a:cubicBezTo>
                    <a:pt x="183" y="2463"/>
                    <a:pt x="396" y="2615"/>
                    <a:pt x="578" y="2767"/>
                  </a:cubicBezTo>
                  <a:cubicBezTo>
                    <a:pt x="761" y="2919"/>
                    <a:pt x="943" y="3192"/>
                    <a:pt x="821" y="3405"/>
                  </a:cubicBezTo>
                  <a:cubicBezTo>
                    <a:pt x="730" y="3618"/>
                    <a:pt x="366" y="3679"/>
                    <a:pt x="183" y="3891"/>
                  </a:cubicBezTo>
                  <a:cubicBezTo>
                    <a:pt x="1" y="4104"/>
                    <a:pt x="31" y="4439"/>
                    <a:pt x="214" y="4651"/>
                  </a:cubicBezTo>
                  <a:cubicBezTo>
                    <a:pt x="426" y="4864"/>
                    <a:pt x="639" y="5046"/>
                    <a:pt x="882" y="5198"/>
                  </a:cubicBezTo>
                  <a:cubicBezTo>
                    <a:pt x="1156" y="5320"/>
                    <a:pt x="1338" y="5563"/>
                    <a:pt x="1399" y="5837"/>
                  </a:cubicBezTo>
                  <a:lnTo>
                    <a:pt x="2638" y="172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" name="Google Shape;387;p28"/>
            <p:cNvSpPr/>
            <p:nvPr/>
          </p:nvSpPr>
          <p:spPr>
            <a:xfrm>
              <a:off x="5469225" y="1140325"/>
              <a:ext cx="338175" cy="290100"/>
            </a:xfrm>
            <a:custGeom>
              <a:avLst/>
              <a:gdLst/>
              <a:ahLst/>
              <a:cxnLst/>
              <a:rect l="l" t="t" r="r" b="b"/>
              <a:pathLst>
                <a:path w="13527" h="11604" extrusionOk="0">
                  <a:moveTo>
                    <a:pt x="6136" y="0"/>
                  </a:moveTo>
                  <a:cubicBezTo>
                    <a:pt x="5996" y="0"/>
                    <a:pt x="5866" y="38"/>
                    <a:pt x="5775" y="144"/>
                  </a:cubicBezTo>
                  <a:cubicBezTo>
                    <a:pt x="5623" y="357"/>
                    <a:pt x="5623" y="631"/>
                    <a:pt x="5806" y="813"/>
                  </a:cubicBezTo>
                  <a:cubicBezTo>
                    <a:pt x="5893" y="901"/>
                    <a:pt x="5988" y="974"/>
                    <a:pt x="6089" y="1037"/>
                  </a:cubicBezTo>
                  <a:lnTo>
                    <a:pt x="6089" y="1037"/>
                  </a:lnTo>
                  <a:cubicBezTo>
                    <a:pt x="5430" y="743"/>
                    <a:pt x="4728" y="565"/>
                    <a:pt x="3982" y="540"/>
                  </a:cubicBezTo>
                  <a:cubicBezTo>
                    <a:pt x="3936" y="535"/>
                    <a:pt x="3890" y="532"/>
                    <a:pt x="3843" y="532"/>
                  </a:cubicBezTo>
                  <a:cubicBezTo>
                    <a:pt x="3608" y="532"/>
                    <a:pt x="3359" y="595"/>
                    <a:pt x="3131" y="722"/>
                  </a:cubicBezTo>
                  <a:cubicBezTo>
                    <a:pt x="2857" y="874"/>
                    <a:pt x="2736" y="1178"/>
                    <a:pt x="2796" y="1482"/>
                  </a:cubicBezTo>
                  <a:cubicBezTo>
                    <a:pt x="2824" y="1575"/>
                    <a:pt x="2880" y="1650"/>
                    <a:pt x="2952" y="1706"/>
                  </a:cubicBezTo>
                  <a:lnTo>
                    <a:pt x="2952" y="1706"/>
                  </a:lnTo>
                  <a:cubicBezTo>
                    <a:pt x="2329" y="1733"/>
                    <a:pt x="1728" y="1916"/>
                    <a:pt x="1216" y="2242"/>
                  </a:cubicBezTo>
                  <a:cubicBezTo>
                    <a:pt x="730" y="2576"/>
                    <a:pt x="274" y="3093"/>
                    <a:pt x="395" y="3670"/>
                  </a:cubicBezTo>
                  <a:cubicBezTo>
                    <a:pt x="517" y="3974"/>
                    <a:pt x="669" y="4309"/>
                    <a:pt x="821" y="4582"/>
                  </a:cubicBezTo>
                  <a:cubicBezTo>
                    <a:pt x="1033" y="5190"/>
                    <a:pt x="730" y="5828"/>
                    <a:pt x="517" y="6406"/>
                  </a:cubicBezTo>
                  <a:cubicBezTo>
                    <a:pt x="122" y="7287"/>
                    <a:pt x="0" y="8260"/>
                    <a:pt x="122" y="9233"/>
                  </a:cubicBezTo>
                  <a:cubicBezTo>
                    <a:pt x="243" y="10205"/>
                    <a:pt x="821" y="11087"/>
                    <a:pt x="1641" y="11604"/>
                  </a:cubicBezTo>
                  <a:lnTo>
                    <a:pt x="12675" y="8321"/>
                  </a:lnTo>
                  <a:cubicBezTo>
                    <a:pt x="13526" y="6558"/>
                    <a:pt x="12918" y="4339"/>
                    <a:pt x="11611" y="2880"/>
                  </a:cubicBezTo>
                  <a:cubicBezTo>
                    <a:pt x="10304" y="1421"/>
                    <a:pt x="8420" y="600"/>
                    <a:pt x="6565" y="84"/>
                  </a:cubicBezTo>
                  <a:cubicBezTo>
                    <a:pt x="6429" y="38"/>
                    <a:pt x="6277" y="0"/>
                    <a:pt x="61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28"/>
            <p:cNvSpPr/>
            <p:nvPr/>
          </p:nvSpPr>
          <p:spPr>
            <a:xfrm>
              <a:off x="5411450" y="1200550"/>
              <a:ext cx="390625" cy="523400"/>
            </a:xfrm>
            <a:custGeom>
              <a:avLst/>
              <a:gdLst/>
              <a:ahLst/>
              <a:cxnLst/>
              <a:rect l="l" t="t" r="r" b="b"/>
              <a:pathLst>
                <a:path w="15625" h="20936" extrusionOk="0">
                  <a:moveTo>
                    <a:pt x="9519" y="1"/>
                  </a:moveTo>
                  <a:cubicBezTo>
                    <a:pt x="7054" y="1"/>
                    <a:pt x="4782" y="1640"/>
                    <a:pt x="4104" y="4149"/>
                  </a:cubicBezTo>
                  <a:lnTo>
                    <a:pt x="609" y="15942"/>
                  </a:lnTo>
                  <a:cubicBezTo>
                    <a:pt x="1" y="18040"/>
                    <a:pt x="1217" y="20228"/>
                    <a:pt x="3344" y="20806"/>
                  </a:cubicBezTo>
                  <a:cubicBezTo>
                    <a:pt x="3680" y="20893"/>
                    <a:pt x="4017" y="20936"/>
                    <a:pt x="4349" y="20936"/>
                  </a:cubicBezTo>
                  <a:cubicBezTo>
                    <a:pt x="5973" y="20936"/>
                    <a:pt x="7470" y="19928"/>
                    <a:pt x="8025" y="18313"/>
                  </a:cubicBezTo>
                  <a:lnTo>
                    <a:pt x="8755" y="16216"/>
                  </a:lnTo>
                  <a:cubicBezTo>
                    <a:pt x="8755" y="16216"/>
                    <a:pt x="9008" y="16265"/>
                    <a:pt x="9393" y="16265"/>
                  </a:cubicBezTo>
                  <a:cubicBezTo>
                    <a:pt x="10334" y="16265"/>
                    <a:pt x="12064" y="15974"/>
                    <a:pt x="12798" y="13967"/>
                  </a:cubicBezTo>
                  <a:cubicBezTo>
                    <a:pt x="13314" y="12599"/>
                    <a:pt x="14165" y="9711"/>
                    <a:pt x="14864" y="7097"/>
                  </a:cubicBezTo>
                  <a:cubicBezTo>
                    <a:pt x="15624" y="4271"/>
                    <a:pt x="14105" y="1322"/>
                    <a:pt x="11369" y="319"/>
                  </a:cubicBezTo>
                  <a:lnTo>
                    <a:pt x="11095" y="228"/>
                  </a:lnTo>
                  <a:cubicBezTo>
                    <a:pt x="10570" y="74"/>
                    <a:pt x="10040" y="1"/>
                    <a:pt x="9519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" name="Google Shape;389;p28"/>
            <p:cNvSpPr/>
            <p:nvPr/>
          </p:nvSpPr>
          <p:spPr>
            <a:xfrm>
              <a:off x="5548250" y="1545150"/>
              <a:ext cx="82850" cy="78300"/>
            </a:xfrm>
            <a:custGeom>
              <a:avLst/>
              <a:gdLst/>
              <a:ahLst/>
              <a:cxnLst/>
              <a:rect l="l" t="t" r="r" b="b"/>
              <a:pathLst>
                <a:path w="3314" h="3132" extrusionOk="0">
                  <a:moveTo>
                    <a:pt x="0" y="0"/>
                  </a:moveTo>
                  <a:cubicBezTo>
                    <a:pt x="0" y="1"/>
                    <a:pt x="122" y="2371"/>
                    <a:pt x="3040" y="3131"/>
                  </a:cubicBezTo>
                  <a:lnTo>
                    <a:pt x="3313" y="2402"/>
                  </a:lnTo>
                  <a:cubicBezTo>
                    <a:pt x="1976" y="1946"/>
                    <a:pt x="821" y="1095"/>
                    <a:pt x="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" name="Google Shape;390;p28"/>
            <p:cNvSpPr/>
            <p:nvPr/>
          </p:nvSpPr>
          <p:spPr>
            <a:xfrm>
              <a:off x="5488200" y="1192750"/>
              <a:ext cx="129225" cy="204800"/>
            </a:xfrm>
            <a:custGeom>
              <a:avLst/>
              <a:gdLst/>
              <a:ahLst/>
              <a:cxnLst/>
              <a:rect l="l" t="t" r="r" b="b"/>
              <a:pathLst>
                <a:path w="5169" h="8192" extrusionOk="0">
                  <a:moveTo>
                    <a:pt x="3523" y="0"/>
                  </a:moveTo>
                  <a:cubicBezTo>
                    <a:pt x="3246" y="0"/>
                    <a:pt x="2949" y="69"/>
                    <a:pt x="2676" y="145"/>
                  </a:cubicBezTo>
                  <a:cubicBezTo>
                    <a:pt x="2098" y="297"/>
                    <a:pt x="1673" y="722"/>
                    <a:pt x="1460" y="1269"/>
                  </a:cubicBezTo>
                  <a:cubicBezTo>
                    <a:pt x="700" y="3336"/>
                    <a:pt x="639" y="5251"/>
                    <a:pt x="62" y="7257"/>
                  </a:cubicBezTo>
                  <a:cubicBezTo>
                    <a:pt x="31" y="7379"/>
                    <a:pt x="1" y="7531"/>
                    <a:pt x="31" y="7683"/>
                  </a:cubicBezTo>
                  <a:cubicBezTo>
                    <a:pt x="153" y="8017"/>
                    <a:pt x="518" y="8139"/>
                    <a:pt x="882" y="8169"/>
                  </a:cubicBezTo>
                  <a:cubicBezTo>
                    <a:pt x="968" y="8184"/>
                    <a:pt x="1049" y="8192"/>
                    <a:pt x="1127" y="8192"/>
                  </a:cubicBezTo>
                  <a:cubicBezTo>
                    <a:pt x="1824" y="8192"/>
                    <a:pt x="2229" y="7607"/>
                    <a:pt x="2585" y="6923"/>
                  </a:cubicBezTo>
                  <a:cubicBezTo>
                    <a:pt x="2737" y="6437"/>
                    <a:pt x="2828" y="5981"/>
                    <a:pt x="2889" y="5494"/>
                  </a:cubicBezTo>
                  <a:cubicBezTo>
                    <a:pt x="3010" y="4127"/>
                    <a:pt x="3800" y="2911"/>
                    <a:pt x="5047" y="2333"/>
                  </a:cubicBezTo>
                  <a:lnTo>
                    <a:pt x="5168" y="2272"/>
                  </a:lnTo>
                  <a:cubicBezTo>
                    <a:pt x="4925" y="1756"/>
                    <a:pt x="4651" y="662"/>
                    <a:pt x="4256" y="266"/>
                  </a:cubicBezTo>
                  <a:cubicBezTo>
                    <a:pt x="4059" y="69"/>
                    <a:pt x="3800" y="0"/>
                    <a:pt x="35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5452300" y="1334000"/>
              <a:ext cx="73925" cy="81425"/>
            </a:xfrm>
            <a:custGeom>
              <a:avLst/>
              <a:gdLst/>
              <a:ahLst/>
              <a:cxnLst/>
              <a:rect l="l" t="t" r="r" b="b"/>
              <a:pathLst>
                <a:path w="2957" h="3257" extrusionOk="0">
                  <a:moveTo>
                    <a:pt x="1801" y="1"/>
                  </a:moveTo>
                  <a:cubicBezTo>
                    <a:pt x="1345" y="1"/>
                    <a:pt x="864" y="242"/>
                    <a:pt x="586" y="1091"/>
                  </a:cubicBezTo>
                  <a:cubicBezTo>
                    <a:pt x="1" y="2901"/>
                    <a:pt x="1713" y="3257"/>
                    <a:pt x="2027" y="3257"/>
                  </a:cubicBezTo>
                  <a:cubicBezTo>
                    <a:pt x="2056" y="3257"/>
                    <a:pt x="2073" y="3254"/>
                    <a:pt x="2075" y="3249"/>
                  </a:cubicBezTo>
                  <a:cubicBezTo>
                    <a:pt x="2075" y="3188"/>
                    <a:pt x="2957" y="422"/>
                    <a:pt x="2957" y="422"/>
                  </a:cubicBezTo>
                  <a:cubicBezTo>
                    <a:pt x="2940" y="405"/>
                    <a:pt x="2391" y="1"/>
                    <a:pt x="1801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5475300" y="1349850"/>
              <a:ext cx="28125" cy="44550"/>
            </a:xfrm>
            <a:custGeom>
              <a:avLst/>
              <a:gdLst/>
              <a:ahLst/>
              <a:cxnLst/>
              <a:rect l="l" t="t" r="r" b="b"/>
              <a:pathLst>
                <a:path w="1125" h="1782" extrusionOk="0">
                  <a:moveTo>
                    <a:pt x="912" y="1"/>
                  </a:moveTo>
                  <a:cubicBezTo>
                    <a:pt x="730" y="1"/>
                    <a:pt x="547" y="61"/>
                    <a:pt x="456" y="213"/>
                  </a:cubicBezTo>
                  <a:cubicBezTo>
                    <a:pt x="304" y="335"/>
                    <a:pt x="213" y="517"/>
                    <a:pt x="152" y="700"/>
                  </a:cubicBezTo>
                  <a:cubicBezTo>
                    <a:pt x="0" y="1065"/>
                    <a:pt x="91" y="1460"/>
                    <a:pt x="365" y="1703"/>
                  </a:cubicBezTo>
                  <a:cubicBezTo>
                    <a:pt x="423" y="1761"/>
                    <a:pt x="493" y="1782"/>
                    <a:pt x="567" y="1782"/>
                  </a:cubicBezTo>
                  <a:cubicBezTo>
                    <a:pt x="610" y="1782"/>
                    <a:pt x="655" y="1775"/>
                    <a:pt x="699" y="1764"/>
                  </a:cubicBezTo>
                  <a:cubicBezTo>
                    <a:pt x="760" y="1733"/>
                    <a:pt x="790" y="1703"/>
                    <a:pt x="790" y="1703"/>
                  </a:cubicBezTo>
                  <a:lnTo>
                    <a:pt x="669" y="1703"/>
                  </a:lnTo>
                  <a:cubicBezTo>
                    <a:pt x="578" y="1703"/>
                    <a:pt x="487" y="1703"/>
                    <a:pt x="426" y="1642"/>
                  </a:cubicBezTo>
                  <a:cubicBezTo>
                    <a:pt x="213" y="1368"/>
                    <a:pt x="152" y="1034"/>
                    <a:pt x="274" y="761"/>
                  </a:cubicBezTo>
                  <a:cubicBezTo>
                    <a:pt x="335" y="578"/>
                    <a:pt x="426" y="426"/>
                    <a:pt x="547" y="274"/>
                  </a:cubicBezTo>
                  <a:cubicBezTo>
                    <a:pt x="608" y="183"/>
                    <a:pt x="730" y="122"/>
                    <a:pt x="882" y="122"/>
                  </a:cubicBezTo>
                  <a:cubicBezTo>
                    <a:pt x="973" y="122"/>
                    <a:pt x="1034" y="183"/>
                    <a:pt x="1064" y="274"/>
                  </a:cubicBezTo>
                  <a:lnTo>
                    <a:pt x="1064" y="365"/>
                  </a:lnTo>
                  <a:cubicBezTo>
                    <a:pt x="1064" y="373"/>
                    <a:pt x="1066" y="377"/>
                    <a:pt x="1069" y="377"/>
                  </a:cubicBezTo>
                  <a:cubicBezTo>
                    <a:pt x="1079" y="377"/>
                    <a:pt x="1102" y="343"/>
                    <a:pt x="1125" y="274"/>
                  </a:cubicBezTo>
                  <a:cubicBezTo>
                    <a:pt x="1125" y="213"/>
                    <a:pt x="1094" y="153"/>
                    <a:pt x="1064" y="122"/>
                  </a:cubicBezTo>
                  <a:cubicBezTo>
                    <a:pt x="1034" y="61"/>
                    <a:pt x="973" y="31"/>
                    <a:pt x="912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5552800" y="1171150"/>
              <a:ext cx="232550" cy="130525"/>
            </a:xfrm>
            <a:custGeom>
              <a:avLst/>
              <a:gdLst/>
              <a:ahLst/>
              <a:cxnLst/>
              <a:rect l="l" t="t" r="r" b="b"/>
              <a:pathLst>
                <a:path w="9302" h="5221" extrusionOk="0">
                  <a:moveTo>
                    <a:pt x="7662" y="1"/>
                  </a:moveTo>
                  <a:cubicBezTo>
                    <a:pt x="7609" y="1"/>
                    <a:pt x="7557" y="12"/>
                    <a:pt x="7508" y="36"/>
                  </a:cubicBezTo>
                  <a:cubicBezTo>
                    <a:pt x="7174" y="188"/>
                    <a:pt x="7235" y="644"/>
                    <a:pt x="7326" y="978"/>
                  </a:cubicBezTo>
                  <a:cubicBezTo>
                    <a:pt x="7326" y="978"/>
                    <a:pt x="5346" y="245"/>
                    <a:pt x="3507" y="245"/>
                  </a:cubicBezTo>
                  <a:cubicBezTo>
                    <a:pt x="2978" y="245"/>
                    <a:pt x="2461" y="306"/>
                    <a:pt x="2007" y="462"/>
                  </a:cubicBezTo>
                  <a:cubicBezTo>
                    <a:pt x="1" y="1161"/>
                    <a:pt x="1824" y="3562"/>
                    <a:pt x="1824" y="3562"/>
                  </a:cubicBezTo>
                  <a:cubicBezTo>
                    <a:pt x="2227" y="3285"/>
                    <a:pt x="2634" y="3180"/>
                    <a:pt x="3021" y="3180"/>
                  </a:cubicBezTo>
                  <a:cubicBezTo>
                    <a:pt x="3570" y="3180"/>
                    <a:pt x="4077" y="3391"/>
                    <a:pt x="4469" y="3623"/>
                  </a:cubicBezTo>
                  <a:cubicBezTo>
                    <a:pt x="5107" y="3988"/>
                    <a:pt x="5685" y="4535"/>
                    <a:pt x="6353" y="4899"/>
                  </a:cubicBezTo>
                  <a:cubicBezTo>
                    <a:pt x="6711" y="5095"/>
                    <a:pt x="7139" y="5220"/>
                    <a:pt x="7552" y="5220"/>
                  </a:cubicBezTo>
                  <a:cubicBezTo>
                    <a:pt x="7911" y="5220"/>
                    <a:pt x="8259" y="5125"/>
                    <a:pt x="8542" y="4899"/>
                  </a:cubicBezTo>
                  <a:cubicBezTo>
                    <a:pt x="8967" y="4504"/>
                    <a:pt x="9210" y="3957"/>
                    <a:pt x="9241" y="3380"/>
                  </a:cubicBezTo>
                  <a:cubicBezTo>
                    <a:pt x="9302" y="2285"/>
                    <a:pt x="8967" y="1191"/>
                    <a:pt x="8238" y="340"/>
                  </a:cubicBezTo>
                  <a:cubicBezTo>
                    <a:pt x="8092" y="170"/>
                    <a:pt x="7869" y="1"/>
                    <a:pt x="766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5629550" y="1140875"/>
              <a:ext cx="142125" cy="158850"/>
            </a:xfrm>
            <a:custGeom>
              <a:avLst/>
              <a:gdLst/>
              <a:ahLst/>
              <a:cxnLst/>
              <a:rect l="l" t="t" r="r" b="b"/>
              <a:pathLst>
                <a:path w="5685" h="6354" extrusionOk="0">
                  <a:moveTo>
                    <a:pt x="1" y="1"/>
                  </a:moveTo>
                  <a:cubicBezTo>
                    <a:pt x="1" y="31"/>
                    <a:pt x="1" y="92"/>
                    <a:pt x="1" y="122"/>
                  </a:cubicBezTo>
                  <a:cubicBezTo>
                    <a:pt x="31" y="214"/>
                    <a:pt x="31" y="305"/>
                    <a:pt x="92" y="426"/>
                  </a:cubicBezTo>
                  <a:cubicBezTo>
                    <a:pt x="213" y="761"/>
                    <a:pt x="426" y="1095"/>
                    <a:pt x="669" y="1338"/>
                  </a:cubicBezTo>
                  <a:cubicBezTo>
                    <a:pt x="1064" y="1764"/>
                    <a:pt x="1520" y="2068"/>
                    <a:pt x="2007" y="2341"/>
                  </a:cubicBezTo>
                  <a:cubicBezTo>
                    <a:pt x="2311" y="2463"/>
                    <a:pt x="2615" y="2585"/>
                    <a:pt x="2949" y="2645"/>
                  </a:cubicBezTo>
                  <a:cubicBezTo>
                    <a:pt x="3283" y="2737"/>
                    <a:pt x="3618" y="2767"/>
                    <a:pt x="3952" y="2858"/>
                  </a:cubicBezTo>
                  <a:cubicBezTo>
                    <a:pt x="4286" y="2949"/>
                    <a:pt x="4560" y="3101"/>
                    <a:pt x="4833" y="3314"/>
                  </a:cubicBezTo>
                  <a:cubicBezTo>
                    <a:pt x="5077" y="3527"/>
                    <a:pt x="5259" y="3770"/>
                    <a:pt x="5350" y="4074"/>
                  </a:cubicBezTo>
                  <a:cubicBezTo>
                    <a:pt x="5472" y="4317"/>
                    <a:pt x="5502" y="4591"/>
                    <a:pt x="5502" y="4895"/>
                  </a:cubicBezTo>
                  <a:cubicBezTo>
                    <a:pt x="5472" y="5138"/>
                    <a:pt x="5381" y="5351"/>
                    <a:pt x="5259" y="5563"/>
                  </a:cubicBezTo>
                  <a:cubicBezTo>
                    <a:pt x="5046" y="5867"/>
                    <a:pt x="4773" y="6110"/>
                    <a:pt x="4438" y="6232"/>
                  </a:cubicBezTo>
                  <a:cubicBezTo>
                    <a:pt x="4195" y="6354"/>
                    <a:pt x="4043" y="6354"/>
                    <a:pt x="4043" y="6354"/>
                  </a:cubicBezTo>
                  <a:lnTo>
                    <a:pt x="4165" y="6354"/>
                  </a:lnTo>
                  <a:cubicBezTo>
                    <a:pt x="4256" y="6323"/>
                    <a:pt x="4377" y="6323"/>
                    <a:pt x="4469" y="6293"/>
                  </a:cubicBezTo>
                  <a:cubicBezTo>
                    <a:pt x="4833" y="6171"/>
                    <a:pt x="5137" y="5928"/>
                    <a:pt x="5350" y="5624"/>
                  </a:cubicBezTo>
                  <a:cubicBezTo>
                    <a:pt x="5502" y="5411"/>
                    <a:pt x="5593" y="5168"/>
                    <a:pt x="5624" y="4895"/>
                  </a:cubicBezTo>
                  <a:cubicBezTo>
                    <a:pt x="5685" y="4591"/>
                    <a:pt x="5624" y="4287"/>
                    <a:pt x="5533" y="4013"/>
                  </a:cubicBezTo>
                  <a:cubicBezTo>
                    <a:pt x="5411" y="3679"/>
                    <a:pt x="5198" y="3405"/>
                    <a:pt x="4955" y="3192"/>
                  </a:cubicBezTo>
                  <a:cubicBezTo>
                    <a:pt x="4681" y="2949"/>
                    <a:pt x="4347" y="2797"/>
                    <a:pt x="3982" y="2706"/>
                  </a:cubicBezTo>
                  <a:cubicBezTo>
                    <a:pt x="3648" y="2615"/>
                    <a:pt x="3314" y="2554"/>
                    <a:pt x="2979" y="2493"/>
                  </a:cubicBezTo>
                  <a:cubicBezTo>
                    <a:pt x="2675" y="2433"/>
                    <a:pt x="2371" y="2311"/>
                    <a:pt x="2067" y="2189"/>
                  </a:cubicBezTo>
                  <a:cubicBezTo>
                    <a:pt x="1581" y="1946"/>
                    <a:pt x="1156" y="1642"/>
                    <a:pt x="760" y="1278"/>
                  </a:cubicBezTo>
                  <a:cubicBezTo>
                    <a:pt x="517" y="1004"/>
                    <a:pt x="304" y="730"/>
                    <a:pt x="152" y="396"/>
                  </a:cubicBezTo>
                  <a:cubicBezTo>
                    <a:pt x="31" y="15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5574850" y="1156075"/>
              <a:ext cx="178600" cy="144400"/>
            </a:xfrm>
            <a:custGeom>
              <a:avLst/>
              <a:gdLst/>
              <a:ahLst/>
              <a:cxnLst/>
              <a:rect l="l" t="t" r="r" b="b"/>
              <a:pathLst>
                <a:path w="7144" h="5776" extrusionOk="0">
                  <a:moveTo>
                    <a:pt x="0" y="1"/>
                  </a:moveTo>
                  <a:cubicBezTo>
                    <a:pt x="0" y="31"/>
                    <a:pt x="0" y="62"/>
                    <a:pt x="30" y="92"/>
                  </a:cubicBezTo>
                  <a:cubicBezTo>
                    <a:pt x="61" y="214"/>
                    <a:pt x="61" y="305"/>
                    <a:pt x="122" y="396"/>
                  </a:cubicBezTo>
                  <a:cubicBezTo>
                    <a:pt x="274" y="761"/>
                    <a:pt x="486" y="1095"/>
                    <a:pt x="760" y="1369"/>
                  </a:cubicBezTo>
                  <a:cubicBezTo>
                    <a:pt x="1185" y="1764"/>
                    <a:pt x="1702" y="2068"/>
                    <a:pt x="2249" y="2250"/>
                  </a:cubicBezTo>
                  <a:cubicBezTo>
                    <a:pt x="2918" y="2463"/>
                    <a:pt x="3617" y="2645"/>
                    <a:pt x="4316" y="2736"/>
                  </a:cubicBezTo>
                  <a:cubicBezTo>
                    <a:pt x="4985" y="2858"/>
                    <a:pt x="5654" y="3040"/>
                    <a:pt x="6292" y="3314"/>
                  </a:cubicBezTo>
                  <a:cubicBezTo>
                    <a:pt x="6565" y="3436"/>
                    <a:pt x="6778" y="3618"/>
                    <a:pt x="6900" y="3891"/>
                  </a:cubicBezTo>
                  <a:cubicBezTo>
                    <a:pt x="6991" y="4135"/>
                    <a:pt x="7021" y="4378"/>
                    <a:pt x="6961" y="4621"/>
                  </a:cubicBezTo>
                  <a:cubicBezTo>
                    <a:pt x="6869" y="4986"/>
                    <a:pt x="6626" y="5320"/>
                    <a:pt x="6322" y="5533"/>
                  </a:cubicBezTo>
                  <a:cubicBezTo>
                    <a:pt x="6167" y="5644"/>
                    <a:pt x="6060" y="5723"/>
                    <a:pt x="6014" y="5757"/>
                  </a:cubicBezTo>
                  <a:lnTo>
                    <a:pt x="6014" y="5757"/>
                  </a:lnTo>
                  <a:cubicBezTo>
                    <a:pt x="6036" y="5746"/>
                    <a:pt x="6057" y="5746"/>
                    <a:pt x="6079" y="5746"/>
                  </a:cubicBezTo>
                  <a:cubicBezTo>
                    <a:pt x="6170" y="5685"/>
                    <a:pt x="6292" y="5654"/>
                    <a:pt x="6383" y="5594"/>
                  </a:cubicBezTo>
                  <a:cubicBezTo>
                    <a:pt x="6717" y="5381"/>
                    <a:pt x="6961" y="5046"/>
                    <a:pt x="7082" y="4651"/>
                  </a:cubicBezTo>
                  <a:cubicBezTo>
                    <a:pt x="7143" y="4378"/>
                    <a:pt x="7113" y="4104"/>
                    <a:pt x="7021" y="3831"/>
                  </a:cubicBezTo>
                  <a:cubicBezTo>
                    <a:pt x="6900" y="3527"/>
                    <a:pt x="6657" y="3284"/>
                    <a:pt x="6353" y="3162"/>
                  </a:cubicBezTo>
                  <a:cubicBezTo>
                    <a:pt x="5714" y="2858"/>
                    <a:pt x="5015" y="2676"/>
                    <a:pt x="4316" y="2584"/>
                  </a:cubicBezTo>
                  <a:cubicBezTo>
                    <a:pt x="3648" y="2463"/>
                    <a:pt x="2948" y="2311"/>
                    <a:pt x="2310" y="2098"/>
                  </a:cubicBezTo>
                  <a:cubicBezTo>
                    <a:pt x="1763" y="1916"/>
                    <a:pt x="1277" y="1642"/>
                    <a:pt x="851" y="1277"/>
                  </a:cubicBezTo>
                  <a:cubicBezTo>
                    <a:pt x="547" y="1034"/>
                    <a:pt x="334" y="700"/>
                    <a:pt x="182" y="366"/>
                  </a:cubicBezTo>
                  <a:cubicBezTo>
                    <a:pt x="61" y="153"/>
                    <a:pt x="0" y="1"/>
                    <a:pt x="0" y="1"/>
                  </a:cubicBezTo>
                  <a:close/>
                  <a:moveTo>
                    <a:pt x="6014" y="5757"/>
                  </a:moveTo>
                  <a:lnTo>
                    <a:pt x="6014" y="5757"/>
                  </a:lnTo>
                  <a:cubicBezTo>
                    <a:pt x="6005" y="5761"/>
                    <a:pt x="5997" y="5767"/>
                    <a:pt x="5988" y="5776"/>
                  </a:cubicBezTo>
                  <a:cubicBezTo>
                    <a:pt x="5988" y="5776"/>
                    <a:pt x="5997" y="5769"/>
                    <a:pt x="6014" y="5757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5711625" y="1397350"/>
              <a:ext cx="25850" cy="22350"/>
            </a:xfrm>
            <a:custGeom>
              <a:avLst/>
              <a:gdLst/>
              <a:ahLst/>
              <a:cxnLst/>
              <a:rect l="l" t="t" r="r" b="b"/>
              <a:pathLst>
                <a:path w="1034" h="894" extrusionOk="0">
                  <a:moveTo>
                    <a:pt x="525" y="0"/>
                  </a:moveTo>
                  <a:cubicBezTo>
                    <a:pt x="337" y="0"/>
                    <a:pt x="137" y="118"/>
                    <a:pt x="61" y="320"/>
                  </a:cubicBezTo>
                  <a:cubicBezTo>
                    <a:pt x="0" y="563"/>
                    <a:pt x="152" y="806"/>
                    <a:pt x="395" y="867"/>
                  </a:cubicBezTo>
                  <a:cubicBezTo>
                    <a:pt x="445" y="885"/>
                    <a:pt x="494" y="894"/>
                    <a:pt x="542" y="894"/>
                  </a:cubicBezTo>
                  <a:cubicBezTo>
                    <a:pt x="731" y="894"/>
                    <a:pt x="900" y="763"/>
                    <a:pt x="973" y="593"/>
                  </a:cubicBezTo>
                  <a:cubicBezTo>
                    <a:pt x="1034" y="350"/>
                    <a:pt x="912" y="76"/>
                    <a:pt x="639" y="16"/>
                  </a:cubicBezTo>
                  <a:cubicBezTo>
                    <a:pt x="602" y="5"/>
                    <a:pt x="564" y="0"/>
                    <a:pt x="5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5712375" y="1384650"/>
              <a:ext cx="45625" cy="20875"/>
            </a:xfrm>
            <a:custGeom>
              <a:avLst/>
              <a:gdLst/>
              <a:ahLst/>
              <a:cxnLst/>
              <a:rect l="l" t="t" r="r" b="b"/>
              <a:pathLst>
                <a:path w="1825" h="835" extrusionOk="0">
                  <a:moveTo>
                    <a:pt x="623" y="0"/>
                  </a:moveTo>
                  <a:cubicBezTo>
                    <a:pt x="517" y="0"/>
                    <a:pt x="410" y="12"/>
                    <a:pt x="305" y="37"/>
                  </a:cubicBezTo>
                  <a:cubicBezTo>
                    <a:pt x="122" y="98"/>
                    <a:pt x="1" y="159"/>
                    <a:pt x="31" y="220"/>
                  </a:cubicBezTo>
                  <a:cubicBezTo>
                    <a:pt x="42" y="254"/>
                    <a:pt x="109" y="258"/>
                    <a:pt x="214" y="258"/>
                  </a:cubicBezTo>
                  <a:cubicBezTo>
                    <a:pt x="249" y="258"/>
                    <a:pt x="288" y="258"/>
                    <a:pt x="331" y="258"/>
                  </a:cubicBezTo>
                  <a:cubicBezTo>
                    <a:pt x="502" y="258"/>
                    <a:pt x="730" y="265"/>
                    <a:pt x="973" y="341"/>
                  </a:cubicBezTo>
                  <a:cubicBezTo>
                    <a:pt x="1423" y="510"/>
                    <a:pt x="1665" y="834"/>
                    <a:pt x="1771" y="834"/>
                  </a:cubicBezTo>
                  <a:cubicBezTo>
                    <a:pt x="1779" y="834"/>
                    <a:pt x="1787" y="832"/>
                    <a:pt x="1794" y="828"/>
                  </a:cubicBezTo>
                  <a:cubicBezTo>
                    <a:pt x="1824" y="828"/>
                    <a:pt x="1794" y="706"/>
                    <a:pt x="1703" y="524"/>
                  </a:cubicBezTo>
                  <a:cubicBezTo>
                    <a:pt x="1437" y="185"/>
                    <a:pt x="1036" y="0"/>
                    <a:pt x="6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28"/>
            <p:cNvSpPr/>
            <p:nvPr/>
          </p:nvSpPr>
          <p:spPr>
            <a:xfrm>
              <a:off x="5594600" y="1363625"/>
              <a:ext cx="25850" cy="22350"/>
            </a:xfrm>
            <a:custGeom>
              <a:avLst/>
              <a:gdLst/>
              <a:ahLst/>
              <a:cxnLst/>
              <a:rect l="l" t="t" r="r" b="b"/>
              <a:pathLst>
                <a:path w="1034" h="894" extrusionOk="0">
                  <a:moveTo>
                    <a:pt x="491" y="0"/>
                  </a:moveTo>
                  <a:cubicBezTo>
                    <a:pt x="295" y="0"/>
                    <a:pt x="110" y="137"/>
                    <a:pt x="61" y="331"/>
                  </a:cubicBezTo>
                  <a:cubicBezTo>
                    <a:pt x="0" y="544"/>
                    <a:pt x="122" y="817"/>
                    <a:pt x="365" y="878"/>
                  </a:cubicBezTo>
                  <a:cubicBezTo>
                    <a:pt x="407" y="889"/>
                    <a:pt x="449" y="894"/>
                    <a:pt x="492" y="894"/>
                  </a:cubicBezTo>
                  <a:cubicBezTo>
                    <a:pt x="696" y="894"/>
                    <a:pt x="892" y="776"/>
                    <a:pt x="943" y="574"/>
                  </a:cubicBezTo>
                  <a:cubicBezTo>
                    <a:pt x="1034" y="331"/>
                    <a:pt x="882" y="88"/>
                    <a:pt x="639" y="27"/>
                  </a:cubicBezTo>
                  <a:cubicBezTo>
                    <a:pt x="590" y="9"/>
                    <a:pt x="540" y="0"/>
                    <a:pt x="4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" name="Google Shape;399;p28"/>
            <p:cNvSpPr/>
            <p:nvPr/>
          </p:nvSpPr>
          <p:spPr>
            <a:xfrm>
              <a:off x="5595350" y="1346525"/>
              <a:ext cx="44875" cy="20875"/>
            </a:xfrm>
            <a:custGeom>
              <a:avLst/>
              <a:gdLst/>
              <a:ahLst/>
              <a:cxnLst/>
              <a:rect l="l" t="t" r="r" b="b"/>
              <a:pathLst>
                <a:path w="1795" h="835" extrusionOk="0">
                  <a:moveTo>
                    <a:pt x="635" y="0"/>
                  </a:moveTo>
                  <a:cubicBezTo>
                    <a:pt x="523" y="0"/>
                    <a:pt x="414" y="15"/>
                    <a:pt x="305" y="42"/>
                  </a:cubicBezTo>
                  <a:cubicBezTo>
                    <a:pt x="92" y="103"/>
                    <a:pt x="1" y="134"/>
                    <a:pt x="31" y="225"/>
                  </a:cubicBezTo>
                  <a:cubicBezTo>
                    <a:pt x="39" y="240"/>
                    <a:pt x="71" y="244"/>
                    <a:pt x="123" y="244"/>
                  </a:cubicBezTo>
                  <a:cubicBezTo>
                    <a:pt x="175" y="244"/>
                    <a:pt x="246" y="240"/>
                    <a:pt x="331" y="240"/>
                  </a:cubicBezTo>
                  <a:cubicBezTo>
                    <a:pt x="502" y="240"/>
                    <a:pt x="730" y="255"/>
                    <a:pt x="973" y="346"/>
                  </a:cubicBezTo>
                  <a:cubicBezTo>
                    <a:pt x="1411" y="492"/>
                    <a:pt x="1653" y="835"/>
                    <a:pt x="1752" y="835"/>
                  </a:cubicBezTo>
                  <a:cubicBezTo>
                    <a:pt x="1756" y="835"/>
                    <a:pt x="1760" y="834"/>
                    <a:pt x="1764" y="833"/>
                  </a:cubicBezTo>
                  <a:cubicBezTo>
                    <a:pt x="1794" y="802"/>
                    <a:pt x="1794" y="681"/>
                    <a:pt x="1672" y="529"/>
                  </a:cubicBezTo>
                  <a:cubicBezTo>
                    <a:pt x="1520" y="316"/>
                    <a:pt x="1308" y="164"/>
                    <a:pt x="1065" y="73"/>
                  </a:cubicBezTo>
                  <a:cubicBezTo>
                    <a:pt x="914" y="23"/>
                    <a:pt x="773" y="0"/>
                    <a:pt x="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" name="Google Shape;400;p28"/>
            <p:cNvSpPr/>
            <p:nvPr/>
          </p:nvSpPr>
          <p:spPr>
            <a:xfrm>
              <a:off x="5652350" y="1369600"/>
              <a:ext cx="34225" cy="108700"/>
            </a:xfrm>
            <a:custGeom>
              <a:avLst/>
              <a:gdLst/>
              <a:ahLst/>
              <a:cxnLst/>
              <a:rect l="l" t="t" r="r" b="b"/>
              <a:pathLst>
                <a:path w="1369" h="4348" extrusionOk="0">
                  <a:moveTo>
                    <a:pt x="1155" y="1"/>
                  </a:moveTo>
                  <a:cubicBezTo>
                    <a:pt x="1064" y="913"/>
                    <a:pt x="1064" y="1794"/>
                    <a:pt x="1125" y="2706"/>
                  </a:cubicBezTo>
                  <a:cubicBezTo>
                    <a:pt x="1125" y="3071"/>
                    <a:pt x="1155" y="3405"/>
                    <a:pt x="1155" y="3740"/>
                  </a:cubicBezTo>
                  <a:cubicBezTo>
                    <a:pt x="1186" y="3861"/>
                    <a:pt x="1155" y="4013"/>
                    <a:pt x="1125" y="4135"/>
                  </a:cubicBezTo>
                  <a:cubicBezTo>
                    <a:pt x="1089" y="4170"/>
                    <a:pt x="1033" y="4185"/>
                    <a:pt x="968" y="4185"/>
                  </a:cubicBezTo>
                  <a:cubicBezTo>
                    <a:pt x="922" y="4185"/>
                    <a:pt x="871" y="4178"/>
                    <a:pt x="821" y="4165"/>
                  </a:cubicBezTo>
                  <a:cubicBezTo>
                    <a:pt x="548" y="4074"/>
                    <a:pt x="274" y="4044"/>
                    <a:pt x="0" y="4044"/>
                  </a:cubicBezTo>
                  <a:cubicBezTo>
                    <a:pt x="244" y="4165"/>
                    <a:pt x="487" y="4256"/>
                    <a:pt x="760" y="4317"/>
                  </a:cubicBezTo>
                  <a:cubicBezTo>
                    <a:pt x="821" y="4348"/>
                    <a:pt x="912" y="4348"/>
                    <a:pt x="973" y="4348"/>
                  </a:cubicBezTo>
                  <a:cubicBezTo>
                    <a:pt x="1064" y="4348"/>
                    <a:pt x="1186" y="4317"/>
                    <a:pt x="1247" y="4256"/>
                  </a:cubicBezTo>
                  <a:cubicBezTo>
                    <a:pt x="1338" y="4104"/>
                    <a:pt x="1368" y="3922"/>
                    <a:pt x="1338" y="3740"/>
                  </a:cubicBezTo>
                  <a:lnTo>
                    <a:pt x="1338" y="2706"/>
                  </a:lnTo>
                  <a:cubicBezTo>
                    <a:pt x="1338" y="1794"/>
                    <a:pt x="1277" y="882"/>
                    <a:pt x="11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28"/>
            <p:cNvSpPr/>
            <p:nvPr/>
          </p:nvSpPr>
          <p:spPr>
            <a:xfrm>
              <a:off x="5608275" y="1466125"/>
              <a:ext cx="33450" cy="46300"/>
            </a:xfrm>
            <a:custGeom>
              <a:avLst/>
              <a:gdLst/>
              <a:ahLst/>
              <a:cxnLst/>
              <a:rect l="l" t="t" r="r" b="b"/>
              <a:pathLst>
                <a:path w="1338" h="1852" extrusionOk="0">
                  <a:moveTo>
                    <a:pt x="244" y="0"/>
                  </a:moveTo>
                  <a:cubicBezTo>
                    <a:pt x="183" y="0"/>
                    <a:pt x="92" y="91"/>
                    <a:pt x="61" y="335"/>
                  </a:cubicBezTo>
                  <a:cubicBezTo>
                    <a:pt x="0" y="639"/>
                    <a:pt x="61" y="973"/>
                    <a:pt x="213" y="1216"/>
                  </a:cubicBezTo>
                  <a:cubicBezTo>
                    <a:pt x="365" y="1490"/>
                    <a:pt x="639" y="1702"/>
                    <a:pt x="943" y="1794"/>
                  </a:cubicBezTo>
                  <a:cubicBezTo>
                    <a:pt x="1059" y="1827"/>
                    <a:pt x="1158" y="1851"/>
                    <a:pt x="1223" y="1851"/>
                  </a:cubicBezTo>
                  <a:cubicBezTo>
                    <a:pt x="1276" y="1851"/>
                    <a:pt x="1307" y="1835"/>
                    <a:pt x="1307" y="1794"/>
                  </a:cubicBezTo>
                  <a:cubicBezTo>
                    <a:pt x="1338" y="1733"/>
                    <a:pt x="760" y="1581"/>
                    <a:pt x="456" y="1064"/>
                  </a:cubicBezTo>
                  <a:cubicBezTo>
                    <a:pt x="152" y="547"/>
                    <a:pt x="335" y="0"/>
                    <a:pt x="2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" name="Google Shape;402;p28"/>
            <p:cNvSpPr/>
            <p:nvPr/>
          </p:nvSpPr>
          <p:spPr>
            <a:xfrm>
              <a:off x="5602200" y="1302050"/>
              <a:ext cx="57775" cy="20550"/>
            </a:xfrm>
            <a:custGeom>
              <a:avLst/>
              <a:gdLst/>
              <a:ahLst/>
              <a:cxnLst/>
              <a:rect l="l" t="t" r="r" b="b"/>
              <a:pathLst>
                <a:path w="2311" h="822" extrusionOk="0">
                  <a:moveTo>
                    <a:pt x="807" y="0"/>
                  </a:moveTo>
                  <a:cubicBezTo>
                    <a:pt x="651" y="0"/>
                    <a:pt x="493" y="19"/>
                    <a:pt x="335" y="59"/>
                  </a:cubicBezTo>
                  <a:cubicBezTo>
                    <a:pt x="91" y="119"/>
                    <a:pt x="0" y="211"/>
                    <a:pt x="0" y="271"/>
                  </a:cubicBezTo>
                  <a:cubicBezTo>
                    <a:pt x="31" y="423"/>
                    <a:pt x="517" y="423"/>
                    <a:pt x="1125" y="545"/>
                  </a:cubicBezTo>
                  <a:cubicBezTo>
                    <a:pt x="1592" y="643"/>
                    <a:pt x="1980" y="821"/>
                    <a:pt x="2159" y="821"/>
                  </a:cubicBezTo>
                  <a:cubicBezTo>
                    <a:pt x="2201" y="821"/>
                    <a:pt x="2232" y="811"/>
                    <a:pt x="2250" y="788"/>
                  </a:cubicBezTo>
                  <a:cubicBezTo>
                    <a:pt x="2310" y="727"/>
                    <a:pt x="2219" y="606"/>
                    <a:pt x="2037" y="423"/>
                  </a:cubicBezTo>
                  <a:cubicBezTo>
                    <a:pt x="1677" y="153"/>
                    <a:pt x="1251" y="0"/>
                    <a:pt x="8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" name="Google Shape;403;p28"/>
            <p:cNvSpPr/>
            <p:nvPr/>
          </p:nvSpPr>
          <p:spPr>
            <a:xfrm>
              <a:off x="5724525" y="1348525"/>
              <a:ext cx="41825" cy="21600"/>
            </a:xfrm>
            <a:custGeom>
              <a:avLst/>
              <a:gdLst/>
              <a:ahLst/>
              <a:cxnLst/>
              <a:rect l="l" t="t" r="r" b="b"/>
              <a:pathLst>
                <a:path w="1673" h="864" extrusionOk="0">
                  <a:moveTo>
                    <a:pt x="521" y="0"/>
                  </a:moveTo>
                  <a:cubicBezTo>
                    <a:pt x="440" y="0"/>
                    <a:pt x="357" y="8"/>
                    <a:pt x="275" y="23"/>
                  </a:cubicBezTo>
                  <a:cubicBezTo>
                    <a:pt x="92" y="84"/>
                    <a:pt x="1" y="175"/>
                    <a:pt x="1" y="236"/>
                  </a:cubicBezTo>
                  <a:cubicBezTo>
                    <a:pt x="31" y="388"/>
                    <a:pt x="396" y="418"/>
                    <a:pt x="791" y="570"/>
                  </a:cubicBezTo>
                  <a:cubicBezTo>
                    <a:pt x="1126" y="673"/>
                    <a:pt x="1396" y="864"/>
                    <a:pt x="1544" y="864"/>
                  </a:cubicBezTo>
                  <a:cubicBezTo>
                    <a:pt x="1571" y="864"/>
                    <a:pt x="1593" y="858"/>
                    <a:pt x="1612" y="844"/>
                  </a:cubicBezTo>
                  <a:cubicBezTo>
                    <a:pt x="1673" y="814"/>
                    <a:pt x="1642" y="692"/>
                    <a:pt x="1551" y="510"/>
                  </a:cubicBezTo>
                  <a:cubicBezTo>
                    <a:pt x="1299" y="182"/>
                    <a:pt x="921" y="0"/>
                    <a:pt x="5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28"/>
            <p:cNvSpPr/>
            <p:nvPr/>
          </p:nvSpPr>
          <p:spPr>
            <a:xfrm>
              <a:off x="5492000" y="2423575"/>
              <a:ext cx="83625" cy="79050"/>
            </a:xfrm>
            <a:custGeom>
              <a:avLst/>
              <a:gdLst/>
              <a:ahLst/>
              <a:cxnLst/>
              <a:rect l="l" t="t" r="r" b="b"/>
              <a:pathLst>
                <a:path w="3345" h="3162" extrusionOk="0">
                  <a:moveTo>
                    <a:pt x="1946" y="1"/>
                  </a:moveTo>
                  <a:lnTo>
                    <a:pt x="1" y="669"/>
                  </a:lnTo>
                  <a:lnTo>
                    <a:pt x="609" y="3162"/>
                  </a:lnTo>
                  <a:lnTo>
                    <a:pt x="3162" y="2128"/>
                  </a:lnTo>
                  <a:cubicBezTo>
                    <a:pt x="3344" y="1216"/>
                    <a:pt x="2828" y="305"/>
                    <a:pt x="194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28"/>
            <p:cNvSpPr/>
            <p:nvPr/>
          </p:nvSpPr>
          <p:spPr>
            <a:xfrm>
              <a:off x="5001875" y="2319850"/>
              <a:ext cx="494725" cy="160925"/>
            </a:xfrm>
            <a:custGeom>
              <a:avLst/>
              <a:gdLst/>
              <a:ahLst/>
              <a:cxnLst/>
              <a:rect l="l" t="t" r="r" b="b"/>
              <a:pathLst>
                <a:path w="19789" h="6437" extrusionOk="0">
                  <a:moveTo>
                    <a:pt x="3301" y="1"/>
                  </a:moveTo>
                  <a:cubicBezTo>
                    <a:pt x="2727" y="1"/>
                    <a:pt x="2124" y="43"/>
                    <a:pt x="1490" y="137"/>
                  </a:cubicBezTo>
                  <a:lnTo>
                    <a:pt x="1" y="4150"/>
                  </a:lnTo>
                  <a:cubicBezTo>
                    <a:pt x="1" y="4150"/>
                    <a:pt x="1216" y="4020"/>
                    <a:pt x="2836" y="4020"/>
                  </a:cubicBezTo>
                  <a:cubicBezTo>
                    <a:pt x="4546" y="4020"/>
                    <a:pt x="6705" y="4164"/>
                    <a:pt x="8359" y="4758"/>
                  </a:cubicBezTo>
                  <a:cubicBezTo>
                    <a:pt x="11034" y="5691"/>
                    <a:pt x="14254" y="6436"/>
                    <a:pt x="16296" y="6436"/>
                  </a:cubicBezTo>
                  <a:cubicBezTo>
                    <a:pt x="16714" y="6436"/>
                    <a:pt x="17083" y="6405"/>
                    <a:pt x="17387" y="6338"/>
                  </a:cubicBezTo>
                  <a:cubicBezTo>
                    <a:pt x="18329" y="6095"/>
                    <a:pt x="19180" y="5548"/>
                    <a:pt x="19788" y="4818"/>
                  </a:cubicBezTo>
                  <a:cubicBezTo>
                    <a:pt x="19788" y="4818"/>
                    <a:pt x="14682" y="4180"/>
                    <a:pt x="12250" y="3420"/>
                  </a:cubicBezTo>
                  <a:cubicBezTo>
                    <a:pt x="10812" y="2959"/>
                    <a:pt x="8088" y="1"/>
                    <a:pt x="33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28"/>
            <p:cNvSpPr/>
            <p:nvPr/>
          </p:nvSpPr>
          <p:spPr>
            <a:xfrm>
              <a:off x="5419050" y="2438775"/>
              <a:ext cx="101850" cy="80150"/>
            </a:xfrm>
            <a:custGeom>
              <a:avLst/>
              <a:gdLst/>
              <a:ahLst/>
              <a:cxnLst/>
              <a:rect l="l" t="t" r="r" b="b"/>
              <a:pathLst>
                <a:path w="4074" h="3206" extrusionOk="0">
                  <a:moveTo>
                    <a:pt x="3071" y="1"/>
                  </a:moveTo>
                  <a:lnTo>
                    <a:pt x="3132" y="61"/>
                  </a:lnTo>
                  <a:cubicBezTo>
                    <a:pt x="2585" y="92"/>
                    <a:pt x="2037" y="153"/>
                    <a:pt x="1521" y="304"/>
                  </a:cubicBezTo>
                  <a:cubicBezTo>
                    <a:pt x="1004" y="426"/>
                    <a:pt x="518" y="730"/>
                    <a:pt x="183" y="1125"/>
                  </a:cubicBezTo>
                  <a:cubicBezTo>
                    <a:pt x="62" y="1247"/>
                    <a:pt x="1" y="1429"/>
                    <a:pt x="1" y="1612"/>
                  </a:cubicBezTo>
                  <a:cubicBezTo>
                    <a:pt x="31" y="1855"/>
                    <a:pt x="183" y="2037"/>
                    <a:pt x="396" y="2159"/>
                  </a:cubicBezTo>
                  <a:cubicBezTo>
                    <a:pt x="852" y="2584"/>
                    <a:pt x="1399" y="2919"/>
                    <a:pt x="2007" y="3131"/>
                  </a:cubicBezTo>
                  <a:cubicBezTo>
                    <a:pt x="2173" y="3181"/>
                    <a:pt x="2343" y="3206"/>
                    <a:pt x="2512" y="3206"/>
                  </a:cubicBezTo>
                  <a:cubicBezTo>
                    <a:pt x="2964" y="3206"/>
                    <a:pt x="3408" y="3029"/>
                    <a:pt x="3740" y="2675"/>
                  </a:cubicBezTo>
                  <a:cubicBezTo>
                    <a:pt x="4013" y="2250"/>
                    <a:pt x="4074" y="1733"/>
                    <a:pt x="3892" y="1247"/>
                  </a:cubicBezTo>
                  <a:cubicBezTo>
                    <a:pt x="3709" y="760"/>
                    <a:pt x="3436" y="335"/>
                    <a:pt x="307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28"/>
            <p:cNvSpPr/>
            <p:nvPr/>
          </p:nvSpPr>
          <p:spPr>
            <a:xfrm>
              <a:off x="5423625" y="2442250"/>
              <a:ext cx="96525" cy="75875"/>
            </a:xfrm>
            <a:custGeom>
              <a:avLst/>
              <a:gdLst/>
              <a:ahLst/>
              <a:cxnLst/>
              <a:rect l="l" t="t" r="r" b="b"/>
              <a:pathLst>
                <a:path w="3861" h="3035" extrusionOk="0">
                  <a:moveTo>
                    <a:pt x="1795" y="0"/>
                  </a:moveTo>
                  <a:cubicBezTo>
                    <a:pt x="1493" y="0"/>
                    <a:pt x="1196" y="54"/>
                    <a:pt x="912" y="135"/>
                  </a:cubicBezTo>
                  <a:cubicBezTo>
                    <a:pt x="608" y="226"/>
                    <a:pt x="365" y="409"/>
                    <a:pt x="152" y="621"/>
                  </a:cubicBezTo>
                  <a:cubicBezTo>
                    <a:pt x="61" y="713"/>
                    <a:pt x="31" y="804"/>
                    <a:pt x="0" y="925"/>
                  </a:cubicBezTo>
                  <a:cubicBezTo>
                    <a:pt x="31" y="834"/>
                    <a:pt x="91" y="743"/>
                    <a:pt x="152" y="652"/>
                  </a:cubicBezTo>
                  <a:cubicBezTo>
                    <a:pt x="365" y="439"/>
                    <a:pt x="639" y="287"/>
                    <a:pt x="912" y="196"/>
                  </a:cubicBezTo>
                  <a:cubicBezTo>
                    <a:pt x="1196" y="115"/>
                    <a:pt x="1493" y="74"/>
                    <a:pt x="1786" y="74"/>
                  </a:cubicBezTo>
                  <a:cubicBezTo>
                    <a:pt x="1932" y="74"/>
                    <a:pt x="2077" y="84"/>
                    <a:pt x="2219" y="105"/>
                  </a:cubicBezTo>
                  <a:cubicBezTo>
                    <a:pt x="2766" y="196"/>
                    <a:pt x="3253" y="500"/>
                    <a:pt x="3526" y="956"/>
                  </a:cubicBezTo>
                  <a:cubicBezTo>
                    <a:pt x="3830" y="1442"/>
                    <a:pt x="3830" y="2050"/>
                    <a:pt x="3465" y="2476"/>
                  </a:cubicBezTo>
                  <a:cubicBezTo>
                    <a:pt x="3253" y="2794"/>
                    <a:pt x="2879" y="2973"/>
                    <a:pt x="2504" y="2973"/>
                  </a:cubicBezTo>
                  <a:cubicBezTo>
                    <a:pt x="2449" y="2973"/>
                    <a:pt x="2395" y="2970"/>
                    <a:pt x="2341" y="2962"/>
                  </a:cubicBezTo>
                  <a:cubicBezTo>
                    <a:pt x="2037" y="2931"/>
                    <a:pt x="1733" y="2871"/>
                    <a:pt x="1459" y="2780"/>
                  </a:cubicBezTo>
                  <a:lnTo>
                    <a:pt x="1247" y="2688"/>
                  </a:lnTo>
                  <a:lnTo>
                    <a:pt x="1155" y="2658"/>
                  </a:lnTo>
                  <a:lnTo>
                    <a:pt x="1155" y="2658"/>
                  </a:lnTo>
                  <a:cubicBezTo>
                    <a:pt x="1186" y="2688"/>
                    <a:pt x="1186" y="2688"/>
                    <a:pt x="1216" y="2719"/>
                  </a:cubicBezTo>
                  <a:cubicBezTo>
                    <a:pt x="1277" y="2719"/>
                    <a:pt x="1368" y="2780"/>
                    <a:pt x="1459" y="2810"/>
                  </a:cubicBezTo>
                  <a:cubicBezTo>
                    <a:pt x="1733" y="2931"/>
                    <a:pt x="2037" y="2992"/>
                    <a:pt x="2341" y="3023"/>
                  </a:cubicBezTo>
                  <a:cubicBezTo>
                    <a:pt x="2398" y="3031"/>
                    <a:pt x="2455" y="3035"/>
                    <a:pt x="2512" y="3035"/>
                  </a:cubicBezTo>
                  <a:cubicBezTo>
                    <a:pt x="2668" y="3035"/>
                    <a:pt x="2823" y="3006"/>
                    <a:pt x="2979" y="2962"/>
                  </a:cubicBezTo>
                  <a:cubicBezTo>
                    <a:pt x="3192" y="2871"/>
                    <a:pt x="3405" y="2719"/>
                    <a:pt x="3557" y="2506"/>
                  </a:cubicBezTo>
                  <a:cubicBezTo>
                    <a:pt x="3709" y="2293"/>
                    <a:pt x="3830" y="2050"/>
                    <a:pt x="3830" y="1746"/>
                  </a:cubicBezTo>
                  <a:cubicBezTo>
                    <a:pt x="3861" y="1473"/>
                    <a:pt x="3769" y="1169"/>
                    <a:pt x="3617" y="925"/>
                  </a:cubicBezTo>
                  <a:cubicBezTo>
                    <a:pt x="3313" y="439"/>
                    <a:pt x="2827" y="135"/>
                    <a:pt x="2250" y="44"/>
                  </a:cubicBezTo>
                  <a:cubicBezTo>
                    <a:pt x="2098" y="14"/>
                    <a:pt x="1946" y="0"/>
                    <a:pt x="17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28"/>
            <p:cNvSpPr/>
            <p:nvPr/>
          </p:nvSpPr>
          <p:spPr>
            <a:xfrm>
              <a:off x="5433500" y="2456250"/>
              <a:ext cx="16750" cy="11425"/>
            </a:xfrm>
            <a:custGeom>
              <a:avLst/>
              <a:gdLst/>
              <a:ahLst/>
              <a:cxnLst/>
              <a:rect l="l" t="t" r="r" b="b"/>
              <a:pathLst>
                <a:path w="670" h="457" extrusionOk="0">
                  <a:moveTo>
                    <a:pt x="0" y="1"/>
                  </a:moveTo>
                  <a:lnTo>
                    <a:pt x="0" y="1"/>
                  </a:lnTo>
                  <a:cubicBezTo>
                    <a:pt x="122" y="31"/>
                    <a:pt x="244" y="122"/>
                    <a:pt x="365" y="183"/>
                  </a:cubicBezTo>
                  <a:cubicBezTo>
                    <a:pt x="487" y="274"/>
                    <a:pt x="578" y="365"/>
                    <a:pt x="669" y="457"/>
                  </a:cubicBezTo>
                  <a:cubicBezTo>
                    <a:pt x="517" y="213"/>
                    <a:pt x="274" y="31"/>
                    <a:pt x="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" name="Google Shape;409;p28"/>
            <p:cNvSpPr/>
            <p:nvPr/>
          </p:nvSpPr>
          <p:spPr>
            <a:xfrm>
              <a:off x="5457050" y="2456250"/>
              <a:ext cx="14475" cy="12175"/>
            </a:xfrm>
            <a:custGeom>
              <a:avLst/>
              <a:gdLst/>
              <a:ahLst/>
              <a:cxnLst/>
              <a:rect l="l" t="t" r="r" b="b"/>
              <a:pathLst>
                <a:path w="579" h="487" extrusionOk="0">
                  <a:moveTo>
                    <a:pt x="1" y="1"/>
                  </a:moveTo>
                  <a:cubicBezTo>
                    <a:pt x="1" y="31"/>
                    <a:pt x="122" y="92"/>
                    <a:pt x="305" y="244"/>
                  </a:cubicBezTo>
                  <a:cubicBezTo>
                    <a:pt x="457" y="365"/>
                    <a:pt x="578" y="487"/>
                    <a:pt x="578" y="487"/>
                  </a:cubicBezTo>
                  <a:cubicBezTo>
                    <a:pt x="517" y="365"/>
                    <a:pt x="426" y="274"/>
                    <a:pt x="335" y="213"/>
                  </a:cubicBezTo>
                  <a:cubicBezTo>
                    <a:pt x="213" y="122"/>
                    <a:pt x="122" y="61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28"/>
            <p:cNvSpPr/>
            <p:nvPr/>
          </p:nvSpPr>
          <p:spPr>
            <a:xfrm>
              <a:off x="5458575" y="2481325"/>
              <a:ext cx="21300" cy="31950"/>
            </a:xfrm>
            <a:custGeom>
              <a:avLst/>
              <a:gdLst/>
              <a:ahLst/>
              <a:cxnLst/>
              <a:rect l="l" t="t" r="r" b="b"/>
              <a:pathLst>
                <a:path w="852" h="1278" extrusionOk="0">
                  <a:moveTo>
                    <a:pt x="0" y="1"/>
                  </a:moveTo>
                  <a:cubicBezTo>
                    <a:pt x="1" y="1"/>
                    <a:pt x="61" y="62"/>
                    <a:pt x="183" y="153"/>
                  </a:cubicBezTo>
                  <a:cubicBezTo>
                    <a:pt x="304" y="244"/>
                    <a:pt x="456" y="396"/>
                    <a:pt x="548" y="548"/>
                  </a:cubicBezTo>
                  <a:cubicBezTo>
                    <a:pt x="639" y="700"/>
                    <a:pt x="730" y="852"/>
                    <a:pt x="791" y="1034"/>
                  </a:cubicBezTo>
                  <a:cubicBezTo>
                    <a:pt x="760" y="852"/>
                    <a:pt x="669" y="669"/>
                    <a:pt x="578" y="517"/>
                  </a:cubicBezTo>
                  <a:cubicBezTo>
                    <a:pt x="456" y="365"/>
                    <a:pt x="335" y="244"/>
                    <a:pt x="183" y="122"/>
                  </a:cubicBezTo>
                  <a:cubicBezTo>
                    <a:pt x="122" y="61"/>
                    <a:pt x="61" y="31"/>
                    <a:pt x="0" y="1"/>
                  </a:cubicBezTo>
                  <a:close/>
                  <a:moveTo>
                    <a:pt x="791" y="1034"/>
                  </a:moveTo>
                  <a:lnTo>
                    <a:pt x="791" y="1034"/>
                  </a:lnTo>
                  <a:cubicBezTo>
                    <a:pt x="821" y="1186"/>
                    <a:pt x="852" y="1277"/>
                    <a:pt x="852" y="1277"/>
                  </a:cubicBezTo>
                  <a:cubicBezTo>
                    <a:pt x="852" y="1186"/>
                    <a:pt x="821" y="1095"/>
                    <a:pt x="791" y="103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28"/>
            <p:cNvSpPr/>
            <p:nvPr/>
          </p:nvSpPr>
          <p:spPr>
            <a:xfrm>
              <a:off x="5494300" y="2460050"/>
              <a:ext cx="7625" cy="36500"/>
            </a:xfrm>
            <a:custGeom>
              <a:avLst/>
              <a:gdLst/>
              <a:ahLst/>
              <a:cxnLst/>
              <a:rect l="l" t="t" r="r" b="b"/>
              <a:pathLst>
                <a:path w="305" h="1460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30" y="61"/>
                    <a:pt x="61" y="183"/>
                  </a:cubicBezTo>
                  <a:cubicBezTo>
                    <a:pt x="152" y="365"/>
                    <a:pt x="182" y="517"/>
                    <a:pt x="213" y="700"/>
                  </a:cubicBezTo>
                  <a:cubicBezTo>
                    <a:pt x="243" y="882"/>
                    <a:pt x="274" y="1064"/>
                    <a:pt x="274" y="1216"/>
                  </a:cubicBezTo>
                  <a:cubicBezTo>
                    <a:pt x="243" y="1308"/>
                    <a:pt x="243" y="1368"/>
                    <a:pt x="274" y="1460"/>
                  </a:cubicBezTo>
                  <a:cubicBezTo>
                    <a:pt x="274" y="1429"/>
                    <a:pt x="274" y="1399"/>
                    <a:pt x="304" y="1399"/>
                  </a:cubicBezTo>
                  <a:cubicBezTo>
                    <a:pt x="304" y="1338"/>
                    <a:pt x="304" y="1277"/>
                    <a:pt x="304" y="1216"/>
                  </a:cubicBezTo>
                  <a:cubicBezTo>
                    <a:pt x="304" y="1064"/>
                    <a:pt x="304" y="882"/>
                    <a:pt x="274" y="700"/>
                  </a:cubicBezTo>
                  <a:cubicBezTo>
                    <a:pt x="243" y="517"/>
                    <a:pt x="182" y="335"/>
                    <a:pt x="91" y="183"/>
                  </a:cubicBezTo>
                  <a:cubicBezTo>
                    <a:pt x="91" y="122"/>
                    <a:pt x="61" y="92"/>
                    <a:pt x="30" y="3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28"/>
            <p:cNvSpPr/>
            <p:nvPr/>
          </p:nvSpPr>
          <p:spPr>
            <a:xfrm>
              <a:off x="5448700" y="2457025"/>
              <a:ext cx="52450" cy="37250"/>
            </a:xfrm>
            <a:custGeom>
              <a:avLst/>
              <a:gdLst/>
              <a:ahLst/>
              <a:cxnLst/>
              <a:rect l="l" t="t" r="r" b="b"/>
              <a:pathLst>
                <a:path w="2098" h="1490" extrusionOk="0">
                  <a:moveTo>
                    <a:pt x="2098" y="0"/>
                  </a:moveTo>
                  <a:cubicBezTo>
                    <a:pt x="1976" y="0"/>
                    <a:pt x="1854" y="30"/>
                    <a:pt x="1733" y="91"/>
                  </a:cubicBezTo>
                  <a:cubicBezTo>
                    <a:pt x="1125" y="304"/>
                    <a:pt x="608" y="669"/>
                    <a:pt x="213" y="1155"/>
                  </a:cubicBezTo>
                  <a:cubicBezTo>
                    <a:pt x="122" y="1246"/>
                    <a:pt x="61" y="1368"/>
                    <a:pt x="0" y="1489"/>
                  </a:cubicBezTo>
                  <a:cubicBezTo>
                    <a:pt x="517" y="790"/>
                    <a:pt x="1247" y="274"/>
                    <a:pt x="20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28"/>
            <p:cNvSpPr/>
            <p:nvPr/>
          </p:nvSpPr>
          <p:spPr>
            <a:xfrm>
              <a:off x="5444125" y="2446375"/>
              <a:ext cx="25125" cy="45625"/>
            </a:xfrm>
            <a:custGeom>
              <a:avLst/>
              <a:gdLst/>
              <a:ahLst/>
              <a:cxnLst/>
              <a:rect l="l" t="t" r="r" b="b"/>
              <a:pathLst>
                <a:path w="1005" h="1825" extrusionOk="0">
                  <a:moveTo>
                    <a:pt x="1004" y="0"/>
                  </a:moveTo>
                  <a:lnTo>
                    <a:pt x="1004" y="0"/>
                  </a:lnTo>
                  <a:cubicBezTo>
                    <a:pt x="913" y="31"/>
                    <a:pt x="822" y="92"/>
                    <a:pt x="730" y="152"/>
                  </a:cubicBezTo>
                  <a:cubicBezTo>
                    <a:pt x="548" y="335"/>
                    <a:pt x="366" y="517"/>
                    <a:pt x="244" y="760"/>
                  </a:cubicBezTo>
                  <a:cubicBezTo>
                    <a:pt x="123" y="973"/>
                    <a:pt x="31" y="1247"/>
                    <a:pt x="31" y="1490"/>
                  </a:cubicBezTo>
                  <a:cubicBezTo>
                    <a:pt x="1" y="1611"/>
                    <a:pt x="1" y="1703"/>
                    <a:pt x="31" y="1824"/>
                  </a:cubicBezTo>
                  <a:cubicBezTo>
                    <a:pt x="31" y="1459"/>
                    <a:pt x="153" y="1125"/>
                    <a:pt x="305" y="791"/>
                  </a:cubicBezTo>
                  <a:cubicBezTo>
                    <a:pt x="487" y="487"/>
                    <a:pt x="700" y="213"/>
                    <a:pt x="10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5466925" y="2474500"/>
              <a:ext cx="38025" cy="38775"/>
            </a:xfrm>
            <a:custGeom>
              <a:avLst/>
              <a:gdLst/>
              <a:ahLst/>
              <a:cxnLst/>
              <a:rect l="l" t="t" r="r" b="b"/>
              <a:pathLst>
                <a:path w="1521" h="1551" extrusionOk="0">
                  <a:moveTo>
                    <a:pt x="31" y="0"/>
                  </a:moveTo>
                  <a:lnTo>
                    <a:pt x="31" y="0"/>
                  </a:lnTo>
                  <a:cubicBezTo>
                    <a:pt x="1" y="31"/>
                    <a:pt x="487" y="243"/>
                    <a:pt x="943" y="608"/>
                  </a:cubicBezTo>
                  <a:cubicBezTo>
                    <a:pt x="1156" y="790"/>
                    <a:pt x="1308" y="1003"/>
                    <a:pt x="1399" y="1216"/>
                  </a:cubicBezTo>
                  <a:cubicBezTo>
                    <a:pt x="1490" y="1398"/>
                    <a:pt x="1490" y="1550"/>
                    <a:pt x="1490" y="1550"/>
                  </a:cubicBezTo>
                  <a:cubicBezTo>
                    <a:pt x="1521" y="1429"/>
                    <a:pt x="1490" y="1307"/>
                    <a:pt x="1460" y="1216"/>
                  </a:cubicBezTo>
                  <a:cubicBezTo>
                    <a:pt x="1369" y="942"/>
                    <a:pt x="1217" y="730"/>
                    <a:pt x="1004" y="547"/>
                  </a:cubicBezTo>
                  <a:cubicBezTo>
                    <a:pt x="791" y="395"/>
                    <a:pt x="578" y="243"/>
                    <a:pt x="335" y="122"/>
                  </a:cubicBezTo>
                  <a:cubicBezTo>
                    <a:pt x="244" y="61"/>
                    <a:pt x="153" y="31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4933500" y="2416950"/>
              <a:ext cx="300925" cy="67450"/>
            </a:xfrm>
            <a:custGeom>
              <a:avLst/>
              <a:gdLst/>
              <a:ahLst/>
              <a:cxnLst/>
              <a:rect l="l" t="t" r="r" b="b"/>
              <a:pathLst>
                <a:path w="12037" h="2698" extrusionOk="0">
                  <a:moveTo>
                    <a:pt x="5000" y="0"/>
                  </a:moveTo>
                  <a:cubicBezTo>
                    <a:pt x="4348" y="0"/>
                    <a:pt x="3692" y="74"/>
                    <a:pt x="3070" y="235"/>
                  </a:cubicBezTo>
                  <a:cubicBezTo>
                    <a:pt x="2401" y="418"/>
                    <a:pt x="1763" y="752"/>
                    <a:pt x="1216" y="1208"/>
                  </a:cubicBezTo>
                  <a:cubicBezTo>
                    <a:pt x="851" y="1512"/>
                    <a:pt x="517" y="1846"/>
                    <a:pt x="274" y="2241"/>
                  </a:cubicBezTo>
                  <a:cubicBezTo>
                    <a:pt x="152" y="2363"/>
                    <a:pt x="61" y="2515"/>
                    <a:pt x="0" y="2697"/>
                  </a:cubicBezTo>
                  <a:cubicBezTo>
                    <a:pt x="365" y="2181"/>
                    <a:pt x="821" y="1694"/>
                    <a:pt x="1307" y="1299"/>
                  </a:cubicBezTo>
                  <a:cubicBezTo>
                    <a:pt x="1854" y="904"/>
                    <a:pt x="2462" y="600"/>
                    <a:pt x="3100" y="418"/>
                  </a:cubicBezTo>
                  <a:cubicBezTo>
                    <a:pt x="3722" y="256"/>
                    <a:pt x="4361" y="182"/>
                    <a:pt x="4991" y="182"/>
                  </a:cubicBezTo>
                  <a:cubicBezTo>
                    <a:pt x="5193" y="182"/>
                    <a:pt x="5394" y="190"/>
                    <a:pt x="5593" y="205"/>
                  </a:cubicBezTo>
                  <a:cubicBezTo>
                    <a:pt x="7143" y="266"/>
                    <a:pt x="8663" y="448"/>
                    <a:pt x="10152" y="752"/>
                  </a:cubicBezTo>
                  <a:cubicBezTo>
                    <a:pt x="10730" y="843"/>
                    <a:pt x="11216" y="965"/>
                    <a:pt x="11520" y="1026"/>
                  </a:cubicBezTo>
                  <a:cubicBezTo>
                    <a:pt x="11702" y="1086"/>
                    <a:pt x="11854" y="1117"/>
                    <a:pt x="12037" y="1117"/>
                  </a:cubicBezTo>
                  <a:cubicBezTo>
                    <a:pt x="11885" y="1056"/>
                    <a:pt x="11733" y="995"/>
                    <a:pt x="11550" y="965"/>
                  </a:cubicBezTo>
                  <a:cubicBezTo>
                    <a:pt x="11246" y="874"/>
                    <a:pt x="10791" y="722"/>
                    <a:pt x="10213" y="600"/>
                  </a:cubicBezTo>
                  <a:cubicBezTo>
                    <a:pt x="8693" y="266"/>
                    <a:pt x="7173" y="83"/>
                    <a:pt x="5623" y="22"/>
                  </a:cubicBezTo>
                  <a:cubicBezTo>
                    <a:pt x="5417" y="8"/>
                    <a:pt x="5208" y="0"/>
                    <a:pt x="50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28"/>
            <p:cNvSpPr/>
            <p:nvPr/>
          </p:nvSpPr>
          <p:spPr>
            <a:xfrm>
              <a:off x="4289850" y="2289025"/>
              <a:ext cx="645950" cy="299550"/>
            </a:xfrm>
            <a:custGeom>
              <a:avLst/>
              <a:gdLst/>
              <a:ahLst/>
              <a:cxnLst/>
              <a:rect l="l" t="t" r="r" b="b"/>
              <a:pathLst>
                <a:path w="25838" h="11982" extrusionOk="0">
                  <a:moveTo>
                    <a:pt x="3245" y="1"/>
                  </a:moveTo>
                  <a:cubicBezTo>
                    <a:pt x="2510" y="1"/>
                    <a:pt x="1779" y="143"/>
                    <a:pt x="1095" y="428"/>
                  </a:cubicBezTo>
                  <a:cubicBezTo>
                    <a:pt x="822" y="550"/>
                    <a:pt x="548" y="702"/>
                    <a:pt x="274" y="884"/>
                  </a:cubicBezTo>
                  <a:cubicBezTo>
                    <a:pt x="183" y="945"/>
                    <a:pt x="92" y="1006"/>
                    <a:pt x="1" y="1097"/>
                  </a:cubicBezTo>
                  <a:cubicBezTo>
                    <a:pt x="366" y="854"/>
                    <a:pt x="730" y="671"/>
                    <a:pt x="1126" y="489"/>
                  </a:cubicBezTo>
                  <a:cubicBezTo>
                    <a:pt x="1746" y="241"/>
                    <a:pt x="2408" y="117"/>
                    <a:pt x="3075" y="117"/>
                  </a:cubicBezTo>
                  <a:cubicBezTo>
                    <a:pt x="3552" y="117"/>
                    <a:pt x="4031" y="180"/>
                    <a:pt x="4499" y="307"/>
                  </a:cubicBezTo>
                  <a:cubicBezTo>
                    <a:pt x="5259" y="489"/>
                    <a:pt x="5989" y="854"/>
                    <a:pt x="6566" y="1401"/>
                  </a:cubicBezTo>
                  <a:cubicBezTo>
                    <a:pt x="7235" y="2009"/>
                    <a:pt x="7843" y="2708"/>
                    <a:pt x="8329" y="3468"/>
                  </a:cubicBezTo>
                  <a:cubicBezTo>
                    <a:pt x="8907" y="4319"/>
                    <a:pt x="9515" y="5139"/>
                    <a:pt x="10153" y="5930"/>
                  </a:cubicBezTo>
                  <a:cubicBezTo>
                    <a:pt x="10852" y="6781"/>
                    <a:pt x="11642" y="7571"/>
                    <a:pt x="12463" y="8270"/>
                  </a:cubicBezTo>
                  <a:cubicBezTo>
                    <a:pt x="14165" y="9760"/>
                    <a:pt x="15989" y="10945"/>
                    <a:pt x="17874" y="11553"/>
                  </a:cubicBezTo>
                  <a:cubicBezTo>
                    <a:pt x="18755" y="11826"/>
                    <a:pt x="19667" y="11978"/>
                    <a:pt x="20609" y="11978"/>
                  </a:cubicBezTo>
                  <a:cubicBezTo>
                    <a:pt x="20661" y="11980"/>
                    <a:pt x="20712" y="11981"/>
                    <a:pt x="20763" y="11981"/>
                  </a:cubicBezTo>
                  <a:cubicBezTo>
                    <a:pt x="21529" y="11981"/>
                    <a:pt x="22266" y="11769"/>
                    <a:pt x="22950" y="11371"/>
                  </a:cubicBezTo>
                  <a:cubicBezTo>
                    <a:pt x="23497" y="11006"/>
                    <a:pt x="23983" y="10519"/>
                    <a:pt x="24348" y="9972"/>
                  </a:cubicBezTo>
                  <a:cubicBezTo>
                    <a:pt x="24713" y="9486"/>
                    <a:pt x="24986" y="9091"/>
                    <a:pt x="25199" y="8726"/>
                  </a:cubicBezTo>
                  <a:lnTo>
                    <a:pt x="25685" y="7936"/>
                  </a:lnTo>
                  <a:cubicBezTo>
                    <a:pt x="25746" y="7845"/>
                    <a:pt x="25807" y="7723"/>
                    <a:pt x="25837" y="7632"/>
                  </a:cubicBezTo>
                  <a:lnTo>
                    <a:pt x="25837" y="7632"/>
                  </a:lnTo>
                  <a:cubicBezTo>
                    <a:pt x="25776" y="7723"/>
                    <a:pt x="25716" y="7814"/>
                    <a:pt x="25655" y="7905"/>
                  </a:cubicBezTo>
                  <a:lnTo>
                    <a:pt x="25138" y="8696"/>
                  </a:lnTo>
                  <a:cubicBezTo>
                    <a:pt x="24895" y="9030"/>
                    <a:pt x="24621" y="9456"/>
                    <a:pt x="24287" y="9912"/>
                  </a:cubicBezTo>
                  <a:cubicBezTo>
                    <a:pt x="23892" y="10459"/>
                    <a:pt x="23406" y="10915"/>
                    <a:pt x="22858" y="11249"/>
                  </a:cubicBezTo>
                  <a:cubicBezTo>
                    <a:pt x="22232" y="11619"/>
                    <a:pt x="21499" y="11829"/>
                    <a:pt x="20759" y="11829"/>
                  </a:cubicBezTo>
                  <a:cubicBezTo>
                    <a:pt x="20709" y="11829"/>
                    <a:pt x="20659" y="11828"/>
                    <a:pt x="20609" y="11826"/>
                  </a:cubicBezTo>
                  <a:cubicBezTo>
                    <a:pt x="19697" y="11826"/>
                    <a:pt x="18785" y="11675"/>
                    <a:pt x="17904" y="11371"/>
                  </a:cubicBezTo>
                  <a:cubicBezTo>
                    <a:pt x="16080" y="10793"/>
                    <a:pt x="14287" y="9577"/>
                    <a:pt x="12585" y="8118"/>
                  </a:cubicBezTo>
                  <a:cubicBezTo>
                    <a:pt x="11794" y="7419"/>
                    <a:pt x="11035" y="6629"/>
                    <a:pt x="10305" y="5808"/>
                  </a:cubicBezTo>
                  <a:cubicBezTo>
                    <a:pt x="9667" y="5018"/>
                    <a:pt x="9059" y="4228"/>
                    <a:pt x="8512" y="3377"/>
                  </a:cubicBezTo>
                  <a:cubicBezTo>
                    <a:pt x="7995" y="2586"/>
                    <a:pt x="7387" y="1887"/>
                    <a:pt x="6688" y="1279"/>
                  </a:cubicBezTo>
                  <a:cubicBezTo>
                    <a:pt x="6080" y="732"/>
                    <a:pt x="5351" y="337"/>
                    <a:pt x="4560" y="155"/>
                  </a:cubicBezTo>
                  <a:cubicBezTo>
                    <a:pt x="4127" y="52"/>
                    <a:pt x="3685" y="1"/>
                    <a:pt x="32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28"/>
            <p:cNvSpPr/>
            <p:nvPr/>
          </p:nvSpPr>
          <p:spPr>
            <a:xfrm>
              <a:off x="4371175" y="2231775"/>
              <a:ext cx="155800" cy="59600"/>
            </a:xfrm>
            <a:custGeom>
              <a:avLst/>
              <a:gdLst/>
              <a:ahLst/>
              <a:cxnLst/>
              <a:rect l="l" t="t" r="r" b="b"/>
              <a:pathLst>
                <a:path w="6232" h="2384" extrusionOk="0">
                  <a:moveTo>
                    <a:pt x="5938" y="0"/>
                  </a:moveTo>
                  <a:cubicBezTo>
                    <a:pt x="5701" y="0"/>
                    <a:pt x="5465" y="22"/>
                    <a:pt x="5228" y="43"/>
                  </a:cubicBezTo>
                  <a:cubicBezTo>
                    <a:pt x="3617" y="195"/>
                    <a:pt x="2067" y="803"/>
                    <a:pt x="760" y="1745"/>
                  </a:cubicBezTo>
                  <a:cubicBezTo>
                    <a:pt x="487" y="1958"/>
                    <a:pt x="243" y="2171"/>
                    <a:pt x="0" y="2384"/>
                  </a:cubicBezTo>
                  <a:lnTo>
                    <a:pt x="213" y="2232"/>
                  </a:lnTo>
                  <a:cubicBezTo>
                    <a:pt x="335" y="2110"/>
                    <a:pt x="547" y="1958"/>
                    <a:pt x="791" y="1776"/>
                  </a:cubicBezTo>
                  <a:cubicBezTo>
                    <a:pt x="2098" y="834"/>
                    <a:pt x="3617" y="256"/>
                    <a:pt x="5228" y="74"/>
                  </a:cubicBezTo>
                  <a:cubicBezTo>
                    <a:pt x="5532" y="43"/>
                    <a:pt x="5775" y="13"/>
                    <a:pt x="5958" y="13"/>
                  </a:cubicBezTo>
                  <a:lnTo>
                    <a:pt x="6231" y="13"/>
                  </a:lnTo>
                  <a:cubicBezTo>
                    <a:pt x="6133" y="4"/>
                    <a:pt x="6035" y="0"/>
                    <a:pt x="593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4520875" y="2324025"/>
              <a:ext cx="158075" cy="76025"/>
            </a:xfrm>
            <a:custGeom>
              <a:avLst/>
              <a:gdLst/>
              <a:ahLst/>
              <a:cxnLst/>
              <a:rect l="l" t="t" r="r" b="b"/>
              <a:pathLst>
                <a:path w="6323" h="3041" extrusionOk="0">
                  <a:moveTo>
                    <a:pt x="6322" y="1"/>
                  </a:moveTo>
                  <a:lnTo>
                    <a:pt x="6322" y="1"/>
                  </a:lnTo>
                  <a:cubicBezTo>
                    <a:pt x="5988" y="31"/>
                    <a:pt x="5623" y="92"/>
                    <a:pt x="5289" y="153"/>
                  </a:cubicBezTo>
                  <a:cubicBezTo>
                    <a:pt x="4468" y="305"/>
                    <a:pt x="3648" y="578"/>
                    <a:pt x="2888" y="943"/>
                  </a:cubicBezTo>
                  <a:cubicBezTo>
                    <a:pt x="2128" y="1308"/>
                    <a:pt x="1398" y="1764"/>
                    <a:pt x="760" y="2311"/>
                  </a:cubicBezTo>
                  <a:cubicBezTo>
                    <a:pt x="487" y="2554"/>
                    <a:pt x="243" y="2797"/>
                    <a:pt x="0" y="3040"/>
                  </a:cubicBezTo>
                  <a:lnTo>
                    <a:pt x="213" y="2858"/>
                  </a:lnTo>
                  <a:cubicBezTo>
                    <a:pt x="335" y="2736"/>
                    <a:pt x="547" y="2554"/>
                    <a:pt x="790" y="2341"/>
                  </a:cubicBezTo>
                  <a:cubicBezTo>
                    <a:pt x="1429" y="1794"/>
                    <a:pt x="2158" y="1338"/>
                    <a:pt x="2918" y="973"/>
                  </a:cubicBezTo>
                  <a:cubicBezTo>
                    <a:pt x="3678" y="609"/>
                    <a:pt x="4468" y="335"/>
                    <a:pt x="5289" y="183"/>
                  </a:cubicBezTo>
                  <a:cubicBezTo>
                    <a:pt x="5623" y="122"/>
                    <a:pt x="5867" y="62"/>
                    <a:pt x="6049" y="31"/>
                  </a:cubicBezTo>
                  <a:lnTo>
                    <a:pt x="632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28"/>
            <p:cNvSpPr/>
            <p:nvPr/>
          </p:nvSpPr>
          <p:spPr>
            <a:xfrm>
              <a:off x="4672075" y="2375700"/>
              <a:ext cx="78300" cy="164925"/>
            </a:xfrm>
            <a:custGeom>
              <a:avLst/>
              <a:gdLst/>
              <a:ahLst/>
              <a:cxnLst/>
              <a:rect l="l" t="t" r="r" b="b"/>
              <a:pathLst>
                <a:path w="3132" h="6597" extrusionOk="0">
                  <a:moveTo>
                    <a:pt x="3132" y="1"/>
                  </a:moveTo>
                  <a:cubicBezTo>
                    <a:pt x="3131" y="1"/>
                    <a:pt x="2797" y="305"/>
                    <a:pt x="2372" y="821"/>
                  </a:cubicBezTo>
                  <a:cubicBezTo>
                    <a:pt x="1764" y="1460"/>
                    <a:pt x="1217" y="2189"/>
                    <a:pt x="791" y="2949"/>
                  </a:cubicBezTo>
                  <a:cubicBezTo>
                    <a:pt x="335" y="3739"/>
                    <a:pt x="92" y="4590"/>
                    <a:pt x="31" y="5502"/>
                  </a:cubicBezTo>
                  <a:cubicBezTo>
                    <a:pt x="1" y="5776"/>
                    <a:pt x="1" y="6019"/>
                    <a:pt x="62" y="6293"/>
                  </a:cubicBezTo>
                  <a:cubicBezTo>
                    <a:pt x="31" y="6019"/>
                    <a:pt x="31" y="5776"/>
                    <a:pt x="62" y="5502"/>
                  </a:cubicBezTo>
                  <a:cubicBezTo>
                    <a:pt x="123" y="4621"/>
                    <a:pt x="396" y="3739"/>
                    <a:pt x="852" y="2979"/>
                  </a:cubicBezTo>
                  <a:cubicBezTo>
                    <a:pt x="1278" y="2220"/>
                    <a:pt x="1794" y="1490"/>
                    <a:pt x="2402" y="821"/>
                  </a:cubicBezTo>
                  <a:lnTo>
                    <a:pt x="2919" y="244"/>
                  </a:lnTo>
                  <a:lnTo>
                    <a:pt x="3132" y="1"/>
                  </a:lnTo>
                  <a:close/>
                  <a:moveTo>
                    <a:pt x="62" y="6293"/>
                  </a:moveTo>
                  <a:cubicBezTo>
                    <a:pt x="62" y="6375"/>
                    <a:pt x="62" y="6457"/>
                    <a:pt x="84" y="6494"/>
                  </a:cubicBezTo>
                  <a:lnTo>
                    <a:pt x="84" y="6494"/>
                  </a:lnTo>
                  <a:cubicBezTo>
                    <a:pt x="75" y="6426"/>
                    <a:pt x="62" y="6353"/>
                    <a:pt x="62" y="6293"/>
                  </a:cubicBezTo>
                  <a:close/>
                  <a:moveTo>
                    <a:pt x="84" y="6494"/>
                  </a:moveTo>
                  <a:cubicBezTo>
                    <a:pt x="89" y="6530"/>
                    <a:pt x="92" y="6565"/>
                    <a:pt x="92" y="6597"/>
                  </a:cubicBezTo>
                  <a:lnTo>
                    <a:pt x="92" y="6505"/>
                  </a:lnTo>
                  <a:cubicBezTo>
                    <a:pt x="89" y="6502"/>
                    <a:pt x="86" y="6499"/>
                    <a:pt x="84" y="649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28"/>
            <p:cNvSpPr/>
            <p:nvPr/>
          </p:nvSpPr>
          <p:spPr>
            <a:xfrm>
              <a:off x="4836225" y="2393175"/>
              <a:ext cx="5350" cy="51700"/>
            </a:xfrm>
            <a:custGeom>
              <a:avLst/>
              <a:gdLst/>
              <a:ahLst/>
              <a:cxnLst/>
              <a:rect l="l" t="t" r="r" b="b"/>
              <a:pathLst>
                <a:path w="214" h="2068" extrusionOk="0">
                  <a:moveTo>
                    <a:pt x="183" y="1"/>
                  </a:moveTo>
                  <a:lnTo>
                    <a:pt x="183" y="1"/>
                  </a:lnTo>
                  <a:cubicBezTo>
                    <a:pt x="152" y="92"/>
                    <a:pt x="122" y="183"/>
                    <a:pt x="92" y="305"/>
                  </a:cubicBezTo>
                  <a:cubicBezTo>
                    <a:pt x="0" y="791"/>
                    <a:pt x="0" y="1277"/>
                    <a:pt x="122" y="1764"/>
                  </a:cubicBezTo>
                  <a:cubicBezTo>
                    <a:pt x="152" y="1885"/>
                    <a:pt x="183" y="1977"/>
                    <a:pt x="213" y="2068"/>
                  </a:cubicBezTo>
                  <a:cubicBezTo>
                    <a:pt x="213" y="2068"/>
                    <a:pt x="183" y="1946"/>
                    <a:pt x="152" y="1764"/>
                  </a:cubicBezTo>
                  <a:cubicBezTo>
                    <a:pt x="31" y="1277"/>
                    <a:pt x="31" y="791"/>
                    <a:pt x="122" y="305"/>
                  </a:cubicBezTo>
                  <a:cubicBezTo>
                    <a:pt x="152" y="123"/>
                    <a:pt x="183" y="1"/>
                    <a:pt x="18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28"/>
            <p:cNvSpPr/>
            <p:nvPr/>
          </p:nvSpPr>
          <p:spPr>
            <a:xfrm>
              <a:off x="4805075" y="2453225"/>
              <a:ext cx="66125" cy="107150"/>
            </a:xfrm>
            <a:custGeom>
              <a:avLst/>
              <a:gdLst/>
              <a:ahLst/>
              <a:cxnLst/>
              <a:rect l="l" t="t" r="r" b="b"/>
              <a:pathLst>
                <a:path w="2645" h="4286" extrusionOk="0">
                  <a:moveTo>
                    <a:pt x="0" y="0"/>
                  </a:moveTo>
                  <a:cubicBezTo>
                    <a:pt x="0" y="0"/>
                    <a:pt x="0" y="35"/>
                    <a:pt x="13" y="104"/>
                  </a:cubicBezTo>
                  <a:lnTo>
                    <a:pt x="13" y="104"/>
                  </a:lnTo>
                  <a:cubicBezTo>
                    <a:pt x="9" y="69"/>
                    <a:pt x="5" y="35"/>
                    <a:pt x="0" y="0"/>
                  </a:cubicBezTo>
                  <a:close/>
                  <a:moveTo>
                    <a:pt x="13" y="104"/>
                  </a:moveTo>
                  <a:cubicBezTo>
                    <a:pt x="40" y="313"/>
                    <a:pt x="70" y="525"/>
                    <a:pt x="122" y="760"/>
                  </a:cubicBezTo>
                  <a:cubicBezTo>
                    <a:pt x="426" y="1945"/>
                    <a:pt x="1094" y="3040"/>
                    <a:pt x="2037" y="3830"/>
                  </a:cubicBezTo>
                  <a:cubicBezTo>
                    <a:pt x="2207" y="4000"/>
                    <a:pt x="2403" y="4143"/>
                    <a:pt x="2601" y="4261"/>
                  </a:cubicBezTo>
                  <a:lnTo>
                    <a:pt x="2601" y="4261"/>
                  </a:lnTo>
                  <a:cubicBezTo>
                    <a:pt x="2571" y="4242"/>
                    <a:pt x="2525" y="4211"/>
                    <a:pt x="2462" y="4164"/>
                  </a:cubicBezTo>
                  <a:cubicBezTo>
                    <a:pt x="2310" y="4043"/>
                    <a:pt x="2189" y="3921"/>
                    <a:pt x="2037" y="3800"/>
                  </a:cubicBezTo>
                  <a:cubicBezTo>
                    <a:pt x="1125" y="2979"/>
                    <a:pt x="456" y="1915"/>
                    <a:pt x="152" y="730"/>
                  </a:cubicBezTo>
                  <a:cubicBezTo>
                    <a:pt x="91" y="517"/>
                    <a:pt x="91" y="304"/>
                    <a:pt x="31" y="182"/>
                  </a:cubicBezTo>
                  <a:cubicBezTo>
                    <a:pt x="23" y="153"/>
                    <a:pt x="17" y="126"/>
                    <a:pt x="13" y="104"/>
                  </a:cubicBezTo>
                  <a:close/>
                  <a:moveTo>
                    <a:pt x="2601" y="4261"/>
                  </a:moveTo>
                  <a:cubicBezTo>
                    <a:pt x="2630" y="4279"/>
                    <a:pt x="2645" y="4286"/>
                    <a:pt x="2645" y="4286"/>
                  </a:cubicBezTo>
                  <a:cubicBezTo>
                    <a:pt x="2630" y="4278"/>
                    <a:pt x="2616" y="4269"/>
                    <a:pt x="2601" y="426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28"/>
            <p:cNvSpPr/>
            <p:nvPr/>
          </p:nvSpPr>
          <p:spPr>
            <a:xfrm>
              <a:off x="4924375" y="2370375"/>
              <a:ext cx="71450" cy="57025"/>
            </a:xfrm>
            <a:custGeom>
              <a:avLst/>
              <a:gdLst/>
              <a:ahLst/>
              <a:cxnLst/>
              <a:rect l="l" t="t" r="r" b="b"/>
              <a:pathLst>
                <a:path w="2858" h="228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52" y="183"/>
                    <a:pt x="395" y="426"/>
                  </a:cubicBezTo>
                  <a:cubicBezTo>
                    <a:pt x="699" y="730"/>
                    <a:pt x="1034" y="1034"/>
                    <a:pt x="1399" y="1338"/>
                  </a:cubicBezTo>
                  <a:cubicBezTo>
                    <a:pt x="1733" y="1612"/>
                    <a:pt x="2098" y="1855"/>
                    <a:pt x="2493" y="2098"/>
                  </a:cubicBezTo>
                  <a:cubicBezTo>
                    <a:pt x="2649" y="2177"/>
                    <a:pt x="2774" y="2239"/>
                    <a:pt x="2858" y="2281"/>
                  </a:cubicBezTo>
                  <a:lnTo>
                    <a:pt x="2493" y="2068"/>
                  </a:lnTo>
                  <a:cubicBezTo>
                    <a:pt x="2128" y="1825"/>
                    <a:pt x="1733" y="1582"/>
                    <a:pt x="1399" y="1308"/>
                  </a:cubicBezTo>
                  <a:cubicBezTo>
                    <a:pt x="1034" y="1004"/>
                    <a:pt x="699" y="730"/>
                    <a:pt x="395" y="396"/>
                  </a:cubicBezTo>
                  <a:lnTo>
                    <a:pt x="122" y="9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28"/>
            <p:cNvSpPr/>
            <p:nvPr/>
          </p:nvSpPr>
          <p:spPr>
            <a:xfrm>
              <a:off x="5078625" y="2325550"/>
              <a:ext cx="12175" cy="91225"/>
            </a:xfrm>
            <a:custGeom>
              <a:avLst/>
              <a:gdLst/>
              <a:ahLst/>
              <a:cxnLst/>
              <a:rect l="l" t="t" r="r" b="b"/>
              <a:pathLst>
                <a:path w="487" h="3649" extrusionOk="0">
                  <a:moveTo>
                    <a:pt x="1" y="1"/>
                  </a:moveTo>
                  <a:lnTo>
                    <a:pt x="92" y="426"/>
                  </a:lnTo>
                  <a:cubicBezTo>
                    <a:pt x="153" y="730"/>
                    <a:pt x="244" y="1216"/>
                    <a:pt x="335" y="1733"/>
                  </a:cubicBezTo>
                  <a:cubicBezTo>
                    <a:pt x="396" y="2250"/>
                    <a:pt x="457" y="2736"/>
                    <a:pt x="457" y="3071"/>
                  </a:cubicBezTo>
                  <a:cubicBezTo>
                    <a:pt x="457" y="3223"/>
                    <a:pt x="457" y="3405"/>
                    <a:pt x="457" y="3496"/>
                  </a:cubicBezTo>
                  <a:lnTo>
                    <a:pt x="457" y="3648"/>
                  </a:lnTo>
                  <a:cubicBezTo>
                    <a:pt x="457" y="3648"/>
                    <a:pt x="487" y="3587"/>
                    <a:pt x="487" y="3466"/>
                  </a:cubicBezTo>
                  <a:lnTo>
                    <a:pt x="487" y="3071"/>
                  </a:lnTo>
                  <a:cubicBezTo>
                    <a:pt x="457" y="2615"/>
                    <a:pt x="426" y="2159"/>
                    <a:pt x="365" y="1733"/>
                  </a:cubicBezTo>
                  <a:cubicBezTo>
                    <a:pt x="274" y="1186"/>
                    <a:pt x="183" y="730"/>
                    <a:pt x="122" y="396"/>
                  </a:cubicBezTo>
                  <a:cubicBezTo>
                    <a:pt x="61" y="244"/>
                    <a:pt x="61" y="92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28"/>
            <p:cNvSpPr/>
            <p:nvPr/>
          </p:nvSpPr>
          <p:spPr>
            <a:xfrm>
              <a:off x="5192600" y="2351400"/>
              <a:ext cx="16000" cy="76750"/>
            </a:xfrm>
            <a:custGeom>
              <a:avLst/>
              <a:gdLst/>
              <a:ahLst/>
              <a:cxnLst/>
              <a:rect l="l" t="t" r="r" b="b"/>
              <a:pathLst>
                <a:path w="640" h="3070" extrusionOk="0">
                  <a:moveTo>
                    <a:pt x="639" y="0"/>
                  </a:moveTo>
                  <a:lnTo>
                    <a:pt x="609" y="122"/>
                  </a:lnTo>
                  <a:cubicBezTo>
                    <a:pt x="609" y="243"/>
                    <a:pt x="579" y="365"/>
                    <a:pt x="579" y="456"/>
                  </a:cubicBezTo>
                  <a:cubicBezTo>
                    <a:pt x="548" y="730"/>
                    <a:pt x="487" y="1125"/>
                    <a:pt x="396" y="1550"/>
                  </a:cubicBezTo>
                  <a:cubicBezTo>
                    <a:pt x="305" y="1976"/>
                    <a:pt x="214" y="2371"/>
                    <a:pt x="123" y="2644"/>
                  </a:cubicBezTo>
                  <a:cubicBezTo>
                    <a:pt x="92" y="2736"/>
                    <a:pt x="62" y="2857"/>
                    <a:pt x="31" y="2948"/>
                  </a:cubicBezTo>
                  <a:cubicBezTo>
                    <a:pt x="31" y="3009"/>
                    <a:pt x="1" y="3040"/>
                    <a:pt x="1" y="3070"/>
                  </a:cubicBezTo>
                  <a:cubicBezTo>
                    <a:pt x="1" y="3070"/>
                    <a:pt x="1" y="3070"/>
                    <a:pt x="62" y="2979"/>
                  </a:cubicBezTo>
                  <a:cubicBezTo>
                    <a:pt x="92" y="2857"/>
                    <a:pt x="123" y="2736"/>
                    <a:pt x="153" y="2644"/>
                  </a:cubicBezTo>
                  <a:cubicBezTo>
                    <a:pt x="244" y="2371"/>
                    <a:pt x="335" y="1976"/>
                    <a:pt x="427" y="1550"/>
                  </a:cubicBezTo>
                  <a:cubicBezTo>
                    <a:pt x="518" y="1125"/>
                    <a:pt x="579" y="760"/>
                    <a:pt x="609" y="456"/>
                  </a:cubicBezTo>
                  <a:cubicBezTo>
                    <a:pt x="609" y="365"/>
                    <a:pt x="639" y="243"/>
                    <a:pt x="639" y="122"/>
                  </a:cubicBezTo>
                  <a:cubicBezTo>
                    <a:pt x="639" y="91"/>
                    <a:pt x="639" y="30"/>
                    <a:pt x="63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28"/>
            <p:cNvSpPr/>
            <p:nvPr/>
          </p:nvSpPr>
          <p:spPr>
            <a:xfrm>
              <a:off x="5289125" y="2399250"/>
              <a:ext cx="6100" cy="30425"/>
            </a:xfrm>
            <a:custGeom>
              <a:avLst/>
              <a:gdLst/>
              <a:ahLst/>
              <a:cxnLst/>
              <a:rect l="l" t="t" r="r" b="b"/>
              <a:pathLst>
                <a:path w="244" h="1217" extrusionOk="0">
                  <a:moveTo>
                    <a:pt x="243" y="1"/>
                  </a:moveTo>
                  <a:lnTo>
                    <a:pt x="243" y="1"/>
                  </a:lnTo>
                  <a:cubicBezTo>
                    <a:pt x="183" y="183"/>
                    <a:pt x="152" y="396"/>
                    <a:pt x="122" y="609"/>
                  </a:cubicBezTo>
                  <a:cubicBezTo>
                    <a:pt x="61" y="822"/>
                    <a:pt x="31" y="1034"/>
                    <a:pt x="0" y="1217"/>
                  </a:cubicBezTo>
                  <a:cubicBezTo>
                    <a:pt x="61" y="1034"/>
                    <a:pt x="122" y="822"/>
                    <a:pt x="152" y="609"/>
                  </a:cubicBezTo>
                  <a:cubicBezTo>
                    <a:pt x="183" y="427"/>
                    <a:pt x="243" y="214"/>
                    <a:pt x="24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28"/>
            <p:cNvSpPr/>
            <p:nvPr/>
          </p:nvSpPr>
          <p:spPr>
            <a:xfrm>
              <a:off x="5422100" y="2430425"/>
              <a:ext cx="2300" cy="44100"/>
            </a:xfrm>
            <a:custGeom>
              <a:avLst/>
              <a:gdLst/>
              <a:ahLst/>
              <a:cxnLst/>
              <a:rect l="l" t="t" r="r" b="b"/>
              <a:pathLst>
                <a:path w="92" h="1764" extrusionOk="0">
                  <a:moveTo>
                    <a:pt x="61" y="0"/>
                  </a:moveTo>
                  <a:cubicBezTo>
                    <a:pt x="61" y="0"/>
                    <a:pt x="61" y="31"/>
                    <a:pt x="61" y="61"/>
                  </a:cubicBezTo>
                  <a:lnTo>
                    <a:pt x="61" y="243"/>
                  </a:lnTo>
                  <a:lnTo>
                    <a:pt x="61" y="882"/>
                  </a:lnTo>
                  <a:cubicBezTo>
                    <a:pt x="61" y="1069"/>
                    <a:pt x="61" y="1238"/>
                    <a:pt x="47" y="1375"/>
                  </a:cubicBezTo>
                  <a:lnTo>
                    <a:pt x="47" y="1375"/>
                  </a:lnTo>
                  <a:cubicBezTo>
                    <a:pt x="71" y="1209"/>
                    <a:pt x="92" y="1055"/>
                    <a:pt x="92" y="882"/>
                  </a:cubicBezTo>
                  <a:lnTo>
                    <a:pt x="92" y="243"/>
                  </a:lnTo>
                  <a:cubicBezTo>
                    <a:pt x="92" y="152"/>
                    <a:pt x="92" y="61"/>
                    <a:pt x="61" y="0"/>
                  </a:cubicBezTo>
                  <a:close/>
                  <a:moveTo>
                    <a:pt x="47" y="1375"/>
                  </a:moveTo>
                  <a:lnTo>
                    <a:pt x="47" y="1375"/>
                  </a:lnTo>
                  <a:cubicBezTo>
                    <a:pt x="42" y="1412"/>
                    <a:pt x="36" y="1451"/>
                    <a:pt x="31" y="1490"/>
                  </a:cubicBezTo>
                  <a:cubicBezTo>
                    <a:pt x="38" y="1455"/>
                    <a:pt x="43" y="1416"/>
                    <a:pt x="47" y="1375"/>
                  </a:cubicBezTo>
                  <a:close/>
                  <a:moveTo>
                    <a:pt x="31" y="1490"/>
                  </a:moveTo>
                  <a:lnTo>
                    <a:pt x="31" y="1490"/>
                  </a:lnTo>
                  <a:cubicBezTo>
                    <a:pt x="0" y="1642"/>
                    <a:pt x="0" y="1763"/>
                    <a:pt x="0" y="1763"/>
                  </a:cubicBezTo>
                  <a:cubicBezTo>
                    <a:pt x="31" y="1672"/>
                    <a:pt x="31" y="1581"/>
                    <a:pt x="31" y="149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28"/>
            <p:cNvSpPr/>
            <p:nvPr/>
          </p:nvSpPr>
          <p:spPr>
            <a:xfrm>
              <a:off x="5082425" y="2425100"/>
              <a:ext cx="367050" cy="140900"/>
            </a:xfrm>
            <a:custGeom>
              <a:avLst/>
              <a:gdLst/>
              <a:ahLst/>
              <a:cxnLst/>
              <a:rect l="l" t="t" r="r" b="b"/>
              <a:pathLst>
                <a:path w="14682" h="5636" extrusionOk="0">
                  <a:moveTo>
                    <a:pt x="14606" y="3138"/>
                  </a:moveTo>
                  <a:lnTo>
                    <a:pt x="14606" y="3138"/>
                  </a:lnTo>
                  <a:cubicBezTo>
                    <a:pt x="14611" y="3156"/>
                    <a:pt x="14616" y="3174"/>
                    <a:pt x="14621" y="3192"/>
                  </a:cubicBezTo>
                  <a:lnTo>
                    <a:pt x="14682" y="3162"/>
                  </a:lnTo>
                  <a:cubicBezTo>
                    <a:pt x="14657" y="3153"/>
                    <a:pt x="14632" y="3146"/>
                    <a:pt x="14606" y="3138"/>
                  </a:cubicBezTo>
                  <a:close/>
                  <a:moveTo>
                    <a:pt x="730" y="0"/>
                  </a:moveTo>
                  <a:cubicBezTo>
                    <a:pt x="244" y="882"/>
                    <a:pt x="1" y="1885"/>
                    <a:pt x="1" y="2918"/>
                  </a:cubicBezTo>
                  <a:lnTo>
                    <a:pt x="912" y="2918"/>
                  </a:lnTo>
                  <a:cubicBezTo>
                    <a:pt x="1095" y="4195"/>
                    <a:pt x="2250" y="5198"/>
                    <a:pt x="3527" y="5441"/>
                  </a:cubicBezTo>
                  <a:cubicBezTo>
                    <a:pt x="4089" y="5562"/>
                    <a:pt x="4564" y="5635"/>
                    <a:pt x="5020" y="5635"/>
                  </a:cubicBezTo>
                  <a:cubicBezTo>
                    <a:pt x="5598" y="5635"/>
                    <a:pt x="6147" y="5517"/>
                    <a:pt x="6809" y="5228"/>
                  </a:cubicBezTo>
                  <a:cubicBezTo>
                    <a:pt x="8055" y="4681"/>
                    <a:pt x="9666" y="3830"/>
                    <a:pt x="10882" y="3405"/>
                  </a:cubicBezTo>
                  <a:cubicBezTo>
                    <a:pt x="11668" y="3136"/>
                    <a:pt x="12490" y="2953"/>
                    <a:pt x="13296" y="2953"/>
                  </a:cubicBezTo>
                  <a:cubicBezTo>
                    <a:pt x="13741" y="2953"/>
                    <a:pt x="14181" y="3009"/>
                    <a:pt x="14606" y="3138"/>
                  </a:cubicBezTo>
                  <a:lnTo>
                    <a:pt x="14606" y="3138"/>
                  </a:lnTo>
                  <a:cubicBezTo>
                    <a:pt x="14158" y="1527"/>
                    <a:pt x="12475" y="484"/>
                    <a:pt x="10821" y="213"/>
                  </a:cubicBezTo>
                  <a:cubicBezTo>
                    <a:pt x="10389" y="144"/>
                    <a:pt x="9956" y="115"/>
                    <a:pt x="9523" y="115"/>
                  </a:cubicBezTo>
                  <a:cubicBezTo>
                    <a:pt x="8254" y="115"/>
                    <a:pt x="6984" y="358"/>
                    <a:pt x="5715" y="517"/>
                  </a:cubicBezTo>
                  <a:cubicBezTo>
                    <a:pt x="5087" y="597"/>
                    <a:pt x="4438" y="656"/>
                    <a:pt x="3793" y="656"/>
                  </a:cubicBezTo>
                  <a:cubicBezTo>
                    <a:pt x="2721" y="656"/>
                    <a:pt x="1660" y="494"/>
                    <a:pt x="73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28"/>
            <p:cNvSpPr/>
            <p:nvPr/>
          </p:nvSpPr>
          <p:spPr>
            <a:xfrm>
              <a:off x="5104475" y="2434975"/>
              <a:ext cx="18250" cy="63100"/>
            </a:xfrm>
            <a:custGeom>
              <a:avLst/>
              <a:gdLst/>
              <a:ahLst/>
              <a:cxnLst/>
              <a:rect l="l" t="t" r="r" b="b"/>
              <a:pathLst>
                <a:path w="730" h="2524" extrusionOk="0">
                  <a:moveTo>
                    <a:pt x="730" y="1"/>
                  </a:moveTo>
                  <a:lnTo>
                    <a:pt x="730" y="1"/>
                  </a:lnTo>
                  <a:cubicBezTo>
                    <a:pt x="638" y="92"/>
                    <a:pt x="578" y="213"/>
                    <a:pt x="517" y="335"/>
                  </a:cubicBezTo>
                  <a:cubicBezTo>
                    <a:pt x="395" y="608"/>
                    <a:pt x="274" y="912"/>
                    <a:pt x="182" y="1216"/>
                  </a:cubicBezTo>
                  <a:cubicBezTo>
                    <a:pt x="91" y="1490"/>
                    <a:pt x="61" y="1824"/>
                    <a:pt x="30" y="2128"/>
                  </a:cubicBezTo>
                  <a:cubicBezTo>
                    <a:pt x="0" y="2250"/>
                    <a:pt x="0" y="2371"/>
                    <a:pt x="30" y="2523"/>
                  </a:cubicBezTo>
                  <a:cubicBezTo>
                    <a:pt x="61" y="2371"/>
                    <a:pt x="61" y="2250"/>
                    <a:pt x="61" y="2128"/>
                  </a:cubicBezTo>
                  <a:cubicBezTo>
                    <a:pt x="122" y="1824"/>
                    <a:pt x="182" y="1520"/>
                    <a:pt x="274" y="1216"/>
                  </a:cubicBezTo>
                  <a:cubicBezTo>
                    <a:pt x="334" y="912"/>
                    <a:pt x="456" y="639"/>
                    <a:pt x="578" y="365"/>
                  </a:cubicBezTo>
                  <a:cubicBezTo>
                    <a:pt x="638" y="244"/>
                    <a:pt x="669" y="122"/>
                    <a:pt x="7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28"/>
            <p:cNvSpPr/>
            <p:nvPr/>
          </p:nvSpPr>
          <p:spPr>
            <a:xfrm>
              <a:off x="5083200" y="2476200"/>
              <a:ext cx="23575" cy="3625"/>
            </a:xfrm>
            <a:custGeom>
              <a:avLst/>
              <a:gdLst/>
              <a:ahLst/>
              <a:cxnLst/>
              <a:rect l="l" t="t" r="r" b="b"/>
              <a:pathLst>
                <a:path w="943" h="145" extrusionOk="0">
                  <a:moveTo>
                    <a:pt x="243" y="1"/>
                  </a:moveTo>
                  <a:cubicBezTo>
                    <a:pt x="160" y="1"/>
                    <a:pt x="76" y="8"/>
                    <a:pt x="0" y="23"/>
                  </a:cubicBezTo>
                  <a:cubicBezTo>
                    <a:pt x="152" y="84"/>
                    <a:pt x="304" y="84"/>
                    <a:pt x="486" y="84"/>
                  </a:cubicBezTo>
                  <a:cubicBezTo>
                    <a:pt x="638" y="115"/>
                    <a:pt x="790" y="145"/>
                    <a:pt x="942" y="145"/>
                  </a:cubicBezTo>
                  <a:cubicBezTo>
                    <a:pt x="790" y="84"/>
                    <a:pt x="638" y="23"/>
                    <a:pt x="486" y="23"/>
                  </a:cubicBezTo>
                  <a:cubicBezTo>
                    <a:pt x="410" y="8"/>
                    <a:pt x="327" y="1"/>
                    <a:pt x="2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" name="Google Shape;430;p28"/>
            <p:cNvSpPr/>
            <p:nvPr/>
          </p:nvSpPr>
          <p:spPr>
            <a:xfrm>
              <a:off x="5090775" y="2446000"/>
              <a:ext cx="20550" cy="8000"/>
            </a:xfrm>
            <a:custGeom>
              <a:avLst/>
              <a:gdLst/>
              <a:ahLst/>
              <a:cxnLst/>
              <a:rect l="l" t="t" r="r" b="b"/>
              <a:pathLst>
                <a:path w="822" h="320" extrusionOk="0">
                  <a:moveTo>
                    <a:pt x="157" y="0"/>
                  </a:moveTo>
                  <a:cubicBezTo>
                    <a:pt x="105" y="0"/>
                    <a:pt x="53" y="5"/>
                    <a:pt x="1" y="15"/>
                  </a:cubicBezTo>
                  <a:cubicBezTo>
                    <a:pt x="1" y="46"/>
                    <a:pt x="183" y="46"/>
                    <a:pt x="427" y="137"/>
                  </a:cubicBezTo>
                  <a:cubicBezTo>
                    <a:pt x="639" y="228"/>
                    <a:pt x="822" y="319"/>
                    <a:pt x="822" y="319"/>
                  </a:cubicBezTo>
                  <a:cubicBezTo>
                    <a:pt x="645" y="118"/>
                    <a:pt x="407" y="0"/>
                    <a:pt x="1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" name="Google Shape;431;p28"/>
            <p:cNvSpPr/>
            <p:nvPr/>
          </p:nvSpPr>
          <p:spPr>
            <a:xfrm>
              <a:off x="5105975" y="2427000"/>
              <a:ext cx="346550" cy="138475"/>
            </a:xfrm>
            <a:custGeom>
              <a:avLst/>
              <a:gdLst/>
              <a:ahLst/>
              <a:cxnLst/>
              <a:rect l="l" t="t" r="r" b="b"/>
              <a:pathLst>
                <a:path w="13862" h="5539" extrusionOk="0">
                  <a:moveTo>
                    <a:pt x="8183" y="0"/>
                  </a:moveTo>
                  <a:cubicBezTo>
                    <a:pt x="7381" y="0"/>
                    <a:pt x="6578" y="84"/>
                    <a:pt x="5776" y="259"/>
                  </a:cubicBezTo>
                  <a:cubicBezTo>
                    <a:pt x="4864" y="441"/>
                    <a:pt x="3952" y="532"/>
                    <a:pt x="3010" y="532"/>
                  </a:cubicBezTo>
                  <a:lnTo>
                    <a:pt x="1977" y="532"/>
                  </a:lnTo>
                  <a:cubicBezTo>
                    <a:pt x="1977" y="532"/>
                    <a:pt x="2341" y="563"/>
                    <a:pt x="3040" y="563"/>
                  </a:cubicBezTo>
                  <a:cubicBezTo>
                    <a:pt x="3952" y="563"/>
                    <a:pt x="4895" y="502"/>
                    <a:pt x="5806" y="320"/>
                  </a:cubicBezTo>
                  <a:cubicBezTo>
                    <a:pt x="6576" y="166"/>
                    <a:pt x="7355" y="89"/>
                    <a:pt x="8138" y="89"/>
                  </a:cubicBezTo>
                  <a:cubicBezTo>
                    <a:pt x="8747" y="89"/>
                    <a:pt x="9359" y="135"/>
                    <a:pt x="9971" y="228"/>
                  </a:cubicBezTo>
                  <a:cubicBezTo>
                    <a:pt x="10791" y="350"/>
                    <a:pt x="11551" y="654"/>
                    <a:pt x="12250" y="1140"/>
                  </a:cubicBezTo>
                  <a:cubicBezTo>
                    <a:pt x="12955" y="1640"/>
                    <a:pt x="13490" y="2338"/>
                    <a:pt x="13772" y="3153"/>
                  </a:cubicBezTo>
                  <a:lnTo>
                    <a:pt x="13772" y="3153"/>
                  </a:lnTo>
                  <a:cubicBezTo>
                    <a:pt x="13424" y="3012"/>
                    <a:pt x="13050" y="2902"/>
                    <a:pt x="12676" y="2873"/>
                  </a:cubicBezTo>
                  <a:cubicBezTo>
                    <a:pt x="12606" y="2871"/>
                    <a:pt x="12536" y="2870"/>
                    <a:pt x="12466" y="2870"/>
                  </a:cubicBezTo>
                  <a:cubicBezTo>
                    <a:pt x="11564" y="2870"/>
                    <a:pt x="10665" y="3051"/>
                    <a:pt x="9819" y="3390"/>
                  </a:cubicBezTo>
                  <a:cubicBezTo>
                    <a:pt x="8968" y="3663"/>
                    <a:pt x="8117" y="4028"/>
                    <a:pt x="7296" y="4393"/>
                  </a:cubicBezTo>
                  <a:cubicBezTo>
                    <a:pt x="6931" y="4575"/>
                    <a:pt x="6536" y="4757"/>
                    <a:pt x="6171" y="4940"/>
                  </a:cubicBezTo>
                  <a:cubicBezTo>
                    <a:pt x="5806" y="5092"/>
                    <a:pt x="5442" y="5244"/>
                    <a:pt x="5077" y="5335"/>
                  </a:cubicBezTo>
                  <a:cubicBezTo>
                    <a:pt x="4634" y="5431"/>
                    <a:pt x="4192" y="5491"/>
                    <a:pt x="3742" y="5491"/>
                  </a:cubicBezTo>
                  <a:cubicBezTo>
                    <a:pt x="3481" y="5491"/>
                    <a:pt x="3217" y="5471"/>
                    <a:pt x="2949" y="5426"/>
                  </a:cubicBezTo>
                  <a:cubicBezTo>
                    <a:pt x="2372" y="5365"/>
                    <a:pt x="1825" y="5152"/>
                    <a:pt x="1338" y="4818"/>
                  </a:cubicBezTo>
                  <a:cubicBezTo>
                    <a:pt x="974" y="4575"/>
                    <a:pt x="670" y="4271"/>
                    <a:pt x="426" y="3906"/>
                  </a:cubicBezTo>
                  <a:cubicBezTo>
                    <a:pt x="244" y="3572"/>
                    <a:pt x="92" y="3207"/>
                    <a:pt x="1" y="2842"/>
                  </a:cubicBezTo>
                  <a:lnTo>
                    <a:pt x="1" y="2842"/>
                  </a:lnTo>
                  <a:cubicBezTo>
                    <a:pt x="1" y="2843"/>
                    <a:pt x="1" y="2964"/>
                    <a:pt x="62" y="3146"/>
                  </a:cubicBezTo>
                  <a:cubicBezTo>
                    <a:pt x="153" y="3420"/>
                    <a:pt x="244" y="3663"/>
                    <a:pt x="396" y="3906"/>
                  </a:cubicBezTo>
                  <a:cubicBezTo>
                    <a:pt x="639" y="4271"/>
                    <a:pt x="943" y="4605"/>
                    <a:pt x="1308" y="4849"/>
                  </a:cubicBezTo>
                  <a:cubicBezTo>
                    <a:pt x="1794" y="5183"/>
                    <a:pt x="2372" y="5396"/>
                    <a:pt x="2949" y="5487"/>
                  </a:cubicBezTo>
                  <a:cubicBezTo>
                    <a:pt x="3211" y="5521"/>
                    <a:pt x="3478" y="5538"/>
                    <a:pt x="3745" y="5538"/>
                  </a:cubicBezTo>
                  <a:cubicBezTo>
                    <a:pt x="4191" y="5538"/>
                    <a:pt x="4640" y="5491"/>
                    <a:pt x="5077" y="5396"/>
                  </a:cubicBezTo>
                  <a:cubicBezTo>
                    <a:pt x="5472" y="5274"/>
                    <a:pt x="5837" y="5152"/>
                    <a:pt x="6202" y="5000"/>
                  </a:cubicBezTo>
                  <a:cubicBezTo>
                    <a:pt x="6566" y="4849"/>
                    <a:pt x="6961" y="4636"/>
                    <a:pt x="7326" y="4453"/>
                  </a:cubicBezTo>
                  <a:cubicBezTo>
                    <a:pt x="8147" y="4089"/>
                    <a:pt x="8998" y="3724"/>
                    <a:pt x="9819" y="3450"/>
                  </a:cubicBezTo>
                  <a:cubicBezTo>
                    <a:pt x="10731" y="3086"/>
                    <a:pt x="11703" y="2934"/>
                    <a:pt x="12645" y="2934"/>
                  </a:cubicBezTo>
                  <a:cubicBezTo>
                    <a:pt x="13041" y="2964"/>
                    <a:pt x="13436" y="3086"/>
                    <a:pt x="13801" y="3268"/>
                  </a:cubicBezTo>
                  <a:lnTo>
                    <a:pt x="13861" y="3298"/>
                  </a:lnTo>
                  <a:lnTo>
                    <a:pt x="13861" y="3207"/>
                  </a:lnTo>
                  <a:cubicBezTo>
                    <a:pt x="13557" y="2326"/>
                    <a:pt x="13010" y="1596"/>
                    <a:pt x="12281" y="1049"/>
                  </a:cubicBezTo>
                  <a:cubicBezTo>
                    <a:pt x="11582" y="593"/>
                    <a:pt x="10791" y="259"/>
                    <a:pt x="9971" y="137"/>
                  </a:cubicBezTo>
                  <a:cubicBezTo>
                    <a:pt x="9375" y="47"/>
                    <a:pt x="8779" y="0"/>
                    <a:pt x="81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" name="Google Shape;432;p28"/>
            <p:cNvSpPr/>
            <p:nvPr/>
          </p:nvSpPr>
          <p:spPr>
            <a:xfrm>
              <a:off x="5143975" y="2441825"/>
              <a:ext cx="18275" cy="114000"/>
            </a:xfrm>
            <a:custGeom>
              <a:avLst/>
              <a:gdLst/>
              <a:ahLst/>
              <a:cxnLst/>
              <a:rect l="l" t="t" r="r" b="b"/>
              <a:pathLst>
                <a:path w="731" h="4560" extrusionOk="0">
                  <a:moveTo>
                    <a:pt x="730" y="0"/>
                  </a:moveTo>
                  <a:cubicBezTo>
                    <a:pt x="700" y="31"/>
                    <a:pt x="669" y="91"/>
                    <a:pt x="639" y="152"/>
                  </a:cubicBezTo>
                  <a:cubicBezTo>
                    <a:pt x="578" y="304"/>
                    <a:pt x="487" y="456"/>
                    <a:pt x="457" y="608"/>
                  </a:cubicBezTo>
                  <a:cubicBezTo>
                    <a:pt x="61" y="1672"/>
                    <a:pt x="1" y="2797"/>
                    <a:pt x="213" y="3921"/>
                  </a:cubicBezTo>
                  <a:cubicBezTo>
                    <a:pt x="244" y="4073"/>
                    <a:pt x="305" y="4225"/>
                    <a:pt x="335" y="4407"/>
                  </a:cubicBezTo>
                  <a:cubicBezTo>
                    <a:pt x="365" y="4438"/>
                    <a:pt x="396" y="4499"/>
                    <a:pt x="396" y="4559"/>
                  </a:cubicBezTo>
                  <a:cubicBezTo>
                    <a:pt x="426" y="4559"/>
                    <a:pt x="335" y="4316"/>
                    <a:pt x="274" y="3891"/>
                  </a:cubicBezTo>
                  <a:cubicBezTo>
                    <a:pt x="183" y="3344"/>
                    <a:pt x="153" y="2797"/>
                    <a:pt x="183" y="2249"/>
                  </a:cubicBezTo>
                  <a:cubicBezTo>
                    <a:pt x="213" y="1702"/>
                    <a:pt x="335" y="1155"/>
                    <a:pt x="487" y="638"/>
                  </a:cubicBezTo>
                  <a:cubicBezTo>
                    <a:pt x="639" y="243"/>
                    <a:pt x="730" y="0"/>
                    <a:pt x="73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" name="Google Shape;433;p28"/>
            <p:cNvSpPr/>
            <p:nvPr/>
          </p:nvSpPr>
          <p:spPr>
            <a:xfrm>
              <a:off x="5235925" y="2500325"/>
              <a:ext cx="13700" cy="53225"/>
            </a:xfrm>
            <a:custGeom>
              <a:avLst/>
              <a:gdLst/>
              <a:ahLst/>
              <a:cxnLst/>
              <a:rect l="l" t="t" r="r" b="b"/>
              <a:pathLst>
                <a:path w="548" h="2129" extrusionOk="0">
                  <a:moveTo>
                    <a:pt x="31" y="1"/>
                  </a:moveTo>
                  <a:cubicBezTo>
                    <a:pt x="1" y="92"/>
                    <a:pt x="1" y="213"/>
                    <a:pt x="31" y="335"/>
                  </a:cubicBezTo>
                  <a:cubicBezTo>
                    <a:pt x="61" y="578"/>
                    <a:pt x="92" y="821"/>
                    <a:pt x="153" y="1095"/>
                  </a:cubicBezTo>
                  <a:cubicBezTo>
                    <a:pt x="244" y="1399"/>
                    <a:pt x="335" y="1642"/>
                    <a:pt x="396" y="1855"/>
                  </a:cubicBezTo>
                  <a:cubicBezTo>
                    <a:pt x="426" y="1946"/>
                    <a:pt x="487" y="2037"/>
                    <a:pt x="517" y="2128"/>
                  </a:cubicBezTo>
                  <a:cubicBezTo>
                    <a:pt x="548" y="2128"/>
                    <a:pt x="396" y="1672"/>
                    <a:pt x="244" y="1064"/>
                  </a:cubicBezTo>
                  <a:cubicBezTo>
                    <a:pt x="183" y="791"/>
                    <a:pt x="122" y="517"/>
                    <a:pt x="92" y="305"/>
                  </a:cubicBezTo>
                  <a:cubicBezTo>
                    <a:pt x="61" y="213"/>
                    <a:pt x="61" y="92"/>
                    <a:pt x="3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4" name="Google Shape;434;p28"/>
            <p:cNvSpPr/>
            <p:nvPr/>
          </p:nvSpPr>
          <p:spPr>
            <a:xfrm>
              <a:off x="5223000" y="2467650"/>
              <a:ext cx="5350" cy="31175"/>
            </a:xfrm>
            <a:custGeom>
              <a:avLst/>
              <a:gdLst/>
              <a:ahLst/>
              <a:cxnLst/>
              <a:rect l="l" t="t" r="r" b="b"/>
              <a:pathLst>
                <a:path w="214" h="1247" extrusionOk="0">
                  <a:moveTo>
                    <a:pt x="92" y="1"/>
                  </a:moveTo>
                  <a:cubicBezTo>
                    <a:pt x="1" y="426"/>
                    <a:pt x="31" y="852"/>
                    <a:pt x="183" y="1247"/>
                  </a:cubicBezTo>
                  <a:cubicBezTo>
                    <a:pt x="214" y="1247"/>
                    <a:pt x="153" y="973"/>
                    <a:pt x="122" y="639"/>
                  </a:cubicBezTo>
                  <a:cubicBezTo>
                    <a:pt x="122" y="426"/>
                    <a:pt x="92" y="213"/>
                    <a:pt x="9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" name="Google Shape;435;p28"/>
            <p:cNvSpPr/>
            <p:nvPr/>
          </p:nvSpPr>
          <p:spPr>
            <a:xfrm>
              <a:off x="5238200" y="2434975"/>
              <a:ext cx="7625" cy="28900"/>
            </a:xfrm>
            <a:custGeom>
              <a:avLst/>
              <a:gdLst/>
              <a:ahLst/>
              <a:cxnLst/>
              <a:rect l="l" t="t" r="r" b="b"/>
              <a:pathLst>
                <a:path w="305" h="1156" extrusionOk="0">
                  <a:moveTo>
                    <a:pt x="274" y="1"/>
                  </a:moveTo>
                  <a:lnTo>
                    <a:pt x="274" y="1"/>
                  </a:lnTo>
                  <a:cubicBezTo>
                    <a:pt x="153" y="153"/>
                    <a:pt x="92" y="335"/>
                    <a:pt x="62" y="548"/>
                  </a:cubicBezTo>
                  <a:cubicBezTo>
                    <a:pt x="1" y="730"/>
                    <a:pt x="1" y="943"/>
                    <a:pt x="62" y="1156"/>
                  </a:cubicBezTo>
                  <a:cubicBezTo>
                    <a:pt x="92" y="1156"/>
                    <a:pt x="92" y="882"/>
                    <a:pt x="153" y="548"/>
                  </a:cubicBezTo>
                  <a:cubicBezTo>
                    <a:pt x="183" y="244"/>
                    <a:pt x="305" y="1"/>
                    <a:pt x="27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" name="Google Shape;436;p28"/>
            <p:cNvSpPr/>
            <p:nvPr/>
          </p:nvSpPr>
          <p:spPr>
            <a:xfrm>
              <a:off x="5302025" y="2428900"/>
              <a:ext cx="9150" cy="24350"/>
            </a:xfrm>
            <a:custGeom>
              <a:avLst/>
              <a:gdLst/>
              <a:ahLst/>
              <a:cxnLst/>
              <a:rect l="l" t="t" r="r" b="b"/>
              <a:pathLst>
                <a:path w="366" h="974" extrusionOk="0">
                  <a:moveTo>
                    <a:pt x="92" y="0"/>
                  </a:moveTo>
                  <a:cubicBezTo>
                    <a:pt x="1" y="335"/>
                    <a:pt x="92" y="699"/>
                    <a:pt x="335" y="973"/>
                  </a:cubicBezTo>
                  <a:cubicBezTo>
                    <a:pt x="366" y="973"/>
                    <a:pt x="244" y="760"/>
                    <a:pt x="183" y="517"/>
                  </a:cubicBezTo>
                  <a:cubicBezTo>
                    <a:pt x="92" y="244"/>
                    <a:pt x="123" y="0"/>
                    <a:pt x="9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" name="Google Shape;437;p28"/>
            <p:cNvSpPr/>
            <p:nvPr/>
          </p:nvSpPr>
          <p:spPr>
            <a:xfrm>
              <a:off x="5337000" y="2448650"/>
              <a:ext cx="25100" cy="57775"/>
            </a:xfrm>
            <a:custGeom>
              <a:avLst/>
              <a:gdLst/>
              <a:ahLst/>
              <a:cxnLst/>
              <a:rect l="l" t="t" r="r" b="b"/>
              <a:pathLst>
                <a:path w="1004" h="2311" extrusionOk="0">
                  <a:moveTo>
                    <a:pt x="0" y="1"/>
                  </a:moveTo>
                  <a:cubicBezTo>
                    <a:pt x="0" y="122"/>
                    <a:pt x="31" y="244"/>
                    <a:pt x="61" y="365"/>
                  </a:cubicBezTo>
                  <a:cubicBezTo>
                    <a:pt x="152" y="669"/>
                    <a:pt x="243" y="943"/>
                    <a:pt x="365" y="1217"/>
                  </a:cubicBezTo>
                  <a:cubicBezTo>
                    <a:pt x="487" y="1490"/>
                    <a:pt x="608" y="1764"/>
                    <a:pt x="760" y="2007"/>
                  </a:cubicBezTo>
                  <a:cubicBezTo>
                    <a:pt x="821" y="2128"/>
                    <a:pt x="912" y="2220"/>
                    <a:pt x="1003" y="2311"/>
                  </a:cubicBezTo>
                  <a:cubicBezTo>
                    <a:pt x="942" y="2189"/>
                    <a:pt x="882" y="2068"/>
                    <a:pt x="821" y="1976"/>
                  </a:cubicBezTo>
                  <a:cubicBezTo>
                    <a:pt x="699" y="1764"/>
                    <a:pt x="578" y="1490"/>
                    <a:pt x="426" y="1186"/>
                  </a:cubicBezTo>
                  <a:cubicBezTo>
                    <a:pt x="304" y="852"/>
                    <a:pt x="183" y="548"/>
                    <a:pt x="122" y="335"/>
                  </a:cubicBezTo>
                  <a:cubicBezTo>
                    <a:pt x="91" y="213"/>
                    <a:pt x="61" y="92"/>
                    <a:pt x="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28"/>
            <p:cNvSpPr/>
            <p:nvPr/>
          </p:nvSpPr>
          <p:spPr>
            <a:xfrm>
              <a:off x="5368900" y="2437250"/>
              <a:ext cx="6875" cy="8400"/>
            </a:xfrm>
            <a:custGeom>
              <a:avLst/>
              <a:gdLst/>
              <a:ahLst/>
              <a:cxnLst/>
              <a:rect l="l" t="t" r="r" b="b"/>
              <a:pathLst>
                <a:path w="275" h="336" extrusionOk="0">
                  <a:moveTo>
                    <a:pt x="274" y="1"/>
                  </a:moveTo>
                  <a:lnTo>
                    <a:pt x="274" y="1"/>
                  </a:lnTo>
                  <a:cubicBezTo>
                    <a:pt x="274" y="1"/>
                    <a:pt x="153" y="31"/>
                    <a:pt x="92" y="122"/>
                  </a:cubicBezTo>
                  <a:cubicBezTo>
                    <a:pt x="31" y="244"/>
                    <a:pt x="1" y="335"/>
                    <a:pt x="31" y="335"/>
                  </a:cubicBezTo>
                  <a:cubicBezTo>
                    <a:pt x="62" y="335"/>
                    <a:pt x="92" y="274"/>
                    <a:pt x="153" y="183"/>
                  </a:cubicBezTo>
                  <a:cubicBezTo>
                    <a:pt x="244" y="92"/>
                    <a:pt x="274" y="31"/>
                    <a:pt x="27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28"/>
            <p:cNvSpPr/>
            <p:nvPr/>
          </p:nvSpPr>
          <p:spPr>
            <a:xfrm>
              <a:off x="5115900" y="2485775"/>
              <a:ext cx="335100" cy="53475"/>
            </a:xfrm>
            <a:custGeom>
              <a:avLst/>
              <a:gdLst/>
              <a:ahLst/>
              <a:cxnLst/>
              <a:rect l="l" t="t" r="r" b="b"/>
              <a:pathLst>
                <a:path w="13404" h="2139" extrusionOk="0">
                  <a:moveTo>
                    <a:pt x="11670" y="53"/>
                  </a:moveTo>
                  <a:lnTo>
                    <a:pt x="11670" y="53"/>
                  </a:lnTo>
                  <a:cubicBezTo>
                    <a:pt x="12120" y="127"/>
                    <a:pt x="12588" y="301"/>
                    <a:pt x="12978" y="552"/>
                  </a:cubicBezTo>
                  <a:cubicBezTo>
                    <a:pt x="12999" y="565"/>
                    <a:pt x="13021" y="578"/>
                    <a:pt x="13042" y="592"/>
                  </a:cubicBezTo>
                  <a:lnTo>
                    <a:pt x="13042" y="592"/>
                  </a:lnTo>
                  <a:cubicBezTo>
                    <a:pt x="12629" y="311"/>
                    <a:pt x="12168" y="123"/>
                    <a:pt x="11670" y="53"/>
                  </a:cubicBezTo>
                  <a:close/>
                  <a:moveTo>
                    <a:pt x="13042" y="592"/>
                  </a:moveTo>
                  <a:lnTo>
                    <a:pt x="13042" y="592"/>
                  </a:lnTo>
                  <a:cubicBezTo>
                    <a:pt x="13071" y="612"/>
                    <a:pt x="13099" y="632"/>
                    <a:pt x="13127" y="652"/>
                  </a:cubicBezTo>
                  <a:lnTo>
                    <a:pt x="13127" y="652"/>
                  </a:lnTo>
                  <a:cubicBezTo>
                    <a:pt x="13099" y="631"/>
                    <a:pt x="13071" y="611"/>
                    <a:pt x="13042" y="592"/>
                  </a:cubicBezTo>
                  <a:close/>
                  <a:moveTo>
                    <a:pt x="13127" y="652"/>
                  </a:moveTo>
                  <a:lnTo>
                    <a:pt x="13127" y="652"/>
                  </a:lnTo>
                  <a:cubicBezTo>
                    <a:pt x="13217" y="720"/>
                    <a:pt x="13304" y="798"/>
                    <a:pt x="13380" y="888"/>
                  </a:cubicBezTo>
                  <a:lnTo>
                    <a:pt x="13380" y="888"/>
                  </a:lnTo>
                  <a:cubicBezTo>
                    <a:pt x="13357" y="857"/>
                    <a:pt x="13335" y="818"/>
                    <a:pt x="13312" y="795"/>
                  </a:cubicBezTo>
                  <a:cubicBezTo>
                    <a:pt x="13252" y="746"/>
                    <a:pt x="13190" y="698"/>
                    <a:pt x="13127" y="652"/>
                  </a:cubicBezTo>
                  <a:close/>
                  <a:moveTo>
                    <a:pt x="13380" y="888"/>
                  </a:moveTo>
                  <a:cubicBezTo>
                    <a:pt x="13388" y="899"/>
                    <a:pt x="13396" y="909"/>
                    <a:pt x="13404" y="917"/>
                  </a:cubicBezTo>
                  <a:cubicBezTo>
                    <a:pt x="13396" y="907"/>
                    <a:pt x="13388" y="898"/>
                    <a:pt x="13380" y="888"/>
                  </a:cubicBezTo>
                  <a:close/>
                  <a:moveTo>
                    <a:pt x="10950" y="1"/>
                  </a:moveTo>
                  <a:cubicBezTo>
                    <a:pt x="10373" y="1"/>
                    <a:pt x="9813" y="98"/>
                    <a:pt x="9270" y="279"/>
                  </a:cubicBezTo>
                  <a:cubicBezTo>
                    <a:pt x="8388" y="583"/>
                    <a:pt x="7537" y="917"/>
                    <a:pt x="6686" y="1342"/>
                  </a:cubicBezTo>
                  <a:cubicBezTo>
                    <a:pt x="5865" y="1738"/>
                    <a:pt x="4954" y="1981"/>
                    <a:pt x="4042" y="2102"/>
                  </a:cubicBezTo>
                  <a:cubicBezTo>
                    <a:pt x="4984" y="2011"/>
                    <a:pt x="5865" y="1768"/>
                    <a:pt x="6716" y="1342"/>
                  </a:cubicBezTo>
                  <a:cubicBezTo>
                    <a:pt x="7537" y="947"/>
                    <a:pt x="8419" y="583"/>
                    <a:pt x="9300" y="279"/>
                  </a:cubicBezTo>
                  <a:cubicBezTo>
                    <a:pt x="9834" y="93"/>
                    <a:pt x="10421" y="14"/>
                    <a:pt x="10994" y="14"/>
                  </a:cubicBezTo>
                  <a:cubicBezTo>
                    <a:pt x="11171" y="14"/>
                    <a:pt x="11347" y="21"/>
                    <a:pt x="11519" y="35"/>
                  </a:cubicBezTo>
                  <a:cubicBezTo>
                    <a:pt x="11570" y="40"/>
                    <a:pt x="11620" y="46"/>
                    <a:pt x="11670" y="53"/>
                  </a:cubicBezTo>
                  <a:lnTo>
                    <a:pt x="11670" y="53"/>
                  </a:lnTo>
                  <a:cubicBezTo>
                    <a:pt x="11630" y="46"/>
                    <a:pt x="11589" y="40"/>
                    <a:pt x="11549" y="35"/>
                  </a:cubicBezTo>
                  <a:cubicBezTo>
                    <a:pt x="11348" y="12"/>
                    <a:pt x="11148" y="1"/>
                    <a:pt x="10950" y="1"/>
                  </a:cubicBezTo>
                  <a:close/>
                  <a:moveTo>
                    <a:pt x="1" y="1131"/>
                  </a:moveTo>
                  <a:lnTo>
                    <a:pt x="1" y="1131"/>
                  </a:lnTo>
                  <a:cubicBezTo>
                    <a:pt x="62" y="1192"/>
                    <a:pt x="183" y="1252"/>
                    <a:pt x="333" y="1342"/>
                  </a:cubicBezTo>
                  <a:cubicBezTo>
                    <a:pt x="789" y="1586"/>
                    <a:pt x="1276" y="1798"/>
                    <a:pt x="1762" y="1920"/>
                  </a:cubicBezTo>
                  <a:cubicBezTo>
                    <a:pt x="2318" y="2053"/>
                    <a:pt x="2875" y="2138"/>
                    <a:pt x="3431" y="2138"/>
                  </a:cubicBezTo>
                  <a:cubicBezTo>
                    <a:pt x="3634" y="2138"/>
                    <a:pt x="3838" y="2127"/>
                    <a:pt x="4042" y="2102"/>
                  </a:cubicBezTo>
                  <a:lnTo>
                    <a:pt x="4042" y="2102"/>
                  </a:lnTo>
                  <a:cubicBezTo>
                    <a:pt x="3869" y="2115"/>
                    <a:pt x="3696" y="2121"/>
                    <a:pt x="3523" y="2121"/>
                  </a:cubicBezTo>
                  <a:cubicBezTo>
                    <a:pt x="2422" y="2121"/>
                    <a:pt x="1336" y="1868"/>
                    <a:pt x="364" y="1342"/>
                  </a:cubicBezTo>
                  <a:cubicBezTo>
                    <a:pt x="183" y="1252"/>
                    <a:pt x="62" y="1192"/>
                    <a:pt x="1" y="113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28"/>
            <p:cNvSpPr/>
            <p:nvPr/>
          </p:nvSpPr>
          <p:spPr>
            <a:xfrm>
              <a:off x="5111300" y="2463850"/>
              <a:ext cx="181650" cy="20550"/>
            </a:xfrm>
            <a:custGeom>
              <a:avLst/>
              <a:gdLst/>
              <a:ahLst/>
              <a:cxnLst/>
              <a:rect l="l" t="t" r="r" b="b"/>
              <a:pathLst>
                <a:path w="7266" h="822" extrusionOk="0">
                  <a:moveTo>
                    <a:pt x="7265" y="1"/>
                  </a:moveTo>
                  <a:lnTo>
                    <a:pt x="6961" y="92"/>
                  </a:lnTo>
                  <a:cubicBezTo>
                    <a:pt x="6779" y="153"/>
                    <a:pt x="6536" y="244"/>
                    <a:pt x="6201" y="365"/>
                  </a:cubicBezTo>
                  <a:cubicBezTo>
                    <a:pt x="5381" y="639"/>
                    <a:pt x="4499" y="791"/>
                    <a:pt x="3618" y="791"/>
                  </a:cubicBezTo>
                  <a:cubicBezTo>
                    <a:pt x="2767" y="760"/>
                    <a:pt x="1885" y="609"/>
                    <a:pt x="1034" y="365"/>
                  </a:cubicBezTo>
                  <a:lnTo>
                    <a:pt x="274" y="122"/>
                  </a:lnTo>
                  <a:lnTo>
                    <a:pt x="1" y="61"/>
                  </a:lnTo>
                  <a:lnTo>
                    <a:pt x="1" y="61"/>
                  </a:lnTo>
                  <a:cubicBezTo>
                    <a:pt x="1" y="61"/>
                    <a:pt x="396" y="183"/>
                    <a:pt x="1034" y="396"/>
                  </a:cubicBezTo>
                  <a:cubicBezTo>
                    <a:pt x="1885" y="639"/>
                    <a:pt x="2767" y="791"/>
                    <a:pt x="3618" y="821"/>
                  </a:cubicBezTo>
                  <a:cubicBezTo>
                    <a:pt x="4530" y="821"/>
                    <a:pt x="5381" y="669"/>
                    <a:pt x="6232" y="396"/>
                  </a:cubicBezTo>
                  <a:cubicBezTo>
                    <a:pt x="6566" y="274"/>
                    <a:pt x="6809" y="183"/>
                    <a:pt x="6992" y="122"/>
                  </a:cubicBezTo>
                  <a:cubicBezTo>
                    <a:pt x="7174" y="31"/>
                    <a:pt x="7265" y="1"/>
                    <a:pt x="726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" name="Google Shape;441;p28"/>
            <p:cNvSpPr/>
            <p:nvPr/>
          </p:nvSpPr>
          <p:spPr>
            <a:xfrm>
              <a:off x="5124975" y="2434950"/>
              <a:ext cx="264475" cy="18300"/>
            </a:xfrm>
            <a:custGeom>
              <a:avLst/>
              <a:gdLst/>
              <a:ahLst/>
              <a:cxnLst/>
              <a:rect l="l" t="t" r="r" b="b"/>
              <a:pathLst>
                <a:path w="10579" h="732" extrusionOk="0">
                  <a:moveTo>
                    <a:pt x="8031" y="0"/>
                  </a:moveTo>
                  <a:cubicBezTo>
                    <a:pt x="7826" y="0"/>
                    <a:pt x="7622" y="10"/>
                    <a:pt x="7417" y="32"/>
                  </a:cubicBezTo>
                  <a:cubicBezTo>
                    <a:pt x="6779" y="93"/>
                    <a:pt x="6080" y="245"/>
                    <a:pt x="5350" y="397"/>
                  </a:cubicBezTo>
                  <a:cubicBezTo>
                    <a:pt x="4638" y="536"/>
                    <a:pt x="3906" y="605"/>
                    <a:pt x="3177" y="605"/>
                  </a:cubicBezTo>
                  <a:cubicBezTo>
                    <a:pt x="2630" y="605"/>
                    <a:pt x="2085" y="566"/>
                    <a:pt x="1551" y="488"/>
                  </a:cubicBezTo>
                  <a:cubicBezTo>
                    <a:pt x="1065" y="427"/>
                    <a:pt x="669" y="366"/>
                    <a:pt x="396" y="306"/>
                  </a:cubicBezTo>
                  <a:lnTo>
                    <a:pt x="1" y="245"/>
                  </a:lnTo>
                  <a:lnTo>
                    <a:pt x="1" y="245"/>
                  </a:lnTo>
                  <a:cubicBezTo>
                    <a:pt x="1" y="245"/>
                    <a:pt x="578" y="397"/>
                    <a:pt x="1551" y="518"/>
                  </a:cubicBezTo>
                  <a:cubicBezTo>
                    <a:pt x="2085" y="596"/>
                    <a:pt x="2630" y="636"/>
                    <a:pt x="3177" y="636"/>
                  </a:cubicBezTo>
                  <a:cubicBezTo>
                    <a:pt x="3906" y="636"/>
                    <a:pt x="4638" y="566"/>
                    <a:pt x="5350" y="427"/>
                  </a:cubicBezTo>
                  <a:cubicBezTo>
                    <a:pt x="6080" y="275"/>
                    <a:pt x="6779" y="154"/>
                    <a:pt x="7417" y="93"/>
                  </a:cubicBezTo>
                  <a:cubicBezTo>
                    <a:pt x="7657" y="68"/>
                    <a:pt x="7891" y="53"/>
                    <a:pt x="8124" y="53"/>
                  </a:cubicBezTo>
                  <a:cubicBezTo>
                    <a:pt x="8453" y="53"/>
                    <a:pt x="8781" y="82"/>
                    <a:pt x="9119" y="154"/>
                  </a:cubicBezTo>
                  <a:cubicBezTo>
                    <a:pt x="9484" y="214"/>
                    <a:pt x="9849" y="336"/>
                    <a:pt x="10183" y="518"/>
                  </a:cubicBezTo>
                  <a:cubicBezTo>
                    <a:pt x="10305" y="579"/>
                    <a:pt x="10396" y="609"/>
                    <a:pt x="10457" y="670"/>
                  </a:cubicBezTo>
                  <a:lnTo>
                    <a:pt x="10578" y="731"/>
                  </a:lnTo>
                  <a:cubicBezTo>
                    <a:pt x="10457" y="640"/>
                    <a:pt x="10335" y="549"/>
                    <a:pt x="10214" y="488"/>
                  </a:cubicBezTo>
                  <a:cubicBezTo>
                    <a:pt x="9879" y="306"/>
                    <a:pt x="9515" y="184"/>
                    <a:pt x="9150" y="93"/>
                  </a:cubicBezTo>
                  <a:cubicBezTo>
                    <a:pt x="8777" y="34"/>
                    <a:pt x="8404" y="0"/>
                    <a:pt x="803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" name="Google Shape;442;p28"/>
            <p:cNvSpPr/>
            <p:nvPr/>
          </p:nvSpPr>
          <p:spPr>
            <a:xfrm>
              <a:off x="5213125" y="2446050"/>
              <a:ext cx="235600" cy="57350"/>
            </a:xfrm>
            <a:custGeom>
              <a:avLst/>
              <a:gdLst/>
              <a:ahLst/>
              <a:cxnLst/>
              <a:rect l="l" t="t" r="r" b="b"/>
              <a:pathLst>
                <a:path w="9424" h="2294" extrusionOk="0">
                  <a:moveTo>
                    <a:pt x="5646" y="1"/>
                  </a:moveTo>
                  <a:cubicBezTo>
                    <a:pt x="5385" y="1"/>
                    <a:pt x="5123" y="25"/>
                    <a:pt x="4864" y="74"/>
                  </a:cubicBezTo>
                  <a:cubicBezTo>
                    <a:pt x="4165" y="196"/>
                    <a:pt x="3496" y="469"/>
                    <a:pt x="2919" y="865"/>
                  </a:cubicBezTo>
                  <a:cubicBezTo>
                    <a:pt x="2372" y="1199"/>
                    <a:pt x="1885" y="1533"/>
                    <a:pt x="1460" y="1746"/>
                  </a:cubicBezTo>
                  <a:cubicBezTo>
                    <a:pt x="1004" y="1989"/>
                    <a:pt x="517" y="2141"/>
                    <a:pt x="1" y="2263"/>
                  </a:cubicBezTo>
                  <a:lnTo>
                    <a:pt x="122" y="2263"/>
                  </a:lnTo>
                  <a:cubicBezTo>
                    <a:pt x="213" y="2263"/>
                    <a:pt x="305" y="2232"/>
                    <a:pt x="426" y="2232"/>
                  </a:cubicBezTo>
                  <a:cubicBezTo>
                    <a:pt x="791" y="2141"/>
                    <a:pt x="1186" y="2020"/>
                    <a:pt x="1520" y="1837"/>
                  </a:cubicBezTo>
                  <a:cubicBezTo>
                    <a:pt x="1976" y="1624"/>
                    <a:pt x="2463" y="1321"/>
                    <a:pt x="3010" y="1017"/>
                  </a:cubicBezTo>
                  <a:cubicBezTo>
                    <a:pt x="3587" y="621"/>
                    <a:pt x="4226" y="378"/>
                    <a:pt x="4894" y="257"/>
                  </a:cubicBezTo>
                  <a:cubicBezTo>
                    <a:pt x="5164" y="210"/>
                    <a:pt x="5428" y="186"/>
                    <a:pt x="5690" y="186"/>
                  </a:cubicBezTo>
                  <a:cubicBezTo>
                    <a:pt x="6109" y="186"/>
                    <a:pt x="6520" y="247"/>
                    <a:pt x="6931" y="378"/>
                  </a:cubicBezTo>
                  <a:cubicBezTo>
                    <a:pt x="7448" y="530"/>
                    <a:pt x="7964" y="804"/>
                    <a:pt x="8390" y="1169"/>
                  </a:cubicBezTo>
                  <a:cubicBezTo>
                    <a:pt x="8785" y="1503"/>
                    <a:pt x="9119" y="1868"/>
                    <a:pt x="9423" y="2293"/>
                  </a:cubicBezTo>
                  <a:cubicBezTo>
                    <a:pt x="9393" y="2172"/>
                    <a:pt x="9302" y="2050"/>
                    <a:pt x="9241" y="1928"/>
                  </a:cubicBezTo>
                  <a:cubicBezTo>
                    <a:pt x="9028" y="1624"/>
                    <a:pt x="8755" y="1321"/>
                    <a:pt x="8481" y="1077"/>
                  </a:cubicBezTo>
                  <a:cubicBezTo>
                    <a:pt x="7682" y="375"/>
                    <a:pt x="6670" y="1"/>
                    <a:pt x="56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28"/>
            <p:cNvSpPr/>
            <p:nvPr/>
          </p:nvSpPr>
          <p:spPr>
            <a:xfrm>
              <a:off x="5200200" y="2454550"/>
              <a:ext cx="117050" cy="14150"/>
            </a:xfrm>
            <a:custGeom>
              <a:avLst/>
              <a:gdLst/>
              <a:ahLst/>
              <a:cxnLst/>
              <a:rect l="l" t="t" r="r" b="b"/>
              <a:pathLst>
                <a:path w="4682" h="566" extrusionOk="0">
                  <a:moveTo>
                    <a:pt x="4654" y="0"/>
                  </a:moveTo>
                  <a:cubicBezTo>
                    <a:pt x="4479" y="0"/>
                    <a:pt x="3512" y="286"/>
                    <a:pt x="2341" y="342"/>
                  </a:cubicBezTo>
                  <a:cubicBezTo>
                    <a:pt x="2024" y="364"/>
                    <a:pt x="1723" y="372"/>
                    <a:pt x="1449" y="372"/>
                  </a:cubicBezTo>
                  <a:cubicBezTo>
                    <a:pt x="792" y="372"/>
                    <a:pt x="291" y="327"/>
                    <a:pt x="93" y="327"/>
                  </a:cubicBezTo>
                  <a:cubicBezTo>
                    <a:pt x="33" y="327"/>
                    <a:pt x="1" y="331"/>
                    <a:pt x="1" y="342"/>
                  </a:cubicBezTo>
                  <a:cubicBezTo>
                    <a:pt x="533" y="491"/>
                    <a:pt x="1080" y="566"/>
                    <a:pt x="1631" y="566"/>
                  </a:cubicBezTo>
                  <a:cubicBezTo>
                    <a:pt x="1867" y="566"/>
                    <a:pt x="2104" y="552"/>
                    <a:pt x="2341" y="525"/>
                  </a:cubicBezTo>
                  <a:cubicBezTo>
                    <a:pt x="3162" y="494"/>
                    <a:pt x="3952" y="342"/>
                    <a:pt x="4682" y="8"/>
                  </a:cubicBezTo>
                  <a:cubicBezTo>
                    <a:pt x="4679" y="3"/>
                    <a:pt x="4670" y="0"/>
                    <a:pt x="46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" name="Google Shape;444;p28"/>
            <p:cNvSpPr/>
            <p:nvPr/>
          </p:nvSpPr>
          <p:spPr>
            <a:xfrm>
              <a:off x="4320250" y="2254800"/>
              <a:ext cx="949900" cy="295700"/>
            </a:xfrm>
            <a:custGeom>
              <a:avLst/>
              <a:gdLst/>
              <a:ahLst/>
              <a:cxnLst/>
              <a:rect l="l" t="t" r="r" b="b"/>
              <a:pathLst>
                <a:path w="37996" h="11828" extrusionOk="0">
                  <a:moveTo>
                    <a:pt x="1247" y="186"/>
                  </a:moveTo>
                  <a:cubicBezTo>
                    <a:pt x="821" y="277"/>
                    <a:pt x="396" y="399"/>
                    <a:pt x="1" y="612"/>
                  </a:cubicBezTo>
                  <a:cubicBezTo>
                    <a:pt x="396" y="429"/>
                    <a:pt x="821" y="277"/>
                    <a:pt x="1247" y="186"/>
                  </a:cubicBezTo>
                  <a:close/>
                  <a:moveTo>
                    <a:pt x="31551" y="5171"/>
                  </a:moveTo>
                  <a:lnTo>
                    <a:pt x="31551" y="5171"/>
                  </a:lnTo>
                  <a:cubicBezTo>
                    <a:pt x="33162" y="5262"/>
                    <a:pt x="34773" y="5597"/>
                    <a:pt x="36324" y="6174"/>
                  </a:cubicBezTo>
                  <a:cubicBezTo>
                    <a:pt x="36871" y="6356"/>
                    <a:pt x="37266" y="6539"/>
                    <a:pt x="37570" y="6660"/>
                  </a:cubicBezTo>
                  <a:lnTo>
                    <a:pt x="37995" y="6843"/>
                  </a:lnTo>
                  <a:cubicBezTo>
                    <a:pt x="37995" y="6843"/>
                    <a:pt x="37418" y="6569"/>
                    <a:pt x="36324" y="6144"/>
                  </a:cubicBezTo>
                  <a:cubicBezTo>
                    <a:pt x="34804" y="5566"/>
                    <a:pt x="33193" y="5232"/>
                    <a:pt x="31551" y="5171"/>
                  </a:cubicBezTo>
                  <a:close/>
                  <a:moveTo>
                    <a:pt x="2926" y="0"/>
                  </a:moveTo>
                  <a:cubicBezTo>
                    <a:pt x="2363" y="0"/>
                    <a:pt x="1800" y="61"/>
                    <a:pt x="1247" y="186"/>
                  </a:cubicBezTo>
                  <a:cubicBezTo>
                    <a:pt x="1795" y="72"/>
                    <a:pt x="2353" y="15"/>
                    <a:pt x="2910" y="15"/>
                  </a:cubicBezTo>
                  <a:cubicBezTo>
                    <a:pt x="3991" y="15"/>
                    <a:pt x="5067" y="231"/>
                    <a:pt x="6049" y="673"/>
                  </a:cubicBezTo>
                  <a:cubicBezTo>
                    <a:pt x="7113" y="1098"/>
                    <a:pt x="8056" y="1706"/>
                    <a:pt x="8937" y="2435"/>
                  </a:cubicBezTo>
                  <a:cubicBezTo>
                    <a:pt x="9910" y="3287"/>
                    <a:pt x="10791" y="4229"/>
                    <a:pt x="11551" y="5293"/>
                  </a:cubicBezTo>
                  <a:cubicBezTo>
                    <a:pt x="12372" y="6387"/>
                    <a:pt x="13101" y="7633"/>
                    <a:pt x="14013" y="8819"/>
                  </a:cubicBezTo>
                  <a:cubicBezTo>
                    <a:pt x="14469" y="9426"/>
                    <a:pt x="15016" y="9974"/>
                    <a:pt x="15594" y="10460"/>
                  </a:cubicBezTo>
                  <a:cubicBezTo>
                    <a:pt x="16202" y="10946"/>
                    <a:pt x="16870" y="11341"/>
                    <a:pt x="17630" y="11585"/>
                  </a:cubicBezTo>
                  <a:cubicBezTo>
                    <a:pt x="18074" y="11751"/>
                    <a:pt x="18552" y="11827"/>
                    <a:pt x="19030" y="11827"/>
                  </a:cubicBezTo>
                  <a:cubicBezTo>
                    <a:pt x="19337" y="11827"/>
                    <a:pt x="19643" y="11796"/>
                    <a:pt x="19940" y="11737"/>
                  </a:cubicBezTo>
                  <a:cubicBezTo>
                    <a:pt x="20670" y="11524"/>
                    <a:pt x="21369" y="11189"/>
                    <a:pt x="21946" y="10673"/>
                  </a:cubicBezTo>
                  <a:cubicBezTo>
                    <a:pt x="23071" y="9700"/>
                    <a:pt x="23892" y="8515"/>
                    <a:pt x="24895" y="7542"/>
                  </a:cubicBezTo>
                  <a:cubicBezTo>
                    <a:pt x="25837" y="6660"/>
                    <a:pt x="26962" y="5992"/>
                    <a:pt x="28208" y="5627"/>
                  </a:cubicBezTo>
                  <a:cubicBezTo>
                    <a:pt x="29211" y="5321"/>
                    <a:pt x="30240" y="5167"/>
                    <a:pt x="31270" y="5167"/>
                  </a:cubicBezTo>
                  <a:cubicBezTo>
                    <a:pt x="31364" y="5167"/>
                    <a:pt x="31458" y="5169"/>
                    <a:pt x="31551" y="5171"/>
                  </a:cubicBezTo>
                  <a:cubicBezTo>
                    <a:pt x="31389" y="5162"/>
                    <a:pt x="31226" y="5158"/>
                    <a:pt x="31063" y="5158"/>
                  </a:cubicBezTo>
                  <a:cubicBezTo>
                    <a:pt x="30095" y="5158"/>
                    <a:pt x="29118" y="5311"/>
                    <a:pt x="28208" y="5597"/>
                  </a:cubicBezTo>
                  <a:cubicBezTo>
                    <a:pt x="26962" y="5961"/>
                    <a:pt x="25807" y="6630"/>
                    <a:pt x="24864" y="7542"/>
                  </a:cubicBezTo>
                  <a:cubicBezTo>
                    <a:pt x="23861" y="8484"/>
                    <a:pt x="23041" y="9670"/>
                    <a:pt x="21916" y="10642"/>
                  </a:cubicBezTo>
                  <a:cubicBezTo>
                    <a:pt x="21339" y="11159"/>
                    <a:pt x="20670" y="11524"/>
                    <a:pt x="19940" y="11706"/>
                  </a:cubicBezTo>
                  <a:cubicBezTo>
                    <a:pt x="19643" y="11766"/>
                    <a:pt x="19341" y="11797"/>
                    <a:pt x="19040" y="11797"/>
                  </a:cubicBezTo>
                  <a:cubicBezTo>
                    <a:pt x="18571" y="11797"/>
                    <a:pt x="18105" y="11721"/>
                    <a:pt x="17661" y="11554"/>
                  </a:cubicBezTo>
                  <a:cubicBezTo>
                    <a:pt x="16901" y="11311"/>
                    <a:pt x="16232" y="10916"/>
                    <a:pt x="15624" y="10429"/>
                  </a:cubicBezTo>
                  <a:cubicBezTo>
                    <a:pt x="15047" y="9943"/>
                    <a:pt x="14530" y="9396"/>
                    <a:pt x="14074" y="8788"/>
                  </a:cubicBezTo>
                  <a:cubicBezTo>
                    <a:pt x="13162" y="7603"/>
                    <a:pt x="12433" y="6356"/>
                    <a:pt x="11612" y="5262"/>
                  </a:cubicBezTo>
                  <a:cubicBezTo>
                    <a:pt x="10822" y="4229"/>
                    <a:pt x="9940" y="3256"/>
                    <a:pt x="8937" y="2405"/>
                  </a:cubicBezTo>
                  <a:cubicBezTo>
                    <a:pt x="8086" y="1676"/>
                    <a:pt x="7113" y="1068"/>
                    <a:pt x="6080" y="642"/>
                  </a:cubicBezTo>
                  <a:cubicBezTo>
                    <a:pt x="5082" y="223"/>
                    <a:pt x="4005" y="0"/>
                    <a:pt x="292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5" name="Google Shape;445;p28"/>
            <p:cNvSpPr/>
            <p:nvPr/>
          </p:nvSpPr>
          <p:spPr>
            <a:xfrm>
              <a:off x="4508700" y="2228275"/>
              <a:ext cx="294875" cy="225725"/>
            </a:xfrm>
            <a:custGeom>
              <a:avLst/>
              <a:gdLst/>
              <a:ahLst/>
              <a:cxnLst/>
              <a:rect l="l" t="t" r="r" b="b"/>
              <a:pathLst>
                <a:path w="11795" h="9029" extrusionOk="0">
                  <a:moveTo>
                    <a:pt x="1" y="1"/>
                  </a:moveTo>
                  <a:lnTo>
                    <a:pt x="548" y="183"/>
                  </a:lnTo>
                  <a:cubicBezTo>
                    <a:pt x="1065" y="396"/>
                    <a:pt x="1551" y="639"/>
                    <a:pt x="2037" y="882"/>
                  </a:cubicBezTo>
                  <a:cubicBezTo>
                    <a:pt x="3618" y="1734"/>
                    <a:pt x="5047" y="2858"/>
                    <a:pt x="6232" y="4226"/>
                  </a:cubicBezTo>
                  <a:cubicBezTo>
                    <a:pt x="6870" y="4986"/>
                    <a:pt x="7448" y="5776"/>
                    <a:pt x="7995" y="6627"/>
                  </a:cubicBezTo>
                  <a:cubicBezTo>
                    <a:pt x="8451" y="7296"/>
                    <a:pt x="9028" y="7873"/>
                    <a:pt x="9697" y="8360"/>
                  </a:cubicBezTo>
                  <a:cubicBezTo>
                    <a:pt x="10153" y="8694"/>
                    <a:pt x="10670" y="8907"/>
                    <a:pt x="11217" y="8998"/>
                  </a:cubicBezTo>
                  <a:cubicBezTo>
                    <a:pt x="11308" y="9013"/>
                    <a:pt x="11407" y="9021"/>
                    <a:pt x="11506" y="9021"/>
                  </a:cubicBezTo>
                  <a:cubicBezTo>
                    <a:pt x="11534" y="9021"/>
                    <a:pt x="11562" y="9020"/>
                    <a:pt x="11590" y="9019"/>
                  </a:cubicBezTo>
                  <a:lnTo>
                    <a:pt x="11590" y="9019"/>
                  </a:lnTo>
                  <a:cubicBezTo>
                    <a:pt x="11607" y="9022"/>
                    <a:pt x="11625" y="9025"/>
                    <a:pt x="11642" y="9028"/>
                  </a:cubicBezTo>
                  <a:lnTo>
                    <a:pt x="11794" y="8998"/>
                  </a:lnTo>
                  <a:lnTo>
                    <a:pt x="11794" y="8998"/>
                  </a:lnTo>
                  <a:cubicBezTo>
                    <a:pt x="11729" y="9009"/>
                    <a:pt x="11660" y="9016"/>
                    <a:pt x="11590" y="9019"/>
                  </a:cubicBezTo>
                  <a:lnTo>
                    <a:pt x="11590" y="9019"/>
                  </a:lnTo>
                  <a:cubicBezTo>
                    <a:pt x="11462" y="8998"/>
                    <a:pt x="11351" y="8995"/>
                    <a:pt x="11217" y="8968"/>
                  </a:cubicBezTo>
                  <a:cubicBezTo>
                    <a:pt x="10670" y="8876"/>
                    <a:pt x="10153" y="8664"/>
                    <a:pt x="9727" y="8360"/>
                  </a:cubicBezTo>
                  <a:cubicBezTo>
                    <a:pt x="9059" y="7873"/>
                    <a:pt x="8512" y="7266"/>
                    <a:pt x="8056" y="6597"/>
                  </a:cubicBezTo>
                  <a:cubicBezTo>
                    <a:pt x="7509" y="5776"/>
                    <a:pt x="6901" y="4955"/>
                    <a:pt x="6293" y="4196"/>
                  </a:cubicBezTo>
                  <a:cubicBezTo>
                    <a:pt x="5107" y="2828"/>
                    <a:pt x="3679" y="1703"/>
                    <a:pt x="2068" y="852"/>
                  </a:cubicBezTo>
                  <a:cubicBezTo>
                    <a:pt x="1581" y="609"/>
                    <a:pt x="1095" y="366"/>
                    <a:pt x="578" y="183"/>
                  </a:cubicBezTo>
                  <a:cubicBezTo>
                    <a:pt x="214" y="6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28"/>
            <p:cNvSpPr/>
            <p:nvPr/>
          </p:nvSpPr>
          <p:spPr>
            <a:xfrm>
              <a:off x="4934250" y="2330750"/>
              <a:ext cx="307025" cy="51825"/>
            </a:xfrm>
            <a:custGeom>
              <a:avLst/>
              <a:gdLst/>
              <a:ahLst/>
              <a:cxnLst/>
              <a:rect l="l" t="t" r="r" b="b"/>
              <a:pathLst>
                <a:path w="12281" h="2073" extrusionOk="0">
                  <a:moveTo>
                    <a:pt x="12239" y="1677"/>
                  </a:moveTo>
                  <a:cubicBezTo>
                    <a:pt x="12266" y="1696"/>
                    <a:pt x="12280" y="1708"/>
                    <a:pt x="12280" y="1708"/>
                  </a:cubicBezTo>
                  <a:cubicBezTo>
                    <a:pt x="12270" y="1697"/>
                    <a:pt x="12255" y="1686"/>
                    <a:pt x="12239" y="1677"/>
                  </a:cubicBezTo>
                  <a:close/>
                  <a:moveTo>
                    <a:pt x="6402" y="0"/>
                  </a:moveTo>
                  <a:cubicBezTo>
                    <a:pt x="4769" y="0"/>
                    <a:pt x="3140" y="367"/>
                    <a:pt x="1642" y="1100"/>
                  </a:cubicBezTo>
                  <a:cubicBezTo>
                    <a:pt x="1216" y="1312"/>
                    <a:pt x="821" y="1525"/>
                    <a:pt x="426" y="1799"/>
                  </a:cubicBezTo>
                  <a:cubicBezTo>
                    <a:pt x="821" y="1556"/>
                    <a:pt x="1216" y="1312"/>
                    <a:pt x="1642" y="1130"/>
                  </a:cubicBezTo>
                  <a:cubicBezTo>
                    <a:pt x="3140" y="397"/>
                    <a:pt x="4769" y="31"/>
                    <a:pt x="6402" y="31"/>
                  </a:cubicBezTo>
                  <a:cubicBezTo>
                    <a:pt x="7818" y="31"/>
                    <a:pt x="9237" y="306"/>
                    <a:pt x="10578" y="856"/>
                  </a:cubicBezTo>
                  <a:cubicBezTo>
                    <a:pt x="11004" y="1008"/>
                    <a:pt x="11429" y="1221"/>
                    <a:pt x="11824" y="1464"/>
                  </a:cubicBezTo>
                  <a:cubicBezTo>
                    <a:pt x="11976" y="1525"/>
                    <a:pt x="12098" y="1586"/>
                    <a:pt x="12159" y="1647"/>
                  </a:cubicBezTo>
                  <a:cubicBezTo>
                    <a:pt x="12178" y="1647"/>
                    <a:pt x="12211" y="1659"/>
                    <a:pt x="12239" y="1677"/>
                  </a:cubicBezTo>
                  <a:lnTo>
                    <a:pt x="12239" y="1677"/>
                  </a:lnTo>
                  <a:cubicBezTo>
                    <a:pt x="12177" y="1631"/>
                    <a:pt x="12046" y="1540"/>
                    <a:pt x="11855" y="1434"/>
                  </a:cubicBezTo>
                  <a:cubicBezTo>
                    <a:pt x="11429" y="1191"/>
                    <a:pt x="11004" y="1008"/>
                    <a:pt x="10578" y="826"/>
                  </a:cubicBezTo>
                  <a:cubicBezTo>
                    <a:pt x="9237" y="276"/>
                    <a:pt x="7818" y="0"/>
                    <a:pt x="6402" y="0"/>
                  </a:cubicBezTo>
                  <a:close/>
                  <a:moveTo>
                    <a:pt x="426" y="1799"/>
                  </a:moveTo>
                  <a:cubicBezTo>
                    <a:pt x="152" y="1981"/>
                    <a:pt x="0" y="2072"/>
                    <a:pt x="0" y="2072"/>
                  </a:cubicBezTo>
                  <a:lnTo>
                    <a:pt x="122" y="2011"/>
                  </a:lnTo>
                  <a:cubicBezTo>
                    <a:pt x="183" y="1981"/>
                    <a:pt x="304" y="1890"/>
                    <a:pt x="426" y="1799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" name="Google Shape;447;p28"/>
            <p:cNvSpPr/>
            <p:nvPr/>
          </p:nvSpPr>
          <p:spPr>
            <a:xfrm>
              <a:off x="5004150" y="2327075"/>
              <a:ext cx="44100" cy="88925"/>
            </a:xfrm>
            <a:custGeom>
              <a:avLst/>
              <a:gdLst/>
              <a:ahLst/>
              <a:cxnLst/>
              <a:rect l="l" t="t" r="r" b="b"/>
              <a:pathLst>
                <a:path w="1764" h="3557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31" y="61"/>
                    <a:pt x="92" y="122"/>
                  </a:cubicBezTo>
                  <a:cubicBezTo>
                    <a:pt x="153" y="213"/>
                    <a:pt x="244" y="335"/>
                    <a:pt x="335" y="487"/>
                  </a:cubicBezTo>
                  <a:cubicBezTo>
                    <a:pt x="609" y="851"/>
                    <a:pt x="852" y="1277"/>
                    <a:pt x="1065" y="1672"/>
                  </a:cubicBezTo>
                  <a:cubicBezTo>
                    <a:pt x="1247" y="2098"/>
                    <a:pt x="1429" y="2554"/>
                    <a:pt x="1581" y="2979"/>
                  </a:cubicBezTo>
                  <a:cubicBezTo>
                    <a:pt x="1642" y="3162"/>
                    <a:pt x="1673" y="3283"/>
                    <a:pt x="1703" y="3405"/>
                  </a:cubicBezTo>
                  <a:cubicBezTo>
                    <a:pt x="1733" y="3496"/>
                    <a:pt x="1764" y="3557"/>
                    <a:pt x="1764" y="3557"/>
                  </a:cubicBezTo>
                  <a:cubicBezTo>
                    <a:pt x="1733" y="3344"/>
                    <a:pt x="1673" y="3162"/>
                    <a:pt x="1612" y="2979"/>
                  </a:cubicBezTo>
                  <a:cubicBezTo>
                    <a:pt x="1338" y="2067"/>
                    <a:pt x="913" y="1216"/>
                    <a:pt x="366" y="456"/>
                  </a:cubicBezTo>
                  <a:cubicBezTo>
                    <a:pt x="244" y="304"/>
                    <a:pt x="122" y="152"/>
                    <a:pt x="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" name="Google Shape;448;p28"/>
            <p:cNvSpPr/>
            <p:nvPr/>
          </p:nvSpPr>
          <p:spPr>
            <a:xfrm>
              <a:off x="5135625" y="2327075"/>
              <a:ext cx="14450" cy="93500"/>
            </a:xfrm>
            <a:custGeom>
              <a:avLst/>
              <a:gdLst/>
              <a:ahLst/>
              <a:cxnLst/>
              <a:rect l="l" t="t" r="r" b="b"/>
              <a:pathLst>
                <a:path w="578" h="3740" extrusionOk="0">
                  <a:moveTo>
                    <a:pt x="547" y="0"/>
                  </a:moveTo>
                  <a:lnTo>
                    <a:pt x="547" y="183"/>
                  </a:lnTo>
                  <a:lnTo>
                    <a:pt x="547" y="578"/>
                  </a:lnTo>
                  <a:cubicBezTo>
                    <a:pt x="517" y="1003"/>
                    <a:pt x="487" y="1459"/>
                    <a:pt x="426" y="1915"/>
                  </a:cubicBezTo>
                  <a:cubicBezTo>
                    <a:pt x="365" y="2341"/>
                    <a:pt x="274" y="2766"/>
                    <a:pt x="152" y="3222"/>
                  </a:cubicBezTo>
                  <a:cubicBezTo>
                    <a:pt x="122" y="3314"/>
                    <a:pt x="91" y="3496"/>
                    <a:pt x="31" y="3587"/>
                  </a:cubicBezTo>
                  <a:cubicBezTo>
                    <a:pt x="0" y="3678"/>
                    <a:pt x="0" y="3739"/>
                    <a:pt x="0" y="3739"/>
                  </a:cubicBezTo>
                  <a:cubicBezTo>
                    <a:pt x="0" y="3739"/>
                    <a:pt x="91" y="3526"/>
                    <a:pt x="183" y="3222"/>
                  </a:cubicBezTo>
                  <a:cubicBezTo>
                    <a:pt x="304" y="2766"/>
                    <a:pt x="395" y="2341"/>
                    <a:pt x="487" y="1915"/>
                  </a:cubicBezTo>
                  <a:cubicBezTo>
                    <a:pt x="547" y="1459"/>
                    <a:pt x="578" y="1003"/>
                    <a:pt x="578" y="578"/>
                  </a:cubicBezTo>
                  <a:cubicBezTo>
                    <a:pt x="547" y="213"/>
                    <a:pt x="547" y="0"/>
                    <a:pt x="54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28"/>
            <p:cNvSpPr/>
            <p:nvPr/>
          </p:nvSpPr>
          <p:spPr>
            <a:xfrm>
              <a:off x="4867375" y="2425850"/>
              <a:ext cx="63100" cy="62350"/>
            </a:xfrm>
            <a:custGeom>
              <a:avLst/>
              <a:gdLst/>
              <a:ahLst/>
              <a:cxnLst/>
              <a:rect l="l" t="t" r="r" b="b"/>
              <a:pathLst>
                <a:path w="2524" h="2494" extrusionOk="0">
                  <a:moveTo>
                    <a:pt x="1" y="1"/>
                  </a:moveTo>
                  <a:lnTo>
                    <a:pt x="1" y="1"/>
                  </a:lnTo>
                  <a:cubicBezTo>
                    <a:pt x="92" y="153"/>
                    <a:pt x="183" y="305"/>
                    <a:pt x="274" y="457"/>
                  </a:cubicBezTo>
                  <a:cubicBezTo>
                    <a:pt x="517" y="791"/>
                    <a:pt x="821" y="1095"/>
                    <a:pt x="1125" y="1399"/>
                  </a:cubicBezTo>
                  <a:cubicBezTo>
                    <a:pt x="821" y="1095"/>
                    <a:pt x="548" y="761"/>
                    <a:pt x="305" y="426"/>
                  </a:cubicBezTo>
                  <a:cubicBezTo>
                    <a:pt x="213" y="305"/>
                    <a:pt x="122" y="183"/>
                    <a:pt x="92" y="122"/>
                  </a:cubicBezTo>
                  <a:cubicBezTo>
                    <a:pt x="31" y="31"/>
                    <a:pt x="1" y="1"/>
                    <a:pt x="1" y="1"/>
                  </a:cubicBezTo>
                  <a:close/>
                  <a:moveTo>
                    <a:pt x="1125" y="1399"/>
                  </a:moveTo>
                  <a:lnTo>
                    <a:pt x="1125" y="1399"/>
                  </a:lnTo>
                  <a:cubicBezTo>
                    <a:pt x="1399" y="1703"/>
                    <a:pt x="1733" y="1977"/>
                    <a:pt x="2068" y="2220"/>
                  </a:cubicBezTo>
                  <a:cubicBezTo>
                    <a:pt x="1733" y="1977"/>
                    <a:pt x="1429" y="1673"/>
                    <a:pt x="1125" y="1399"/>
                  </a:cubicBezTo>
                  <a:close/>
                  <a:moveTo>
                    <a:pt x="2068" y="2220"/>
                  </a:moveTo>
                  <a:lnTo>
                    <a:pt x="2176" y="2289"/>
                  </a:lnTo>
                  <a:lnTo>
                    <a:pt x="2176" y="2289"/>
                  </a:lnTo>
                  <a:cubicBezTo>
                    <a:pt x="2140" y="2265"/>
                    <a:pt x="2104" y="2241"/>
                    <a:pt x="2068" y="2220"/>
                  </a:cubicBezTo>
                  <a:close/>
                  <a:moveTo>
                    <a:pt x="2176" y="2289"/>
                  </a:moveTo>
                  <a:lnTo>
                    <a:pt x="2176" y="2289"/>
                  </a:lnTo>
                  <a:cubicBezTo>
                    <a:pt x="2292" y="2366"/>
                    <a:pt x="2408" y="2447"/>
                    <a:pt x="2523" y="2493"/>
                  </a:cubicBezTo>
                  <a:lnTo>
                    <a:pt x="2402" y="2432"/>
                  </a:lnTo>
                  <a:lnTo>
                    <a:pt x="2176" y="2289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" name="Google Shape;450;p28"/>
            <p:cNvSpPr/>
            <p:nvPr/>
          </p:nvSpPr>
          <p:spPr>
            <a:xfrm>
              <a:off x="4779225" y="2391675"/>
              <a:ext cx="8400" cy="67650"/>
            </a:xfrm>
            <a:custGeom>
              <a:avLst/>
              <a:gdLst/>
              <a:ahLst/>
              <a:cxnLst/>
              <a:rect l="l" t="t" r="r" b="b"/>
              <a:pathLst>
                <a:path w="336" h="2706" extrusionOk="0">
                  <a:moveTo>
                    <a:pt x="335" y="0"/>
                  </a:moveTo>
                  <a:cubicBezTo>
                    <a:pt x="274" y="122"/>
                    <a:pt x="244" y="243"/>
                    <a:pt x="213" y="365"/>
                  </a:cubicBezTo>
                  <a:cubicBezTo>
                    <a:pt x="274" y="243"/>
                    <a:pt x="274" y="152"/>
                    <a:pt x="305" y="91"/>
                  </a:cubicBezTo>
                  <a:cubicBezTo>
                    <a:pt x="335" y="61"/>
                    <a:pt x="335" y="30"/>
                    <a:pt x="335" y="0"/>
                  </a:cubicBezTo>
                  <a:close/>
                  <a:moveTo>
                    <a:pt x="213" y="365"/>
                  </a:moveTo>
                  <a:lnTo>
                    <a:pt x="213" y="365"/>
                  </a:lnTo>
                  <a:cubicBezTo>
                    <a:pt x="92" y="669"/>
                    <a:pt x="62" y="1003"/>
                    <a:pt x="31" y="1337"/>
                  </a:cubicBezTo>
                  <a:cubicBezTo>
                    <a:pt x="1" y="1672"/>
                    <a:pt x="31" y="1976"/>
                    <a:pt x="92" y="2310"/>
                  </a:cubicBezTo>
                  <a:cubicBezTo>
                    <a:pt x="62" y="1976"/>
                    <a:pt x="62" y="1672"/>
                    <a:pt x="62" y="1337"/>
                  </a:cubicBezTo>
                  <a:cubicBezTo>
                    <a:pt x="92" y="1003"/>
                    <a:pt x="153" y="699"/>
                    <a:pt x="213" y="365"/>
                  </a:cubicBezTo>
                  <a:close/>
                  <a:moveTo>
                    <a:pt x="92" y="2310"/>
                  </a:moveTo>
                  <a:cubicBezTo>
                    <a:pt x="92" y="2432"/>
                    <a:pt x="122" y="2553"/>
                    <a:pt x="183" y="2705"/>
                  </a:cubicBezTo>
                  <a:cubicBezTo>
                    <a:pt x="183" y="2644"/>
                    <a:pt x="153" y="2614"/>
                    <a:pt x="153" y="2614"/>
                  </a:cubicBezTo>
                  <a:cubicBezTo>
                    <a:pt x="153" y="2523"/>
                    <a:pt x="122" y="2432"/>
                    <a:pt x="92" y="231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" name="Google Shape;451;p28"/>
            <p:cNvSpPr/>
            <p:nvPr/>
          </p:nvSpPr>
          <p:spPr>
            <a:xfrm>
              <a:off x="4760225" y="2486650"/>
              <a:ext cx="22825" cy="95775"/>
            </a:xfrm>
            <a:custGeom>
              <a:avLst/>
              <a:gdLst/>
              <a:ahLst/>
              <a:cxnLst/>
              <a:rect l="l" t="t" r="r" b="b"/>
              <a:pathLst>
                <a:path w="913" h="3831" extrusionOk="0">
                  <a:moveTo>
                    <a:pt x="1" y="0"/>
                  </a:moveTo>
                  <a:lnTo>
                    <a:pt x="1" y="31"/>
                  </a:lnTo>
                  <a:cubicBezTo>
                    <a:pt x="1" y="31"/>
                    <a:pt x="1" y="32"/>
                    <a:pt x="1" y="32"/>
                  </a:cubicBezTo>
                  <a:lnTo>
                    <a:pt x="1" y="32"/>
                  </a:lnTo>
                  <a:cubicBezTo>
                    <a:pt x="1" y="22"/>
                    <a:pt x="1" y="11"/>
                    <a:pt x="1" y="0"/>
                  </a:cubicBezTo>
                  <a:close/>
                  <a:moveTo>
                    <a:pt x="1" y="32"/>
                  </a:moveTo>
                  <a:cubicBezTo>
                    <a:pt x="3" y="569"/>
                    <a:pt x="63" y="1105"/>
                    <a:pt x="153" y="1642"/>
                  </a:cubicBezTo>
                  <a:cubicBezTo>
                    <a:pt x="274" y="2159"/>
                    <a:pt x="426" y="2706"/>
                    <a:pt x="639" y="3192"/>
                  </a:cubicBezTo>
                  <a:cubicBezTo>
                    <a:pt x="700" y="3405"/>
                    <a:pt x="822" y="3618"/>
                    <a:pt x="913" y="3830"/>
                  </a:cubicBezTo>
                  <a:lnTo>
                    <a:pt x="852" y="3678"/>
                  </a:lnTo>
                  <a:cubicBezTo>
                    <a:pt x="791" y="3557"/>
                    <a:pt x="730" y="3405"/>
                    <a:pt x="670" y="3222"/>
                  </a:cubicBezTo>
                  <a:cubicBezTo>
                    <a:pt x="457" y="2706"/>
                    <a:pt x="305" y="2189"/>
                    <a:pt x="214" y="1642"/>
                  </a:cubicBezTo>
                  <a:cubicBezTo>
                    <a:pt x="92" y="1095"/>
                    <a:pt x="31" y="579"/>
                    <a:pt x="1" y="32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4893975" y="2384075"/>
              <a:ext cx="6100" cy="14450"/>
            </a:xfrm>
            <a:custGeom>
              <a:avLst/>
              <a:gdLst/>
              <a:ahLst/>
              <a:cxnLst/>
              <a:rect l="l" t="t" r="r" b="b"/>
              <a:pathLst>
                <a:path w="244" h="578" extrusionOk="0">
                  <a:moveTo>
                    <a:pt x="31" y="0"/>
                  </a:moveTo>
                  <a:lnTo>
                    <a:pt x="31" y="0"/>
                  </a:lnTo>
                  <a:cubicBezTo>
                    <a:pt x="0" y="122"/>
                    <a:pt x="31" y="213"/>
                    <a:pt x="61" y="304"/>
                  </a:cubicBezTo>
                  <a:cubicBezTo>
                    <a:pt x="92" y="426"/>
                    <a:pt x="152" y="517"/>
                    <a:pt x="244" y="578"/>
                  </a:cubicBezTo>
                  <a:cubicBezTo>
                    <a:pt x="244" y="578"/>
                    <a:pt x="152" y="456"/>
                    <a:pt x="92" y="304"/>
                  </a:cubicBezTo>
                  <a:cubicBezTo>
                    <a:pt x="61" y="213"/>
                    <a:pt x="31" y="91"/>
                    <a:pt x="3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4577850" y="2348350"/>
              <a:ext cx="131500" cy="118575"/>
            </a:xfrm>
            <a:custGeom>
              <a:avLst/>
              <a:gdLst/>
              <a:ahLst/>
              <a:cxnLst/>
              <a:rect l="l" t="t" r="r" b="b"/>
              <a:pathLst>
                <a:path w="5260" h="4743" extrusionOk="0">
                  <a:moveTo>
                    <a:pt x="5259" y="0"/>
                  </a:moveTo>
                  <a:lnTo>
                    <a:pt x="5259" y="0"/>
                  </a:lnTo>
                  <a:cubicBezTo>
                    <a:pt x="4925" y="152"/>
                    <a:pt x="4621" y="335"/>
                    <a:pt x="4317" y="517"/>
                  </a:cubicBezTo>
                  <a:cubicBezTo>
                    <a:pt x="2858" y="1368"/>
                    <a:pt x="1581" y="2523"/>
                    <a:pt x="578" y="3891"/>
                  </a:cubicBezTo>
                  <a:cubicBezTo>
                    <a:pt x="366" y="4165"/>
                    <a:pt x="183" y="4438"/>
                    <a:pt x="1" y="4742"/>
                  </a:cubicBezTo>
                  <a:cubicBezTo>
                    <a:pt x="1" y="4742"/>
                    <a:pt x="62" y="4681"/>
                    <a:pt x="153" y="4529"/>
                  </a:cubicBezTo>
                  <a:cubicBezTo>
                    <a:pt x="244" y="4377"/>
                    <a:pt x="396" y="4165"/>
                    <a:pt x="609" y="3891"/>
                  </a:cubicBezTo>
                  <a:cubicBezTo>
                    <a:pt x="1612" y="2554"/>
                    <a:pt x="2888" y="1399"/>
                    <a:pt x="4347" y="517"/>
                  </a:cubicBezTo>
                  <a:cubicBezTo>
                    <a:pt x="4621" y="365"/>
                    <a:pt x="4864" y="244"/>
                    <a:pt x="5016" y="152"/>
                  </a:cubicBezTo>
                  <a:lnTo>
                    <a:pt x="5259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4455525" y="2253375"/>
              <a:ext cx="139825" cy="64600"/>
            </a:xfrm>
            <a:custGeom>
              <a:avLst/>
              <a:gdLst/>
              <a:ahLst/>
              <a:cxnLst/>
              <a:rect l="l" t="t" r="r" b="b"/>
              <a:pathLst>
                <a:path w="5593" h="2584" extrusionOk="0">
                  <a:moveTo>
                    <a:pt x="5593" y="0"/>
                  </a:moveTo>
                  <a:cubicBezTo>
                    <a:pt x="5593" y="0"/>
                    <a:pt x="5228" y="61"/>
                    <a:pt x="4681" y="182"/>
                  </a:cubicBezTo>
                  <a:cubicBezTo>
                    <a:pt x="3982" y="365"/>
                    <a:pt x="3283" y="638"/>
                    <a:pt x="2614" y="942"/>
                  </a:cubicBezTo>
                  <a:cubicBezTo>
                    <a:pt x="1945" y="1246"/>
                    <a:pt x="1338" y="1611"/>
                    <a:pt x="730" y="2037"/>
                  </a:cubicBezTo>
                  <a:cubicBezTo>
                    <a:pt x="499" y="2190"/>
                    <a:pt x="315" y="2328"/>
                    <a:pt x="190" y="2427"/>
                  </a:cubicBezTo>
                  <a:lnTo>
                    <a:pt x="190" y="2427"/>
                  </a:lnTo>
                  <a:cubicBezTo>
                    <a:pt x="340" y="2337"/>
                    <a:pt x="520" y="2216"/>
                    <a:pt x="730" y="2067"/>
                  </a:cubicBezTo>
                  <a:cubicBezTo>
                    <a:pt x="1338" y="1641"/>
                    <a:pt x="1976" y="1277"/>
                    <a:pt x="2645" y="973"/>
                  </a:cubicBezTo>
                  <a:cubicBezTo>
                    <a:pt x="3313" y="669"/>
                    <a:pt x="3982" y="426"/>
                    <a:pt x="4711" y="213"/>
                  </a:cubicBezTo>
                  <a:cubicBezTo>
                    <a:pt x="4955" y="152"/>
                    <a:pt x="5198" y="91"/>
                    <a:pt x="5350" y="61"/>
                  </a:cubicBezTo>
                  <a:lnTo>
                    <a:pt x="5593" y="0"/>
                  </a:lnTo>
                  <a:close/>
                  <a:moveTo>
                    <a:pt x="190" y="2427"/>
                  </a:moveTo>
                  <a:cubicBezTo>
                    <a:pt x="187" y="2429"/>
                    <a:pt x="185" y="2430"/>
                    <a:pt x="183" y="2432"/>
                  </a:cubicBezTo>
                  <a:lnTo>
                    <a:pt x="144" y="2464"/>
                  </a:lnTo>
                  <a:lnTo>
                    <a:pt x="144" y="2464"/>
                  </a:lnTo>
                  <a:cubicBezTo>
                    <a:pt x="158" y="2452"/>
                    <a:pt x="174" y="2440"/>
                    <a:pt x="190" y="2427"/>
                  </a:cubicBezTo>
                  <a:close/>
                  <a:moveTo>
                    <a:pt x="144" y="2464"/>
                  </a:moveTo>
                  <a:lnTo>
                    <a:pt x="144" y="2464"/>
                  </a:lnTo>
                  <a:cubicBezTo>
                    <a:pt x="50" y="2539"/>
                    <a:pt x="0" y="2584"/>
                    <a:pt x="0" y="2584"/>
                  </a:cubicBezTo>
                  <a:lnTo>
                    <a:pt x="144" y="2464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5367400" y="2420550"/>
              <a:ext cx="3050" cy="11400"/>
            </a:xfrm>
            <a:custGeom>
              <a:avLst/>
              <a:gdLst/>
              <a:ahLst/>
              <a:cxnLst/>
              <a:rect l="l" t="t" r="r" b="b"/>
              <a:pathLst>
                <a:path w="122" h="456" extrusionOk="0">
                  <a:moveTo>
                    <a:pt x="122" y="0"/>
                  </a:moveTo>
                  <a:lnTo>
                    <a:pt x="122" y="0"/>
                  </a:lnTo>
                  <a:cubicBezTo>
                    <a:pt x="61" y="91"/>
                    <a:pt x="61" y="152"/>
                    <a:pt x="30" y="243"/>
                  </a:cubicBezTo>
                  <a:cubicBezTo>
                    <a:pt x="0" y="304"/>
                    <a:pt x="0" y="395"/>
                    <a:pt x="0" y="456"/>
                  </a:cubicBezTo>
                  <a:cubicBezTo>
                    <a:pt x="30" y="395"/>
                    <a:pt x="61" y="334"/>
                    <a:pt x="61" y="243"/>
                  </a:cubicBezTo>
                  <a:cubicBezTo>
                    <a:pt x="91" y="152"/>
                    <a:pt x="122" y="91"/>
                    <a:pt x="12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5741250" y="2416750"/>
              <a:ext cx="252325" cy="222050"/>
            </a:xfrm>
            <a:custGeom>
              <a:avLst/>
              <a:gdLst/>
              <a:ahLst/>
              <a:cxnLst/>
              <a:rect l="l" t="t" r="r" b="b"/>
              <a:pathLst>
                <a:path w="10093" h="8882" extrusionOk="0">
                  <a:moveTo>
                    <a:pt x="2402" y="0"/>
                  </a:moveTo>
                  <a:lnTo>
                    <a:pt x="61" y="2979"/>
                  </a:lnTo>
                  <a:cubicBezTo>
                    <a:pt x="1" y="3830"/>
                    <a:pt x="5016" y="5927"/>
                    <a:pt x="5016" y="5927"/>
                  </a:cubicBezTo>
                  <a:cubicBezTo>
                    <a:pt x="5016" y="5927"/>
                    <a:pt x="6201" y="8025"/>
                    <a:pt x="6566" y="8541"/>
                  </a:cubicBezTo>
                  <a:cubicBezTo>
                    <a:pt x="6766" y="8804"/>
                    <a:pt x="6956" y="8881"/>
                    <a:pt x="7111" y="8881"/>
                  </a:cubicBezTo>
                  <a:cubicBezTo>
                    <a:pt x="7331" y="8881"/>
                    <a:pt x="7478" y="8724"/>
                    <a:pt x="7478" y="8724"/>
                  </a:cubicBezTo>
                  <a:lnTo>
                    <a:pt x="8147" y="8328"/>
                  </a:lnTo>
                  <a:cubicBezTo>
                    <a:pt x="8147" y="8359"/>
                    <a:pt x="8147" y="8359"/>
                    <a:pt x="8147" y="8359"/>
                  </a:cubicBezTo>
                  <a:cubicBezTo>
                    <a:pt x="8213" y="8705"/>
                    <a:pt x="8472" y="8858"/>
                    <a:pt x="8731" y="8858"/>
                  </a:cubicBezTo>
                  <a:cubicBezTo>
                    <a:pt x="9065" y="8858"/>
                    <a:pt x="9401" y="8604"/>
                    <a:pt x="9332" y="8176"/>
                  </a:cubicBezTo>
                  <a:lnTo>
                    <a:pt x="9271" y="7721"/>
                  </a:lnTo>
                  <a:lnTo>
                    <a:pt x="9271" y="7721"/>
                  </a:lnTo>
                  <a:cubicBezTo>
                    <a:pt x="9313" y="7824"/>
                    <a:pt x="9410" y="7885"/>
                    <a:pt x="9506" y="7885"/>
                  </a:cubicBezTo>
                  <a:cubicBezTo>
                    <a:pt x="9552" y="7885"/>
                    <a:pt x="9597" y="7871"/>
                    <a:pt x="9636" y="7842"/>
                  </a:cubicBezTo>
                  <a:cubicBezTo>
                    <a:pt x="9910" y="7751"/>
                    <a:pt x="10092" y="7477"/>
                    <a:pt x="10031" y="7204"/>
                  </a:cubicBezTo>
                  <a:lnTo>
                    <a:pt x="9545" y="3860"/>
                  </a:lnTo>
                  <a:cubicBezTo>
                    <a:pt x="9515" y="3708"/>
                    <a:pt x="9454" y="3617"/>
                    <a:pt x="9363" y="3526"/>
                  </a:cubicBezTo>
                  <a:lnTo>
                    <a:pt x="7448" y="2006"/>
                  </a:lnTo>
                  <a:cubicBezTo>
                    <a:pt x="7904" y="1945"/>
                    <a:pt x="8329" y="1793"/>
                    <a:pt x="8724" y="1581"/>
                  </a:cubicBezTo>
                  <a:cubicBezTo>
                    <a:pt x="9414" y="1209"/>
                    <a:pt x="9479" y="467"/>
                    <a:pt x="8998" y="467"/>
                  </a:cubicBezTo>
                  <a:cubicBezTo>
                    <a:pt x="8928" y="467"/>
                    <a:pt x="8847" y="482"/>
                    <a:pt x="8755" y="517"/>
                  </a:cubicBezTo>
                  <a:cubicBezTo>
                    <a:pt x="8178" y="632"/>
                    <a:pt x="7602" y="685"/>
                    <a:pt x="7030" y="685"/>
                  </a:cubicBezTo>
                  <a:cubicBezTo>
                    <a:pt x="6547" y="685"/>
                    <a:pt x="6067" y="647"/>
                    <a:pt x="5593" y="578"/>
                  </a:cubicBezTo>
                  <a:cubicBezTo>
                    <a:pt x="5350" y="517"/>
                    <a:pt x="5107" y="547"/>
                    <a:pt x="4864" y="517"/>
                  </a:cubicBezTo>
                  <a:cubicBezTo>
                    <a:pt x="4135" y="334"/>
                    <a:pt x="2402" y="0"/>
                    <a:pt x="2402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7" name="Google Shape;457;p28"/>
            <p:cNvSpPr/>
            <p:nvPr/>
          </p:nvSpPr>
          <p:spPr>
            <a:xfrm>
              <a:off x="5896275" y="2505650"/>
              <a:ext cx="50925" cy="120075"/>
            </a:xfrm>
            <a:custGeom>
              <a:avLst/>
              <a:gdLst/>
              <a:ahLst/>
              <a:cxnLst/>
              <a:rect l="l" t="t" r="r" b="b"/>
              <a:pathLst>
                <a:path w="2037" h="4803" extrusionOk="0">
                  <a:moveTo>
                    <a:pt x="0" y="0"/>
                  </a:moveTo>
                  <a:cubicBezTo>
                    <a:pt x="183" y="183"/>
                    <a:pt x="426" y="335"/>
                    <a:pt x="669" y="487"/>
                  </a:cubicBezTo>
                  <a:lnTo>
                    <a:pt x="1003" y="699"/>
                  </a:lnTo>
                  <a:cubicBezTo>
                    <a:pt x="1125" y="760"/>
                    <a:pt x="1216" y="882"/>
                    <a:pt x="1277" y="1003"/>
                  </a:cubicBezTo>
                  <a:cubicBezTo>
                    <a:pt x="1368" y="1307"/>
                    <a:pt x="1459" y="1672"/>
                    <a:pt x="1520" y="2037"/>
                  </a:cubicBezTo>
                  <a:cubicBezTo>
                    <a:pt x="1611" y="2797"/>
                    <a:pt x="1763" y="3496"/>
                    <a:pt x="1824" y="4013"/>
                  </a:cubicBezTo>
                  <a:cubicBezTo>
                    <a:pt x="1855" y="4256"/>
                    <a:pt x="1915" y="4529"/>
                    <a:pt x="1976" y="4803"/>
                  </a:cubicBezTo>
                  <a:cubicBezTo>
                    <a:pt x="2007" y="4529"/>
                    <a:pt x="2037" y="4256"/>
                    <a:pt x="2007" y="3982"/>
                  </a:cubicBezTo>
                  <a:cubicBezTo>
                    <a:pt x="1946" y="3465"/>
                    <a:pt x="1824" y="2766"/>
                    <a:pt x="1733" y="2006"/>
                  </a:cubicBezTo>
                  <a:cubicBezTo>
                    <a:pt x="1672" y="1642"/>
                    <a:pt x="1581" y="1277"/>
                    <a:pt x="1459" y="943"/>
                  </a:cubicBezTo>
                  <a:cubicBezTo>
                    <a:pt x="1399" y="760"/>
                    <a:pt x="1277" y="639"/>
                    <a:pt x="1095" y="547"/>
                  </a:cubicBezTo>
                  <a:lnTo>
                    <a:pt x="760" y="365"/>
                  </a:lnTo>
                  <a:cubicBezTo>
                    <a:pt x="517" y="213"/>
                    <a:pt x="244" y="92"/>
                    <a:pt x="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8" name="Google Shape;458;p28"/>
            <p:cNvSpPr/>
            <p:nvPr/>
          </p:nvSpPr>
          <p:spPr>
            <a:xfrm>
              <a:off x="5920600" y="2494450"/>
              <a:ext cx="53200" cy="115325"/>
            </a:xfrm>
            <a:custGeom>
              <a:avLst/>
              <a:gdLst/>
              <a:ahLst/>
              <a:cxnLst/>
              <a:rect l="l" t="t" r="r" b="b"/>
              <a:pathLst>
                <a:path w="2128" h="4613" extrusionOk="0">
                  <a:moveTo>
                    <a:pt x="61" y="0"/>
                  </a:moveTo>
                  <a:cubicBezTo>
                    <a:pt x="23" y="0"/>
                    <a:pt x="0" y="8"/>
                    <a:pt x="0" y="23"/>
                  </a:cubicBezTo>
                  <a:cubicBezTo>
                    <a:pt x="0" y="23"/>
                    <a:pt x="61" y="53"/>
                    <a:pt x="182" y="114"/>
                  </a:cubicBezTo>
                  <a:cubicBezTo>
                    <a:pt x="365" y="205"/>
                    <a:pt x="517" y="296"/>
                    <a:pt x="669" y="418"/>
                  </a:cubicBezTo>
                  <a:cubicBezTo>
                    <a:pt x="882" y="600"/>
                    <a:pt x="1094" y="813"/>
                    <a:pt x="1277" y="995"/>
                  </a:cubicBezTo>
                  <a:cubicBezTo>
                    <a:pt x="1459" y="1299"/>
                    <a:pt x="1550" y="1603"/>
                    <a:pt x="1581" y="1938"/>
                  </a:cubicBezTo>
                  <a:cubicBezTo>
                    <a:pt x="1915" y="3397"/>
                    <a:pt x="2037" y="4613"/>
                    <a:pt x="2097" y="4613"/>
                  </a:cubicBezTo>
                  <a:cubicBezTo>
                    <a:pt x="2128" y="4339"/>
                    <a:pt x="2097" y="4065"/>
                    <a:pt x="2067" y="3822"/>
                  </a:cubicBezTo>
                  <a:cubicBezTo>
                    <a:pt x="2006" y="3154"/>
                    <a:pt x="1915" y="2546"/>
                    <a:pt x="1793" y="1907"/>
                  </a:cubicBezTo>
                  <a:cubicBezTo>
                    <a:pt x="1733" y="1543"/>
                    <a:pt x="1611" y="1178"/>
                    <a:pt x="1398" y="874"/>
                  </a:cubicBezTo>
                  <a:cubicBezTo>
                    <a:pt x="1216" y="661"/>
                    <a:pt x="973" y="479"/>
                    <a:pt x="730" y="327"/>
                  </a:cubicBezTo>
                  <a:cubicBezTo>
                    <a:pt x="578" y="205"/>
                    <a:pt x="395" y="114"/>
                    <a:pt x="213" y="23"/>
                  </a:cubicBezTo>
                  <a:cubicBezTo>
                    <a:pt x="152" y="8"/>
                    <a:pt x="99" y="0"/>
                    <a:pt x="61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9" name="Google Shape;459;p28"/>
            <p:cNvSpPr/>
            <p:nvPr/>
          </p:nvSpPr>
          <p:spPr>
            <a:xfrm>
              <a:off x="5871200" y="2530725"/>
              <a:ext cx="58525" cy="101100"/>
            </a:xfrm>
            <a:custGeom>
              <a:avLst/>
              <a:gdLst/>
              <a:ahLst/>
              <a:cxnLst/>
              <a:rect l="l" t="t" r="r" b="b"/>
              <a:pathLst>
                <a:path w="2341" h="4044" extrusionOk="0">
                  <a:moveTo>
                    <a:pt x="0" y="0"/>
                  </a:moveTo>
                  <a:lnTo>
                    <a:pt x="0" y="0"/>
                  </a:lnTo>
                  <a:cubicBezTo>
                    <a:pt x="152" y="183"/>
                    <a:pt x="365" y="304"/>
                    <a:pt x="578" y="426"/>
                  </a:cubicBezTo>
                  <a:lnTo>
                    <a:pt x="882" y="639"/>
                  </a:lnTo>
                  <a:cubicBezTo>
                    <a:pt x="1003" y="700"/>
                    <a:pt x="1125" y="760"/>
                    <a:pt x="1186" y="882"/>
                  </a:cubicBezTo>
                  <a:cubicBezTo>
                    <a:pt x="1277" y="973"/>
                    <a:pt x="1338" y="1095"/>
                    <a:pt x="1368" y="1247"/>
                  </a:cubicBezTo>
                  <a:lnTo>
                    <a:pt x="1520" y="1733"/>
                  </a:lnTo>
                  <a:cubicBezTo>
                    <a:pt x="1733" y="2523"/>
                    <a:pt x="2006" y="3283"/>
                    <a:pt x="2341" y="4043"/>
                  </a:cubicBezTo>
                  <a:cubicBezTo>
                    <a:pt x="2189" y="3222"/>
                    <a:pt x="1976" y="2432"/>
                    <a:pt x="1703" y="1672"/>
                  </a:cubicBezTo>
                  <a:cubicBezTo>
                    <a:pt x="1642" y="1490"/>
                    <a:pt x="1611" y="1338"/>
                    <a:pt x="1551" y="1186"/>
                  </a:cubicBezTo>
                  <a:cubicBezTo>
                    <a:pt x="1520" y="1034"/>
                    <a:pt x="1429" y="882"/>
                    <a:pt x="1338" y="730"/>
                  </a:cubicBezTo>
                  <a:cubicBezTo>
                    <a:pt x="1216" y="639"/>
                    <a:pt x="1095" y="548"/>
                    <a:pt x="973" y="487"/>
                  </a:cubicBezTo>
                  <a:lnTo>
                    <a:pt x="639" y="304"/>
                  </a:lnTo>
                  <a:cubicBezTo>
                    <a:pt x="426" y="152"/>
                    <a:pt x="213" y="61"/>
                    <a:pt x="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0" name="Google Shape;460;p28"/>
            <p:cNvSpPr/>
            <p:nvPr/>
          </p:nvSpPr>
          <p:spPr>
            <a:xfrm>
              <a:off x="5874225" y="2439900"/>
              <a:ext cx="72225" cy="41600"/>
            </a:xfrm>
            <a:custGeom>
              <a:avLst/>
              <a:gdLst/>
              <a:ahLst/>
              <a:cxnLst/>
              <a:rect l="l" t="t" r="r" b="b"/>
              <a:pathLst>
                <a:path w="2889" h="1664" extrusionOk="0">
                  <a:moveTo>
                    <a:pt x="40" y="0"/>
                  </a:moveTo>
                  <a:cubicBezTo>
                    <a:pt x="18" y="0"/>
                    <a:pt x="5" y="5"/>
                    <a:pt x="1" y="16"/>
                  </a:cubicBezTo>
                  <a:cubicBezTo>
                    <a:pt x="123" y="108"/>
                    <a:pt x="274" y="199"/>
                    <a:pt x="426" y="259"/>
                  </a:cubicBezTo>
                  <a:lnTo>
                    <a:pt x="1430" y="837"/>
                  </a:lnTo>
                  <a:cubicBezTo>
                    <a:pt x="2169" y="1264"/>
                    <a:pt x="2749" y="1664"/>
                    <a:pt x="2845" y="1664"/>
                  </a:cubicBezTo>
                  <a:cubicBezTo>
                    <a:pt x="2852" y="1664"/>
                    <a:pt x="2856" y="1662"/>
                    <a:pt x="2858" y="1658"/>
                  </a:cubicBezTo>
                  <a:cubicBezTo>
                    <a:pt x="2889" y="1627"/>
                    <a:pt x="2311" y="1141"/>
                    <a:pt x="1521" y="685"/>
                  </a:cubicBezTo>
                  <a:cubicBezTo>
                    <a:pt x="825" y="284"/>
                    <a:pt x="200" y="0"/>
                    <a:pt x="4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790540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3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8"/>
          <p:cNvGrpSpPr/>
          <p:nvPr/>
        </p:nvGrpSpPr>
        <p:grpSpPr>
          <a:xfrm rot="-6901726">
            <a:off x="-3092729" y="-3345947"/>
            <a:ext cx="14035269" cy="13820984"/>
            <a:chOff x="1132290" y="467842"/>
            <a:chExt cx="5085019" cy="4954098"/>
          </a:xfrm>
        </p:grpSpPr>
        <p:sp>
          <p:nvSpPr>
            <p:cNvPr id="49" name="Google Shape;49;p8"/>
            <p:cNvSpPr/>
            <p:nvPr/>
          </p:nvSpPr>
          <p:spPr>
            <a:xfrm rot="-1172623">
              <a:off x="1674207" y="1021347"/>
              <a:ext cx="4001184" cy="3847088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837067" y="2387000"/>
            <a:ext cx="6643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ubTitle" idx="1"/>
          </p:nvPr>
        </p:nvSpPr>
        <p:spPr>
          <a:xfrm>
            <a:off x="837067" y="3509400"/>
            <a:ext cx="6643200" cy="9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9205580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 and body 2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9"/>
          <p:cNvSpPr txBox="1">
            <a:spLocks noGrp="1"/>
          </p:cNvSpPr>
          <p:nvPr>
            <p:ph type="title"/>
          </p:nvPr>
        </p:nvSpPr>
        <p:spPr>
          <a:xfrm>
            <a:off x="914400" y="593367"/>
            <a:ext cx="10363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3" name="Google Shape;463;p29"/>
          <p:cNvSpPr txBox="1">
            <a:spLocks noGrp="1"/>
          </p:cNvSpPr>
          <p:nvPr>
            <p:ph type="subTitle" idx="1"/>
          </p:nvPr>
        </p:nvSpPr>
        <p:spPr>
          <a:xfrm>
            <a:off x="965200" y="1464700"/>
            <a:ext cx="10312400" cy="46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37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37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37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37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37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3"/>
            </a:lvl9pPr>
          </a:lstStyle>
          <a:p>
            <a:endParaRPr/>
          </a:p>
        </p:txBody>
      </p:sp>
      <p:sp>
        <p:nvSpPr>
          <p:cNvPr id="464" name="Google Shape;464;p29"/>
          <p:cNvSpPr/>
          <p:nvPr/>
        </p:nvSpPr>
        <p:spPr>
          <a:xfrm>
            <a:off x="148400" y="223467"/>
            <a:ext cx="625600" cy="62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5" name="Google Shape;465;p29"/>
          <p:cNvSpPr/>
          <p:nvPr/>
        </p:nvSpPr>
        <p:spPr>
          <a:xfrm>
            <a:off x="860100" y="723467"/>
            <a:ext cx="125600" cy="12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6" name="Google Shape;466;p29"/>
          <p:cNvSpPr/>
          <p:nvPr/>
        </p:nvSpPr>
        <p:spPr>
          <a:xfrm>
            <a:off x="11620300" y="3017200"/>
            <a:ext cx="358000" cy="35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7" name="Google Shape;467;p29"/>
          <p:cNvSpPr/>
          <p:nvPr/>
        </p:nvSpPr>
        <p:spPr>
          <a:xfrm>
            <a:off x="11900867" y="3518900"/>
            <a:ext cx="125600" cy="12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8" name="Google Shape;468;p29"/>
          <p:cNvSpPr/>
          <p:nvPr/>
        </p:nvSpPr>
        <p:spPr>
          <a:xfrm>
            <a:off x="11978300" y="2596033"/>
            <a:ext cx="48000" cy="4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9" name="Google Shape;469;p29"/>
          <p:cNvSpPr/>
          <p:nvPr/>
        </p:nvSpPr>
        <p:spPr>
          <a:xfrm>
            <a:off x="398400" y="6317900"/>
            <a:ext cx="125600" cy="12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79861037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2">
  <p:cSld name="Caption 2">
    <p:bg>
      <p:bgPr>
        <a:solidFill>
          <a:schemeClr val="accent3"/>
        </a:solidFill>
        <a:effectLst/>
      </p:bgPr>
    </p:bg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" name="Google Shape;471;p30"/>
          <p:cNvGrpSpPr/>
          <p:nvPr/>
        </p:nvGrpSpPr>
        <p:grpSpPr>
          <a:xfrm rot="2506023">
            <a:off x="1699517" y="-937674"/>
            <a:ext cx="9083675" cy="8733375"/>
            <a:chOff x="1786775" y="1002200"/>
            <a:chExt cx="3861800" cy="3712875"/>
          </a:xfrm>
        </p:grpSpPr>
        <p:sp>
          <p:nvSpPr>
            <p:cNvPr id="472" name="Google Shape;472;p30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3" name="Google Shape;473;p30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4" name="Google Shape;474;p30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75" name="Google Shape;475;p30"/>
          <p:cNvSpPr txBox="1">
            <a:spLocks noGrp="1"/>
          </p:cNvSpPr>
          <p:nvPr>
            <p:ph type="title"/>
          </p:nvPr>
        </p:nvSpPr>
        <p:spPr>
          <a:xfrm>
            <a:off x="3219800" y="2181867"/>
            <a:ext cx="5752400" cy="13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96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30"/>
          <p:cNvSpPr txBox="1">
            <a:spLocks noGrp="1"/>
          </p:cNvSpPr>
          <p:nvPr>
            <p:ph type="subTitle" idx="1"/>
          </p:nvPr>
        </p:nvSpPr>
        <p:spPr>
          <a:xfrm>
            <a:off x="3219800" y="3734115"/>
            <a:ext cx="5752400" cy="9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867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203138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 and body 3"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1"/>
          <p:cNvSpPr/>
          <p:nvPr/>
        </p:nvSpPr>
        <p:spPr>
          <a:xfrm rot="277656">
            <a:off x="5316889" y="-3412824"/>
            <a:ext cx="14442843" cy="13949128"/>
          </a:xfrm>
          <a:custGeom>
            <a:avLst/>
            <a:gdLst/>
            <a:ahLst/>
            <a:cxnLst/>
            <a:rect l="l" t="t" r="r" b="b"/>
            <a:pathLst>
              <a:path w="154472" h="148515" extrusionOk="0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9" name="Google Shape;479;p31"/>
          <p:cNvSpPr txBox="1">
            <a:spLocks noGrp="1"/>
          </p:cNvSpPr>
          <p:nvPr>
            <p:ph type="title"/>
          </p:nvPr>
        </p:nvSpPr>
        <p:spPr>
          <a:xfrm>
            <a:off x="973263" y="1898000"/>
            <a:ext cx="4090400" cy="19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80" name="Google Shape;480;p31"/>
          <p:cNvSpPr txBox="1">
            <a:spLocks noGrp="1"/>
          </p:cNvSpPr>
          <p:nvPr>
            <p:ph type="subTitle" idx="1"/>
          </p:nvPr>
        </p:nvSpPr>
        <p:spPr>
          <a:xfrm>
            <a:off x="965200" y="3847600"/>
            <a:ext cx="40904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1867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37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37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37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37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37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37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37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37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481" name="Google Shape;481;p31"/>
          <p:cNvSpPr/>
          <p:nvPr/>
        </p:nvSpPr>
        <p:spPr>
          <a:xfrm>
            <a:off x="148400" y="223467"/>
            <a:ext cx="625600" cy="62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2" name="Google Shape;482;p31"/>
          <p:cNvSpPr/>
          <p:nvPr/>
        </p:nvSpPr>
        <p:spPr>
          <a:xfrm>
            <a:off x="398400" y="1074033"/>
            <a:ext cx="125600" cy="12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91249561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One column text 2"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2"/>
          <p:cNvSpPr txBox="1">
            <a:spLocks noGrp="1"/>
          </p:cNvSpPr>
          <p:nvPr>
            <p:ph type="title"/>
          </p:nvPr>
        </p:nvSpPr>
        <p:spPr>
          <a:xfrm>
            <a:off x="5437833" y="1559133"/>
            <a:ext cx="6179600" cy="29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96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85" name="Google Shape;485;p32"/>
          <p:cNvSpPr txBox="1">
            <a:spLocks noGrp="1"/>
          </p:cNvSpPr>
          <p:nvPr>
            <p:ph type="subTitle" idx="1"/>
          </p:nvPr>
        </p:nvSpPr>
        <p:spPr>
          <a:xfrm>
            <a:off x="5437833" y="4558733"/>
            <a:ext cx="4271600" cy="8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034194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2">
  <p:cSld name="Title and six columns 2"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3"/>
          <p:cNvSpPr txBox="1">
            <a:spLocks noGrp="1"/>
          </p:cNvSpPr>
          <p:nvPr>
            <p:ph type="subTitle" idx="1"/>
          </p:nvPr>
        </p:nvSpPr>
        <p:spPr>
          <a:xfrm>
            <a:off x="875000" y="2584713"/>
            <a:ext cx="3228400" cy="5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488" name="Google Shape;488;p33"/>
          <p:cNvSpPr txBox="1">
            <a:spLocks noGrp="1"/>
          </p:cNvSpPr>
          <p:nvPr>
            <p:ph type="subTitle" idx="2"/>
          </p:nvPr>
        </p:nvSpPr>
        <p:spPr>
          <a:xfrm>
            <a:off x="4481783" y="5303633"/>
            <a:ext cx="3228400" cy="6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89" name="Google Shape;489;p33"/>
          <p:cNvSpPr txBox="1">
            <a:spLocks noGrp="1"/>
          </p:cNvSpPr>
          <p:nvPr>
            <p:ph type="subTitle" idx="3"/>
          </p:nvPr>
        </p:nvSpPr>
        <p:spPr>
          <a:xfrm>
            <a:off x="870367" y="5320043"/>
            <a:ext cx="3228400" cy="6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90" name="Google Shape;490;p33"/>
          <p:cNvSpPr txBox="1">
            <a:spLocks noGrp="1"/>
          </p:cNvSpPr>
          <p:nvPr>
            <p:ph type="subTitle" idx="4"/>
          </p:nvPr>
        </p:nvSpPr>
        <p:spPr>
          <a:xfrm>
            <a:off x="8093233" y="5320043"/>
            <a:ext cx="3228400" cy="6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91" name="Google Shape;491;p33"/>
          <p:cNvSpPr txBox="1">
            <a:spLocks noGrp="1"/>
          </p:cNvSpPr>
          <p:nvPr>
            <p:ph type="subTitle" idx="5"/>
          </p:nvPr>
        </p:nvSpPr>
        <p:spPr>
          <a:xfrm>
            <a:off x="4481800" y="3021012"/>
            <a:ext cx="3228400" cy="6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492" name="Google Shape;492;p33"/>
          <p:cNvSpPr txBox="1">
            <a:spLocks noGrp="1"/>
          </p:cNvSpPr>
          <p:nvPr>
            <p:ph type="subTitle" idx="6"/>
          </p:nvPr>
        </p:nvSpPr>
        <p:spPr>
          <a:xfrm>
            <a:off x="4481800" y="2584713"/>
            <a:ext cx="3228400" cy="5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493" name="Google Shape;493;p33"/>
          <p:cNvSpPr txBox="1">
            <a:spLocks noGrp="1"/>
          </p:cNvSpPr>
          <p:nvPr>
            <p:ph type="subTitle" idx="7"/>
          </p:nvPr>
        </p:nvSpPr>
        <p:spPr>
          <a:xfrm>
            <a:off x="8088600" y="3005912"/>
            <a:ext cx="3228400" cy="6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494" name="Google Shape;494;p33"/>
          <p:cNvSpPr txBox="1">
            <a:spLocks noGrp="1"/>
          </p:cNvSpPr>
          <p:nvPr>
            <p:ph type="subTitle" idx="8"/>
          </p:nvPr>
        </p:nvSpPr>
        <p:spPr>
          <a:xfrm>
            <a:off x="8088600" y="2584713"/>
            <a:ext cx="3228400" cy="5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495" name="Google Shape;495;p33"/>
          <p:cNvSpPr txBox="1">
            <a:spLocks noGrp="1"/>
          </p:cNvSpPr>
          <p:nvPr>
            <p:ph type="subTitle" idx="9"/>
          </p:nvPr>
        </p:nvSpPr>
        <p:spPr>
          <a:xfrm>
            <a:off x="875000" y="3033929"/>
            <a:ext cx="3228400" cy="6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496" name="Google Shape;496;p33"/>
          <p:cNvSpPr txBox="1">
            <a:spLocks noGrp="1"/>
          </p:cNvSpPr>
          <p:nvPr>
            <p:ph type="subTitle" idx="13"/>
          </p:nvPr>
        </p:nvSpPr>
        <p:spPr>
          <a:xfrm>
            <a:off x="875000" y="4880147"/>
            <a:ext cx="3228400" cy="5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497" name="Google Shape;497;p33"/>
          <p:cNvSpPr txBox="1">
            <a:spLocks noGrp="1"/>
          </p:cNvSpPr>
          <p:nvPr>
            <p:ph type="subTitle" idx="14"/>
          </p:nvPr>
        </p:nvSpPr>
        <p:spPr>
          <a:xfrm>
            <a:off x="4481800" y="4880147"/>
            <a:ext cx="3228400" cy="5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498" name="Google Shape;498;p33"/>
          <p:cNvSpPr txBox="1">
            <a:spLocks noGrp="1"/>
          </p:cNvSpPr>
          <p:nvPr>
            <p:ph type="subTitle" idx="15"/>
          </p:nvPr>
        </p:nvSpPr>
        <p:spPr>
          <a:xfrm>
            <a:off x="8088600" y="4880147"/>
            <a:ext cx="3228400" cy="5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499" name="Google Shape;499;p33"/>
          <p:cNvSpPr txBox="1">
            <a:spLocks noGrp="1"/>
          </p:cNvSpPr>
          <p:nvPr>
            <p:ph type="title"/>
          </p:nvPr>
        </p:nvSpPr>
        <p:spPr>
          <a:xfrm>
            <a:off x="914400" y="593367"/>
            <a:ext cx="10363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173415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 Only 6">
    <p:bg>
      <p:bgPr>
        <a:solidFill>
          <a:schemeClr val="accent3"/>
        </a:solidFill>
        <a:effectLst/>
      </p:bgPr>
    </p:bg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" name="Google Shape;501;p34"/>
          <p:cNvGrpSpPr/>
          <p:nvPr/>
        </p:nvGrpSpPr>
        <p:grpSpPr>
          <a:xfrm rot="1351459">
            <a:off x="282563" y="-3204161"/>
            <a:ext cx="12754533" cy="12262025"/>
            <a:chOff x="1786775" y="1002200"/>
            <a:chExt cx="3861800" cy="3712875"/>
          </a:xfrm>
        </p:grpSpPr>
        <p:sp>
          <p:nvSpPr>
            <p:cNvPr id="502" name="Google Shape;502;p34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" name="Google Shape;503;p34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" name="Google Shape;504;p34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05" name="Google Shape;505;p34"/>
          <p:cNvSpPr txBox="1">
            <a:spLocks noGrp="1"/>
          </p:cNvSpPr>
          <p:nvPr>
            <p:ph type="title"/>
          </p:nvPr>
        </p:nvSpPr>
        <p:spPr>
          <a:xfrm>
            <a:off x="1423033" y="593367"/>
            <a:ext cx="9346000" cy="13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6447813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5"/>
          <p:cNvSpPr/>
          <p:nvPr/>
        </p:nvSpPr>
        <p:spPr>
          <a:xfrm rot="277699">
            <a:off x="976952" y="-3194857"/>
            <a:ext cx="13776971" cy="13305893"/>
          </a:xfrm>
          <a:custGeom>
            <a:avLst/>
            <a:gdLst/>
            <a:ahLst/>
            <a:cxnLst/>
            <a:rect l="l" t="t" r="r" b="b"/>
            <a:pathLst>
              <a:path w="154472" h="148515" extrusionOk="0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8" name="Google Shape;508;p35"/>
          <p:cNvSpPr txBox="1">
            <a:spLocks noGrp="1"/>
          </p:cNvSpPr>
          <p:nvPr>
            <p:ph type="title" hasCustomPrompt="1"/>
          </p:nvPr>
        </p:nvSpPr>
        <p:spPr>
          <a:xfrm>
            <a:off x="5905100" y="1730059"/>
            <a:ext cx="4898400" cy="130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6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09" name="Google Shape;509;p3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510" name="Google Shape;510;p35"/>
          <p:cNvSpPr txBox="1">
            <a:spLocks noGrp="1"/>
          </p:cNvSpPr>
          <p:nvPr>
            <p:ph type="subTitle" idx="1"/>
          </p:nvPr>
        </p:nvSpPr>
        <p:spPr>
          <a:xfrm>
            <a:off x="7504100" y="3036759"/>
            <a:ext cx="2128000" cy="6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511" name="Google Shape;511;p35"/>
          <p:cNvSpPr txBox="1">
            <a:spLocks noGrp="1"/>
          </p:cNvSpPr>
          <p:nvPr>
            <p:ph type="subTitle" idx="2"/>
          </p:nvPr>
        </p:nvSpPr>
        <p:spPr>
          <a:xfrm>
            <a:off x="8838617" y="5008884"/>
            <a:ext cx="2128000" cy="6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512" name="Google Shape;512;p35"/>
          <p:cNvSpPr txBox="1">
            <a:spLocks noGrp="1"/>
          </p:cNvSpPr>
          <p:nvPr>
            <p:ph type="subTitle" idx="3"/>
          </p:nvPr>
        </p:nvSpPr>
        <p:spPr>
          <a:xfrm>
            <a:off x="5991933" y="5008900"/>
            <a:ext cx="2128000" cy="6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513" name="Google Shape;513;p35"/>
          <p:cNvSpPr txBox="1">
            <a:spLocks noGrp="1"/>
          </p:cNvSpPr>
          <p:nvPr>
            <p:ph type="title" idx="4"/>
          </p:nvPr>
        </p:nvSpPr>
        <p:spPr>
          <a:xfrm>
            <a:off x="965200" y="597408"/>
            <a:ext cx="30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14" name="Google Shape;514;p35"/>
          <p:cNvSpPr txBox="1">
            <a:spLocks noGrp="1"/>
          </p:cNvSpPr>
          <p:nvPr>
            <p:ph type="title" idx="5" hasCustomPrompt="1"/>
          </p:nvPr>
        </p:nvSpPr>
        <p:spPr>
          <a:xfrm>
            <a:off x="8302813" y="3958300"/>
            <a:ext cx="2974800" cy="95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15" name="Google Shape;515;p35"/>
          <p:cNvSpPr txBox="1">
            <a:spLocks noGrp="1"/>
          </p:cNvSpPr>
          <p:nvPr>
            <p:ph type="title" idx="6" hasCustomPrompt="1"/>
          </p:nvPr>
        </p:nvSpPr>
        <p:spPr>
          <a:xfrm>
            <a:off x="5383500" y="3958167"/>
            <a:ext cx="2974800" cy="95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08677051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right text">
  <p:cSld name="Title and right text"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6"/>
          <p:cNvSpPr/>
          <p:nvPr/>
        </p:nvSpPr>
        <p:spPr>
          <a:xfrm rot="277656">
            <a:off x="6174856" y="-6100291"/>
            <a:ext cx="14442843" cy="13949128"/>
          </a:xfrm>
          <a:custGeom>
            <a:avLst/>
            <a:gdLst/>
            <a:ahLst/>
            <a:cxnLst/>
            <a:rect l="l" t="t" r="r" b="b"/>
            <a:pathLst>
              <a:path w="154472" h="148515" extrusionOk="0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8" name="Google Shape;518;p36"/>
          <p:cNvSpPr txBox="1">
            <a:spLocks noGrp="1"/>
          </p:cNvSpPr>
          <p:nvPr>
            <p:ph type="title"/>
          </p:nvPr>
        </p:nvSpPr>
        <p:spPr>
          <a:xfrm>
            <a:off x="6749133" y="2112400"/>
            <a:ext cx="4528400" cy="11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519" name="Google Shape;519;p36"/>
          <p:cNvSpPr txBox="1">
            <a:spLocks noGrp="1"/>
          </p:cNvSpPr>
          <p:nvPr>
            <p:ph type="subTitle" idx="1"/>
          </p:nvPr>
        </p:nvSpPr>
        <p:spPr>
          <a:xfrm>
            <a:off x="6749133" y="3085167"/>
            <a:ext cx="3873200" cy="14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159719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eft text 2">
  <p:cSld name="Title and left text 2"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7"/>
          <p:cNvSpPr/>
          <p:nvPr/>
        </p:nvSpPr>
        <p:spPr>
          <a:xfrm rot="-277656" flipH="1">
            <a:off x="-8438944" y="-6189857"/>
            <a:ext cx="14442843" cy="13949128"/>
          </a:xfrm>
          <a:custGeom>
            <a:avLst/>
            <a:gdLst/>
            <a:ahLst/>
            <a:cxnLst/>
            <a:rect l="l" t="t" r="r" b="b"/>
            <a:pathLst>
              <a:path w="154472" h="148515" extrusionOk="0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2" name="Google Shape;522;p37"/>
          <p:cNvSpPr txBox="1">
            <a:spLocks noGrp="1"/>
          </p:cNvSpPr>
          <p:nvPr>
            <p:ph type="title"/>
          </p:nvPr>
        </p:nvSpPr>
        <p:spPr>
          <a:xfrm>
            <a:off x="965200" y="2112400"/>
            <a:ext cx="3950400" cy="11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523" name="Google Shape;523;p37"/>
          <p:cNvSpPr txBox="1">
            <a:spLocks noGrp="1"/>
          </p:cNvSpPr>
          <p:nvPr>
            <p:ph type="subTitle" idx="1"/>
          </p:nvPr>
        </p:nvSpPr>
        <p:spPr>
          <a:xfrm>
            <a:off x="965200" y="3089135"/>
            <a:ext cx="3950400" cy="14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0000986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accent3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1861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chemeClr val="accent3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9"/>
          <p:cNvGrpSpPr/>
          <p:nvPr/>
        </p:nvGrpSpPr>
        <p:grpSpPr>
          <a:xfrm rot="1352959">
            <a:off x="-851933" y="-3936263"/>
            <a:ext cx="13895876" cy="13486069"/>
            <a:chOff x="1786775" y="1002200"/>
            <a:chExt cx="3861800" cy="3712875"/>
          </a:xfrm>
        </p:grpSpPr>
        <p:sp>
          <p:nvSpPr>
            <p:cNvPr id="56" name="Google Shape;56;p9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9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9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15584" y="597408"/>
            <a:ext cx="11360800" cy="6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56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56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56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56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56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56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56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56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ubTitle" idx="1"/>
          </p:nvPr>
        </p:nvSpPr>
        <p:spPr>
          <a:xfrm>
            <a:off x="1221416" y="5347300"/>
            <a:ext cx="3577200" cy="7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79835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1603833" y="1367633"/>
            <a:ext cx="8984400" cy="18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467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3814500" y="3314693"/>
            <a:ext cx="4562800" cy="4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/>
          <p:nvPr/>
        </p:nvSpPr>
        <p:spPr>
          <a:xfrm rot="4368625">
            <a:off x="11162720" y="4590392"/>
            <a:ext cx="465597" cy="46559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" name="Google Shape;65;p10"/>
          <p:cNvSpPr/>
          <p:nvPr/>
        </p:nvSpPr>
        <p:spPr>
          <a:xfrm rot="4357755">
            <a:off x="10889127" y="4432005"/>
            <a:ext cx="163455" cy="16345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" name="Google Shape;66;p10"/>
          <p:cNvSpPr/>
          <p:nvPr/>
        </p:nvSpPr>
        <p:spPr>
          <a:xfrm>
            <a:off x="735400" y="540333"/>
            <a:ext cx="765200" cy="765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" name="Google Shape;67;p10"/>
          <p:cNvSpPr/>
          <p:nvPr/>
        </p:nvSpPr>
        <p:spPr>
          <a:xfrm>
            <a:off x="607400" y="1305533"/>
            <a:ext cx="179200" cy="178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" name="Google Shape;68;p10"/>
          <p:cNvSpPr/>
          <p:nvPr/>
        </p:nvSpPr>
        <p:spPr>
          <a:xfrm>
            <a:off x="11461567" y="420133"/>
            <a:ext cx="300000" cy="299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405232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 rot="2506023">
            <a:off x="1699517" y="-937674"/>
            <a:ext cx="9083675" cy="8733375"/>
            <a:chOff x="1786775" y="1002200"/>
            <a:chExt cx="3861800" cy="3712875"/>
          </a:xfrm>
        </p:grpSpPr>
        <p:sp>
          <p:nvSpPr>
            <p:cNvPr id="71" name="Google Shape;71;p11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11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11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4" name="Google Shape;74;p11"/>
          <p:cNvSpPr txBox="1">
            <a:spLocks noGrp="1"/>
          </p:cNvSpPr>
          <p:nvPr>
            <p:ph type="title" hasCustomPrompt="1"/>
          </p:nvPr>
        </p:nvSpPr>
        <p:spPr>
          <a:xfrm>
            <a:off x="1769400" y="2130784"/>
            <a:ext cx="8653200" cy="175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6667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75" name="Google Shape;75;p11"/>
          <p:cNvSpPr txBox="1">
            <a:spLocks noGrp="1"/>
          </p:cNvSpPr>
          <p:nvPr>
            <p:ph type="subTitle" idx="1"/>
          </p:nvPr>
        </p:nvSpPr>
        <p:spPr>
          <a:xfrm>
            <a:off x="1769400" y="3927284"/>
            <a:ext cx="8653200" cy="6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4988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26" Type="http://schemas.openxmlformats.org/officeDocument/2006/relationships/slideLayout" Target="../slideLayouts/slideLayout58.xml"/><Relationship Id="rId21" Type="http://schemas.openxmlformats.org/officeDocument/2006/relationships/slideLayout" Target="../slideLayouts/slideLayout53.xml"/><Relationship Id="rId34" Type="http://schemas.openxmlformats.org/officeDocument/2006/relationships/slideLayout" Target="../slideLayouts/slideLayout66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5" Type="http://schemas.openxmlformats.org/officeDocument/2006/relationships/slideLayout" Target="../slideLayouts/slideLayout57.xml"/><Relationship Id="rId33" Type="http://schemas.openxmlformats.org/officeDocument/2006/relationships/slideLayout" Target="../slideLayouts/slideLayout65.xml"/><Relationship Id="rId38" Type="http://schemas.openxmlformats.org/officeDocument/2006/relationships/theme" Target="../theme/theme2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slideLayout" Target="../slideLayouts/slideLayout52.xml"/><Relationship Id="rId29" Type="http://schemas.openxmlformats.org/officeDocument/2006/relationships/slideLayout" Target="../slideLayouts/slideLayout61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56.xml"/><Relationship Id="rId32" Type="http://schemas.openxmlformats.org/officeDocument/2006/relationships/slideLayout" Target="../slideLayouts/slideLayout64.xml"/><Relationship Id="rId37" Type="http://schemas.openxmlformats.org/officeDocument/2006/relationships/slideLayout" Target="../slideLayouts/slideLayout69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55.xml"/><Relationship Id="rId28" Type="http://schemas.openxmlformats.org/officeDocument/2006/relationships/slideLayout" Target="../slideLayouts/slideLayout60.xml"/><Relationship Id="rId36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1.xml"/><Relationship Id="rId31" Type="http://schemas.openxmlformats.org/officeDocument/2006/relationships/slideLayout" Target="../slideLayouts/slideLayout63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slideLayout" Target="../slideLayouts/slideLayout54.xml"/><Relationship Id="rId27" Type="http://schemas.openxmlformats.org/officeDocument/2006/relationships/slideLayout" Target="../slideLayouts/slideLayout59.xml"/><Relationship Id="rId30" Type="http://schemas.openxmlformats.org/officeDocument/2006/relationships/slideLayout" Target="../slideLayouts/slideLayout62.xml"/><Relationship Id="rId35" Type="http://schemas.openxmlformats.org/officeDocument/2006/relationships/slideLayout" Target="../slideLayouts/slideLayout67.xml"/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8334743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3" r:id="rId11"/>
    <p:sldLayoutId id="2147483674" r:id="rId12"/>
    <p:sldLayoutId id="2147483676" r:id="rId13"/>
    <p:sldLayoutId id="2147483677" r:id="rId14"/>
    <p:sldLayoutId id="2147483678" r:id="rId15"/>
    <p:sldLayoutId id="2147483680" r:id="rId16"/>
    <p:sldLayoutId id="2147483682" r:id="rId17"/>
    <p:sldLayoutId id="2147483683" r:id="rId18"/>
    <p:sldLayoutId id="2147483684" r:id="rId19"/>
    <p:sldLayoutId id="2147483685" r:id="rId20"/>
    <p:sldLayoutId id="2147483686" r:id="rId21"/>
    <p:sldLayoutId id="2147483687" r:id="rId22"/>
    <p:sldLayoutId id="2147483688" r:id="rId23"/>
    <p:sldLayoutId id="2147483689" r:id="rId24"/>
    <p:sldLayoutId id="2147483690" r:id="rId25"/>
    <p:sldLayoutId id="2147483691" r:id="rId26"/>
    <p:sldLayoutId id="2147483692" r:id="rId27"/>
    <p:sldLayoutId id="2147483693" r:id="rId28"/>
    <p:sldLayoutId id="2147483694" r:id="rId29"/>
    <p:sldLayoutId id="2147483695" r:id="rId30"/>
    <p:sldLayoutId id="2147483696" r:id="rId31"/>
    <p:sldLayoutId id="2147483697" r:id="rId3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857843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  <p:sldLayoutId id="2147483717" r:id="rId19"/>
    <p:sldLayoutId id="2147483718" r:id="rId20"/>
    <p:sldLayoutId id="2147483719" r:id="rId21"/>
    <p:sldLayoutId id="2147483720" r:id="rId22"/>
    <p:sldLayoutId id="2147483721" r:id="rId23"/>
    <p:sldLayoutId id="2147483722" r:id="rId24"/>
    <p:sldLayoutId id="2147483723" r:id="rId25"/>
    <p:sldLayoutId id="2147483724" r:id="rId26"/>
    <p:sldLayoutId id="2147483725" r:id="rId27"/>
    <p:sldLayoutId id="2147483726" r:id="rId28"/>
    <p:sldLayoutId id="2147483727" r:id="rId29"/>
    <p:sldLayoutId id="2147483728" r:id="rId30"/>
    <p:sldLayoutId id="2147483729" r:id="rId31"/>
    <p:sldLayoutId id="2147483730" r:id="rId32"/>
    <p:sldLayoutId id="2147483731" r:id="rId33"/>
    <p:sldLayoutId id="2147483732" r:id="rId34"/>
    <p:sldLayoutId id="2147483733" r:id="rId35"/>
    <p:sldLayoutId id="2147483734" r:id="rId36"/>
    <p:sldLayoutId id="2147483735" r:id="rId3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0.jpeg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1.png"/><Relationship Id="rId4" Type="http://schemas.openxmlformats.org/officeDocument/2006/relationships/image" Target="../media/image4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2.png"/><Relationship Id="rId4" Type="http://schemas.openxmlformats.org/officeDocument/2006/relationships/image" Target="../media/image4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48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48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0.png"/><Relationship Id="rId4" Type="http://schemas.openxmlformats.org/officeDocument/2006/relationships/image" Target="../media/image6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3"/>
          <p:cNvSpPr txBox="1">
            <a:spLocks noGrp="1"/>
          </p:cNvSpPr>
          <p:nvPr>
            <p:ph type="ctrTitle"/>
          </p:nvPr>
        </p:nvSpPr>
        <p:spPr>
          <a:xfrm>
            <a:off x="256121" y="351860"/>
            <a:ext cx="5880400" cy="3371493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fr-FR" dirty="0"/>
              <a:t>analyse Film/Tv show de Netflix</a:t>
            </a:r>
          </a:p>
        </p:txBody>
      </p:sp>
      <p:sp>
        <p:nvSpPr>
          <p:cNvPr id="538" name="Google Shape;538;p43"/>
          <p:cNvSpPr txBox="1">
            <a:spLocks noGrp="1"/>
          </p:cNvSpPr>
          <p:nvPr>
            <p:ph type="subTitle" idx="1"/>
          </p:nvPr>
        </p:nvSpPr>
        <p:spPr>
          <a:xfrm>
            <a:off x="941825" y="4797926"/>
            <a:ext cx="5880400" cy="59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fr-FR" dirty="0"/>
              <a:t>Fouille de données</a:t>
            </a:r>
            <a:endParaRPr dirty="0"/>
          </a:p>
        </p:txBody>
      </p:sp>
      <p:sp>
        <p:nvSpPr>
          <p:cNvPr id="539" name="Google Shape;539;p43"/>
          <p:cNvSpPr/>
          <p:nvPr/>
        </p:nvSpPr>
        <p:spPr>
          <a:xfrm>
            <a:off x="11659780" y="2320393"/>
            <a:ext cx="167397" cy="167079"/>
          </a:xfrm>
          <a:custGeom>
            <a:avLst/>
            <a:gdLst/>
            <a:ahLst/>
            <a:cxnLst/>
            <a:rect l="l" t="t" r="r" b="b"/>
            <a:pathLst>
              <a:path w="13770" h="13740" extrusionOk="0">
                <a:moveTo>
                  <a:pt x="6870" y="0"/>
                </a:moveTo>
                <a:cubicBezTo>
                  <a:pt x="3101" y="0"/>
                  <a:pt x="1" y="3070"/>
                  <a:pt x="1" y="6870"/>
                </a:cubicBezTo>
                <a:cubicBezTo>
                  <a:pt x="1" y="10669"/>
                  <a:pt x="3101" y="13739"/>
                  <a:pt x="6870" y="13739"/>
                </a:cubicBezTo>
                <a:cubicBezTo>
                  <a:pt x="10670" y="13739"/>
                  <a:pt x="13770" y="10669"/>
                  <a:pt x="13770" y="6870"/>
                </a:cubicBezTo>
                <a:cubicBezTo>
                  <a:pt x="13770" y="3070"/>
                  <a:pt x="10670" y="0"/>
                  <a:pt x="68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540" name="Google Shape;540;p43"/>
          <p:cNvGrpSpPr/>
          <p:nvPr/>
        </p:nvGrpSpPr>
        <p:grpSpPr>
          <a:xfrm>
            <a:off x="5314585" y="2414602"/>
            <a:ext cx="6646217" cy="3796325"/>
            <a:chOff x="911375" y="1466875"/>
            <a:chExt cx="5837525" cy="3334400"/>
          </a:xfrm>
        </p:grpSpPr>
        <p:sp>
          <p:nvSpPr>
            <p:cNvPr id="541" name="Google Shape;541;p43"/>
            <p:cNvSpPr/>
            <p:nvPr/>
          </p:nvSpPr>
          <p:spPr>
            <a:xfrm>
              <a:off x="2808825" y="1520075"/>
              <a:ext cx="3212100" cy="2152025"/>
            </a:xfrm>
            <a:custGeom>
              <a:avLst/>
              <a:gdLst/>
              <a:ahLst/>
              <a:cxnLst/>
              <a:rect l="l" t="t" r="r" b="b"/>
              <a:pathLst>
                <a:path w="128484" h="86081" extrusionOk="0">
                  <a:moveTo>
                    <a:pt x="1" y="0"/>
                  </a:moveTo>
                  <a:lnTo>
                    <a:pt x="1" y="86081"/>
                  </a:lnTo>
                  <a:lnTo>
                    <a:pt x="128483" y="86081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43"/>
            <p:cNvSpPr/>
            <p:nvPr/>
          </p:nvSpPr>
          <p:spPr>
            <a:xfrm>
              <a:off x="2808825" y="1520075"/>
              <a:ext cx="3212100" cy="215075"/>
            </a:xfrm>
            <a:custGeom>
              <a:avLst/>
              <a:gdLst/>
              <a:ahLst/>
              <a:cxnLst/>
              <a:rect l="l" t="t" r="r" b="b"/>
              <a:pathLst>
                <a:path w="128484" h="8603" extrusionOk="0">
                  <a:moveTo>
                    <a:pt x="1" y="0"/>
                  </a:moveTo>
                  <a:lnTo>
                    <a:pt x="1" y="8602"/>
                  </a:lnTo>
                  <a:lnTo>
                    <a:pt x="128483" y="8602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43"/>
            <p:cNvSpPr/>
            <p:nvPr/>
          </p:nvSpPr>
          <p:spPr>
            <a:xfrm>
              <a:off x="2886350" y="1603625"/>
              <a:ext cx="62625" cy="51950"/>
            </a:xfrm>
            <a:custGeom>
              <a:avLst/>
              <a:gdLst/>
              <a:ahLst/>
              <a:cxnLst/>
              <a:rect l="l" t="t" r="r" b="b"/>
              <a:pathLst>
                <a:path w="2505" h="2078" extrusionOk="0">
                  <a:moveTo>
                    <a:pt x="1456" y="0"/>
                  </a:moveTo>
                  <a:cubicBezTo>
                    <a:pt x="1437" y="0"/>
                    <a:pt x="1418" y="1"/>
                    <a:pt x="1398" y="2"/>
                  </a:cubicBezTo>
                  <a:cubicBezTo>
                    <a:pt x="456" y="2"/>
                    <a:pt x="0" y="1157"/>
                    <a:pt x="699" y="1795"/>
                  </a:cubicBezTo>
                  <a:cubicBezTo>
                    <a:pt x="913" y="1990"/>
                    <a:pt x="1167" y="2078"/>
                    <a:pt x="1414" y="2078"/>
                  </a:cubicBezTo>
                  <a:cubicBezTo>
                    <a:pt x="1975" y="2078"/>
                    <a:pt x="2504" y="1629"/>
                    <a:pt x="2462" y="974"/>
                  </a:cubicBezTo>
                  <a:cubicBezTo>
                    <a:pt x="2433" y="416"/>
                    <a:pt x="2006" y="0"/>
                    <a:pt x="14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43"/>
            <p:cNvSpPr/>
            <p:nvPr/>
          </p:nvSpPr>
          <p:spPr>
            <a:xfrm>
              <a:off x="2970675" y="1603625"/>
              <a:ext cx="61875" cy="51950"/>
            </a:xfrm>
            <a:custGeom>
              <a:avLst/>
              <a:gdLst/>
              <a:ahLst/>
              <a:cxnLst/>
              <a:rect l="l" t="t" r="r" b="b"/>
              <a:pathLst>
                <a:path w="2475" h="2078" extrusionOk="0">
                  <a:moveTo>
                    <a:pt x="1454" y="0"/>
                  </a:moveTo>
                  <a:cubicBezTo>
                    <a:pt x="1436" y="0"/>
                    <a:pt x="1418" y="1"/>
                    <a:pt x="1399" y="2"/>
                  </a:cubicBezTo>
                  <a:cubicBezTo>
                    <a:pt x="457" y="2"/>
                    <a:pt x="1" y="1157"/>
                    <a:pt x="670" y="1795"/>
                  </a:cubicBezTo>
                  <a:cubicBezTo>
                    <a:pt x="883" y="1990"/>
                    <a:pt x="1137" y="2078"/>
                    <a:pt x="1384" y="2078"/>
                  </a:cubicBezTo>
                  <a:cubicBezTo>
                    <a:pt x="1946" y="2078"/>
                    <a:pt x="2475" y="1629"/>
                    <a:pt x="2433" y="974"/>
                  </a:cubicBezTo>
                  <a:cubicBezTo>
                    <a:pt x="2403" y="416"/>
                    <a:pt x="1977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43"/>
            <p:cNvSpPr/>
            <p:nvPr/>
          </p:nvSpPr>
          <p:spPr>
            <a:xfrm>
              <a:off x="3054275" y="1603625"/>
              <a:ext cx="61875" cy="51950"/>
            </a:xfrm>
            <a:custGeom>
              <a:avLst/>
              <a:gdLst/>
              <a:ahLst/>
              <a:cxnLst/>
              <a:rect l="l" t="t" r="r" b="b"/>
              <a:pathLst>
                <a:path w="2475" h="2078" extrusionOk="0">
                  <a:moveTo>
                    <a:pt x="1454" y="0"/>
                  </a:moveTo>
                  <a:cubicBezTo>
                    <a:pt x="1435" y="0"/>
                    <a:pt x="1417" y="1"/>
                    <a:pt x="1399" y="2"/>
                  </a:cubicBezTo>
                  <a:cubicBezTo>
                    <a:pt x="456" y="2"/>
                    <a:pt x="0" y="1157"/>
                    <a:pt x="700" y="1795"/>
                  </a:cubicBezTo>
                  <a:cubicBezTo>
                    <a:pt x="904" y="1990"/>
                    <a:pt x="1151" y="2078"/>
                    <a:pt x="1394" y="2078"/>
                  </a:cubicBezTo>
                  <a:cubicBezTo>
                    <a:pt x="1945" y="2078"/>
                    <a:pt x="2474" y="1629"/>
                    <a:pt x="2432" y="974"/>
                  </a:cubicBezTo>
                  <a:cubicBezTo>
                    <a:pt x="2403" y="416"/>
                    <a:pt x="1976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43"/>
            <p:cNvSpPr/>
            <p:nvPr/>
          </p:nvSpPr>
          <p:spPr>
            <a:xfrm>
              <a:off x="6158425" y="1466875"/>
              <a:ext cx="351875" cy="369325"/>
            </a:xfrm>
            <a:custGeom>
              <a:avLst/>
              <a:gdLst/>
              <a:ahLst/>
              <a:cxnLst/>
              <a:rect l="l" t="t" r="r" b="b"/>
              <a:pathLst>
                <a:path w="14075" h="14773" extrusionOk="0">
                  <a:moveTo>
                    <a:pt x="7053" y="1"/>
                  </a:moveTo>
                  <a:cubicBezTo>
                    <a:pt x="5016" y="1"/>
                    <a:pt x="3344" y="1764"/>
                    <a:pt x="3344" y="3952"/>
                  </a:cubicBezTo>
                  <a:cubicBezTo>
                    <a:pt x="3314" y="5533"/>
                    <a:pt x="4226" y="6992"/>
                    <a:pt x="5715" y="7630"/>
                  </a:cubicBezTo>
                  <a:cubicBezTo>
                    <a:pt x="1" y="8511"/>
                    <a:pt x="244" y="14712"/>
                    <a:pt x="244" y="14712"/>
                  </a:cubicBezTo>
                  <a:lnTo>
                    <a:pt x="13770" y="14773"/>
                  </a:lnTo>
                  <a:cubicBezTo>
                    <a:pt x="13770" y="14773"/>
                    <a:pt x="14074" y="8511"/>
                    <a:pt x="8390" y="7660"/>
                  </a:cubicBezTo>
                  <a:cubicBezTo>
                    <a:pt x="9849" y="6992"/>
                    <a:pt x="10791" y="5563"/>
                    <a:pt x="10761" y="3982"/>
                  </a:cubicBezTo>
                  <a:cubicBezTo>
                    <a:pt x="10761" y="1794"/>
                    <a:pt x="9120" y="1"/>
                    <a:pt x="705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43"/>
            <p:cNvSpPr/>
            <p:nvPr/>
          </p:nvSpPr>
          <p:spPr>
            <a:xfrm>
              <a:off x="911375" y="4541400"/>
              <a:ext cx="5837525" cy="5325"/>
            </a:xfrm>
            <a:custGeom>
              <a:avLst/>
              <a:gdLst/>
              <a:ahLst/>
              <a:cxnLst/>
              <a:rect l="l" t="t" r="r" b="b"/>
              <a:pathLst>
                <a:path w="233501" h="213" extrusionOk="0">
                  <a:moveTo>
                    <a:pt x="116750" y="0"/>
                  </a:moveTo>
                  <a:cubicBezTo>
                    <a:pt x="52281" y="0"/>
                    <a:pt x="1" y="30"/>
                    <a:pt x="1" y="122"/>
                  </a:cubicBezTo>
                  <a:cubicBezTo>
                    <a:pt x="1" y="182"/>
                    <a:pt x="52281" y="213"/>
                    <a:pt x="116750" y="213"/>
                  </a:cubicBezTo>
                  <a:cubicBezTo>
                    <a:pt x="181250" y="213"/>
                    <a:pt x="233500" y="152"/>
                    <a:pt x="233500" y="122"/>
                  </a:cubicBezTo>
                  <a:cubicBezTo>
                    <a:pt x="233500" y="61"/>
                    <a:pt x="181250" y="0"/>
                    <a:pt x="116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43"/>
            <p:cNvSpPr/>
            <p:nvPr/>
          </p:nvSpPr>
          <p:spPr>
            <a:xfrm>
              <a:off x="2101375" y="1686475"/>
              <a:ext cx="3435500" cy="2856450"/>
            </a:xfrm>
            <a:custGeom>
              <a:avLst/>
              <a:gdLst/>
              <a:ahLst/>
              <a:cxnLst/>
              <a:rect l="l" t="t" r="r" b="b"/>
              <a:pathLst>
                <a:path w="137420" h="114258" extrusionOk="0">
                  <a:moveTo>
                    <a:pt x="4043" y="1"/>
                  </a:moveTo>
                  <a:cubicBezTo>
                    <a:pt x="1824" y="1"/>
                    <a:pt x="0" y="1794"/>
                    <a:pt x="0" y="4044"/>
                  </a:cubicBezTo>
                  <a:lnTo>
                    <a:pt x="0" y="95413"/>
                  </a:lnTo>
                  <a:cubicBezTo>
                    <a:pt x="0" y="97632"/>
                    <a:pt x="1824" y="99425"/>
                    <a:pt x="4043" y="99425"/>
                  </a:cubicBezTo>
                  <a:lnTo>
                    <a:pt x="53679" y="99425"/>
                  </a:lnTo>
                  <a:cubicBezTo>
                    <a:pt x="53679" y="99425"/>
                    <a:pt x="56840" y="109212"/>
                    <a:pt x="47053" y="114258"/>
                  </a:cubicBezTo>
                  <a:lnTo>
                    <a:pt x="93467" y="114258"/>
                  </a:lnTo>
                  <a:cubicBezTo>
                    <a:pt x="93467" y="114258"/>
                    <a:pt x="82433" y="110458"/>
                    <a:pt x="85260" y="99425"/>
                  </a:cubicBezTo>
                  <a:lnTo>
                    <a:pt x="133377" y="99425"/>
                  </a:lnTo>
                  <a:cubicBezTo>
                    <a:pt x="135626" y="99425"/>
                    <a:pt x="137419" y="97632"/>
                    <a:pt x="137419" y="95413"/>
                  </a:cubicBezTo>
                  <a:lnTo>
                    <a:pt x="137419" y="4044"/>
                  </a:lnTo>
                  <a:cubicBezTo>
                    <a:pt x="137419" y="1794"/>
                    <a:pt x="135626" y="1"/>
                    <a:pt x="1333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43"/>
            <p:cNvSpPr/>
            <p:nvPr/>
          </p:nvSpPr>
          <p:spPr>
            <a:xfrm>
              <a:off x="3734975" y="3912725"/>
              <a:ext cx="161625" cy="121325"/>
            </a:xfrm>
            <a:custGeom>
              <a:avLst/>
              <a:gdLst/>
              <a:ahLst/>
              <a:cxnLst/>
              <a:rect l="l" t="t" r="r" b="b"/>
              <a:pathLst>
                <a:path w="6465" h="4853" extrusionOk="0">
                  <a:moveTo>
                    <a:pt x="3236" y="0"/>
                  </a:moveTo>
                  <a:cubicBezTo>
                    <a:pt x="1379" y="0"/>
                    <a:pt x="0" y="2116"/>
                    <a:pt x="1375" y="4083"/>
                  </a:cubicBezTo>
                  <a:cubicBezTo>
                    <a:pt x="1436" y="4144"/>
                    <a:pt x="1496" y="4235"/>
                    <a:pt x="1588" y="4296"/>
                  </a:cubicBezTo>
                  <a:cubicBezTo>
                    <a:pt x="2143" y="4684"/>
                    <a:pt x="2709" y="4852"/>
                    <a:pt x="3235" y="4852"/>
                  </a:cubicBezTo>
                  <a:cubicBezTo>
                    <a:pt x="5098" y="4852"/>
                    <a:pt x="6465" y="2737"/>
                    <a:pt x="5114" y="770"/>
                  </a:cubicBezTo>
                  <a:cubicBezTo>
                    <a:pt x="5053" y="679"/>
                    <a:pt x="4962" y="618"/>
                    <a:pt x="4870" y="557"/>
                  </a:cubicBezTo>
                  <a:cubicBezTo>
                    <a:pt x="4322" y="169"/>
                    <a:pt x="3760" y="0"/>
                    <a:pt x="32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43"/>
            <p:cNvSpPr/>
            <p:nvPr/>
          </p:nvSpPr>
          <p:spPr>
            <a:xfrm>
              <a:off x="2174325" y="1823275"/>
              <a:ext cx="3282750" cy="1947600"/>
            </a:xfrm>
            <a:custGeom>
              <a:avLst/>
              <a:gdLst/>
              <a:ahLst/>
              <a:cxnLst/>
              <a:rect l="l" t="t" r="r" b="b"/>
              <a:pathLst>
                <a:path w="131310" h="77904" extrusionOk="0">
                  <a:moveTo>
                    <a:pt x="1246" y="0"/>
                  </a:moveTo>
                  <a:cubicBezTo>
                    <a:pt x="547" y="0"/>
                    <a:pt x="0" y="547"/>
                    <a:pt x="0" y="1246"/>
                  </a:cubicBezTo>
                  <a:lnTo>
                    <a:pt x="0" y="76658"/>
                  </a:lnTo>
                  <a:cubicBezTo>
                    <a:pt x="0" y="77357"/>
                    <a:pt x="547" y="77904"/>
                    <a:pt x="1246" y="77904"/>
                  </a:cubicBezTo>
                  <a:lnTo>
                    <a:pt x="130063" y="77904"/>
                  </a:lnTo>
                  <a:cubicBezTo>
                    <a:pt x="130763" y="77904"/>
                    <a:pt x="131310" y="77357"/>
                    <a:pt x="131310" y="76658"/>
                  </a:cubicBezTo>
                  <a:lnTo>
                    <a:pt x="131310" y="1246"/>
                  </a:lnTo>
                  <a:cubicBezTo>
                    <a:pt x="131310" y="547"/>
                    <a:pt x="130763" y="0"/>
                    <a:pt x="13006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43"/>
            <p:cNvSpPr/>
            <p:nvPr/>
          </p:nvSpPr>
          <p:spPr>
            <a:xfrm>
              <a:off x="2172057" y="1966892"/>
              <a:ext cx="3282868" cy="1804775"/>
            </a:xfrm>
            <a:custGeom>
              <a:avLst/>
              <a:gdLst/>
              <a:ahLst/>
              <a:cxnLst/>
              <a:rect l="l" t="t" r="r" b="b"/>
              <a:pathLst>
                <a:path w="131341" h="72191" extrusionOk="0">
                  <a:moveTo>
                    <a:pt x="1" y="1"/>
                  </a:moveTo>
                  <a:lnTo>
                    <a:pt x="1" y="72190"/>
                  </a:lnTo>
                  <a:lnTo>
                    <a:pt x="131341" y="72190"/>
                  </a:lnTo>
                  <a:lnTo>
                    <a:pt x="1313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43"/>
            <p:cNvSpPr/>
            <p:nvPr/>
          </p:nvSpPr>
          <p:spPr>
            <a:xfrm>
              <a:off x="2382525" y="1872650"/>
              <a:ext cx="61575" cy="52275"/>
            </a:xfrm>
            <a:custGeom>
              <a:avLst/>
              <a:gdLst/>
              <a:ahLst/>
              <a:cxnLst/>
              <a:rect l="l" t="t" r="r" b="b"/>
              <a:pathLst>
                <a:path w="2463" h="2091" extrusionOk="0">
                  <a:moveTo>
                    <a:pt x="1399" y="1"/>
                  </a:moveTo>
                  <a:cubicBezTo>
                    <a:pt x="457" y="1"/>
                    <a:pt x="1" y="1125"/>
                    <a:pt x="669" y="1794"/>
                  </a:cubicBezTo>
                  <a:cubicBezTo>
                    <a:pt x="874" y="1999"/>
                    <a:pt x="1131" y="2091"/>
                    <a:pt x="1386" y="2091"/>
                  </a:cubicBezTo>
                  <a:cubicBezTo>
                    <a:pt x="1929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43"/>
            <p:cNvSpPr/>
            <p:nvPr/>
          </p:nvSpPr>
          <p:spPr>
            <a:xfrm>
              <a:off x="2223700" y="1872650"/>
              <a:ext cx="60825" cy="52275"/>
            </a:xfrm>
            <a:custGeom>
              <a:avLst/>
              <a:gdLst/>
              <a:ahLst/>
              <a:cxnLst/>
              <a:rect l="l" t="t" r="r" b="b"/>
              <a:pathLst>
                <a:path w="2433" h="2091" extrusionOk="0">
                  <a:moveTo>
                    <a:pt x="1399" y="1"/>
                  </a:moveTo>
                  <a:cubicBezTo>
                    <a:pt x="457" y="1"/>
                    <a:pt x="1" y="1125"/>
                    <a:pt x="639" y="1794"/>
                  </a:cubicBezTo>
                  <a:cubicBezTo>
                    <a:pt x="853" y="1999"/>
                    <a:pt x="1114" y="2091"/>
                    <a:pt x="1370" y="2091"/>
                  </a:cubicBezTo>
                  <a:cubicBezTo>
                    <a:pt x="1913" y="2091"/>
                    <a:pt x="2433" y="1675"/>
                    <a:pt x="2433" y="1034"/>
                  </a:cubicBezTo>
                  <a:cubicBezTo>
                    <a:pt x="2433" y="457"/>
                    <a:pt x="1977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43"/>
            <p:cNvSpPr/>
            <p:nvPr/>
          </p:nvSpPr>
          <p:spPr>
            <a:xfrm>
              <a:off x="2299700" y="1872650"/>
              <a:ext cx="61575" cy="52275"/>
            </a:xfrm>
            <a:custGeom>
              <a:avLst/>
              <a:gdLst/>
              <a:ahLst/>
              <a:cxnLst/>
              <a:rect l="l" t="t" r="r" b="b"/>
              <a:pathLst>
                <a:path w="2463" h="2091" extrusionOk="0">
                  <a:moveTo>
                    <a:pt x="1399" y="1"/>
                  </a:moveTo>
                  <a:cubicBezTo>
                    <a:pt x="487" y="1"/>
                    <a:pt x="1" y="1125"/>
                    <a:pt x="669" y="1794"/>
                  </a:cubicBezTo>
                  <a:cubicBezTo>
                    <a:pt x="883" y="1999"/>
                    <a:pt x="1144" y="2091"/>
                    <a:pt x="1400" y="2091"/>
                  </a:cubicBezTo>
                  <a:cubicBezTo>
                    <a:pt x="1943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43"/>
            <p:cNvSpPr/>
            <p:nvPr/>
          </p:nvSpPr>
          <p:spPr>
            <a:xfrm>
              <a:off x="3431175" y="2621900"/>
              <a:ext cx="255350" cy="32700"/>
            </a:xfrm>
            <a:custGeom>
              <a:avLst/>
              <a:gdLst/>
              <a:ahLst/>
              <a:cxnLst/>
              <a:rect l="l" t="t" r="r" b="b"/>
              <a:pathLst>
                <a:path w="10214" h="1308" extrusionOk="0">
                  <a:moveTo>
                    <a:pt x="1" y="1"/>
                  </a:moveTo>
                  <a:lnTo>
                    <a:pt x="1" y="1308"/>
                  </a:lnTo>
                  <a:lnTo>
                    <a:pt x="10214" y="1308"/>
                  </a:lnTo>
                  <a:lnTo>
                    <a:pt x="1021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43"/>
            <p:cNvSpPr/>
            <p:nvPr/>
          </p:nvSpPr>
          <p:spPr>
            <a:xfrm>
              <a:off x="3431175" y="2726025"/>
              <a:ext cx="1205975" cy="543325"/>
            </a:xfrm>
            <a:custGeom>
              <a:avLst/>
              <a:gdLst/>
              <a:ahLst/>
              <a:cxnLst/>
              <a:rect l="l" t="t" r="r" b="b"/>
              <a:pathLst>
                <a:path w="48239" h="21733" extrusionOk="0">
                  <a:moveTo>
                    <a:pt x="1" y="0"/>
                  </a:moveTo>
                  <a:lnTo>
                    <a:pt x="1" y="21733"/>
                  </a:lnTo>
                  <a:lnTo>
                    <a:pt x="48239" y="21733"/>
                  </a:lnTo>
                  <a:lnTo>
                    <a:pt x="4823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43"/>
            <p:cNvSpPr/>
            <p:nvPr/>
          </p:nvSpPr>
          <p:spPr>
            <a:xfrm>
              <a:off x="3474500" y="2879500"/>
              <a:ext cx="1104900" cy="343500"/>
            </a:xfrm>
            <a:custGeom>
              <a:avLst/>
              <a:gdLst/>
              <a:ahLst/>
              <a:cxnLst/>
              <a:rect l="l" t="t" r="r" b="b"/>
              <a:pathLst>
                <a:path w="44196" h="13740" extrusionOk="0">
                  <a:moveTo>
                    <a:pt x="13648" y="1"/>
                  </a:moveTo>
                  <a:lnTo>
                    <a:pt x="0" y="13740"/>
                  </a:lnTo>
                  <a:lnTo>
                    <a:pt x="44196" y="13740"/>
                  </a:lnTo>
                  <a:lnTo>
                    <a:pt x="31885" y="4743"/>
                  </a:lnTo>
                  <a:lnTo>
                    <a:pt x="25502" y="10457"/>
                  </a:lnTo>
                  <a:lnTo>
                    <a:pt x="1364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43"/>
            <p:cNvSpPr/>
            <p:nvPr/>
          </p:nvSpPr>
          <p:spPr>
            <a:xfrm>
              <a:off x="4034525" y="2889400"/>
              <a:ext cx="94250" cy="80550"/>
            </a:xfrm>
            <a:custGeom>
              <a:avLst/>
              <a:gdLst/>
              <a:ahLst/>
              <a:cxnLst/>
              <a:rect l="l" t="t" r="r" b="b"/>
              <a:pathLst>
                <a:path w="3770" h="3222" extrusionOk="0">
                  <a:moveTo>
                    <a:pt x="2159" y="0"/>
                  </a:moveTo>
                  <a:cubicBezTo>
                    <a:pt x="730" y="0"/>
                    <a:pt x="1" y="1733"/>
                    <a:pt x="1034" y="2736"/>
                  </a:cubicBezTo>
                  <a:cubicBezTo>
                    <a:pt x="1360" y="3072"/>
                    <a:pt x="1763" y="3221"/>
                    <a:pt x="2159" y="3221"/>
                  </a:cubicBezTo>
                  <a:cubicBezTo>
                    <a:pt x="2981" y="3221"/>
                    <a:pt x="3770" y="2575"/>
                    <a:pt x="3770" y="1611"/>
                  </a:cubicBezTo>
                  <a:cubicBezTo>
                    <a:pt x="3770" y="699"/>
                    <a:pt x="3071" y="0"/>
                    <a:pt x="21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43"/>
            <p:cNvSpPr/>
            <p:nvPr/>
          </p:nvSpPr>
          <p:spPr>
            <a:xfrm>
              <a:off x="3473725" y="2767050"/>
              <a:ext cx="1109475" cy="458225"/>
            </a:xfrm>
            <a:custGeom>
              <a:avLst/>
              <a:gdLst/>
              <a:ahLst/>
              <a:cxnLst/>
              <a:rect l="l" t="t" r="r" b="b"/>
              <a:pathLst>
                <a:path w="44379" h="18329" extrusionOk="0">
                  <a:moveTo>
                    <a:pt x="244" y="0"/>
                  </a:moveTo>
                  <a:lnTo>
                    <a:pt x="1" y="122"/>
                  </a:lnTo>
                  <a:lnTo>
                    <a:pt x="1" y="2584"/>
                  </a:lnTo>
                  <a:lnTo>
                    <a:pt x="1" y="4985"/>
                  </a:lnTo>
                  <a:lnTo>
                    <a:pt x="1" y="9666"/>
                  </a:lnTo>
                  <a:cubicBezTo>
                    <a:pt x="31" y="12706"/>
                    <a:pt x="31" y="15563"/>
                    <a:pt x="31" y="18238"/>
                  </a:cubicBezTo>
                  <a:lnTo>
                    <a:pt x="31" y="18329"/>
                  </a:lnTo>
                  <a:lnTo>
                    <a:pt x="244" y="18329"/>
                  </a:lnTo>
                  <a:lnTo>
                    <a:pt x="32129" y="18268"/>
                  </a:lnTo>
                  <a:lnTo>
                    <a:pt x="40944" y="18268"/>
                  </a:lnTo>
                  <a:lnTo>
                    <a:pt x="31977" y="18238"/>
                  </a:lnTo>
                  <a:lnTo>
                    <a:pt x="458" y="18177"/>
                  </a:lnTo>
                  <a:lnTo>
                    <a:pt x="458" y="18177"/>
                  </a:lnTo>
                  <a:cubicBezTo>
                    <a:pt x="487" y="15558"/>
                    <a:pt x="487" y="12732"/>
                    <a:pt x="487" y="9727"/>
                  </a:cubicBezTo>
                  <a:lnTo>
                    <a:pt x="487" y="5046"/>
                  </a:lnTo>
                  <a:lnTo>
                    <a:pt x="487" y="274"/>
                  </a:lnTo>
                  <a:lnTo>
                    <a:pt x="43924" y="274"/>
                  </a:lnTo>
                  <a:cubicBezTo>
                    <a:pt x="43984" y="5644"/>
                    <a:pt x="44014" y="10140"/>
                    <a:pt x="44044" y="13283"/>
                  </a:cubicBezTo>
                  <a:cubicBezTo>
                    <a:pt x="44075" y="14864"/>
                    <a:pt x="44105" y="16110"/>
                    <a:pt x="44105" y="16992"/>
                  </a:cubicBezTo>
                  <a:cubicBezTo>
                    <a:pt x="44105" y="17387"/>
                    <a:pt x="44105" y="17721"/>
                    <a:pt x="44105" y="17964"/>
                  </a:cubicBezTo>
                  <a:lnTo>
                    <a:pt x="44105" y="18207"/>
                  </a:lnTo>
                  <a:cubicBezTo>
                    <a:pt x="44105" y="18238"/>
                    <a:pt x="44105" y="18268"/>
                    <a:pt x="44105" y="18299"/>
                  </a:cubicBezTo>
                  <a:cubicBezTo>
                    <a:pt x="44135" y="18299"/>
                    <a:pt x="44166" y="18207"/>
                    <a:pt x="44166" y="18147"/>
                  </a:cubicBezTo>
                  <a:lnTo>
                    <a:pt x="44166" y="17903"/>
                  </a:lnTo>
                  <a:cubicBezTo>
                    <a:pt x="44196" y="17660"/>
                    <a:pt x="44196" y="17356"/>
                    <a:pt x="44196" y="16931"/>
                  </a:cubicBezTo>
                  <a:cubicBezTo>
                    <a:pt x="44227" y="16080"/>
                    <a:pt x="44227" y="14833"/>
                    <a:pt x="44257" y="13283"/>
                  </a:cubicBezTo>
                  <a:cubicBezTo>
                    <a:pt x="44287" y="10092"/>
                    <a:pt x="44318" y="5532"/>
                    <a:pt x="44379" y="92"/>
                  </a:cubicBezTo>
                  <a:lnTo>
                    <a:pt x="4437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43"/>
            <p:cNvSpPr/>
            <p:nvPr/>
          </p:nvSpPr>
          <p:spPr>
            <a:xfrm>
              <a:off x="3438775" y="3386350"/>
              <a:ext cx="110975" cy="95075"/>
            </a:xfrm>
            <a:custGeom>
              <a:avLst/>
              <a:gdLst/>
              <a:ahLst/>
              <a:cxnLst/>
              <a:rect l="l" t="t" r="r" b="b"/>
              <a:pathLst>
                <a:path w="4439" h="3803" extrusionOk="0">
                  <a:moveTo>
                    <a:pt x="2554" y="1"/>
                  </a:moveTo>
                  <a:cubicBezTo>
                    <a:pt x="852" y="1"/>
                    <a:pt x="1" y="2037"/>
                    <a:pt x="1186" y="3223"/>
                  </a:cubicBezTo>
                  <a:cubicBezTo>
                    <a:pt x="1576" y="3623"/>
                    <a:pt x="2062" y="3803"/>
                    <a:pt x="2538" y="3803"/>
                  </a:cubicBezTo>
                  <a:cubicBezTo>
                    <a:pt x="3509" y="3803"/>
                    <a:pt x="4438" y="3057"/>
                    <a:pt x="4438" y="1916"/>
                  </a:cubicBezTo>
                  <a:cubicBezTo>
                    <a:pt x="4438" y="852"/>
                    <a:pt x="3587" y="1"/>
                    <a:pt x="255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43"/>
            <p:cNvSpPr/>
            <p:nvPr/>
          </p:nvSpPr>
          <p:spPr>
            <a:xfrm>
              <a:off x="3588475" y="3406125"/>
              <a:ext cx="749275" cy="4575"/>
            </a:xfrm>
            <a:custGeom>
              <a:avLst/>
              <a:gdLst/>
              <a:ahLst/>
              <a:cxnLst/>
              <a:rect l="l" t="t" r="r" b="b"/>
              <a:pathLst>
                <a:path w="29971" h="183" extrusionOk="0">
                  <a:moveTo>
                    <a:pt x="14986" y="0"/>
                  </a:moveTo>
                  <a:cubicBezTo>
                    <a:pt x="6688" y="0"/>
                    <a:pt x="1" y="31"/>
                    <a:pt x="1" y="91"/>
                  </a:cubicBezTo>
                  <a:cubicBezTo>
                    <a:pt x="1" y="152"/>
                    <a:pt x="6718" y="182"/>
                    <a:pt x="14986" y="182"/>
                  </a:cubicBezTo>
                  <a:cubicBezTo>
                    <a:pt x="23253" y="182"/>
                    <a:pt x="29971" y="152"/>
                    <a:pt x="29971" y="91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43"/>
            <p:cNvSpPr/>
            <p:nvPr/>
          </p:nvSpPr>
          <p:spPr>
            <a:xfrm>
              <a:off x="3588475" y="3440300"/>
              <a:ext cx="749275" cy="4600"/>
            </a:xfrm>
            <a:custGeom>
              <a:avLst/>
              <a:gdLst/>
              <a:ahLst/>
              <a:cxnLst/>
              <a:rect l="l" t="t" r="r" b="b"/>
              <a:pathLst>
                <a:path w="29971" h="184" extrusionOk="0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43"/>
            <p:cNvSpPr/>
            <p:nvPr/>
          </p:nvSpPr>
          <p:spPr>
            <a:xfrm>
              <a:off x="3588475" y="3479825"/>
              <a:ext cx="400500" cy="4575"/>
            </a:xfrm>
            <a:custGeom>
              <a:avLst/>
              <a:gdLst/>
              <a:ahLst/>
              <a:cxnLst/>
              <a:rect l="l" t="t" r="r" b="b"/>
              <a:pathLst>
                <a:path w="16020" h="183" extrusionOk="0">
                  <a:moveTo>
                    <a:pt x="7995" y="0"/>
                  </a:moveTo>
                  <a:cubicBezTo>
                    <a:pt x="5776" y="0"/>
                    <a:pt x="3800" y="0"/>
                    <a:pt x="2341" y="31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2"/>
                  </a:cubicBezTo>
                  <a:cubicBezTo>
                    <a:pt x="21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3"/>
                    <a:pt x="5776" y="183"/>
                    <a:pt x="7995" y="183"/>
                  </a:cubicBezTo>
                  <a:cubicBezTo>
                    <a:pt x="10214" y="183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2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1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43"/>
            <p:cNvSpPr/>
            <p:nvPr/>
          </p:nvSpPr>
          <p:spPr>
            <a:xfrm>
              <a:off x="3453975" y="3567975"/>
              <a:ext cx="95775" cy="95775"/>
            </a:xfrm>
            <a:custGeom>
              <a:avLst/>
              <a:gdLst/>
              <a:ahLst/>
              <a:cxnLst/>
              <a:rect l="l" t="t" r="r" b="b"/>
              <a:pathLst>
                <a:path w="3831" h="3831" extrusionOk="0">
                  <a:moveTo>
                    <a:pt x="1916" y="0"/>
                  </a:moveTo>
                  <a:cubicBezTo>
                    <a:pt x="852" y="0"/>
                    <a:pt x="1" y="851"/>
                    <a:pt x="1" y="1915"/>
                  </a:cubicBezTo>
                  <a:cubicBezTo>
                    <a:pt x="1" y="2979"/>
                    <a:pt x="852" y="3830"/>
                    <a:pt x="1916" y="3830"/>
                  </a:cubicBezTo>
                  <a:cubicBezTo>
                    <a:pt x="2979" y="3830"/>
                    <a:pt x="3830" y="2979"/>
                    <a:pt x="3830" y="1915"/>
                  </a:cubicBezTo>
                  <a:cubicBezTo>
                    <a:pt x="3830" y="851"/>
                    <a:pt x="2979" y="0"/>
                    <a:pt x="191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43"/>
            <p:cNvSpPr/>
            <p:nvPr/>
          </p:nvSpPr>
          <p:spPr>
            <a:xfrm>
              <a:off x="3588475" y="3587725"/>
              <a:ext cx="749275" cy="4600"/>
            </a:xfrm>
            <a:custGeom>
              <a:avLst/>
              <a:gdLst/>
              <a:ahLst/>
              <a:cxnLst/>
              <a:rect l="l" t="t" r="r" b="b"/>
              <a:pathLst>
                <a:path w="29971" h="184" extrusionOk="0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43"/>
            <p:cNvSpPr/>
            <p:nvPr/>
          </p:nvSpPr>
          <p:spPr>
            <a:xfrm>
              <a:off x="3588475" y="3621925"/>
              <a:ext cx="749275" cy="4575"/>
            </a:xfrm>
            <a:custGeom>
              <a:avLst/>
              <a:gdLst/>
              <a:ahLst/>
              <a:cxnLst/>
              <a:rect l="l" t="t" r="r" b="b"/>
              <a:pathLst>
                <a:path w="29971" h="183" extrusionOk="0">
                  <a:moveTo>
                    <a:pt x="14986" y="0"/>
                  </a:moveTo>
                  <a:cubicBezTo>
                    <a:pt x="6688" y="0"/>
                    <a:pt x="1" y="31"/>
                    <a:pt x="1" y="92"/>
                  </a:cubicBezTo>
                  <a:cubicBezTo>
                    <a:pt x="1" y="152"/>
                    <a:pt x="6718" y="183"/>
                    <a:pt x="14986" y="183"/>
                  </a:cubicBezTo>
                  <a:cubicBezTo>
                    <a:pt x="23253" y="183"/>
                    <a:pt x="29971" y="152"/>
                    <a:pt x="29971" y="92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43"/>
            <p:cNvSpPr/>
            <p:nvPr/>
          </p:nvSpPr>
          <p:spPr>
            <a:xfrm>
              <a:off x="3588475" y="3661450"/>
              <a:ext cx="400500" cy="4575"/>
            </a:xfrm>
            <a:custGeom>
              <a:avLst/>
              <a:gdLst/>
              <a:ahLst/>
              <a:cxnLst/>
              <a:rect l="l" t="t" r="r" b="b"/>
              <a:pathLst>
                <a:path w="16020" h="183" extrusionOk="0">
                  <a:moveTo>
                    <a:pt x="7995" y="0"/>
                  </a:moveTo>
                  <a:cubicBezTo>
                    <a:pt x="5776" y="0"/>
                    <a:pt x="3800" y="0"/>
                    <a:pt x="2341" y="30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1"/>
                  </a:cubicBezTo>
                  <a:cubicBezTo>
                    <a:pt x="18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2"/>
                    <a:pt x="5776" y="182"/>
                    <a:pt x="7995" y="182"/>
                  </a:cubicBezTo>
                  <a:cubicBezTo>
                    <a:pt x="10214" y="182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1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0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43"/>
            <p:cNvSpPr/>
            <p:nvPr/>
          </p:nvSpPr>
          <p:spPr>
            <a:xfrm>
              <a:off x="2174325" y="1964600"/>
              <a:ext cx="3282750" cy="538800"/>
            </a:xfrm>
            <a:custGeom>
              <a:avLst/>
              <a:gdLst/>
              <a:ahLst/>
              <a:cxnLst/>
              <a:rect l="l" t="t" r="r" b="b"/>
              <a:pathLst>
                <a:path w="131310" h="21552" extrusionOk="0">
                  <a:moveTo>
                    <a:pt x="0" y="1"/>
                  </a:moveTo>
                  <a:lnTo>
                    <a:pt x="0" y="21551"/>
                  </a:lnTo>
                  <a:lnTo>
                    <a:pt x="131310" y="21551"/>
                  </a:lnTo>
                  <a:lnTo>
                    <a:pt x="131310" y="1"/>
                  </a:lnTo>
                  <a:close/>
                </a:path>
              </a:pathLst>
            </a:custGeom>
            <a:solidFill>
              <a:srgbClr val="455A6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43"/>
            <p:cNvSpPr/>
            <p:nvPr/>
          </p:nvSpPr>
          <p:spPr>
            <a:xfrm>
              <a:off x="3628750" y="2150775"/>
              <a:ext cx="763725" cy="55500"/>
            </a:xfrm>
            <a:custGeom>
              <a:avLst/>
              <a:gdLst/>
              <a:ahLst/>
              <a:cxnLst/>
              <a:rect l="l" t="t" r="r" b="b"/>
              <a:pathLst>
                <a:path w="30549" h="2220" extrusionOk="0">
                  <a:moveTo>
                    <a:pt x="1" y="1"/>
                  </a:moveTo>
                  <a:lnTo>
                    <a:pt x="1" y="2219"/>
                  </a:lnTo>
                  <a:lnTo>
                    <a:pt x="30548" y="2219"/>
                  </a:lnTo>
                  <a:lnTo>
                    <a:pt x="30548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43"/>
            <p:cNvSpPr/>
            <p:nvPr/>
          </p:nvSpPr>
          <p:spPr>
            <a:xfrm>
              <a:off x="3256400" y="2305025"/>
              <a:ext cx="1464350" cy="4600"/>
            </a:xfrm>
            <a:custGeom>
              <a:avLst/>
              <a:gdLst/>
              <a:ahLst/>
              <a:cxnLst/>
              <a:rect l="l" t="t" r="r" b="b"/>
              <a:pathLst>
                <a:path w="58574" h="184" extrusionOk="0">
                  <a:moveTo>
                    <a:pt x="29302" y="1"/>
                  </a:moveTo>
                  <a:lnTo>
                    <a:pt x="8147" y="31"/>
                  </a:lnTo>
                  <a:lnTo>
                    <a:pt x="1733" y="62"/>
                  </a:lnTo>
                  <a:lnTo>
                    <a:pt x="1" y="92"/>
                  </a:lnTo>
                  <a:lnTo>
                    <a:pt x="1733" y="123"/>
                  </a:lnTo>
                  <a:lnTo>
                    <a:pt x="8147" y="153"/>
                  </a:lnTo>
                  <a:lnTo>
                    <a:pt x="29302" y="183"/>
                  </a:lnTo>
                  <a:lnTo>
                    <a:pt x="50427" y="153"/>
                  </a:lnTo>
                  <a:lnTo>
                    <a:pt x="56841" y="123"/>
                  </a:lnTo>
                  <a:lnTo>
                    <a:pt x="58573" y="92"/>
                  </a:lnTo>
                  <a:lnTo>
                    <a:pt x="56841" y="62"/>
                  </a:lnTo>
                  <a:lnTo>
                    <a:pt x="50427" y="31"/>
                  </a:lnTo>
                  <a:lnTo>
                    <a:pt x="2930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43"/>
            <p:cNvSpPr/>
            <p:nvPr/>
          </p:nvSpPr>
          <p:spPr>
            <a:xfrm>
              <a:off x="3607475" y="2364300"/>
              <a:ext cx="807025" cy="3825"/>
            </a:xfrm>
            <a:custGeom>
              <a:avLst/>
              <a:gdLst/>
              <a:ahLst/>
              <a:cxnLst/>
              <a:rect l="l" t="t" r="r" b="b"/>
              <a:pathLst>
                <a:path w="32281" h="153" extrusionOk="0">
                  <a:moveTo>
                    <a:pt x="4712" y="1"/>
                  </a:moveTo>
                  <a:lnTo>
                    <a:pt x="1247" y="62"/>
                  </a:lnTo>
                  <a:lnTo>
                    <a:pt x="1" y="62"/>
                  </a:lnTo>
                  <a:cubicBezTo>
                    <a:pt x="92" y="92"/>
                    <a:pt x="213" y="92"/>
                    <a:pt x="305" y="92"/>
                  </a:cubicBezTo>
                  <a:lnTo>
                    <a:pt x="1247" y="92"/>
                  </a:lnTo>
                  <a:lnTo>
                    <a:pt x="4712" y="122"/>
                  </a:lnTo>
                  <a:lnTo>
                    <a:pt x="16141" y="153"/>
                  </a:lnTo>
                  <a:lnTo>
                    <a:pt x="27569" y="122"/>
                  </a:lnTo>
                  <a:lnTo>
                    <a:pt x="31004" y="92"/>
                  </a:lnTo>
                  <a:lnTo>
                    <a:pt x="31977" y="92"/>
                  </a:lnTo>
                  <a:cubicBezTo>
                    <a:pt x="32068" y="92"/>
                    <a:pt x="32190" y="92"/>
                    <a:pt x="32281" y="62"/>
                  </a:cubicBezTo>
                  <a:lnTo>
                    <a:pt x="31004" y="62"/>
                  </a:lnTo>
                  <a:lnTo>
                    <a:pt x="27569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43"/>
            <p:cNvSpPr/>
            <p:nvPr/>
          </p:nvSpPr>
          <p:spPr>
            <a:xfrm>
              <a:off x="2319450" y="2228275"/>
              <a:ext cx="643650" cy="550600"/>
            </a:xfrm>
            <a:custGeom>
              <a:avLst/>
              <a:gdLst/>
              <a:ahLst/>
              <a:cxnLst/>
              <a:rect l="l" t="t" r="r" b="b"/>
              <a:pathLst>
                <a:path w="25746" h="22024" extrusionOk="0">
                  <a:moveTo>
                    <a:pt x="14712" y="1"/>
                  </a:moveTo>
                  <a:cubicBezTo>
                    <a:pt x="4895" y="1"/>
                    <a:pt x="1" y="11855"/>
                    <a:pt x="6931" y="18785"/>
                  </a:cubicBezTo>
                  <a:cubicBezTo>
                    <a:pt x="9047" y="20901"/>
                    <a:pt x="11871" y="22023"/>
                    <a:pt x="14738" y="22023"/>
                  </a:cubicBezTo>
                  <a:cubicBezTo>
                    <a:pt x="16154" y="22023"/>
                    <a:pt x="17581" y="21749"/>
                    <a:pt x="18937" y="21187"/>
                  </a:cubicBezTo>
                  <a:cubicBezTo>
                    <a:pt x="23041" y="19485"/>
                    <a:pt x="25746" y="15472"/>
                    <a:pt x="25746" y="11004"/>
                  </a:cubicBezTo>
                  <a:cubicBezTo>
                    <a:pt x="25746" y="4925"/>
                    <a:pt x="20791" y="1"/>
                    <a:pt x="1471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43"/>
            <p:cNvSpPr/>
            <p:nvPr/>
          </p:nvSpPr>
          <p:spPr>
            <a:xfrm>
              <a:off x="2386325" y="3100650"/>
              <a:ext cx="631500" cy="5325"/>
            </a:xfrm>
            <a:custGeom>
              <a:avLst/>
              <a:gdLst/>
              <a:ahLst/>
              <a:cxnLst/>
              <a:rect l="l" t="t" r="r" b="b"/>
              <a:pathLst>
                <a:path w="25260" h="213" extrusionOk="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2"/>
                    <a:pt x="5654" y="213"/>
                    <a:pt x="12615" y="213"/>
                  </a:cubicBezTo>
                  <a:cubicBezTo>
                    <a:pt x="19606" y="213"/>
                    <a:pt x="25259" y="182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43"/>
            <p:cNvSpPr/>
            <p:nvPr/>
          </p:nvSpPr>
          <p:spPr>
            <a:xfrm>
              <a:off x="2386325" y="3170550"/>
              <a:ext cx="631500" cy="5350"/>
            </a:xfrm>
            <a:custGeom>
              <a:avLst/>
              <a:gdLst/>
              <a:ahLst/>
              <a:cxnLst/>
              <a:rect l="l" t="t" r="r" b="b"/>
              <a:pathLst>
                <a:path w="25260" h="214" extrusionOk="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3"/>
                    <a:pt x="5654" y="213"/>
                    <a:pt x="12615" y="213"/>
                  </a:cubicBezTo>
                  <a:cubicBezTo>
                    <a:pt x="19606" y="213"/>
                    <a:pt x="25259" y="183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43"/>
            <p:cNvSpPr/>
            <p:nvPr/>
          </p:nvSpPr>
          <p:spPr>
            <a:xfrm>
              <a:off x="2386325" y="3240450"/>
              <a:ext cx="631500" cy="5350"/>
            </a:xfrm>
            <a:custGeom>
              <a:avLst/>
              <a:gdLst/>
              <a:ahLst/>
              <a:cxnLst/>
              <a:rect l="l" t="t" r="r" b="b"/>
              <a:pathLst>
                <a:path w="25260" h="214" extrusionOk="0">
                  <a:moveTo>
                    <a:pt x="12615" y="1"/>
                  </a:moveTo>
                  <a:cubicBezTo>
                    <a:pt x="5654" y="1"/>
                    <a:pt x="1" y="62"/>
                    <a:pt x="1" y="122"/>
                  </a:cubicBezTo>
                  <a:cubicBezTo>
                    <a:pt x="1" y="183"/>
                    <a:pt x="5654" y="214"/>
                    <a:pt x="12615" y="214"/>
                  </a:cubicBezTo>
                  <a:cubicBezTo>
                    <a:pt x="19606" y="214"/>
                    <a:pt x="25259" y="183"/>
                    <a:pt x="25259" y="122"/>
                  </a:cubicBezTo>
                  <a:cubicBezTo>
                    <a:pt x="25259" y="62"/>
                    <a:pt x="19606" y="1"/>
                    <a:pt x="126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43"/>
            <p:cNvSpPr/>
            <p:nvPr/>
          </p:nvSpPr>
          <p:spPr>
            <a:xfrm>
              <a:off x="2382525" y="3311900"/>
              <a:ext cx="366300" cy="5325"/>
            </a:xfrm>
            <a:custGeom>
              <a:avLst/>
              <a:gdLst/>
              <a:ahLst/>
              <a:cxnLst/>
              <a:rect l="l" t="t" r="r" b="b"/>
              <a:pathLst>
                <a:path w="14652" h="213" extrusionOk="0">
                  <a:moveTo>
                    <a:pt x="7326" y="0"/>
                  </a:moveTo>
                  <a:cubicBezTo>
                    <a:pt x="3283" y="0"/>
                    <a:pt x="1" y="61"/>
                    <a:pt x="1" y="91"/>
                  </a:cubicBezTo>
                  <a:cubicBezTo>
                    <a:pt x="1" y="152"/>
                    <a:pt x="3283" y="213"/>
                    <a:pt x="7326" y="213"/>
                  </a:cubicBezTo>
                  <a:cubicBezTo>
                    <a:pt x="11369" y="213"/>
                    <a:pt x="14651" y="182"/>
                    <a:pt x="14651" y="91"/>
                  </a:cubicBezTo>
                  <a:cubicBezTo>
                    <a:pt x="14651" y="61"/>
                    <a:pt x="11369" y="0"/>
                    <a:pt x="73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43"/>
            <p:cNvSpPr/>
            <p:nvPr/>
          </p:nvSpPr>
          <p:spPr>
            <a:xfrm>
              <a:off x="2385575" y="2960825"/>
              <a:ext cx="435425" cy="31925"/>
            </a:xfrm>
            <a:custGeom>
              <a:avLst/>
              <a:gdLst/>
              <a:ahLst/>
              <a:cxnLst/>
              <a:rect l="l" t="t" r="r" b="b"/>
              <a:pathLst>
                <a:path w="17417" h="1277" extrusionOk="0">
                  <a:moveTo>
                    <a:pt x="0" y="0"/>
                  </a:moveTo>
                  <a:lnTo>
                    <a:pt x="0" y="1277"/>
                  </a:lnTo>
                  <a:lnTo>
                    <a:pt x="17417" y="1277"/>
                  </a:lnTo>
                  <a:lnTo>
                    <a:pt x="1741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43"/>
            <p:cNvSpPr/>
            <p:nvPr/>
          </p:nvSpPr>
          <p:spPr>
            <a:xfrm>
              <a:off x="2515500" y="2383300"/>
              <a:ext cx="348825" cy="395550"/>
            </a:xfrm>
            <a:custGeom>
              <a:avLst/>
              <a:gdLst/>
              <a:ahLst/>
              <a:cxnLst/>
              <a:rect l="l" t="t" r="r" b="b"/>
              <a:pathLst>
                <a:path w="13953" h="15822" extrusionOk="0">
                  <a:moveTo>
                    <a:pt x="6971" y="0"/>
                  </a:moveTo>
                  <a:cubicBezTo>
                    <a:pt x="4775" y="0"/>
                    <a:pt x="2979" y="1934"/>
                    <a:pt x="2949" y="4317"/>
                  </a:cubicBezTo>
                  <a:cubicBezTo>
                    <a:pt x="2919" y="6049"/>
                    <a:pt x="3952" y="7660"/>
                    <a:pt x="5533" y="8359"/>
                  </a:cubicBezTo>
                  <a:cubicBezTo>
                    <a:pt x="2037" y="8876"/>
                    <a:pt x="578" y="11277"/>
                    <a:pt x="1" y="13223"/>
                  </a:cubicBezTo>
                  <a:cubicBezTo>
                    <a:pt x="1992" y="14955"/>
                    <a:pt x="4477" y="15822"/>
                    <a:pt x="6965" y="15822"/>
                  </a:cubicBezTo>
                  <a:cubicBezTo>
                    <a:pt x="9454" y="15822"/>
                    <a:pt x="11946" y="14955"/>
                    <a:pt x="13953" y="13223"/>
                  </a:cubicBezTo>
                  <a:cubicBezTo>
                    <a:pt x="13375" y="11247"/>
                    <a:pt x="11946" y="8876"/>
                    <a:pt x="8512" y="8359"/>
                  </a:cubicBezTo>
                  <a:cubicBezTo>
                    <a:pt x="10092" y="7660"/>
                    <a:pt x="11095" y="6080"/>
                    <a:pt x="11065" y="4347"/>
                  </a:cubicBezTo>
                  <a:cubicBezTo>
                    <a:pt x="11065" y="1946"/>
                    <a:pt x="9272" y="1"/>
                    <a:pt x="7022" y="1"/>
                  </a:cubicBezTo>
                  <a:cubicBezTo>
                    <a:pt x="7005" y="0"/>
                    <a:pt x="6988" y="0"/>
                    <a:pt x="697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43"/>
            <p:cNvSpPr/>
            <p:nvPr/>
          </p:nvSpPr>
          <p:spPr>
            <a:xfrm>
              <a:off x="2386325" y="3423600"/>
              <a:ext cx="243950" cy="29650"/>
            </a:xfrm>
            <a:custGeom>
              <a:avLst/>
              <a:gdLst/>
              <a:ahLst/>
              <a:cxnLst/>
              <a:rect l="l" t="t" r="r" b="b"/>
              <a:pathLst>
                <a:path w="9758" h="1186" extrusionOk="0">
                  <a:moveTo>
                    <a:pt x="1" y="0"/>
                  </a:moveTo>
                  <a:lnTo>
                    <a:pt x="1" y="1186"/>
                  </a:lnTo>
                  <a:lnTo>
                    <a:pt x="9758" y="1186"/>
                  </a:lnTo>
                  <a:lnTo>
                    <a:pt x="975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43"/>
            <p:cNvSpPr/>
            <p:nvPr/>
          </p:nvSpPr>
          <p:spPr>
            <a:xfrm>
              <a:off x="5598400" y="1941800"/>
              <a:ext cx="679375" cy="767525"/>
            </a:xfrm>
            <a:custGeom>
              <a:avLst/>
              <a:gdLst/>
              <a:ahLst/>
              <a:cxnLst/>
              <a:rect l="l" t="t" r="r" b="b"/>
              <a:pathLst>
                <a:path w="27175" h="30701" extrusionOk="0">
                  <a:moveTo>
                    <a:pt x="13010" y="1"/>
                  </a:moveTo>
                  <a:lnTo>
                    <a:pt x="12250" y="31"/>
                  </a:lnTo>
                  <a:lnTo>
                    <a:pt x="11186" y="214"/>
                  </a:lnTo>
                  <a:cubicBezTo>
                    <a:pt x="10244" y="366"/>
                    <a:pt x="9301" y="670"/>
                    <a:pt x="8420" y="1034"/>
                  </a:cubicBezTo>
                  <a:cubicBezTo>
                    <a:pt x="7234" y="1551"/>
                    <a:pt x="6140" y="2250"/>
                    <a:pt x="5137" y="3071"/>
                  </a:cubicBezTo>
                  <a:cubicBezTo>
                    <a:pt x="3921" y="4135"/>
                    <a:pt x="2888" y="5381"/>
                    <a:pt x="2098" y="6749"/>
                  </a:cubicBezTo>
                  <a:cubicBezTo>
                    <a:pt x="1155" y="8390"/>
                    <a:pt x="547" y="10183"/>
                    <a:pt x="304" y="12037"/>
                  </a:cubicBezTo>
                  <a:cubicBezTo>
                    <a:pt x="0" y="14135"/>
                    <a:pt x="152" y="16262"/>
                    <a:pt x="760" y="18299"/>
                  </a:cubicBezTo>
                  <a:cubicBezTo>
                    <a:pt x="1451" y="20461"/>
                    <a:pt x="2616" y="22474"/>
                    <a:pt x="4226" y="24105"/>
                  </a:cubicBezTo>
                  <a:lnTo>
                    <a:pt x="4226" y="24105"/>
                  </a:lnTo>
                  <a:lnTo>
                    <a:pt x="2189" y="30366"/>
                  </a:lnTo>
                  <a:lnTo>
                    <a:pt x="2098" y="30700"/>
                  </a:lnTo>
                  <a:lnTo>
                    <a:pt x="2402" y="30518"/>
                  </a:lnTo>
                  <a:lnTo>
                    <a:pt x="8946" y="27201"/>
                  </a:lnTo>
                  <a:lnTo>
                    <a:pt x="8946" y="27201"/>
                  </a:lnTo>
                  <a:lnTo>
                    <a:pt x="9362" y="27357"/>
                  </a:lnTo>
                  <a:cubicBezTo>
                    <a:pt x="10715" y="27844"/>
                    <a:pt x="12164" y="28066"/>
                    <a:pt x="13624" y="28066"/>
                  </a:cubicBezTo>
                  <a:cubicBezTo>
                    <a:pt x="13804" y="28066"/>
                    <a:pt x="13985" y="28063"/>
                    <a:pt x="14165" y="28056"/>
                  </a:cubicBezTo>
                  <a:cubicBezTo>
                    <a:pt x="15745" y="27995"/>
                    <a:pt x="17295" y="27661"/>
                    <a:pt x="18754" y="27023"/>
                  </a:cubicBezTo>
                  <a:cubicBezTo>
                    <a:pt x="21490" y="25807"/>
                    <a:pt x="23770" y="23740"/>
                    <a:pt x="25229" y="21095"/>
                  </a:cubicBezTo>
                  <a:cubicBezTo>
                    <a:pt x="25928" y="19880"/>
                    <a:pt x="26414" y="18603"/>
                    <a:pt x="26718" y="17235"/>
                  </a:cubicBezTo>
                  <a:cubicBezTo>
                    <a:pt x="26809" y="16901"/>
                    <a:pt x="26870" y="16566"/>
                    <a:pt x="26900" y="16262"/>
                  </a:cubicBezTo>
                  <a:cubicBezTo>
                    <a:pt x="26931" y="15928"/>
                    <a:pt x="27022" y="15594"/>
                    <a:pt x="27022" y="15259"/>
                  </a:cubicBezTo>
                  <a:cubicBezTo>
                    <a:pt x="27174" y="13405"/>
                    <a:pt x="26961" y="11521"/>
                    <a:pt x="26445" y="9727"/>
                  </a:cubicBezTo>
                  <a:cubicBezTo>
                    <a:pt x="26110" y="8664"/>
                    <a:pt x="25654" y="7630"/>
                    <a:pt x="25077" y="6657"/>
                  </a:cubicBezTo>
                  <a:cubicBezTo>
                    <a:pt x="24104" y="4986"/>
                    <a:pt x="22767" y="3527"/>
                    <a:pt x="21216" y="2402"/>
                  </a:cubicBezTo>
                  <a:cubicBezTo>
                    <a:pt x="20001" y="1551"/>
                    <a:pt x="18694" y="913"/>
                    <a:pt x="17265" y="518"/>
                  </a:cubicBezTo>
                  <a:lnTo>
                    <a:pt x="16475" y="305"/>
                  </a:lnTo>
                  <a:cubicBezTo>
                    <a:pt x="16232" y="244"/>
                    <a:pt x="15958" y="183"/>
                    <a:pt x="15715" y="153"/>
                  </a:cubicBezTo>
                  <a:cubicBezTo>
                    <a:pt x="15350" y="92"/>
                    <a:pt x="14955" y="62"/>
                    <a:pt x="14560" y="31"/>
                  </a:cubicBezTo>
                  <a:lnTo>
                    <a:pt x="13861" y="1"/>
                  </a:lnTo>
                  <a:lnTo>
                    <a:pt x="13618" y="1"/>
                  </a:lnTo>
                  <a:cubicBezTo>
                    <a:pt x="13678" y="31"/>
                    <a:pt x="13770" y="31"/>
                    <a:pt x="13861" y="31"/>
                  </a:cubicBezTo>
                  <a:lnTo>
                    <a:pt x="14560" y="92"/>
                  </a:lnTo>
                  <a:cubicBezTo>
                    <a:pt x="14955" y="122"/>
                    <a:pt x="15320" y="183"/>
                    <a:pt x="15715" y="244"/>
                  </a:cubicBezTo>
                  <a:cubicBezTo>
                    <a:pt x="15958" y="274"/>
                    <a:pt x="16201" y="335"/>
                    <a:pt x="16414" y="396"/>
                  </a:cubicBezTo>
                  <a:lnTo>
                    <a:pt x="17235" y="609"/>
                  </a:lnTo>
                  <a:cubicBezTo>
                    <a:pt x="18633" y="1034"/>
                    <a:pt x="19909" y="1673"/>
                    <a:pt x="21095" y="2524"/>
                  </a:cubicBezTo>
                  <a:cubicBezTo>
                    <a:pt x="22645" y="3648"/>
                    <a:pt x="23952" y="5077"/>
                    <a:pt x="24894" y="6749"/>
                  </a:cubicBezTo>
                  <a:cubicBezTo>
                    <a:pt x="25441" y="7691"/>
                    <a:pt x="25897" y="8724"/>
                    <a:pt x="26232" y="9788"/>
                  </a:cubicBezTo>
                  <a:cubicBezTo>
                    <a:pt x="26566" y="10943"/>
                    <a:pt x="26779" y="12129"/>
                    <a:pt x="26809" y="13344"/>
                  </a:cubicBezTo>
                  <a:cubicBezTo>
                    <a:pt x="26840" y="13983"/>
                    <a:pt x="26840" y="14621"/>
                    <a:pt x="26779" y="15259"/>
                  </a:cubicBezTo>
                  <a:cubicBezTo>
                    <a:pt x="26779" y="15563"/>
                    <a:pt x="26688" y="15898"/>
                    <a:pt x="26657" y="16202"/>
                  </a:cubicBezTo>
                  <a:cubicBezTo>
                    <a:pt x="26627" y="16536"/>
                    <a:pt x="26566" y="16870"/>
                    <a:pt x="26475" y="17174"/>
                  </a:cubicBezTo>
                  <a:cubicBezTo>
                    <a:pt x="26171" y="18512"/>
                    <a:pt x="25685" y="19788"/>
                    <a:pt x="25016" y="20974"/>
                  </a:cubicBezTo>
                  <a:cubicBezTo>
                    <a:pt x="23557" y="23557"/>
                    <a:pt x="21338" y="25594"/>
                    <a:pt x="18633" y="26779"/>
                  </a:cubicBezTo>
                  <a:cubicBezTo>
                    <a:pt x="17204" y="27387"/>
                    <a:pt x="15684" y="27722"/>
                    <a:pt x="14134" y="27782"/>
                  </a:cubicBezTo>
                  <a:cubicBezTo>
                    <a:pt x="13916" y="27795"/>
                    <a:pt x="13697" y="27801"/>
                    <a:pt x="13478" y="27801"/>
                  </a:cubicBezTo>
                  <a:cubicBezTo>
                    <a:pt x="12111" y="27801"/>
                    <a:pt x="10737" y="27559"/>
                    <a:pt x="9453" y="27114"/>
                  </a:cubicBezTo>
                  <a:lnTo>
                    <a:pt x="8997" y="26931"/>
                  </a:lnTo>
                  <a:lnTo>
                    <a:pt x="8876" y="26931"/>
                  </a:lnTo>
                  <a:lnTo>
                    <a:pt x="2556" y="30164"/>
                  </a:lnTo>
                  <a:lnTo>
                    <a:pt x="2556" y="30164"/>
                  </a:lnTo>
                  <a:cubicBezTo>
                    <a:pt x="3224" y="28079"/>
                    <a:pt x="3889" y="26051"/>
                    <a:pt x="4499" y="24135"/>
                  </a:cubicBezTo>
                  <a:lnTo>
                    <a:pt x="4529" y="24044"/>
                  </a:lnTo>
                  <a:lnTo>
                    <a:pt x="4468" y="23983"/>
                  </a:lnTo>
                  <a:cubicBezTo>
                    <a:pt x="2888" y="22372"/>
                    <a:pt x="1702" y="20396"/>
                    <a:pt x="1034" y="18208"/>
                  </a:cubicBezTo>
                  <a:cubicBezTo>
                    <a:pt x="426" y="16232"/>
                    <a:pt x="243" y="14135"/>
                    <a:pt x="517" y="12068"/>
                  </a:cubicBezTo>
                  <a:cubicBezTo>
                    <a:pt x="943" y="8633"/>
                    <a:pt x="2614" y="5502"/>
                    <a:pt x="5228" y="3223"/>
                  </a:cubicBezTo>
                  <a:cubicBezTo>
                    <a:pt x="6931" y="1733"/>
                    <a:pt x="8997" y="730"/>
                    <a:pt x="11216" y="305"/>
                  </a:cubicBezTo>
                  <a:lnTo>
                    <a:pt x="12250" y="122"/>
                  </a:lnTo>
                  <a:lnTo>
                    <a:pt x="13010" y="62"/>
                  </a:lnTo>
                  <a:lnTo>
                    <a:pt x="13466" y="31"/>
                  </a:lnTo>
                  <a:lnTo>
                    <a:pt x="1361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43"/>
            <p:cNvSpPr/>
            <p:nvPr/>
          </p:nvSpPr>
          <p:spPr>
            <a:xfrm>
              <a:off x="5863600" y="2125700"/>
              <a:ext cx="205200" cy="290300"/>
            </a:xfrm>
            <a:custGeom>
              <a:avLst/>
              <a:gdLst/>
              <a:ahLst/>
              <a:cxnLst/>
              <a:rect l="l" t="t" r="r" b="b"/>
              <a:pathLst>
                <a:path w="8208" h="11612" extrusionOk="0">
                  <a:moveTo>
                    <a:pt x="3120" y="0"/>
                  </a:moveTo>
                  <a:cubicBezTo>
                    <a:pt x="3108" y="0"/>
                    <a:pt x="3101" y="1"/>
                    <a:pt x="3101" y="1"/>
                  </a:cubicBezTo>
                  <a:lnTo>
                    <a:pt x="3101" y="1946"/>
                  </a:lnTo>
                  <a:lnTo>
                    <a:pt x="973" y="4864"/>
                  </a:lnTo>
                  <a:lnTo>
                    <a:pt x="31" y="4864"/>
                  </a:lnTo>
                  <a:lnTo>
                    <a:pt x="0" y="10973"/>
                  </a:lnTo>
                  <a:lnTo>
                    <a:pt x="1672" y="10973"/>
                  </a:lnTo>
                  <a:cubicBezTo>
                    <a:pt x="1672" y="10973"/>
                    <a:pt x="5715" y="11612"/>
                    <a:pt x="6505" y="11612"/>
                  </a:cubicBezTo>
                  <a:cubicBezTo>
                    <a:pt x="6627" y="11612"/>
                    <a:pt x="6748" y="11581"/>
                    <a:pt x="6839" y="11551"/>
                  </a:cubicBezTo>
                  <a:cubicBezTo>
                    <a:pt x="7660" y="11308"/>
                    <a:pt x="8207" y="10548"/>
                    <a:pt x="8146" y="9697"/>
                  </a:cubicBezTo>
                  <a:cubicBezTo>
                    <a:pt x="8116" y="7995"/>
                    <a:pt x="8055" y="4833"/>
                    <a:pt x="7842" y="4621"/>
                  </a:cubicBezTo>
                  <a:cubicBezTo>
                    <a:pt x="7599" y="4347"/>
                    <a:pt x="4408" y="4347"/>
                    <a:pt x="4408" y="4347"/>
                  </a:cubicBezTo>
                  <a:cubicBezTo>
                    <a:pt x="4408" y="4347"/>
                    <a:pt x="4388" y="4411"/>
                    <a:pt x="4369" y="4411"/>
                  </a:cubicBezTo>
                  <a:cubicBezTo>
                    <a:pt x="4328" y="4411"/>
                    <a:pt x="4285" y="4135"/>
                    <a:pt x="4408" y="2432"/>
                  </a:cubicBezTo>
                  <a:cubicBezTo>
                    <a:pt x="4578" y="79"/>
                    <a:pt x="3294" y="0"/>
                    <a:pt x="312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43"/>
            <p:cNvSpPr/>
            <p:nvPr/>
          </p:nvSpPr>
          <p:spPr>
            <a:xfrm>
              <a:off x="5795200" y="2234375"/>
              <a:ext cx="55500" cy="165675"/>
            </a:xfrm>
            <a:custGeom>
              <a:avLst/>
              <a:gdLst/>
              <a:ahLst/>
              <a:cxnLst/>
              <a:rect l="l" t="t" r="r" b="b"/>
              <a:pathLst>
                <a:path w="2220" h="6627" extrusionOk="0">
                  <a:moveTo>
                    <a:pt x="1" y="0"/>
                  </a:moveTo>
                  <a:lnTo>
                    <a:pt x="578" y="6626"/>
                  </a:lnTo>
                  <a:lnTo>
                    <a:pt x="2220" y="6626"/>
                  </a:lnTo>
                  <a:lnTo>
                    <a:pt x="2220" y="1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43"/>
            <p:cNvSpPr/>
            <p:nvPr/>
          </p:nvSpPr>
          <p:spPr>
            <a:xfrm>
              <a:off x="4748825" y="2849875"/>
              <a:ext cx="1576800" cy="746225"/>
            </a:xfrm>
            <a:custGeom>
              <a:avLst/>
              <a:gdLst/>
              <a:ahLst/>
              <a:cxnLst/>
              <a:rect l="l" t="t" r="r" b="b"/>
              <a:pathLst>
                <a:path w="63072" h="29849" extrusionOk="0">
                  <a:moveTo>
                    <a:pt x="2281" y="1"/>
                  </a:moveTo>
                  <a:cubicBezTo>
                    <a:pt x="1034" y="1"/>
                    <a:pt x="1" y="1004"/>
                    <a:pt x="1" y="2280"/>
                  </a:cubicBezTo>
                  <a:lnTo>
                    <a:pt x="1" y="20822"/>
                  </a:lnTo>
                  <a:cubicBezTo>
                    <a:pt x="1" y="22068"/>
                    <a:pt x="1034" y="23101"/>
                    <a:pt x="2281" y="23101"/>
                  </a:cubicBezTo>
                  <a:lnTo>
                    <a:pt x="3618" y="23101"/>
                  </a:lnTo>
                  <a:lnTo>
                    <a:pt x="3618" y="29849"/>
                  </a:lnTo>
                  <a:lnTo>
                    <a:pt x="10244" y="23101"/>
                  </a:lnTo>
                  <a:lnTo>
                    <a:pt x="60792" y="23101"/>
                  </a:lnTo>
                  <a:cubicBezTo>
                    <a:pt x="62039" y="23101"/>
                    <a:pt x="63072" y="22068"/>
                    <a:pt x="63072" y="20822"/>
                  </a:cubicBezTo>
                  <a:lnTo>
                    <a:pt x="63072" y="2280"/>
                  </a:lnTo>
                  <a:cubicBezTo>
                    <a:pt x="63072" y="1004"/>
                    <a:pt x="62039" y="1"/>
                    <a:pt x="6076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43"/>
            <p:cNvSpPr/>
            <p:nvPr/>
          </p:nvSpPr>
          <p:spPr>
            <a:xfrm>
              <a:off x="5713150" y="2897025"/>
              <a:ext cx="595550" cy="449075"/>
            </a:xfrm>
            <a:custGeom>
              <a:avLst/>
              <a:gdLst/>
              <a:ahLst/>
              <a:cxnLst/>
              <a:rect l="l" t="t" r="r" b="b"/>
              <a:pathLst>
                <a:path w="23822" h="17963" extrusionOk="0">
                  <a:moveTo>
                    <a:pt x="12148" y="0"/>
                  </a:moveTo>
                  <a:cubicBezTo>
                    <a:pt x="11165" y="0"/>
                    <a:pt x="10148" y="154"/>
                    <a:pt x="9119" y="485"/>
                  </a:cubicBezTo>
                  <a:cubicBezTo>
                    <a:pt x="1185" y="3008"/>
                    <a:pt x="0" y="13738"/>
                    <a:pt x="7143" y="17963"/>
                  </a:cubicBezTo>
                  <a:cubicBezTo>
                    <a:pt x="6687" y="16322"/>
                    <a:pt x="6566" y="14589"/>
                    <a:pt x="6748" y="12887"/>
                  </a:cubicBezTo>
                  <a:cubicBezTo>
                    <a:pt x="6717" y="11823"/>
                    <a:pt x="6748" y="10273"/>
                    <a:pt x="6778" y="8875"/>
                  </a:cubicBezTo>
                  <a:cubicBezTo>
                    <a:pt x="6140" y="7233"/>
                    <a:pt x="6566" y="5379"/>
                    <a:pt x="7842" y="4133"/>
                  </a:cubicBezTo>
                  <a:cubicBezTo>
                    <a:pt x="9342" y="2592"/>
                    <a:pt x="10499" y="2349"/>
                    <a:pt x="11352" y="2349"/>
                  </a:cubicBezTo>
                  <a:cubicBezTo>
                    <a:pt x="11745" y="2349"/>
                    <a:pt x="12073" y="2400"/>
                    <a:pt x="12341" y="2400"/>
                  </a:cubicBezTo>
                  <a:cubicBezTo>
                    <a:pt x="13161" y="2431"/>
                    <a:pt x="17082" y="3343"/>
                    <a:pt x="18177" y="8024"/>
                  </a:cubicBezTo>
                  <a:cubicBezTo>
                    <a:pt x="18237" y="8297"/>
                    <a:pt x="18268" y="8601"/>
                    <a:pt x="18298" y="8905"/>
                  </a:cubicBezTo>
                  <a:cubicBezTo>
                    <a:pt x="18298" y="9148"/>
                    <a:pt x="18329" y="9361"/>
                    <a:pt x="18359" y="9513"/>
                  </a:cubicBezTo>
                  <a:cubicBezTo>
                    <a:pt x="18450" y="11215"/>
                    <a:pt x="19393" y="12735"/>
                    <a:pt x="20912" y="13556"/>
                  </a:cubicBezTo>
                  <a:cubicBezTo>
                    <a:pt x="23822" y="6916"/>
                    <a:pt x="18744" y="0"/>
                    <a:pt x="1214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43"/>
            <p:cNvSpPr/>
            <p:nvPr/>
          </p:nvSpPr>
          <p:spPr>
            <a:xfrm>
              <a:off x="5877275" y="3219175"/>
              <a:ext cx="65375" cy="149725"/>
            </a:xfrm>
            <a:custGeom>
              <a:avLst/>
              <a:gdLst/>
              <a:ahLst/>
              <a:cxnLst/>
              <a:rect l="l" t="t" r="r" b="b"/>
              <a:pathLst>
                <a:path w="2615" h="5989" extrusionOk="0">
                  <a:moveTo>
                    <a:pt x="183" y="1"/>
                  </a:moveTo>
                  <a:lnTo>
                    <a:pt x="183" y="1"/>
                  </a:lnTo>
                  <a:cubicBezTo>
                    <a:pt x="1" y="1703"/>
                    <a:pt x="122" y="3436"/>
                    <a:pt x="578" y="5107"/>
                  </a:cubicBezTo>
                  <a:cubicBezTo>
                    <a:pt x="1216" y="5472"/>
                    <a:pt x="1885" y="5776"/>
                    <a:pt x="2615" y="5989"/>
                  </a:cubicBezTo>
                  <a:cubicBezTo>
                    <a:pt x="2584" y="4651"/>
                    <a:pt x="2463" y="2736"/>
                    <a:pt x="2463" y="2736"/>
                  </a:cubicBezTo>
                  <a:cubicBezTo>
                    <a:pt x="2463" y="2736"/>
                    <a:pt x="274" y="2463"/>
                    <a:pt x="183" y="244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43"/>
            <p:cNvSpPr/>
            <p:nvPr/>
          </p:nvSpPr>
          <p:spPr>
            <a:xfrm>
              <a:off x="5881075" y="3029200"/>
              <a:ext cx="202925" cy="351100"/>
            </a:xfrm>
            <a:custGeom>
              <a:avLst/>
              <a:gdLst/>
              <a:ahLst/>
              <a:cxnLst/>
              <a:rect l="l" t="t" r="r" b="b"/>
              <a:pathLst>
                <a:path w="8117" h="14044" extrusionOk="0">
                  <a:moveTo>
                    <a:pt x="871" y="3580"/>
                  </a:moveTo>
                  <a:cubicBezTo>
                    <a:pt x="996" y="3580"/>
                    <a:pt x="1116" y="3634"/>
                    <a:pt x="1216" y="3709"/>
                  </a:cubicBezTo>
                  <a:cubicBezTo>
                    <a:pt x="1308" y="3770"/>
                    <a:pt x="1368" y="3831"/>
                    <a:pt x="1338" y="3861"/>
                  </a:cubicBezTo>
                  <a:cubicBezTo>
                    <a:pt x="1338" y="3861"/>
                    <a:pt x="1146" y="3765"/>
                    <a:pt x="890" y="3765"/>
                  </a:cubicBezTo>
                  <a:cubicBezTo>
                    <a:pt x="858" y="3765"/>
                    <a:pt x="825" y="3767"/>
                    <a:pt x="791" y="3770"/>
                  </a:cubicBezTo>
                  <a:cubicBezTo>
                    <a:pt x="510" y="3770"/>
                    <a:pt x="307" y="3925"/>
                    <a:pt x="254" y="3925"/>
                  </a:cubicBezTo>
                  <a:cubicBezTo>
                    <a:pt x="249" y="3925"/>
                    <a:pt x="246" y="3924"/>
                    <a:pt x="244" y="3922"/>
                  </a:cubicBezTo>
                  <a:cubicBezTo>
                    <a:pt x="213" y="3861"/>
                    <a:pt x="274" y="3831"/>
                    <a:pt x="365" y="3740"/>
                  </a:cubicBezTo>
                  <a:cubicBezTo>
                    <a:pt x="487" y="3648"/>
                    <a:pt x="639" y="3588"/>
                    <a:pt x="791" y="3588"/>
                  </a:cubicBezTo>
                  <a:cubicBezTo>
                    <a:pt x="818" y="3582"/>
                    <a:pt x="845" y="3580"/>
                    <a:pt x="871" y="3580"/>
                  </a:cubicBezTo>
                  <a:close/>
                  <a:moveTo>
                    <a:pt x="4104" y="3618"/>
                  </a:moveTo>
                  <a:cubicBezTo>
                    <a:pt x="4256" y="3618"/>
                    <a:pt x="4408" y="3679"/>
                    <a:pt x="4560" y="3770"/>
                  </a:cubicBezTo>
                  <a:cubicBezTo>
                    <a:pt x="4651" y="3831"/>
                    <a:pt x="4681" y="3892"/>
                    <a:pt x="4681" y="3922"/>
                  </a:cubicBezTo>
                  <a:cubicBezTo>
                    <a:pt x="4654" y="3922"/>
                    <a:pt x="4459" y="3826"/>
                    <a:pt x="4203" y="3826"/>
                  </a:cubicBezTo>
                  <a:cubicBezTo>
                    <a:pt x="4171" y="3826"/>
                    <a:pt x="4138" y="3827"/>
                    <a:pt x="4104" y="3831"/>
                  </a:cubicBezTo>
                  <a:cubicBezTo>
                    <a:pt x="3851" y="3831"/>
                    <a:pt x="3651" y="3986"/>
                    <a:pt x="3597" y="3986"/>
                  </a:cubicBezTo>
                  <a:cubicBezTo>
                    <a:pt x="3593" y="3986"/>
                    <a:pt x="3590" y="3985"/>
                    <a:pt x="3587" y="3983"/>
                  </a:cubicBezTo>
                  <a:cubicBezTo>
                    <a:pt x="3526" y="3922"/>
                    <a:pt x="3587" y="3892"/>
                    <a:pt x="3678" y="3800"/>
                  </a:cubicBezTo>
                  <a:cubicBezTo>
                    <a:pt x="3800" y="3709"/>
                    <a:pt x="3952" y="3648"/>
                    <a:pt x="4104" y="3618"/>
                  </a:cubicBezTo>
                  <a:close/>
                  <a:moveTo>
                    <a:pt x="791" y="3952"/>
                  </a:moveTo>
                  <a:cubicBezTo>
                    <a:pt x="943" y="3952"/>
                    <a:pt x="1064" y="4074"/>
                    <a:pt x="1064" y="4226"/>
                  </a:cubicBezTo>
                  <a:cubicBezTo>
                    <a:pt x="1064" y="4408"/>
                    <a:pt x="928" y="4499"/>
                    <a:pt x="791" y="4499"/>
                  </a:cubicBezTo>
                  <a:cubicBezTo>
                    <a:pt x="654" y="4499"/>
                    <a:pt x="517" y="4408"/>
                    <a:pt x="517" y="4226"/>
                  </a:cubicBezTo>
                  <a:cubicBezTo>
                    <a:pt x="517" y="4074"/>
                    <a:pt x="639" y="3952"/>
                    <a:pt x="791" y="3952"/>
                  </a:cubicBezTo>
                  <a:close/>
                  <a:moveTo>
                    <a:pt x="4047" y="4011"/>
                  </a:moveTo>
                  <a:cubicBezTo>
                    <a:pt x="4296" y="4011"/>
                    <a:pt x="4400" y="4325"/>
                    <a:pt x="4225" y="4499"/>
                  </a:cubicBezTo>
                  <a:cubicBezTo>
                    <a:pt x="4170" y="4546"/>
                    <a:pt x="4104" y="4566"/>
                    <a:pt x="4038" y="4566"/>
                  </a:cubicBezTo>
                  <a:cubicBezTo>
                    <a:pt x="3887" y="4566"/>
                    <a:pt x="3739" y="4456"/>
                    <a:pt x="3739" y="4287"/>
                  </a:cubicBezTo>
                  <a:cubicBezTo>
                    <a:pt x="3739" y="4135"/>
                    <a:pt x="3861" y="4013"/>
                    <a:pt x="4013" y="4013"/>
                  </a:cubicBezTo>
                  <a:cubicBezTo>
                    <a:pt x="4024" y="4012"/>
                    <a:pt x="4036" y="4011"/>
                    <a:pt x="4047" y="4011"/>
                  </a:cubicBezTo>
                  <a:close/>
                  <a:moveTo>
                    <a:pt x="2523" y="3861"/>
                  </a:moveTo>
                  <a:lnTo>
                    <a:pt x="2523" y="3861"/>
                  </a:lnTo>
                  <a:cubicBezTo>
                    <a:pt x="2402" y="4439"/>
                    <a:pt x="2250" y="4986"/>
                    <a:pt x="2037" y="5503"/>
                  </a:cubicBezTo>
                  <a:lnTo>
                    <a:pt x="1824" y="6141"/>
                  </a:lnTo>
                  <a:cubicBezTo>
                    <a:pt x="1794" y="6232"/>
                    <a:pt x="1763" y="6293"/>
                    <a:pt x="1794" y="6384"/>
                  </a:cubicBezTo>
                  <a:cubicBezTo>
                    <a:pt x="1794" y="6445"/>
                    <a:pt x="1855" y="6445"/>
                    <a:pt x="1946" y="6445"/>
                  </a:cubicBezTo>
                  <a:cubicBezTo>
                    <a:pt x="2128" y="6475"/>
                    <a:pt x="2280" y="6475"/>
                    <a:pt x="2432" y="6536"/>
                  </a:cubicBezTo>
                  <a:cubicBezTo>
                    <a:pt x="2280" y="6566"/>
                    <a:pt x="2098" y="6566"/>
                    <a:pt x="1946" y="6566"/>
                  </a:cubicBezTo>
                  <a:cubicBezTo>
                    <a:pt x="1915" y="6566"/>
                    <a:pt x="1855" y="6536"/>
                    <a:pt x="1824" y="6536"/>
                  </a:cubicBezTo>
                  <a:cubicBezTo>
                    <a:pt x="1763" y="6536"/>
                    <a:pt x="1703" y="6475"/>
                    <a:pt x="1672" y="6414"/>
                  </a:cubicBezTo>
                  <a:cubicBezTo>
                    <a:pt x="1672" y="6323"/>
                    <a:pt x="1672" y="6202"/>
                    <a:pt x="1733" y="6110"/>
                  </a:cubicBezTo>
                  <a:lnTo>
                    <a:pt x="1915" y="5472"/>
                  </a:lnTo>
                  <a:cubicBezTo>
                    <a:pt x="2098" y="4925"/>
                    <a:pt x="2280" y="4378"/>
                    <a:pt x="2523" y="3861"/>
                  </a:cubicBezTo>
                  <a:close/>
                  <a:moveTo>
                    <a:pt x="3464" y="6800"/>
                  </a:moveTo>
                  <a:cubicBezTo>
                    <a:pt x="3467" y="6800"/>
                    <a:pt x="3449" y="6812"/>
                    <a:pt x="3405" y="6840"/>
                  </a:cubicBezTo>
                  <a:cubicBezTo>
                    <a:pt x="3526" y="7174"/>
                    <a:pt x="3314" y="7539"/>
                    <a:pt x="2979" y="7630"/>
                  </a:cubicBezTo>
                  <a:lnTo>
                    <a:pt x="2949" y="7630"/>
                  </a:lnTo>
                  <a:cubicBezTo>
                    <a:pt x="2844" y="7674"/>
                    <a:pt x="2737" y="7695"/>
                    <a:pt x="2632" y="7695"/>
                  </a:cubicBezTo>
                  <a:cubicBezTo>
                    <a:pt x="2372" y="7695"/>
                    <a:pt x="2128" y="7565"/>
                    <a:pt x="1976" y="7326"/>
                  </a:cubicBezTo>
                  <a:cubicBezTo>
                    <a:pt x="2504" y="7326"/>
                    <a:pt x="3444" y="6800"/>
                    <a:pt x="3464" y="6800"/>
                  </a:cubicBezTo>
                  <a:close/>
                  <a:moveTo>
                    <a:pt x="3952" y="1"/>
                  </a:moveTo>
                  <a:cubicBezTo>
                    <a:pt x="3739" y="518"/>
                    <a:pt x="3374" y="1612"/>
                    <a:pt x="3587" y="2493"/>
                  </a:cubicBezTo>
                  <a:lnTo>
                    <a:pt x="396" y="3284"/>
                  </a:lnTo>
                  <a:lnTo>
                    <a:pt x="61" y="3618"/>
                  </a:lnTo>
                  <a:cubicBezTo>
                    <a:pt x="0" y="5016"/>
                    <a:pt x="0" y="6566"/>
                    <a:pt x="31" y="7630"/>
                  </a:cubicBezTo>
                  <a:lnTo>
                    <a:pt x="31" y="7843"/>
                  </a:lnTo>
                  <a:cubicBezTo>
                    <a:pt x="122" y="10092"/>
                    <a:pt x="2311" y="10366"/>
                    <a:pt x="2311" y="10366"/>
                  </a:cubicBezTo>
                  <a:cubicBezTo>
                    <a:pt x="3344" y="10335"/>
                    <a:pt x="4347" y="10001"/>
                    <a:pt x="5198" y="9393"/>
                  </a:cubicBezTo>
                  <a:lnTo>
                    <a:pt x="5198" y="9393"/>
                  </a:lnTo>
                  <a:cubicBezTo>
                    <a:pt x="5198" y="9393"/>
                    <a:pt x="4548" y="10919"/>
                    <a:pt x="2567" y="10919"/>
                  </a:cubicBezTo>
                  <a:cubicBezTo>
                    <a:pt x="2493" y="10919"/>
                    <a:pt x="2418" y="10917"/>
                    <a:pt x="2341" y="10913"/>
                  </a:cubicBezTo>
                  <a:lnTo>
                    <a:pt x="2311" y="10366"/>
                  </a:lnTo>
                  <a:lnTo>
                    <a:pt x="2311" y="10366"/>
                  </a:lnTo>
                  <a:cubicBezTo>
                    <a:pt x="2311" y="10369"/>
                    <a:pt x="2402" y="12251"/>
                    <a:pt x="2432" y="13618"/>
                  </a:cubicBezTo>
                  <a:cubicBezTo>
                    <a:pt x="3374" y="13892"/>
                    <a:pt x="4347" y="14044"/>
                    <a:pt x="5320" y="14044"/>
                  </a:cubicBezTo>
                  <a:cubicBezTo>
                    <a:pt x="6171" y="14044"/>
                    <a:pt x="6992" y="13952"/>
                    <a:pt x="7782" y="13740"/>
                  </a:cubicBezTo>
                  <a:lnTo>
                    <a:pt x="8116" y="3740"/>
                  </a:lnTo>
                  <a:cubicBezTo>
                    <a:pt x="8116" y="3740"/>
                    <a:pt x="4560" y="3344"/>
                    <a:pt x="3982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43"/>
            <p:cNvSpPr/>
            <p:nvPr/>
          </p:nvSpPr>
          <p:spPr>
            <a:xfrm>
              <a:off x="5891900" y="3127950"/>
              <a:ext cx="16550" cy="14400"/>
            </a:xfrm>
            <a:custGeom>
              <a:avLst/>
              <a:gdLst/>
              <a:ahLst/>
              <a:cxnLst/>
              <a:rect l="l" t="t" r="r" b="b"/>
              <a:pathLst>
                <a:path w="662" h="576" extrusionOk="0">
                  <a:moveTo>
                    <a:pt x="351" y="0"/>
                  </a:moveTo>
                  <a:cubicBezTo>
                    <a:pt x="104" y="0"/>
                    <a:pt x="0" y="286"/>
                    <a:pt x="145" y="489"/>
                  </a:cubicBezTo>
                  <a:cubicBezTo>
                    <a:pt x="205" y="548"/>
                    <a:pt x="277" y="575"/>
                    <a:pt x="348" y="575"/>
                  </a:cubicBezTo>
                  <a:cubicBezTo>
                    <a:pt x="494" y="575"/>
                    <a:pt x="631" y="460"/>
                    <a:pt x="631" y="276"/>
                  </a:cubicBezTo>
                  <a:cubicBezTo>
                    <a:pt x="662" y="124"/>
                    <a:pt x="540" y="2"/>
                    <a:pt x="388" y="2"/>
                  </a:cubicBezTo>
                  <a:cubicBezTo>
                    <a:pt x="375" y="1"/>
                    <a:pt x="363" y="0"/>
                    <a:pt x="3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43"/>
            <p:cNvSpPr/>
            <p:nvPr/>
          </p:nvSpPr>
          <p:spPr>
            <a:xfrm>
              <a:off x="5887150" y="3118675"/>
              <a:ext cx="28900" cy="8575"/>
            </a:xfrm>
            <a:custGeom>
              <a:avLst/>
              <a:gdLst/>
              <a:ahLst/>
              <a:cxnLst/>
              <a:rect l="l" t="t" r="r" b="b"/>
              <a:pathLst>
                <a:path w="1156" h="343" extrusionOk="0">
                  <a:moveTo>
                    <a:pt x="631" y="1"/>
                  </a:moveTo>
                  <a:cubicBezTo>
                    <a:pt x="603" y="1"/>
                    <a:pt x="575" y="3"/>
                    <a:pt x="548" y="9"/>
                  </a:cubicBezTo>
                  <a:cubicBezTo>
                    <a:pt x="396" y="9"/>
                    <a:pt x="244" y="69"/>
                    <a:pt x="122" y="161"/>
                  </a:cubicBezTo>
                  <a:cubicBezTo>
                    <a:pt x="31" y="252"/>
                    <a:pt x="1" y="313"/>
                    <a:pt x="31" y="343"/>
                  </a:cubicBezTo>
                  <a:cubicBezTo>
                    <a:pt x="31" y="343"/>
                    <a:pt x="274" y="191"/>
                    <a:pt x="578" y="191"/>
                  </a:cubicBezTo>
                  <a:cubicBezTo>
                    <a:pt x="821" y="191"/>
                    <a:pt x="1040" y="287"/>
                    <a:pt x="1108" y="287"/>
                  </a:cubicBezTo>
                  <a:cubicBezTo>
                    <a:pt x="1116" y="287"/>
                    <a:pt x="1122" y="286"/>
                    <a:pt x="1125" y="282"/>
                  </a:cubicBezTo>
                  <a:cubicBezTo>
                    <a:pt x="1156" y="221"/>
                    <a:pt x="1125" y="191"/>
                    <a:pt x="1004" y="130"/>
                  </a:cubicBezTo>
                  <a:cubicBezTo>
                    <a:pt x="904" y="55"/>
                    <a:pt x="762" y="1"/>
                    <a:pt x="6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43"/>
            <p:cNvSpPr/>
            <p:nvPr/>
          </p:nvSpPr>
          <p:spPr>
            <a:xfrm>
              <a:off x="5972250" y="3129525"/>
              <a:ext cx="16000" cy="13700"/>
            </a:xfrm>
            <a:custGeom>
              <a:avLst/>
              <a:gdLst/>
              <a:ahLst/>
              <a:cxnLst/>
              <a:rect l="l" t="t" r="r" b="b"/>
              <a:pathLst>
                <a:path w="640" h="548" extrusionOk="0">
                  <a:moveTo>
                    <a:pt x="366" y="0"/>
                  </a:moveTo>
                  <a:cubicBezTo>
                    <a:pt x="1" y="0"/>
                    <a:pt x="1" y="547"/>
                    <a:pt x="366" y="547"/>
                  </a:cubicBezTo>
                  <a:cubicBezTo>
                    <a:pt x="518" y="547"/>
                    <a:pt x="639" y="426"/>
                    <a:pt x="639" y="274"/>
                  </a:cubicBezTo>
                  <a:cubicBezTo>
                    <a:pt x="639" y="122"/>
                    <a:pt x="518" y="0"/>
                    <a:pt x="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43"/>
            <p:cNvSpPr/>
            <p:nvPr/>
          </p:nvSpPr>
          <p:spPr>
            <a:xfrm>
              <a:off x="5969975" y="3119625"/>
              <a:ext cx="28900" cy="8500"/>
            </a:xfrm>
            <a:custGeom>
              <a:avLst/>
              <a:gdLst/>
              <a:ahLst/>
              <a:cxnLst/>
              <a:rect l="l" t="t" r="r" b="b"/>
              <a:pathLst>
                <a:path w="1156" h="340" extrusionOk="0">
                  <a:moveTo>
                    <a:pt x="548" y="1"/>
                  </a:moveTo>
                  <a:cubicBezTo>
                    <a:pt x="396" y="31"/>
                    <a:pt x="244" y="92"/>
                    <a:pt x="122" y="183"/>
                  </a:cubicBezTo>
                  <a:cubicBezTo>
                    <a:pt x="31" y="244"/>
                    <a:pt x="1" y="335"/>
                    <a:pt x="31" y="335"/>
                  </a:cubicBezTo>
                  <a:cubicBezTo>
                    <a:pt x="31" y="338"/>
                    <a:pt x="33" y="339"/>
                    <a:pt x="37" y="339"/>
                  </a:cubicBezTo>
                  <a:cubicBezTo>
                    <a:pt x="75" y="339"/>
                    <a:pt x="299" y="211"/>
                    <a:pt x="548" y="183"/>
                  </a:cubicBezTo>
                  <a:cubicBezTo>
                    <a:pt x="824" y="183"/>
                    <a:pt x="1050" y="309"/>
                    <a:pt x="1112" y="309"/>
                  </a:cubicBezTo>
                  <a:cubicBezTo>
                    <a:pt x="1118" y="309"/>
                    <a:pt x="1123" y="308"/>
                    <a:pt x="1125" y="305"/>
                  </a:cubicBezTo>
                  <a:cubicBezTo>
                    <a:pt x="1156" y="244"/>
                    <a:pt x="1095" y="214"/>
                    <a:pt x="1004" y="153"/>
                  </a:cubicBezTo>
                  <a:cubicBezTo>
                    <a:pt x="852" y="62"/>
                    <a:pt x="700" y="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43"/>
            <p:cNvSpPr/>
            <p:nvPr/>
          </p:nvSpPr>
          <p:spPr>
            <a:xfrm>
              <a:off x="5922875" y="3125725"/>
              <a:ext cx="22050" cy="67450"/>
            </a:xfrm>
            <a:custGeom>
              <a:avLst/>
              <a:gdLst/>
              <a:ahLst/>
              <a:cxnLst/>
              <a:rect l="l" t="t" r="r" b="b"/>
              <a:pathLst>
                <a:path w="882" h="2698" extrusionOk="0">
                  <a:moveTo>
                    <a:pt x="882" y="0"/>
                  </a:moveTo>
                  <a:lnTo>
                    <a:pt x="882" y="0"/>
                  </a:lnTo>
                  <a:cubicBezTo>
                    <a:pt x="639" y="517"/>
                    <a:pt x="426" y="1064"/>
                    <a:pt x="274" y="1611"/>
                  </a:cubicBezTo>
                  <a:lnTo>
                    <a:pt x="61" y="2249"/>
                  </a:lnTo>
                  <a:cubicBezTo>
                    <a:pt x="31" y="2341"/>
                    <a:pt x="0" y="2462"/>
                    <a:pt x="31" y="2553"/>
                  </a:cubicBezTo>
                  <a:cubicBezTo>
                    <a:pt x="61" y="2614"/>
                    <a:pt x="91" y="2675"/>
                    <a:pt x="152" y="2675"/>
                  </a:cubicBezTo>
                  <a:lnTo>
                    <a:pt x="274" y="2675"/>
                  </a:lnTo>
                  <a:cubicBezTo>
                    <a:pt x="365" y="2690"/>
                    <a:pt x="449" y="2698"/>
                    <a:pt x="532" y="2698"/>
                  </a:cubicBezTo>
                  <a:cubicBezTo>
                    <a:pt x="616" y="2698"/>
                    <a:pt x="699" y="2690"/>
                    <a:pt x="791" y="2675"/>
                  </a:cubicBezTo>
                  <a:cubicBezTo>
                    <a:pt x="608" y="2614"/>
                    <a:pt x="456" y="2614"/>
                    <a:pt x="304" y="2614"/>
                  </a:cubicBezTo>
                  <a:cubicBezTo>
                    <a:pt x="213" y="2614"/>
                    <a:pt x="152" y="2584"/>
                    <a:pt x="122" y="2523"/>
                  </a:cubicBezTo>
                  <a:cubicBezTo>
                    <a:pt x="122" y="2432"/>
                    <a:pt x="152" y="2371"/>
                    <a:pt x="183" y="2280"/>
                  </a:cubicBezTo>
                  <a:lnTo>
                    <a:pt x="395" y="1642"/>
                  </a:lnTo>
                  <a:cubicBezTo>
                    <a:pt x="608" y="1125"/>
                    <a:pt x="760" y="578"/>
                    <a:pt x="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43"/>
            <p:cNvSpPr/>
            <p:nvPr/>
          </p:nvSpPr>
          <p:spPr>
            <a:xfrm>
              <a:off x="5930475" y="3199175"/>
              <a:ext cx="38775" cy="22400"/>
            </a:xfrm>
            <a:custGeom>
              <a:avLst/>
              <a:gdLst/>
              <a:ahLst/>
              <a:cxnLst/>
              <a:rect l="l" t="t" r="r" b="b"/>
              <a:pathLst>
                <a:path w="1551" h="896" extrusionOk="0">
                  <a:moveTo>
                    <a:pt x="1508" y="1"/>
                  </a:moveTo>
                  <a:cubicBezTo>
                    <a:pt x="1468" y="1"/>
                    <a:pt x="528" y="527"/>
                    <a:pt x="0" y="527"/>
                  </a:cubicBezTo>
                  <a:cubicBezTo>
                    <a:pt x="152" y="766"/>
                    <a:pt x="412" y="896"/>
                    <a:pt x="681" y="896"/>
                  </a:cubicBezTo>
                  <a:cubicBezTo>
                    <a:pt x="789" y="896"/>
                    <a:pt x="899" y="875"/>
                    <a:pt x="1003" y="831"/>
                  </a:cubicBezTo>
                  <a:cubicBezTo>
                    <a:pt x="1338" y="740"/>
                    <a:pt x="1550" y="406"/>
                    <a:pt x="1459" y="41"/>
                  </a:cubicBezTo>
                  <a:cubicBezTo>
                    <a:pt x="1499" y="13"/>
                    <a:pt x="1514" y="1"/>
                    <a:pt x="15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43"/>
            <p:cNvSpPr/>
            <p:nvPr/>
          </p:nvSpPr>
          <p:spPr>
            <a:xfrm>
              <a:off x="5938825" y="3264025"/>
              <a:ext cx="72225" cy="37425"/>
            </a:xfrm>
            <a:custGeom>
              <a:avLst/>
              <a:gdLst/>
              <a:ahLst/>
              <a:cxnLst/>
              <a:rect l="l" t="t" r="r" b="b"/>
              <a:pathLst>
                <a:path w="2889" h="1497" extrusionOk="0">
                  <a:moveTo>
                    <a:pt x="2888" y="0"/>
                  </a:moveTo>
                  <a:lnTo>
                    <a:pt x="2888" y="0"/>
                  </a:lnTo>
                  <a:cubicBezTo>
                    <a:pt x="2037" y="578"/>
                    <a:pt x="1034" y="912"/>
                    <a:pt x="1" y="942"/>
                  </a:cubicBezTo>
                  <a:lnTo>
                    <a:pt x="31" y="1490"/>
                  </a:lnTo>
                  <a:cubicBezTo>
                    <a:pt x="111" y="1494"/>
                    <a:pt x="188" y="1496"/>
                    <a:pt x="264" y="1496"/>
                  </a:cubicBezTo>
                  <a:cubicBezTo>
                    <a:pt x="2267" y="1496"/>
                    <a:pt x="2888" y="0"/>
                    <a:pt x="2888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43"/>
            <p:cNvSpPr/>
            <p:nvPr/>
          </p:nvSpPr>
          <p:spPr>
            <a:xfrm>
              <a:off x="5866625" y="2955750"/>
              <a:ext cx="368575" cy="416950"/>
            </a:xfrm>
            <a:custGeom>
              <a:avLst/>
              <a:gdLst/>
              <a:ahLst/>
              <a:cxnLst/>
              <a:rect l="l" t="t" r="r" b="b"/>
              <a:pathLst>
                <a:path w="14743" h="16678" extrusionOk="0">
                  <a:moveTo>
                    <a:pt x="5210" y="0"/>
                  </a:moveTo>
                  <a:cubicBezTo>
                    <a:pt x="4358" y="0"/>
                    <a:pt x="3172" y="243"/>
                    <a:pt x="1673" y="1784"/>
                  </a:cubicBezTo>
                  <a:cubicBezTo>
                    <a:pt x="396" y="3030"/>
                    <a:pt x="1" y="4884"/>
                    <a:pt x="609" y="6526"/>
                  </a:cubicBezTo>
                  <a:lnTo>
                    <a:pt x="974" y="6222"/>
                  </a:lnTo>
                  <a:lnTo>
                    <a:pt x="4165" y="5431"/>
                  </a:lnTo>
                  <a:cubicBezTo>
                    <a:pt x="3922" y="4550"/>
                    <a:pt x="4317" y="3456"/>
                    <a:pt x="4560" y="2969"/>
                  </a:cubicBezTo>
                  <a:lnTo>
                    <a:pt x="4560" y="2939"/>
                  </a:lnTo>
                  <a:cubicBezTo>
                    <a:pt x="5138" y="6282"/>
                    <a:pt x="8725" y="6678"/>
                    <a:pt x="8725" y="6678"/>
                  </a:cubicBezTo>
                  <a:lnTo>
                    <a:pt x="8360" y="16678"/>
                  </a:lnTo>
                  <a:cubicBezTo>
                    <a:pt x="8512" y="16617"/>
                    <a:pt x="8633" y="16587"/>
                    <a:pt x="8755" y="16556"/>
                  </a:cubicBezTo>
                  <a:cubicBezTo>
                    <a:pt x="11430" y="15735"/>
                    <a:pt x="13618" y="13790"/>
                    <a:pt x="14743" y="11237"/>
                  </a:cubicBezTo>
                  <a:cubicBezTo>
                    <a:pt x="13254" y="10416"/>
                    <a:pt x="12281" y="8866"/>
                    <a:pt x="12190" y="7194"/>
                  </a:cubicBezTo>
                  <a:cubicBezTo>
                    <a:pt x="12190" y="7012"/>
                    <a:pt x="12159" y="6799"/>
                    <a:pt x="12129" y="6556"/>
                  </a:cubicBezTo>
                  <a:cubicBezTo>
                    <a:pt x="12129" y="6282"/>
                    <a:pt x="12068" y="5978"/>
                    <a:pt x="12007" y="5675"/>
                  </a:cubicBezTo>
                  <a:cubicBezTo>
                    <a:pt x="10913" y="994"/>
                    <a:pt x="6962" y="82"/>
                    <a:pt x="6171" y="51"/>
                  </a:cubicBezTo>
                  <a:cubicBezTo>
                    <a:pt x="5923" y="51"/>
                    <a:pt x="5601" y="0"/>
                    <a:pt x="52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43"/>
            <p:cNvSpPr/>
            <p:nvPr/>
          </p:nvSpPr>
          <p:spPr>
            <a:xfrm>
              <a:off x="4927400" y="3020100"/>
              <a:ext cx="758400" cy="41800"/>
            </a:xfrm>
            <a:custGeom>
              <a:avLst/>
              <a:gdLst/>
              <a:ahLst/>
              <a:cxnLst/>
              <a:rect l="l" t="t" r="r" b="b"/>
              <a:pathLst>
                <a:path w="30336" h="1672" extrusionOk="0">
                  <a:moveTo>
                    <a:pt x="1" y="0"/>
                  </a:moveTo>
                  <a:lnTo>
                    <a:pt x="1" y="1672"/>
                  </a:lnTo>
                  <a:lnTo>
                    <a:pt x="30336" y="1672"/>
                  </a:lnTo>
                  <a:lnTo>
                    <a:pt x="3033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43"/>
            <p:cNvSpPr/>
            <p:nvPr/>
          </p:nvSpPr>
          <p:spPr>
            <a:xfrm>
              <a:off x="4927400" y="3127225"/>
              <a:ext cx="758400" cy="41825"/>
            </a:xfrm>
            <a:custGeom>
              <a:avLst/>
              <a:gdLst/>
              <a:ahLst/>
              <a:cxnLst/>
              <a:rect l="l" t="t" r="r" b="b"/>
              <a:pathLst>
                <a:path w="30336" h="1673" extrusionOk="0">
                  <a:moveTo>
                    <a:pt x="1" y="1"/>
                  </a:moveTo>
                  <a:lnTo>
                    <a:pt x="1" y="1673"/>
                  </a:lnTo>
                  <a:lnTo>
                    <a:pt x="30336" y="1673"/>
                  </a:lnTo>
                  <a:lnTo>
                    <a:pt x="3033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43"/>
            <p:cNvSpPr/>
            <p:nvPr/>
          </p:nvSpPr>
          <p:spPr>
            <a:xfrm>
              <a:off x="4927400" y="3232100"/>
              <a:ext cx="375425" cy="41825"/>
            </a:xfrm>
            <a:custGeom>
              <a:avLst/>
              <a:gdLst/>
              <a:ahLst/>
              <a:cxnLst/>
              <a:rect l="l" t="t" r="r" b="b"/>
              <a:pathLst>
                <a:path w="15017" h="1673" extrusionOk="0">
                  <a:moveTo>
                    <a:pt x="1" y="1"/>
                  </a:moveTo>
                  <a:lnTo>
                    <a:pt x="1" y="1672"/>
                  </a:lnTo>
                  <a:lnTo>
                    <a:pt x="15016" y="1672"/>
                  </a:lnTo>
                  <a:lnTo>
                    <a:pt x="1501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43"/>
            <p:cNvSpPr/>
            <p:nvPr/>
          </p:nvSpPr>
          <p:spPr>
            <a:xfrm>
              <a:off x="6011025" y="4375725"/>
              <a:ext cx="335900" cy="164175"/>
            </a:xfrm>
            <a:custGeom>
              <a:avLst/>
              <a:gdLst/>
              <a:ahLst/>
              <a:cxnLst/>
              <a:rect l="l" t="t" r="r" b="b"/>
              <a:pathLst>
                <a:path w="13436" h="6567" extrusionOk="0">
                  <a:moveTo>
                    <a:pt x="6748" y="1"/>
                  </a:moveTo>
                  <a:lnTo>
                    <a:pt x="0" y="1277"/>
                  </a:lnTo>
                  <a:lnTo>
                    <a:pt x="973" y="6566"/>
                  </a:lnTo>
                  <a:lnTo>
                    <a:pt x="1398" y="6506"/>
                  </a:lnTo>
                  <a:cubicBezTo>
                    <a:pt x="3283" y="6262"/>
                    <a:pt x="10943" y="5107"/>
                    <a:pt x="12128" y="4499"/>
                  </a:cubicBezTo>
                  <a:cubicBezTo>
                    <a:pt x="13435" y="3800"/>
                    <a:pt x="7447" y="3588"/>
                    <a:pt x="7447" y="3588"/>
                  </a:cubicBezTo>
                  <a:lnTo>
                    <a:pt x="674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43"/>
            <p:cNvSpPr/>
            <p:nvPr/>
          </p:nvSpPr>
          <p:spPr>
            <a:xfrm>
              <a:off x="6026225" y="4487875"/>
              <a:ext cx="69925" cy="49750"/>
            </a:xfrm>
            <a:custGeom>
              <a:avLst/>
              <a:gdLst/>
              <a:ahLst/>
              <a:cxnLst/>
              <a:rect l="l" t="t" r="r" b="b"/>
              <a:pathLst>
                <a:path w="2797" h="1990" extrusionOk="0">
                  <a:moveTo>
                    <a:pt x="549" y="1"/>
                  </a:moveTo>
                  <a:cubicBezTo>
                    <a:pt x="363" y="1"/>
                    <a:pt x="178" y="25"/>
                    <a:pt x="0" y="74"/>
                  </a:cubicBezTo>
                  <a:lnTo>
                    <a:pt x="365" y="1989"/>
                  </a:lnTo>
                  <a:lnTo>
                    <a:pt x="2796" y="1564"/>
                  </a:lnTo>
                  <a:cubicBezTo>
                    <a:pt x="2584" y="986"/>
                    <a:pt x="2189" y="530"/>
                    <a:pt x="1672" y="287"/>
                  </a:cubicBezTo>
                  <a:cubicBezTo>
                    <a:pt x="1323" y="103"/>
                    <a:pt x="934" y="1"/>
                    <a:pt x="54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43"/>
            <p:cNvSpPr/>
            <p:nvPr/>
          </p:nvSpPr>
          <p:spPr>
            <a:xfrm>
              <a:off x="6035325" y="4470725"/>
              <a:ext cx="288800" cy="69175"/>
            </a:xfrm>
            <a:custGeom>
              <a:avLst/>
              <a:gdLst/>
              <a:ahLst/>
              <a:cxnLst/>
              <a:rect l="l" t="t" r="r" b="b"/>
              <a:pathLst>
                <a:path w="11552" h="2767" extrusionOk="0">
                  <a:moveTo>
                    <a:pt x="9423" y="0"/>
                  </a:moveTo>
                  <a:cubicBezTo>
                    <a:pt x="9028" y="91"/>
                    <a:pt x="8998" y="973"/>
                    <a:pt x="8998" y="973"/>
                  </a:cubicBezTo>
                  <a:lnTo>
                    <a:pt x="1" y="2614"/>
                  </a:lnTo>
                  <a:lnTo>
                    <a:pt x="1" y="2766"/>
                  </a:lnTo>
                  <a:cubicBezTo>
                    <a:pt x="3466" y="2402"/>
                    <a:pt x="11156" y="943"/>
                    <a:pt x="11369" y="578"/>
                  </a:cubicBezTo>
                  <a:cubicBezTo>
                    <a:pt x="11551" y="213"/>
                    <a:pt x="9423" y="0"/>
                    <a:pt x="9423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43"/>
            <p:cNvSpPr/>
            <p:nvPr/>
          </p:nvSpPr>
          <p:spPr>
            <a:xfrm>
              <a:off x="6035325" y="4482875"/>
              <a:ext cx="280425" cy="53225"/>
            </a:xfrm>
            <a:custGeom>
              <a:avLst/>
              <a:gdLst/>
              <a:ahLst/>
              <a:cxnLst/>
              <a:rect l="l" t="t" r="r" b="b"/>
              <a:pathLst>
                <a:path w="11217" h="2129" extrusionOk="0">
                  <a:moveTo>
                    <a:pt x="11217" y="1"/>
                  </a:moveTo>
                  <a:lnTo>
                    <a:pt x="10882" y="61"/>
                  </a:lnTo>
                  <a:lnTo>
                    <a:pt x="9667" y="335"/>
                  </a:lnTo>
                  <a:cubicBezTo>
                    <a:pt x="8633" y="548"/>
                    <a:pt x="7205" y="821"/>
                    <a:pt x="5624" y="1125"/>
                  </a:cubicBezTo>
                  <a:cubicBezTo>
                    <a:pt x="4043" y="1429"/>
                    <a:pt x="2615" y="1672"/>
                    <a:pt x="1551" y="1855"/>
                  </a:cubicBezTo>
                  <a:lnTo>
                    <a:pt x="335" y="2068"/>
                  </a:lnTo>
                  <a:lnTo>
                    <a:pt x="1" y="2128"/>
                  </a:lnTo>
                  <a:lnTo>
                    <a:pt x="335" y="2098"/>
                  </a:lnTo>
                  <a:lnTo>
                    <a:pt x="1581" y="1916"/>
                  </a:lnTo>
                  <a:cubicBezTo>
                    <a:pt x="2615" y="1733"/>
                    <a:pt x="4043" y="1520"/>
                    <a:pt x="5624" y="1216"/>
                  </a:cubicBezTo>
                  <a:cubicBezTo>
                    <a:pt x="7205" y="913"/>
                    <a:pt x="8633" y="609"/>
                    <a:pt x="9667" y="396"/>
                  </a:cubicBezTo>
                  <a:lnTo>
                    <a:pt x="10882" y="92"/>
                  </a:lnTo>
                  <a:lnTo>
                    <a:pt x="112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43"/>
            <p:cNvSpPr/>
            <p:nvPr/>
          </p:nvSpPr>
          <p:spPr>
            <a:xfrm>
              <a:off x="6258750" y="4468450"/>
              <a:ext cx="12925" cy="29650"/>
            </a:xfrm>
            <a:custGeom>
              <a:avLst/>
              <a:gdLst/>
              <a:ahLst/>
              <a:cxnLst/>
              <a:rect l="l" t="t" r="r" b="b"/>
              <a:pathLst>
                <a:path w="517" h="1186" extrusionOk="0">
                  <a:moveTo>
                    <a:pt x="517" y="0"/>
                  </a:moveTo>
                  <a:lnTo>
                    <a:pt x="517" y="0"/>
                  </a:lnTo>
                  <a:cubicBezTo>
                    <a:pt x="304" y="122"/>
                    <a:pt x="152" y="304"/>
                    <a:pt x="91" y="517"/>
                  </a:cubicBezTo>
                  <a:cubicBezTo>
                    <a:pt x="0" y="730"/>
                    <a:pt x="0" y="973"/>
                    <a:pt x="61" y="1186"/>
                  </a:cubicBezTo>
                  <a:cubicBezTo>
                    <a:pt x="91" y="973"/>
                    <a:pt x="122" y="760"/>
                    <a:pt x="183" y="547"/>
                  </a:cubicBezTo>
                  <a:cubicBezTo>
                    <a:pt x="274" y="365"/>
                    <a:pt x="365" y="182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43"/>
            <p:cNvSpPr/>
            <p:nvPr/>
          </p:nvSpPr>
          <p:spPr>
            <a:xfrm>
              <a:off x="6206300" y="4466150"/>
              <a:ext cx="6875" cy="16000"/>
            </a:xfrm>
            <a:custGeom>
              <a:avLst/>
              <a:gdLst/>
              <a:ahLst/>
              <a:cxnLst/>
              <a:rect l="l" t="t" r="r" b="b"/>
              <a:pathLst>
                <a:path w="275" h="640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53" y="92"/>
                    <a:pt x="92" y="183"/>
                    <a:pt x="62" y="305"/>
                  </a:cubicBezTo>
                  <a:cubicBezTo>
                    <a:pt x="31" y="396"/>
                    <a:pt x="1" y="518"/>
                    <a:pt x="1" y="639"/>
                  </a:cubicBezTo>
                  <a:cubicBezTo>
                    <a:pt x="1" y="639"/>
                    <a:pt x="92" y="518"/>
                    <a:pt x="153" y="335"/>
                  </a:cubicBezTo>
                  <a:cubicBezTo>
                    <a:pt x="214" y="153"/>
                    <a:pt x="274" y="31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43"/>
            <p:cNvSpPr/>
            <p:nvPr/>
          </p:nvSpPr>
          <p:spPr>
            <a:xfrm>
              <a:off x="6190350" y="4466025"/>
              <a:ext cx="9900" cy="11550"/>
            </a:xfrm>
            <a:custGeom>
              <a:avLst/>
              <a:gdLst/>
              <a:ahLst/>
              <a:cxnLst/>
              <a:rect l="l" t="t" r="r" b="b"/>
              <a:pathLst>
                <a:path w="396" h="462" extrusionOk="0">
                  <a:moveTo>
                    <a:pt x="361" y="0"/>
                  </a:moveTo>
                  <a:cubicBezTo>
                    <a:pt x="341" y="0"/>
                    <a:pt x="258" y="83"/>
                    <a:pt x="153" y="188"/>
                  </a:cubicBezTo>
                  <a:cubicBezTo>
                    <a:pt x="61" y="340"/>
                    <a:pt x="1" y="431"/>
                    <a:pt x="31" y="462"/>
                  </a:cubicBezTo>
                  <a:cubicBezTo>
                    <a:pt x="31" y="462"/>
                    <a:pt x="153" y="371"/>
                    <a:pt x="244" y="249"/>
                  </a:cubicBezTo>
                  <a:cubicBezTo>
                    <a:pt x="335" y="128"/>
                    <a:pt x="396" y="6"/>
                    <a:pt x="365" y="6"/>
                  </a:cubicBezTo>
                  <a:cubicBezTo>
                    <a:pt x="365" y="2"/>
                    <a:pt x="364" y="0"/>
                    <a:pt x="3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43"/>
            <p:cNvSpPr/>
            <p:nvPr/>
          </p:nvSpPr>
          <p:spPr>
            <a:xfrm>
              <a:off x="6179725" y="4459575"/>
              <a:ext cx="17500" cy="3875"/>
            </a:xfrm>
            <a:custGeom>
              <a:avLst/>
              <a:gdLst/>
              <a:ahLst/>
              <a:cxnLst/>
              <a:rect l="l" t="t" r="r" b="b"/>
              <a:pathLst>
                <a:path w="700" h="155" extrusionOk="0">
                  <a:moveTo>
                    <a:pt x="537" y="1"/>
                  </a:moveTo>
                  <a:cubicBezTo>
                    <a:pt x="457" y="1"/>
                    <a:pt x="375" y="16"/>
                    <a:pt x="304" y="51"/>
                  </a:cubicBezTo>
                  <a:cubicBezTo>
                    <a:pt x="182" y="51"/>
                    <a:pt x="91" y="82"/>
                    <a:pt x="0" y="142"/>
                  </a:cubicBezTo>
                  <a:cubicBezTo>
                    <a:pt x="27" y="151"/>
                    <a:pt x="56" y="155"/>
                    <a:pt x="87" y="155"/>
                  </a:cubicBezTo>
                  <a:cubicBezTo>
                    <a:pt x="162" y="155"/>
                    <a:pt x="248" y="133"/>
                    <a:pt x="334" y="112"/>
                  </a:cubicBezTo>
                  <a:cubicBezTo>
                    <a:pt x="456" y="112"/>
                    <a:pt x="578" y="82"/>
                    <a:pt x="699" y="21"/>
                  </a:cubicBezTo>
                  <a:cubicBezTo>
                    <a:pt x="649" y="8"/>
                    <a:pt x="593" y="1"/>
                    <a:pt x="5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43"/>
            <p:cNvSpPr/>
            <p:nvPr/>
          </p:nvSpPr>
          <p:spPr>
            <a:xfrm>
              <a:off x="6174400" y="4450200"/>
              <a:ext cx="19775" cy="3600"/>
            </a:xfrm>
            <a:custGeom>
              <a:avLst/>
              <a:gdLst/>
              <a:ahLst/>
              <a:cxnLst/>
              <a:rect l="l" t="t" r="r" b="b"/>
              <a:pathLst>
                <a:path w="791" h="144" extrusionOk="0">
                  <a:moveTo>
                    <a:pt x="791" y="1"/>
                  </a:moveTo>
                  <a:cubicBezTo>
                    <a:pt x="669" y="1"/>
                    <a:pt x="517" y="31"/>
                    <a:pt x="395" y="61"/>
                  </a:cubicBezTo>
                  <a:cubicBezTo>
                    <a:pt x="274" y="61"/>
                    <a:pt x="122" y="61"/>
                    <a:pt x="0" y="92"/>
                  </a:cubicBezTo>
                  <a:cubicBezTo>
                    <a:pt x="103" y="126"/>
                    <a:pt x="205" y="143"/>
                    <a:pt x="306" y="143"/>
                  </a:cubicBezTo>
                  <a:cubicBezTo>
                    <a:pt x="475" y="143"/>
                    <a:pt x="639" y="96"/>
                    <a:pt x="7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43"/>
            <p:cNvSpPr/>
            <p:nvPr/>
          </p:nvSpPr>
          <p:spPr>
            <a:xfrm>
              <a:off x="6208600" y="4446575"/>
              <a:ext cx="30400" cy="21900"/>
            </a:xfrm>
            <a:custGeom>
              <a:avLst/>
              <a:gdLst/>
              <a:ahLst/>
              <a:cxnLst/>
              <a:rect l="l" t="t" r="r" b="b"/>
              <a:pathLst>
                <a:path w="1216" h="876" extrusionOk="0">
                  <a:moveTo>
                    <a:pt x="871" y="84"/>
                  </a:moveTo>
                  <a:cubicBezTo>
                    <a:pt x="935" y="84"/>
                    <a:pt x="999" y="94"/>
                    <a:pt x="1064" y="115"/>
                  </a:cubicBezTo>
                  <a:cubicBezTo>
                    <a:pt x="1155" y="146"/>
                    <a:pt x="1125" y="237"/>
                    <a:pt x="1064" y="298"/>
                  </a:cubicBezTo>
                  <a:cubicBezTo>
                    <a:pt x="1003" y="328"/>
                    <a:pt x="942" y="389"/>
                    <a:pt x="851" y="450"/>
                  </a:cubicBezTo>
                  <a:cubicBezTo>
                    <a:pt x="699" y="510"/>
                    <a:pt x="578" y="571"/>
                    <a:pt x="426" y="632"/>
                  </a:cubicBezTo>
                  <a:cubicBezTo>
                    <a:pt x="304" y="693"/>
                    <a:pt x="197" y="731"/>
                    <a:pt x="121" y="754"/>
                  </a:cubicBezTo>
                  <a:lnTo>
                    <a:pt x="121" y="754"/>
                  </a:lnTo>
                  <a:cubicBezTo>
                    <a:pt x="144" y="661"/>
                    <a:pt x="171" y="563"/>
                    <a:pt x="213" y="480"/>
                  </a:cubicBezTo>
                  <a:cubicBezTo>
                    <a:pt x="304" y="358"/>
                    <a:pt x="395" y="237"/>
                    <a:pt x="547" y="176"/>
                  </a:cubicBezTo>
                  <a:cubicBezTo>
                    <a:pt x="645" y="117"/>
                    <a:pt x="756" y="84"/>
                    <a:pt x="871" y="84"/>
                  </a:cubicBezTo>
                  <a:close/>
                  <a:moveTo>
                    <a:pt x="920" y="1"/>
                  </a:moveTo>
                  <a:cubicBezTo>
                    <a:pt x="600" y="1"/>
                    <a:pt x="308" y="173"/>
                    <a:pt x="182" y="450"/>
                  </a:cubicBezTo>
                  <a:cubicBezTo>
                    <a:pt x="125" y="535"/>
                    <a:pt x="95" y="648"/>
                    <a:pt x="92" y="762"/>
                  </a:cubicBezTo>
                  <a:lnTo>
                    <a:pt x="92" y="762"/>
                  </a:lnTo>
                  <a:cubicBezTo>
                    <a:pt x="34" y="778"/>
                    <a:pt x="0" y="784"/>
                    <a:pt x="0" y="784"/>
                  </a:cubicBezTo>
                  <a:cubicBezTo>
                    <a:pt x="30" y="784"/>
                    <a:pt x="61" y="783"/>
                    <a:pt x="91" y="780"/>
                  </a:cubicBezTo>
                  <a:lnTo>
                    <a:pt x="91" y="780"/>
                  </a:lnTo>
                  <a:cubicBezTo>
                    <a:pt x="91" y="782"/>
                    <a:pt x="91" y="783"/>
                    <a:pt x="91" y="784"/>
                  </a:cubicBezTo>
                  <a:cubicBezTo>
                    <a:pt x="91" y="814"/>
                    <a:pt x="91" y="845"/>
                    <a:pt x="91" y="875"/>
                  </a:cubicBezTo>
                  <a:cubicBezTo>
                    <a:pt x="99" y="844"/>
                    <a:pt x="107" y="812"/>
                    <a:pt x="115" y="778"/>
                  </a:cubicBezTo>
                  <a:lnTo>
                    <a:pt x="115" y="778"/>
                  </a:lnTo>
                  <a:cubicBezTo>
                    <a:pt x="228" y="767"/>
                    <a:pt x="342" y="738"/>
                    <a:pt x="456" y="693"/>
                  </a:cubicBezTo>
                  <a:cubicBezTo>
                    <a:pt x="608" y="662"/>
                    <a:pt x="760" y="602"/>
                    <a:pt x="882" y="510"/>
                  </a:cubicBezTo>
                  <a:cubicBezTo>
                    <a:pt x="973" y="480"/>
                    <a:pt x="1064" y="419"/>
                    <a:pt x="1125" y="358"/>
                  </a:cubicBezTo>
                  <a:cubicBezTo>
                    <a:pt x="1185" y="328"/>
                    <a:pt x="1216" y="267"/>
                    <a:pt x="1216" y="206"/>
                  </a:cubicBezTo>
                  <a:cubicBezTo>
                    <a:pt x="1216" y="146"/>
                    <a:pt x="1185" y="54"/>
                    <a:pt x="1125" y="24"/>
                  </a:cubicBezTo>
                  <a:cubicBezTo>
                    <a:pt x="1056" y="8"/>
                    <a:pt x="988" y="1"/>
                    <a:pt x="9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43"/>
            <p:cNvSpPr/>
            <p:nvPr/>
          </p:nvSpPr>
          <p:spPr>
            <a:xfrm>
              <a:off x="6194150" y="4446975"/>
              <a:ext cx="18275" cy="19200"/>
            </a:xfrm>
            <a:custGeom>
              <a:avLst/>
              <a:gdLst/>
              <a:ahLst/>
              <a:cxnLst/>
              <a:rect l="l" t="t" r="r" b="b"/>
              <a:pathLst>
                <a:path w="731" h="768" extrusionOk="0">
                  <a:moveTo>
                    <a:pt x="200" y="0"/>
                  </a:moveTo>
                  <a:cubicBezTo>
                    <a:pt x="174" y="0"/>
                    <a:pt x="148" y="3"/>
                    <a:pt x="122" y="8"/>
                  </a:cubicBezTo>
                  <a:cubicBezTo>
                    <a:pt x="31" y="38"/>
                    <a:pt x="1" y="160"/>
                    <a:pt x="31" y="251"/>
                  </a:cubicBezTo>
                  <a:cubicBezTo>
                    <a:pt x="61" y="312"/>
                    <a:pt x="92" y="373"/>
                    <a:pt x="153" y="434"/>
                  </a:cubicBezTo>
                  <a:cubicBezTo>
                    <a:pt x="213" y="494"/>
                    <a:pt x="304" y="586"/>
                    <a:pt x="396" y="646"/>
                  </a:cubicBezTo>
                  <a:cubicBezTo>
                    <a:pt x="487" y="707"/>
                    <a:pt x="578" y="738"/>
                    <a:pt x="669" y="768"/>
                  </a:cubicBezTo>
                  <a:cubicBezTo>
                    <a:pt x="669" y="768"/>
                    <a:pt x="578" y="707"/>
                    <a:pt x="426" y="586"/>
                  </a:cubicBezTo>
                  <a:cubicBezTo>
                    <a:pt x="335" y="525"/>
                    <a:pt x="274" y="464"/>
                    <a:pt x="183" y="373"/>
                  </a:cubicBezTo>
                  <a:cubicBezTo>
                    <a:pt x="122" y="282"/>
                    <a:pt x="61" y="130"/>
                    <a:pt x="153" y="99"/>
                  </a:cubicBezTo>
                  <a:cubicBezTo>
                    <a:pt x="174" y="94"/>
                    <a:pt x="196" y="91"/>
                    <a:pt x="217" y="91"/>
                  </a:cubicBezTo>
                  <a:cubicBezTo>
                    <a:pt x="316" y="91"/>
                    <a:pt x="412" y="146"/>
                    <a:pt x="487" y="221"/>
                  </a:cubicBezTo>
                  <a:cubicBezTo>
                    <a:pt x="548" y="282"/>
                    <a:pt x="608" y="373"/>
                    <a:pt x="669" y="494"/>
                  </a:cubicBezTo>
                  <a:cubicBezTo>
                    <a:pt x="669" y="586"/>
                    <a:pt x="700" y="677"/>
                    <a:pt x="700" y="768"/>
                  </a:cubicBezTo>
                  <a:cubicBezTo>
                    <a:pt x="730" y="677"/>
                    <a:pt x="730" y="555"/>
                    <a:pt x="700" y="464"/>
                  </a:cubicBezTo>
                  <a:cubicBezTo>
                    <a:pt x="669" y="342"/>
                    <a:pt x="608" y="251"/>
                    <a:pt x="517" y="160"/>
                  </a:cubicBezTo>
                  <a:cubicBezTo>
                    <a:pt x="442" y="59"/>
                    <a:pt x="324" y="0"/>
                    <a:pt x="2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43"/>
            <p:cNvSpPr/>
            <p:nvPr/>
          </p:nvSpPr>
          <p:spPr>
            <a:xfrm>
              <a:off x="6026975" y="4485625"/>
              <a:ext cx="69175" cy="39900"/>
            </a:xfrm>
            <a:custGeom>
              <a:avLst/>
              <a:gdLst/>
              <a:ahLst/>
              <a:cxnLst/>
              <a:rect l="l" t="t" r="r" b="b"/>
              <a:pathLst>
                <a:path w="2767" h="1596" extrusionOk="0">
                  <a:moveTo>
                    <a:pt x="745" y="0"/>
                  </a:moveTo>
                  <a:cubicBezTo>
                    <a:pt x="670" y="0"/>
                    <a:pt x="593" y="4"/>
                    <a:pt x="517" y="12"/>
                  </a:cubicBezTo>
                  <a:cubicBezTo>
                    <a:pt x="365" y="43"/>
                    <a:pt x="244" y="43"/>
                    <a:pt x="122" y="103"/>
                  </a:cubicBezTo>
                  <a:cubicBezTo>
                    <a:pt x="92" y="103"/>
                    <a:pt x="31" y="134"/>
                    <a:pt x="0" y="164"/>
                  </a:cubicBezTo>
                  <a:cubicBezTo>
                    <a:pt x="0" y="164"/>
                    <a:pt x="183" y="103"/>
                    <a:pt x="517" y="73"/>
                  </a:cubicBezTo>
                  <a:cubicBezTo>
                    <a:pt x="567" y="69"/>
                    <a:pt x="618" y="67"/>
                    <a:pt x="668" y="67"/>
                  </a:cubicBezTo>
                  <a:cubicBezTo>
                    <a:pt x="1012" y="67"/>
                    <a:pt x="1354" y="157"/>
                    <a:pt x="1672" y="316"/>
                  </a:cubicBezTo>
                  <a:cubicBezTo>
                    <a:pt x="2037" y="499"/>
                    <a:pt x="2341" y="803"/>
                    <a:pt x="2554" y="1137"/>
                  </a:cubicBezTo>
                  <a:cubicBezTo>
                    <a:pt x="2696" y="1393"/>
                    <a:pt x="2732" y="1596"/>
                    <a:pt x="2761" y="1596"/>
                  </a:cubicBezTo>
                  <a:cubicBezTo>
                    <a:pt x="2763" y="1596"/>
                    <a:pt x="2765" y="1595"/>
                    <a:pt x="2766" y="1593"/>
                  </a:cubicBezTo>
                  <a:cubicBezTo>
                    <a:pt x="2766" y="1562"/>
                    <a:pt x="2736" y="1502"/>
                    <a:pt x="2736" y="1471"/>
                  </a:cubicBezTo>
                  <a:cubicBezTo>
                    <a:pt x="2706" y="1350"/>
                    <a:pt x="2645" y="1228"/>
                    <a:pt x="2584" y="1106"/>
                  </a:cubicBezTo>
                  <a:cubicBezTo>
                    <a:pt x="2224" y="415"/>
                    <a:pt x="1512" y="0"/>
                    <a:pt x="7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43"/>
            <p:cNvSpPr/>
            <p:nvPr/>
          </p:nvSpPr>
          <p:spPr>
            <a:xfrm>
              <a:off x="6031525" y="4416000"/>
              <a:ext cx="12200" cy="69175"/>
            </a:xfrm>
            <a:custGeom>
              <a:avLst/>
              <a:gdLst/>
              <a:ahLst/>
              <a:cxnLst/>
              <a:rect l="l" t="t" r="r" b="b"/>
              <a:pathLst>
                <a:path w="488" h="2767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457"/>
                    <a:pt x="92" y="943"/>
                    <a:pt x="183" y="1399"/>
                  </a:cubicBezTo>
                  <a:cubicBezTo>
                    <a:pt x="274" y="1855"/>
                    <a:pt x="366" y="2311"/>
                    <a:pt x="487" y="2767"/>
                  </a:cubicBezTo>
                  <a:cubicBezTo>
                    <a:pt x="426" y="2311"/>
                    <a:pt x="366" y="1855"/>
                    <a:pt x="274" y="1369"/>
                  </a:cubicBezTo>
                  <a:cubicBezTo>
                    <a:pt x="214" y="913"/>
                    <a:pt x="122" y="457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43"/>
            <p:cNvSpPr/>
            <p:nvPr/>
          </p:nvSpPr>
          <p:spPr>
            <a:xfrm>
              <a:off x="6114350" y="4497200"/>
              <a:ext cx="49425" cy="9250"/>
            </a:xfrm>
            <a:custGeom>
              <a:avLst/>
              <a:gdLst/>
              <a:ahLst/>
              <a:cxnLst/>
              <a:rect l="l" t="t" r="r" b="b"/>
              <a:pathLst>
                <a:path w="1977" h="370" extrusionOk="0">
                  <a:moveTo>
                    <a:pt x="1962" y="0"/>
                  </a:moveTo>
                  <a:cubicBezTo>
                    <a:pt x="1884" y="0"/>
                    <a:pt x="1493" y="106"/>
                    <a:pt x="1004" y="188"/>
                  </a:cubicBezTo>
                  <a:cubicBezTo>
                    <a:pt x="457" y="279"/>
                    <a:pt x="1" y="340"/>
                    <a:pt x="1" y="370"/>
                  </a:cubicBezTo>
                  <a:cubicBezTo>
                    <a:pt x="335" y="370"/>
                    <a:pt x="670" y="340"/>
                    <a:pt x="1004" y="279"/>
                  </a:cubicBezTo>
                  <a:cubicBezTo>
                    <a:pt x="1338" y="218"/>
                    <a:pt x="1673" y="127"/>
                    <a:pt x="1977" y="5"/>
                  </a:cubicBezTo>
                  <a:cubicBezTo>
                    <a:pt x="1977" y="2"/>
                    <a:pt x="1972" y="0"/>
                    <a:pt x="19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43"/>
            <p:cNvSpPr/>
            <p:nvPr/>
          </p:nvSpPr>
          <p:spPr>
            <a:xfrm>
              <a:off x="6081675" y="4512325"/>
              <a:ext cx="6875" cy="9325"/>
            </a:xfrm>
            <a:custGeom>
              <a:avLst/>
              <a:gdLst/>
              <a:ahLst/>
              <a:cxnLst/>
              <a:rect l="l" t="t" r="r" b="b"/>
              <a:pathLst>
                <a:path w="275" h="373" extrusionOk="0">
                  <a:moveTo>
                    <a:pt x="11" y="0"/>
                  </a:moveTo>
                  <a:cubicBezTo>
                    <a:pt x="5" y="0"/>
                    <a:pt x="1" y="3"/>
                    <a:pt x="1" y="8"/>
                  </a:cubicBezTo>
                  <a:cubicBezTo>
                    <a:pt x="1" y="38"/>
                    <a:pt x="31" y="99"/>
                    <a:pt x="92" y="190"/>
                  </a:cubicBezTo>
                  <a:cubicBezTo>
                    <a:pt x="183" y="282"/>
                    <a:pt x="214" y="373"/>
                    <a:pt x="244" y="373"/>
                  </a:cubicBezTo>
                  <a:cubicBezTo>
                    <a:pt x="275" y="342"/>
                    <a:pt x="244" y="251"/>
                    <a:pt x="183" y="130"/>
                  </a:cubicBezTo>
                  <a:cubicBezTo>
                    <a:pt x="133" y="55"/>
                    <a:pt x="42" y="0"/>
                    <a:pt x="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43"/>
            <p:cNvSpPr/>
            <p:nvPr/>
          </p:nvSpPr>
          <p:spPr>
            <a:xfrm>
              <a:off x="6065725" y="4499300"/>
              <a:ext cx="8375" cy="5650"/>
            </a:xfrm>
            <a:custGeom>
              <a:avLst/>
              <a:gdLst/>
              <a:ahLst/>
              <a:cxnLst/>
              <a:rect l="l" t="t" r="r" b="b"/>
              <a:pathLst>
                <a:path w="335" h="226" extrusionOk="0">
                  <a:moveTo>
                    <a:pt x="32" y="0"/>
                  </a:moveTo>
                  <a:cubicBezTo>
                    <a:pt x="19" y="0"/>
                    <a:pt x="9" y="4"/>
                    <a:pt x="1" y="12"/>
                  </a:cubicBezTo>
                  <a:cubicBezTo>
                    <a:pt x="1" y="12"/>
                    <a:pt x="61" y="73"/>
                    <a:pt x="153" y="134"/>
                  </a:cubicBezTo>
                  <a:cubicBezTo>
                    <a:pt x="213" y="195"/>
                    <a:pt x="305" y="225"/>
                    <a:pt x="305" y="225"/>
                  </a:cubicBezTo>
                  <a:cubicBezTo>
                    <a:pt x="335" y="195"/>
                    <a:pt x="274" y="134"/>
                    <a:pt x="183" y="73"/>
                  </a:cubicBezTo>
                  <a:cubicBezTo>
                    <a:pt x="116" y="29"/>
                    <a:pt x="66" y="0"/>
                    <a:pt x="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43"/>
            <p:cNvSpPr/>
            <p:nvPr/>
          </p:nvSpPr>
          <p:spPr>
            <a:xfrm>
              <a:off x="6046725" y="4494075"/>
              <a:ext cx="10675" cy="3275"/>
            </a:xfrm>
            <a:custGeom>
              <a:avLst/>
              <a:gdLst/>
              <a:ahLst/>
              <a:cxnLst/>
              <a:rect l="l" t="t" r="r" b="b"/>
              <a:pathLst>
                <a:path w="427" h="131" extrusionOk="0">
                  <a:moveTo>
                    <a:pt x="148" y="0"/>
                  </a:moveTo>
                  <a:cubicBezTo>
                    <a:pt x="60" y="0"/>
                    <a:pt x="1" y="45"/>
                    <a:pt x="1" y="69"/>
                  </a:cubicBezTo>
                  <a:cubicBezTo>
                    <a:pt x="1" y="79"/>
                    <a:pt x="11" y="83"/>
                    <a:pt x="29" y="83"/>
                  </a:cubicBezTo>
                  <a:cubicBezTo>
                    <a:pt x="65" y="83"/>
                    <a:pt x="132" y="69"/>
                    <a:pt x="214" y="69"/>
                  </a:cubicBezTo>
                  <a:cubicBezTo>
                    <a:pt x="305" y="100"/>
                    <a:pt x="396" y="130"/>
                    <a:pt x="396" y="130"/>
                  </a:cubicBezTo>
                  <a:cubicBezTo>
                    <a:pt x="426" y="100"/>
                    <a:pt x="366" y="9"/>
                    <a:pt x="214" y="9"/>
                  </a:cubicBezTo>
                  <a:cubicBezTo>
                    <a:pt x="190" y="3"/>
                    <a:pt x="168" y="0"/>
                    <a:pt x="1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43"/>
            <p:cNvSpPr/>
            <p:nvPr/>
          </p:nvSpPr>
          <p:spPr>
            <a:xfrm>
              <a:off x="6033825" y="4493950"/>
              <a:ext cx="5325" cy="2625"/>
            </a:xfrm>
            <a:custGeom>
              <a:avLst/>
              <a:gdLst/>
              <a:ahLst/>
              <a:cxnLst/>
              <a:rect l="l" t="t" r="r" b="b"/>
              <a:pathLst>
                <a:path w="213" h="105" extrusionOk="0">
                  <a:moveTo>
                    <a:pt x="59" y="1"/>
                  </a:moveTo>
                  <a:cubicBezTo>
                    <a:pt x="30" y="1"/>
                    <a:pt x="0" y="22"/>
                    <a:pt x="0" y="44"/>
                  </a:cubicBezTo>
                  <a:cubicBezTo>
                    <a:pt x="0" y="44"/>
                    <a:pt x="30" y="74"/>
                    <a:pt x="91" y="105"/>
                  </a:cubicBezTo>
                  <a:cubicBezTo>
                    <a:pt x="152" y="105"/>
                    <a:pt x="213" y="105"/>
                    <a:pt x="213" y="74"/>
                  </a:cubicBezTo>
                  <a:cubicBezTo>
                    <a:pt x="213" y="44"/>
                    <a:pt x="152" y="14"/>
                    <a:pt x="91" y="14"/>
                  </a:cubicBezTo>
                  <a:cubicBezTo>
                    <a:pt x="82" y="5"/>
                    <a:pt x="71" y="1"/>
                    <a:pt x="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43"/>
            <p:cNvSpPr/>
            <p:nvPr/>
          </p:nvSpPr>
          <p:spPr>
            <a:xfrm>
              <a:off x="5467700" y="3769200"/>
              <a:ext cx="737125" cy="709150"/>
            </a:xfrm>
            <a:custGeom>
              <a:avLst/>
              <a:gdLst/>
              <a:ahLst/>
              <a:cxnLst/>
              <a:rect l="l" t="t" r="r" b="b"/>
              <a:pathLst>
                <a:path w="29485" h="28366" extrusionOk="0">
                  <a:moveTo>
                    <a:pt x="18528" y="0"/>
                  </a:moveTo>
                  <a:cubicBezTo>
                    <a:pt x="18249" y="0"/>
                    <a:pt x="18086" y="37"/>
                    <a:pt x="18086" y="37"/>
                  </a:cubicBezTo>
                  <a:cubicBezTo>
                    <a:pt x="9332" y="219"/>
                    <a:pt x="0" y="21131"/>
                    <a:pt x="0" y="21131"/>
                  </a:cubicBezTo>
                  <a:lnTo>
                    <a:pt x="13101" y="22499"/>
                  </a:lnTo>
                  <a:lnTo>
                    <a:pt x="17295" y="12924"/>
                  </a:lnTo>
                  <a:lnTo>
                    <a:pt x="20609" y="28365"/>
                  </a:lnTo>
                  <a:lnTo>
                    <a:pt x="29484" y="26845"/>
                  </a:lnTo>
                  <a:cubicBezTo>
                    <a:pt x="29484" y="26845"/>
                    <a:pt x="26141" y="14414"/>
                    <a:pt x="25137" y="9216"/>
                  </a:cubicBezTo>
                  <a:cubicBezTo>
                    <a:pt x="23516" y="758"/>
                    <a:pt x="19805" y="0"/>
                    <a:pt x="185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43"/>
            <p:cNvSpPr/>
            <p:nvPr/>
          </p:nvSpPr>
          <p:spPr>
            <a:xfrm>
              <a:off x="5967700" y="4412200"/>
              <a:ext cx="247750" cy="75250"/>
            </a:xfrm>
            <a:custGeom>
              <a:avLst/>
              <a:gdLst/>
              <a:ahLst/>
              <a:cxnLst/>
              <a:rect l="l" t="t" r="r" b="b"/>
              <a:pathLst>
                <a:path w="9910" h="3010" extrusionOk="0">
                  <a:moveTo>
                    <a:pt x="9697" y="1"/>
                  </a:moveTo>
                  <a:lnTo>
                    <a:pt x="1" y="1885"/>
                  </a:lnTo>
                  <a:lnTo>
                    <a:pt x="274" y="3010"/>
                  </a:lnTo>
                  <a:lnTo>
                    <a:pt x="9910" y="1186"/>
                  </a:lnTo>
                  <a:lnTo>
                    <a:pt x="969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43"/>
            <p:cNvSpPr/>
            <p:nvPr/>
          </p:nvSpPr>
          <p:spPr>
            <a:xfrm>
              <a:off x="5802325" y="3982800"/>
              <a:ext cx="17975" cy="7000"/>
            </a:xfrm>
            <a:custGeom>
              <a:avLst/>
              <a:gdLst/>
              <a:ahLst/>
              <a:cxnLst/>
              <a:rect l="l" t="t" r="r" b="b"/>
              <a:pathLst>
                <a:path w="719" h="280" extrusionOk="0">
                  <a:moveTo>
                    <a:pt x="657" y="1"/>
                  </a:moveTo>
                  <a:cubicBezTo>
                    <a:pt x="594" y="1"/>
                    <a:pt x="486" y="27"/>
                    <a:pt x="354" y="64"/>
                  </a:cubicBezTo>
                  <a:cubicBezTo>
                    <a:pt x="141" y="125"/>
                    <a:pt x="20" y="155"/>
                    <a:pt x="20" y="216"/>
                  </a:cubicBezTo>
                  <a:cubicBezTo>
                    <a:pt x="1" y="254"/>
                    <a:pt x="63" y="280"/>
                    <a:pt x="164" y="280"/>
                  </a:cubicBezTo>
                  <a:cubicBezTo>
                    <a:pt x="226" y="280"/>
                    <a:pt x="303" y="270"/>
                    <a:pt x="384" y="247"/>
                  </a:cubicBezTo>
                  <a:cubicBezTo>
                    <a:pt x="597" y="186"/>
                    <a:pt x="719" y="95"/>
                    <a:pt x="719" y="34"/>
                  </a:cubicBezTo>
                  <a:cubicBezTo>
                    <a:pt x="719" y="11"/>
                    <a:pt x="697" y="1"/>
                    <a:pt x="65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43"/>
            <p:cNvSpPr/>
            <p:nvPr/>
          </p:nvSpPr>
          <p:spPr>
            <a:xfrm>
              <a:off x="5856750" y="3967925"/>
              <a:ext cx="38025" cy="6675"/>
            </a:xfrm>
            <a:custGeom>
              <a:avLst/>
              <a:gdLst/>
              <a:ahLst/>
              <a:cxnLst/>
              <a:rect l="l" t="t" r="r" b="b"/>
              <a:pathLst>
                <a:path w="1521" h="267" extrusionOk="0">
                  <a:moveTo>
                    <a:pt x="1013" y="1"/>
                  </a:moveTo>
                  <a:cubicBezTo>
                    <a:pt x="925" y="1"/>
                    <a:pt x="829" y="7"/>
                    <a:pt x="730" y="21"/>
                  </a:cubicBezTo>
                  <a:cubicBezTo>
                    <a:pt x="305" y="51"/>
                    <a:pt x="1" y="173"/>
                    <a:pt x="1" y="234"/>
                  </a:cubicBezTo>
                  <a:cubicBezTo>
                    <a:pt x="1" y="257"/>
                    <a:pt x="50" y="267"/>
                    <a:pt x="134" y="267"/>
                  </a:cubicBezTo>
                  <a:cubicBezTo>
                    <a:pt x="270" y="267"/>
                    <a:pt x="498" y="241"/>
                    <a:pt x="761" y="203"/>
                  </a:cubicBezTo>
                  <a:cubicBezTo>
                    <a:pt x="1004" y="203"/>
                    <a:pt x="1277" y="173"/>
                    <a:pt x="1521" y="112"/>
                  </a:cubicBezTo>
                  <a:cubicBezTo>
                    <a:pt x="1521" y="65"/>
                    <a:pt x="1306" y="1"/>
                    <a:pt x="10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43"/>
            <p:cNvSpPr/>
            <p:nvPr/>
          </p:nvSpPr>
          <p:spPr>
            <a:xfrm>
              <a:off x="5922875" y="3991175"/>
              <a:ext cx="14450" cy="35800"/>
            </a:xfrm>
            <a:custGeom>
              <a:avLst/>
              <a:gdLst/>
              <a:ahLst/>
              <a:cxnLst/>
              <a:rect l="l" t="t" r="r" b="b"/>
              <a:pathLst>
                <a:path w="578" h="1432" extrusionOk="0">
                  <a:moveTo>
                    <a:pt x="40" y="1"/>
                  </a:moveTo>
                  <a:cubicBezTo>
                    <a:pt x="36" y="1"/>
                    <a:pt x="33" y="1"/>
                    <a:pt x="31" y="3"/>
                  </a:cubicBezTo>
                  <a:cubicBezTo>
                    <a:pt x="0" y="246"/>
                    <a:pt x="61" y="519"/>
                    <a:pt x="183" y="763"/>
                  </a:cubicBezTo>
                  <a:cubicBezTo>
                    <a:pt x="304" y="1158"/>
                    <a:pt x="456" y="1431"/>
                    <a:pt x="517" y="1431"/>
                  </a:cubicBezTo>
                  <a:cubicBezTo>
                    <a:pt x="578" y="1431"/>
                    <a:pt x="517" y="1067"/>
                    <a:pt x="365" y="671"/>
                  </a:cubicBezTo>
                  <a:cubicBezTo>
                    <a:pt x="249" y="295"/>
                    <a:pt x="105" y="1"/>
                    <a:pt x="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43"/>
            <p:cNvSpPr/>
            <p:nvPr/>
          </p:nvSpPr>
          <p:spPr>
            <a:xfrm>
              <a:off x="5944900" y="4063425"/>
              <a:ext cx="12200" cy="36500"/>
            </a:xfrm>
            <a:custGeom>
              <a:avLst/>
              <a:gdLst/>
              <a:ahLst/>
              <a:cxnLst/>
              <a:rect l="l" t="t" r="r" b="b"/>
              <a:pathLst>
                <a:path w="488" h="1460" extrusionOk="0">
                  <a:moveTo>
                    <a:pt x="62" y="0"/>
                  </a:moveTo>
                  <a:cubicBezTo>
                    <a:pt x="1" y="0"/>
                    <a:pt x="62" y="365"/>
                    <a:pt x="153" y="760"/>
                  </a:cubicBezTo>
                  <a:cubicBezTo>
                    <a:pt x="274" y="1155"/>
                    <a:pt x="396" y="1459"/>
                    <a:pt x="457" y="1459"/>
                  </a:cubicBezTo>
                  <a:cubicBezTo>
                    <a:pt x="487" y="1459"/>
                    <a:pt x="457" y="1095"/>
                    <a:pt x="365" y="699"/>
                  </a:cubicBezTo>
                  <a:cubicBezTo>
                    <a:pt x="244" y="304"/>
                    <a:pt x="122" y="0"/>
                    <a:pt x="6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43"/>
            <p:cNvSpPr/>
            <p:nvPr/>
          </p:nvSpPr>
          <p:spPr>
            <a:xfrm>
              <a:off x="5963900" y="4137125"/>
              <a:ext cx="11425" cy="36500"/>
            </a:xfrm>
            <a:custGeom>
              <a:avLst/>
              <a:gdLst/>
              <a:ahLst/>
              <a:cxnLst/>
              <a:rect l="l" t="t" r="r" b="b"/>
              <a:pathLst>
                <a:path w="457" h="1460" extrusionOk="0">
                  <a:moveTo>
                    <a:pt x="61" y="1"/>
                  </a:moveTo>
                  <a:cubicBezTo>
                    <a:pt x="1" y="1"/>
                    <a:pt x="31" y="335"/>
                    <a:pt x="153" y="761"/>
                  </a:cubicBezTo>
                  <a:cubicBezTo>
                    <a:pt x="244" y="1156"/>
                    <a:pt x="365" y="1460"/>
                    <a:pt x="426" y="1460"/>
                  </a:cubicBezTo>
                  <a:cubicBezTo>
                    <a:pt x="457" y="1186"/>
                    <a:pt x="426" y="943"/>
                    <a:pt x="335" y="700"/>
                  </a:cubicBezTo>
                  <a:cubicBezTo>
                    <a:pt x="244" y="305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43"/>
            <p:cNvSpPr/>
            <p:nvPr/>
          </p:nvSpPr>
          <p:spPr>
            <a:xfrm>
              <a:off x="5982150" y="4210075"/>
              <a:ext cx="11425" cy="37250"/>
            </a:xfrm>
            <a:custGeom>
              <a:avLst/>
              <a:gdLst/>
              <a:ahLst/>
              <a:cxnLst/>
              <a:rect l="l" t="t" r="r" b="b"/>
              <a:pathLst>
                <a:path w="457" h="1490" extrusionOk="0">
                  <a:moveTo>
                    <a:pt x="31" y="1"/>
                  </a:moveTo>
                  <a:cubicBezTo>
                    <a:pt x="0" y="1"/>
                    <a:pt x="31" y="365"/>
                    <a:pt x="122" y="761"/>
                  </a:cubicBezTo>
                  <a:cubicBezTo>
                    <a:pt x="213" y="1186"/>
                    <a:pt x="334" y="1490"/>
                    <a:pt x="395" y="1490"/>
                  </a:cubicBezTo>
                  <a:cubicBezTo>
                    <a:pt x="456" y="1460"/>
                    <a:pt x="426" y="1125"/>
                    <a:pt x="304" y="730"/>
                  </a:cubicBezTo>
                  <a:cubicBezTo>
                    <a:pt x="213" y="305"/>
                    <a:pt x="9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43"/>
            <p:cNvSpPr/>
            <p:nvPr/>
          </p:nvSpPr>
          <p:spPr>
            <a:xfrm>
              <a:off x="5999625" y="4283800"/>
              <a:ext cx="11425" cy="37250"/>
            </a:xfrm>
            <a:custGeom>
              <a:avLst/>
              <a:gdLst/>
              <a:ahLst/>
              <a:cxnLst/>
              <a:rect l="l" t="t" r="r" b="b"/>
              <a:pathLst>
                <a:path w="457" h="1490" extrusionOk="0">
                  <a:moveTo>
                    <a:pt x="31" y="0"/>
                  </a:moveTo>
                  <a:cubicBezTo>
                    <a:pt x="0" y="0"/>
                    <a:pt x="31" y="365"/>
                    <a:pt x="122" y="760"/>
                  </a:cubicBezTo>
                  <a:cubicBezTo>
                    <a:pt x="213" y="1185"/>
                    <a:pt x="335" y="1489"/>
                    <a:pt x="395" y="1489"/>
                  </a:cubicBezTo>
                  <a:cubicBezTo>
                    <a:pt x="456" y="1489"/>
                    <a:pt x="395" y="1125"/>
                    <a:pt x="304" y="729"/>
                  </a:cubicBezTo>
                  <a:cubicBezTo>
                    <a:pt x="213" y="334"/>
                    <a:pt x="91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43"/>
            <p:cNvSpPr/>
            <p:nvPr/>
          </p:nvSpPr>
          <p:spPr>
            <a:xfrm>
              <a:off x="6016325" y="4358250"/>
              <a:ext cx="11425" cy="36500"/>
            </a:xfrm>
            <a:custGeom>
              <a:avLst/>
              <a:gdLst/>
              <a:ahLst/>
              <a:cxnLst/>
              <a:rect l="l" t="t" r="r" b="b"/>
              <a:pathLst>
                <a:path w="457" h="1460" extrusionOk="0">
                  <a:moveTo>
                    <a:pt x="62" y="1"/>
                  </a:moveTo>
                  <a:cubicBezTo>
                    <a:pt x="1" y="1"/>
                    <a:pt x="31" y="335"/>
                    <a:pt x="123" y="761"/>
                  </a:cubicBezTo>
                  <a:cubicBezTo>
                    <a:pt x="214" y="1156"/>
                    <a:pt x="335" y="1460"/>
                    <a:pt x="396" y="1460"/>
                  </a:cubicBezTo>
                  <a:cubicBezTo>
                    <a:pt x="457" y="1460"/>
                    <a:pt x="426" y="1125"/>
                    <a:pt x="335" y="700"/>
                  </a:cubicBezTo>
                  <a:cubicBezTo>
                    <a:pt x="214" y="305"/>
                    <a:pt x="92" y="1"/>
                    <a:pt x="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43"/>
            <p:cNvSpPr/>
            <p:nvPr/>
          </p:nvSpPr>
          <p:spPr>
            <a:xfrm>
              <a:off x="6033050" y="4432725"/>
              <a:ext cx="6875" cy="18275"/>
            </a:xfrm>
            <a:custGeom>
              <a:avLst/>
              <a:gdLst/>
              <a:ahLst/>
              <a:cxnLst/>
              <a:rect l="l" t="t" r="r" b="b"/>
              <a:pathLst>
                <a:path w="275" h="731" extrusionOk="0">
                  <a:moveTo>
                    <a:pt x="31" y="1"/>
                  </a:moveTo>
                  <a:cubicBezTo>
                    <a:pt x="1" y="1"/>
                    <a:pt x="1" y="153"/>
                    <a:pt x="31" y="365"/>
                  </a:cubicBezTo>
                  <a:cubicBezTo>
                    <a:pt x="92" y="578"/>
                    <a:pt x="153" y="730"/>
                    <a:pt x="213" y="730"/>
                  </a:cubicBezTo>
                  <a:cubicBezTo>
                    <a:pt x="274" y="730"/>
                    <a:pt x="274" y="548"/>
                    <a:pt x="213" y="335"/>
                  </a:cubicBezTo>
                  <a:cubicBezTo>
                    <a:pt x="183" y="12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43"/>
            <p:cNvSpPr/>
            <p:nvPr/>
          </p:nvSpPr>
          <p:spPr>
            <a:xfrm>
              <a:off x="4980600" y="3576325"/>
              <a:ext cx="654300" cy="693800"/>
            </a:xfrm>
            <a:custGeom>
              <a:avLst/>
              <a:gdLst/>
              <a:ahLst/>
              <a:cxnLst/>
              <a:rect l="l" t="t" r="r" b="b"/>
              <a:pathLst>
                <a:path w="26172" h="27752" extrusionOk="0">
                  <a:moveTo>
                    <a:pt x="4894" y="1"/>
                  </a:moveTo>
                  <a:lnTo>
                    <a:pt x="3709" y="92"/>
                  </a:lnTo>
                  <a:lnTo>
                    <a:pt x="457" y="7448"/>
                  </a:lnTo>
                  <a:lnTo>
                    <a:pt x="2463" y="15472"/>
                  </a:lnTo>
                  <a:cubicBezTo>
                    <a:pt x="3526" y="19211"/>
                    <a:pt x="517" y="23983"/>
                    <a:pt x="1" y="27296"/>
                  </a:cubicBezTo>
                  <a:lnTo>
                    <a:pt x="17296" y="27752"/>
                  </a:lnTo>
                  <a:lnTo>
                    <a:pt x="18147" y="16384"/>
                  </a:lnTo>
                  <a:lnTo>
                    <a:pt x="18724" y="21430"/>
                  </a:lnTo>
                  <a:lnTo>
                    <a:pt x="26171" y="22372"/>
                  </a:lnTo>
                  <a:lnTo>
                    <a:pt x="22159" y="8147"/>
                  </a:lnTo>
                  <a:cubicBezTo>
                    <a:pt x="20048" y="149"/>
                    <a:pt x="13284" y="61"/>
                    <a:pt x="12989" y="61"/>
                  </a:cubicBezTo>
                  <a:cubicBezTo>
                    <a:pt x="12983" y="61"/>
                    <a:pt x="12980" y="62"/>
                    <a:pt x="12980" y="62"/>
                  </a:cubicBezTo>
                  <a:lnTo>
                    <a:pt x="489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43"/>
            <p:cNvSpPr/>
            <p:nvPr/>
          </p:nvSpPr>
          <p:spPr>
            <a:xfrm>
              <a:off x="5146250" y="3179675"/>
              <a:ext cx="220400" cy="396675"/>
            </a:xfrm>
            <a:custGeom>
              <a:avLst/>
              <a:gdLst/>
              <a:ahLst/>
              <a:cxnLst/>
              <a:rect l="l" t="t" r="r" b="b"/>
              <a:pathLst>
                <a:path w="8816" h="15867" extrusionOk="0">
                  <a:moveTo>
                    <a:pt x="4195" y="0"/>
                  </a:moveTo>
                  <a:lnTo>
                    <a:pt x="1" y="3769"/>
                  </a:lnTo>
                  <a:lnTo>
                    <a:pt x="62" y="15836"/>
                  </a:lnTo>
                  <a:lnTo>
                    <a:pt x="5928" y="15867"/>
                  </a:lnTo>
                  <a:cubicBezTo>
                    <a:pt x="5806" y="15228"/>
                    <a:pt x="6050" y="12888"/>
                    <a:pt x="6050" y="12888"/>
                  </a:cubicBezTo>
                  <a:cubicBezTo>
                    <a:pt x="6050" y="12888"/>
                    <a:pt x="8512" y="12614"/>
                    <a:pt x="8664" y="10213"/>
                  </a:cubicBezTo>
                  <a:cubicBezTo>
                    <a:pt x="8816" y="7781"/>
                    <a:pt x="8664" y="2189"/>
                    <a:pt x="8664" y="2189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43"/>
            <p:cNvSpPr/>
            <p:nvPr/>
          </p:nvSpPr>
          <p:spPr>
            <a:xfrm>
              <a:off x="5327875" y="3327850"/>
              <a:ext cx="18250" cy="15450"/>
            </a:xfrm>
            <a:custGeom>
              <a:avLst/>
              <a:gdLst/>
              <a:ahLst/>
              <a:cxnLst/>
              <a:rect l="l" t="t" r="r" b="b"/>
              <a:pathLst>
                <a:path w="730" h="618" extrusionOk="0">
                  <a:moveTo>
                    <a:pt x="396" y="0"/>
                  </a:moveTo>
                  <a:cubicBezTo>
                    <a:pt x="122" y="0"/>
                    <a:pt x="0" y="335"/>
                    <a:pt x="183" y="517"/>
                  </a:cubicBezTo>
                  <a:cubicBezTo>
                    <a:pt x="243" y="587"/>
                    <a:pt x="322" y="617"/>
                    <a:pt x="401" y="617"/>
                  </a:cubicBezTo>
                  <a:cubicBezTo>
                    <a:pt x="565" y="617"/>
                    <a:pt x="730" y="488"/>
                    <a:pt x="730" y="304"/>
                  </a:cubicBezTo>
                  <a:cubicBezTo>
                    <a:pt x="700" y="122"/>
                    <a:pt x="578" y="0"/>
                    <a:pt x="3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43"/>
            <p:cNvSpPr/>
            <p:nvPr/>
          </p:nvSpPr>
          <p:spPr>
            <a:xfrm>
              <a:off x="5325600" y="3320250"/>
              <a:ext cx="32700" cy="9975"/>
            </a:xfrm>
            <a:custGeom>
              <a:avLst/>
              <a:gdLst/>
              <a:ahLst/>
              <a:cxnLst/>
              <a:rect l="l" t="t" r="r" b="b"/>
              <a:pathLst>
                <a:path w="1308" h="399" extrusionOk="0">
                  <a:moveTo>
                    <a:pt x="669" y="0"/>
                  </a:moveTo>
                  <a:cubicBezTo>
                    <a:pt x="487" y="0"/>
                    <a:pt x="335" y="31"/>
                    <a:pt x="183" y="152"/>
                  </a:cubicBezTo>
                  <a:cubicBezTo>
                    <a:pt x="61" y="213"/>
                    <a:pt x="0" y="274"/>
                    <a:pt x="31" y="304"/>
                  </a:cubicBezTo>
                  <a:cubicBezTo>
                    <a:pt x="35" y="313"/>
                    <a:pt x="44" y="317"/>
                    <a:pt x="57" y="317"/>
                  </a:cubicBezTo>
                  <a:cubicBezTo>
                    <a:pt x="126" y="317"/>
                    <a:pt x="314" y="210"/>
                    <a:pt x="562" y="210"/>
                  </a:cubicBezTo>
                  <a:cubicBezTo>
                    <a:pt x="587" y="210"/>
                    <a:pt x="612" y="211"/>
                    <a:pt x="639" y="213"/>
                  </a:cubicBezTo>
                  <a:cubicBezTo>
                    <a:pt x="947" y="241"/>
                    <a:pt x="1178" y="399"/>
                    <a:pt x="1236" y="399"/>
                  </a:cubicBezTo>
                  <a:cubicBezTo>
                    <a:pt x="1241" y="399"/>
                    <a:pt x="1244" y="398"/>
                    <a:pt x="1246" y="396"/>
                  </a:cubicBezTo>
                  <a:cubicBezTo>
                    <a:pt x="1307" y="396"/>
                    <a:pt x="1246" y="304"/>
                    <a:pt x="1155" y="213"/>
                  </a:cubicBezTo>
                  <a:cubicBezTo>
                    <a:pt x="1003" y="92"/>
                    <a:pt x="851" y="31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43"/>
            <p:cNvSpPr/>
            <p:nvPr/>
          </p:nvSpPr>
          <p:spPr>
            <a:xfrm>
              <a:off x="5237450" y="3326325"/>
              <a:ext cx="18250" cy="15450"/>
            </a:xfrm>
            <a:custGeom>
              <a:avLst/>
              <a:gdLst/>
              <a:ahLst/>
              <a:cxnLst/>
              <a:rect l="l" t="t" r="r" b="b"/>
              <a:pathLst>
                <a:path w="730" h="618" extrusionOk="0">
                  <a:moveTo>
                    <a:pt x="426" y="1"/>
                  </a:moveTo>
                  <a:cubicBezTo>
                    <a:pt x="122" y="1"/>
                    <a:pt x="0" y="335"/>
                    <a:pt x="183" y="517"/>
                  </a:cubicBezTo>
                  <a:cubicBezTo>
                    <a:pt x="252" y="587"/>
                    <a:pt x="335" y="618"/>
                    <a:pt x="415" y="618"/>
                  </a:cubicBezTo>
                  <a:cubicBezTo>
                    <a:pt x="579" y="618"/>
                    <a:pt x="730" y="489"/>
                    <a:pt x="730" y="305"/>
                  </a:cubicBezTo>
                  <a:cubicBezTo>
                    <a:pt x="730" y="153"/>
                    <a:pt x="578" y="1"/>
                    <a:pt x="4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43"/>
            <p:cNvSpPr/>
            <p:nvPr/>
          </p:nvSpPr>
          <p:spPr>
            <a:xfrm>
              <a:off x="5235175" y="3319300"/>
              <a:ext cx="31925" cy="9425"/>
            </a:xfrm>
            <a:custGeom>
              <a:avLst/>
              <a:gdLst/>
              <a:ahLst/>
              <a:cxnLst/>
              <a:rect l="l" t="t" r="r" b="b"/>
              <a:pathLst>
                <a:path w="1277" h="377" extrusionOk="0">
                  <a:moveTo>
                    <a:pt x="575" y="0"/>
                  </a:moveTo>
                  <a:cubicBezTo>
                    <a:pt x="433" y="0"/>
                    <a:pt x="308" y="55"/>
                    <a:pt x="183" y="130"/>
                  </a:cubicBezTo>
                  <a:cubicBezTo>
                    <a:pt x="61" y="190"/>
                    <a:pt x="0" y="251"/>
                    <a:pt x="31" y="312"/>
                  </a:cubicBezTo>
                  <a:cubicBezTo>
                    <a:pt x="36" y="315"/>
                    <a:pt x="43" y="316"/>
                    <a:pt x="52" y="316"/>
                  </a:cubicBezTo>
                  <a:cubicBezTo>
                    <a:pt x="136" y="316"/>
                    <a:pt x="365" y="190"/>
                    <a:pt x="669" y="190"/>
                  </a:cubicBezTo>
                  <a:cubicBezTo>
                    <a:pt x="978" y="218"/>
                    <a:pt x="1183" y="376"/>
                    <a:pt x="1260" y="376"/>
                  </a:cubicBezTo>
                  <a:cubicBezTo>
                    <a:pt x="1267" y="376"/>
                    <a:pt x="1272" y="375"/>
                    <a:pt x="1277" y="373"/>
                  </a:cubicBezTo>
                  <a:cubicBezTo>
                    <a:pt x="1277" y="342"/>
                    <a:pt x="1246" y="282"/>
                    <a:pt x="1155" y="190"/>
                  </a:cubicBezTo>
                  <a:cubicBezTo>
                    <a:pt x="1034" y="69"/>
                    <a:pt x="851" y="8"/>
                    <a:pt x="669" y="8"/>
                  </a:cubicBezTo>
                  <a:cubicBezTo>
                    <a:pt x="637" y="3"/>
                    <a:pt x="605" y="0"/>
                    <a:pt x="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43"/>
            <p:cNvSpPr/>
            <p:nvPr/>
          </p:nvSpPr>
          <p:spPr>
            <a:xfrm>
              <a:off x="5294450" y="3325575"/>
              <a:ext cx="22800" cy="73525"/>
            </a:xfrm>
            <a:custGeom>
              <a:avLst/>
              <a:gdLst/>
              <a:ahLst/>
              <a:cxnLst/>
              <a:rect l="l" t="t" r="r" b="b"/>
              <a:pathLst>
                <a:path w="912" h="2941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608"/>
                    <a:pt x="274" y="1216"/>
                    <a:pt x="486" y="1794"/>
                  </a:cubicBezTo>
                  <a:lnTo>
                    <a:pt x="730" y="2493"/>
                  </a:lnTo>
                  <a:cubicBezTo>
                    <a:pt x="760" y="2584"/>
                    <a:pt x="790" y="2675"/>
                    <a:pt x="790" y="2766"/>
                  </a:cubicBezTo>
                  <a:cubicBezTo>
                    <a:pt x="760" y="2827"/>
                    <a:pt x="669" y="2827"/>
                    <a:pt x="578" y="2827"/>
                  </a:cubicBezTo>
                  <a:cubicBezTo>
                    <a:pt x="395" y="2827"/>
                    <a:pt x="213" y="2857"/>
                    <a:pt x="30" y="2918"/>
                  </a:cubicBezTo>
                  <a:cubicBezTo>
                    <a:pt x="122" y="2933"/>
                    <a:pt x="213" y="2941"/>
                    <a:pt x="308" y="2941"/>
                  </a:cubicBezTo>
                  <a:cubicBezTo>
                    <a:pt x="403" y="2941"/>
                    <a:pt x="502" y="2933"/>
                    <a:pt x="608" y="2918"/>
                  </a:cubicBezTo>
                  <a:lnTo>
                    <a:pt x="730" y="2918"/>
                  </a:lnTo>
                  <a:cubicBezTo>
                    <a:pt x="790" y="2918"/>
                    <a:pt x="851" y="2857"/>
                    <a:pt x="881" y="2797"/>
                  </a:cubicBezTo>
                  <a:cubicBezTo>
                    <a:pt x="912" y="2675"/>
                    <a:pt x="912" y="2553"/>
                    <a:pt x="851" y="2462"/>
                  </a:cubicBezTo>
                  <a:lnTo>
                    <a:pt x="638" y="1763"/>
                  </a:lnTo>
                  <a:cubicBezTo>
                    <a:pt x="456" y="1155"/>
                    <a:pt x="243" y="578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43"/>
            <p:cNvSpPr/>
            <p:nvPr/>
          </p:nvSpPr>
          <p:spPr>
            <a:xfrm>
              <a:off x="5263275" y="3406125"/>
              <a:ext cx="44875" cy="23250"/>
            </a:xfrm>
            <a:custGeom>
              <a:avLst/>
              <a:gdLst/>
              <a:ahLst/>
              <a:cxnLst/>
              <a:rect l="l" t="t" r="r" b="b"/>
              <a:pathLst>
                <a:path w="1795" h="930" extrusionOk="0">
                  <a:moveTo>
                    <a:pt x="183" y="0"/>
                  </a:moveTo>
                  <a:cubicBezTo>
                    <a:pt x="183" y="0"/>
                    <a:pt x="1" y="578"/>
                    <a:pt x="700" y="851"/>
                  </a:cubicBezTo>
                  <a:cubicBezTo>
                    <a:pt x="815" y="904"/>
                    <a:pt x="936" y="929"/>
                    <a:pt x="1055" y="929"/>
                  </a:cubicBezTo>
                  <a:cubicBezTo>
                    <a:pt x="1343" y="929"/>
                    <a:pt x="1622" y="784"/>
                    <a:pt x="1794" y="547"/>
                  </a:cubicBezTo>
                  <a:cubicBezTo>
                    <a:pt x="1217" y="486"/>
                    <a:pt x="669" y="304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43"/>
            <p:cNvSpPr/>
            <p:nvPr/>
          </p:nvSpPr>
          <p:spPr>
            <a:xfrm>
              <a:off x="5217700" y="3474500"/>
              <a:ext cx="79800" cy="41975"/>
            </a:xfrm>
            <a:custGeom>
              <a:avLst/>
              <a:gdLst/>
              <a:ahLst/>
              <a:cxnLst/>
              <a:rect l="l" t="t" r="r" b="b"/>
              <a:pathLst>
                <a:path w="3192" h="1679" extrusionOk="0">
                  <a:moveTo>
                    <a:pt x="0" y="1"/>
                  </a:moveTo>
                  <a:cubicBezTo>
                    <a:pt x="0" y="1"/>
                    <a:pt x="683" y="1678"/>
                    <a:pt x="2927" y="1678"/>
                  </a:cubicBezTo>
                  <a:cubicBezTo>
                    <a:pt x="3004" y="1678"/>
                    <a:pt x="3081" y="1676"/>
                    <a:pt x="3161" y="1672"/>
                  </a:cubicBezTo>
                  <a:lnTo>
                    <a:pt x="3192" y="1095"/>
                  </a:lnTo>
                  <a:cubicBezTo>
                    <a:pt x="2037" y="1034"/>
                    <a:pt x="942" y="669"/>
                    <a:pt x="0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43"/>
            <p:cNvSpPr/>
            <p:nvPr/>
          </p:nvSpPr>
          <p:spPr>
            <a:xfrm>
              <a:off x="5046725" y="3136250"/>
              <a:ext cx="335875" cy="349675"/>
            </a:xfrm>
            <a:custGeom>
              <a:avLst/>
              <a:gdLst/>
              <a:ahLst/>
              <a:cxnLst/>
              <a:rect l="l" t="t" r="r" b="b"/>
              <a:pathLst>
                <a:path w="13435" h="13987" extrusionOk="0">
                  <a:moveTo>
                    <a:pt x="6866" y="0"/>
                  </a:moveTo>
                  <a:cubicBezTo>
                    <a:pt x="6739" y="0"/>
                    <a:pt x="6647" y="5"/>
                    <a:pt x="6596" y="5"/>
                  </a:cubicBezTo>
                  <a:cubicBezTo>
                    <a:pt x="6596" y="5"/>
                    <a:pt x="6539" y="1"/>
                    <a:pt x="6437" y="1"/>
                  </a:cubicBezTo>
                  <a:cubicBezTo>
                    <a:pt x="5538" y="1"/>
                    <a:pt x="1110" y="295"/>
                    <a:pt x="182" y="6023"/>
                  </a:cubicBezTo>
                  <a:cubicBezTo>
                    <a:pt x="152" y="6236"/>
                    <a:pt x="91" y="6783"/>
                    <a:pt x="61" y="7239"/>
                  </a:cubicBezTo>
                  <a:cubicBezTo>
                    <a:pt x="61" y="7239"/>
                    <a:pt x="61" y="7269"/>
                    <a:pt x="61" y="7482"/>
                  </a:cubicBezTo>
                  <a:cubicBezTo>
                    <a:pt x="30" y="7695"/>
                    <a:pt x="0" y="7847"/>
                    <a:pt x="0" y="7968"/>
                  </a:cubicBezTo>
                  <a:cubicBezTo>
                    <a:pt x="0" y="9549"/>
                    <a:pt x="456" y="13196"/>
                    <a:pt x="4134" y="13987"/>
                  </a:cubicBezTo>
                  <a:lnTo>
                    <a:pt x="4134" y="8637"/>
                  </a:lnTo>
                  <a:lnTo>
                    <a:pt x="4499" y="8667"/>
                  </a:lnTo>
                  <a:cubicBezTo>
                    <a:pt x="4499" y="8667"/>
                    <a:pt x="7538" y="6996"/>
                    <a:pt x="8298" y="3470"/>
                  </a:cubicBezTo>
                  <a:cubicBezTo>
                    <a:pt x="8420" y="4199"/>
                    <a:pt x="8602" y="5689"/>
                    <a:pt x="8328" y="6631"/>
                  </a:cubicBezTo>
                  <a:lnTo>
                    <a:pt x="12645" y="7330"/>
                  </a:lnTo>
                  <a:cubicBezTo>
                    <a:pt x="13070" y="6357"/>
                    <a:pt x="13131" y="5294"/>
                    <a:pt x="12857" y="4290"/>
                  </a:cubicBezTo>
                  <a:lnTo>
                    <a:pt x="12857" y="4290"/>
                  </a:lnTo>
                  <a:cubicBezTo>
                    <a:pt x="13070" y="4868"/>
                    <a:pt x="13222" y="5476"/>
                    <a:pt x="13253" y="6084"/>
                  </a:cubicBezTo>
                  <a:cubicBezTo>
                    <a:pt x="13344" y="6935"/>
                    <a:pt x="13222" y="7452"/>
                    <a:pt x="13253" y="7452"/>
                  </a:cubicBezTo>
                  <a:cubicBezTo>
                    <a:pt x="13313" y="7360"/>
                    <a:pt x="13344" y="7239"/>
                    <a:pt x="13344" y="7117"/>
                  </a:cubicBezTo>
                  <a:cubicBezTo>
                    <a:pt x="13405" y="6783"/>
                    <a:pt x="13435" y="6418"/>
                    <a:pt x="13405" y="6084"/>
                  </a:cubicBezTo>
                  <a:cubicBezTo>
                    <a:pt x="13374" y="4169"/>
                    <a:pt x="12341" y="2376"/>
                    <a:pt x="10699" y="1342"/>
                  </a:cubicBezTo>
                  <a:cubicBezTo>
                    <a:pt x="8957" y="105"/>
                    <a:pt x="7488" y="0"/>
                    <a:pt x="68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43"/>
            <p:cNvSpPr/>
            <p:nvPr/>
          </p:nvSpPr>
          <p:spPr>
            <a:xfrm>
              <a:off x="4928925" y="3266050"/>
              <a:ext cx="133775" cy="115025"/>
            </a:xfrm>
            <a:custGeom>
              <a:avLst/>
              <a:gdLst/>
              <a:ahLst/>
              <a:cxnLst/>
              <a:rect l="l" t="t" r="r" b="b"/>
              <a:pathLst>
                <a:path w="5351" h="4601" extrusionOk="0">
                  <a:moveTo>
                    <a:pt x="2610" y="1"/>
                  </a:moveTo>
                  <a:cubicBezTo>
                    <a:pt x="1928" y="1"/>
                    <a:pt x="1241" y="233"/>
                    <a:pt x="669" y="709"/>
                  </a:cubicBezTo>
                  <a:cubicBezTo>
                    <a:pt x="426" y="892"/>
                    <a:pt x="213" y="1135"/>
                    <a:pt x="122" y="1439"/>
                  </a:cubicBezTo>
                  <a:cubicBezTo>
                    <a:pt x="1" y="1743"/>
                    <a:pt x="61" y="2047"/>
                    <a:pt x="274" y="2290"/>
                  </a:cubicBezTo>
                  <a:cubicBezTo>
                    <a:pt x="391" y="2424"/>
                    <a:pt x="554" y="2493"/>
                    <a:pt x="718" y="2493"/>
                  </a:cubicBezTo>
                  <a:cubicBezTo>
                    <a:pt x="774" y="2493"/>
                    <a:pt x="831" y="2485"/>
                    <a:pt x="885" y="2468"/>
                  </a:cubicBezTo>
                  <a:lnTo>
                    <a:pt x="885" y="2468"/>
                  </a:lnTo>
                  <a:cubicBezTo>
                    <a:pt x="601" y="2707"/>
                    <a:pt x="545" y="3174"/>
                    <a:pt x="821" y="3475"/>
                  </a:cubicBezTo>
                  <a:cubicBezTo>
                    <a:pt x="963" y="3630"/>
                    <a:pt x="1149" y="3703"/>
                    <a:pt x="1334" y="3703"/>
                  </a:cubicBezTo>
                  <a:cubicBezTo>
                    <a:pt x="1585" y="3703"/>
                    <a:pt x="1836" y="3569"/>
                    <a:pt x="1976" y="3323"/>
                  </a:cubicBezTo>
                  <a:lnTo>
                    <a:pt x="1976" y="3323"/>
                  </a:lnTo>
                  <a:cubicBezTo>
                    <a:pt x="1885" y="3536"/>
                    <a:pt x="1824" y="3779"/>
                    <a:pt x="1855" y="3992"/>
                  </a:cubicBezTo>
                  <a:cubicBezTo>
                    <a:pt x="1855" y="4266"/>
                    <a:pt x="2007" y="4478"/>
                    <a:pt x="2220" y="4570"/>
                  </a:cubicBezTo>
                  <a:cubicBezTo>
                    <a:pt x="2282" y="4591"/>
                    <a:pt x="2347" y="4600"/>
                    <a:pt x="2411" y="4600"/>
                  </a:cubicBezTo>
                  <a:cubicBezTo>
                    <a:pt x="2626" y="4600"/>
                    <a:pt x="2839" y="4490"/>
                    <a:pt x="2979" y="4326"/>
                  </a:cubicBezTo>
                  <a:cubicBezTo>
                    <a:pt x="3162" y="4083"/>
                    <a:pt x="3314" y="3871"/>
                    <a:pt x="3466" y="3597"/>
                  </a:cubicBezTo>
                  <a:cubicBezTo>
                    <a:pt x="3891" y="2989"/>
                    <a:pt x="4590" y="2624"/>
                    <a:pt x="5350" y="2624"/>
                  </a:cubicBezTo>
                  <a:lnTo>
                    <a:pt x="4894" y="1044"/>
                  </a:lnTo>
                  <a:cubicBezTo>
                    <a:pt x="4290" y="355"/>
                    <a:pt x="3453" y="1"/>
                    <a:pt x="26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43"/>
            <p:cNvSpPr/>
            <p:nvPr/>
          </p:nvSpPr>
          <p:spPr>
            <a:xfrm>
              <a:off x="4959325" y="3243300"/>
              <a:ext cx="90450" cy="48100"/>
            </a:xfrm>
            <a:custGeom>
              <a:avLst/>
              <a:gdLst/>
              <a:ahLst/>
              <a:cxnLst/>
              <a:rect l="l" t="t" r="r" b="b"/>
              <a:pathLst>
                <a:path w="3618" h="1924" extrusionOk="0">
                  <a:moveTo>
                    <a:pt x="496" y="1"/>
                  </a:moveTo>
                  <a:cubicBezTo>
                    <a:pt x="321" y="1"/>
                    <a:pt x="151" y="55"/>
                    <a:pt x="1" y="130"/>
                  </a:cubicBezTo>
                  <a:lnTo>
                    <a:pt x="639" y="130"/>
                  </a:lnTo>
                  <a:cubicBezTo>
                    <a:pt x="1125" y="160"/>
                    <a:pt x="1611" y="282"/>
                    <a:pt x="2067" y="525"/>
                  </a:cubicBezTo>
                  <a:cubicBezTo>
                    <a:pt x="2523" y="738"/>
                    <a:pt x="2918" y="1042"/>
                    <a:pt x="3222" y="1437"/>
                  </a:cubicBezTo>
                  <a:cubicBezTo>
                    <a:pt x="3466" y="1741"/>
                    <a:pt x="3587" y="1923"/>
                    <a:pt x="3618" y="1923"/>
                  </a:cubicBezTo>
                  <a:cubicBezTo>
                    <a:pt x="3557" y="1711"/>
                    <a:pt x="3466" y="1528"/>
                    <a:pt x="3344" y="1346"/>
                  </a:cubicBezTo>
                  <a:cubicBezTo>
                    <a:pt x="2740" y="511"/>
                    <a:pt x="1808" y="4"/>
                    <a:pt x="782" y="4"/>
                  </a:cubicBezTo>
                  <a:cubicBezTo>
                    <a:pt x="724" y="4"/>
                    <a:pt x="667" y="5"/>
                    <a:pt x="608" y="8"/>
                  </a:cubicBezTo>
                  <a:cubicBezTo>
                    <a:pt x="571" y="3"/>
                    <a:pt x="533" y="1"/>
                    <a:pt x="4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43"/>
            <p:cNvSpPr/>
            <p:nvPr/>
          </p:nvSpPr>
          <p:spPr>
            <a:xfrm>
              <a:off x="5043675" y="3287575"/>
              <a:ext cx="9150" cy="55500"/>
            </a:xfrm>
            <a:custGeom>
              <a:avLst/>
              <a:gdLst/>
              <a:ahLst/>
              <a:cxnLst/>
              <a:rect l="l" t="t" r="r" b="b"/>
              <a:pathLst>
                <a:path w="366" h="2220" extrusionOk="0">
                  <a:moveTo>
                    <a:pt x="365" y="0"/>
                  </a:moveTo>
                  <a:cubicBezTo>
                    <a:pt x="61" y="700"/>
                    <a:pt x="0" y="1490"/>
                    <a:pt x="152" y="2219"/>
                  </a:cubicBezTo>
                  <a:cubicBezTo>
                    <a:pt x="244" y="1855"/>
                    <a:pt x="274" y="1490"/>
                    <a:pt x="274" y="1125"/>
                  </a:cubicBezTo>
                  <a:cubicBezTo>
                    <a:pt x="365" y="760"/>
                    <a:pt x="365" y="396"/>
                    <a:pt x="36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43"/>
            <p:cNvSpPr/>
            <p:nvPr/>
          </p:nvSpPr>
          <p:spPr>
            <a:xfrm>
              <a:off x="5112825" y="3326225"/>
              <a:ext cx="41050" cy="60050"/>
            </a:xfrm>
            <a:custGeom>
              <a:avLst/>
              <a:gdLst/>
              <a:ahLst/>
              <a:cxnLst/>
              <a:rect l="l" t="t" r="r" b="b"/>
              <a:pathLst>
                <a:path w="1642" h="2402" extrusionOk="0">
                  <a:moveTo>
                    <a:pt x="922" y="1"/>
                  </a:moveTo>
                  <a:cubicBezTo>
                    <a:pt x="766" y="1"/>
                    <a:pt x="608" y="32"/>
                    <a:pt x="456" y="96"/>
                  </a:cubicBezTo>
                  <a:cubicBezTo>
                    <a:pt x="274" y="278"/>
                    <a:pt x="122" y="521"/>
                    <a:pt x="92" y="825"/>
                  </a:cubicBezTo>
                  <a:cubicBezTo>
                    <a:pt x="0" y="1251"/>
                    <a:pt x="92" y="1737"/>
                    <a:pt x="426" y="2102"/>
                  </a:cubicBezTo>
                  <a:cubicBezTo>
                    <a:pt x="606" y="2300"/>
                    <a:pt x="860" y="2402"/>
                    <a:pt x="1120" y="2402"/>
                  </a:cubicBezTo>
                  <a:cubicBezTo>
                    <a:pt x="1299" y="2402"/>
                    <a:pt x="1480" y="2353"/>
                    <a:pt x="1642" y="2254"/>
                  </a:cubicBezTo>
                  <a:lnTo>
                    <a:pt x="1551" y="187"/>
                  </a:lnTo>
                  <a:cubicBezTo>
                    <a:pt x="1356" y="63"/>
                    <a:pt x="1140" y="1"/>
                    <a:pt x="922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43"/>
            <p:cNvSpPr/>
            <p:nvPr/>
          </p:nvSpPr>
          <p:spPr>
            <a:xfrm>
              <a:off x="5117375" y="3338600"/>
              <a:ext cx="26625" cy="35350"/>
            </a:xfrm>
            <a:custGeom>
              <a:avLst/>
              <a:gdLst/>
              <a:ahLst/>
              <a:cxnLst/>
              <a:rect l="l" t="t" r="r" b="b"/>
              <a:pathLst>
                <a:path w="1065" h="1414" extrusionOk="0">
                  <a:moveTo>
                    <a:pt x="901" y="0"/>
                  </a:moveTo>
                  <a:cubicBezTo>
                    <a:pt x="854" y="0"/>
                    <a:pt x="796" y="7"/>
                    <a:pt x="730" y="26"/>
                  </a:cubicBezTo>
                  <a:cubicBezTo>
                    <a:pt x="92" y="209"/>
                    <a:pt x="1" y="1060"/>
                    <a:pt x="609" y="1364"/>
                  </a:cubicBezTo>
                  <a:cubicBezTo>
                    <a:pt x="687" y="1403"/>
                    <a:pt x="759" y="1414"/>
                    <a:pt x="814" y="1414"/>
                  </a:cubicBezTo>
                  <a:cubicBezTo>
                    <a:pt x="888" y="1414"/>
                    <a:pt x="930" y="1394"/>
                    <a:pt x="913" y="1394"/>
                  </a:cubicBezTo>
                  <a:cubicBezTo>
                    <a:pt x="913" y="1333"/>
                    <a:pt x="821" y="1333"/>
                    <a:pt x="670" y="1212"/>
                  </a:cubicBezTo>
                  <a:cubicBezTo>
                    <a:pt x="274" y="938"/>
                    <a:pt x="335" y="361"/>
                    <a:pt x="761" y="148"/>
                  </a:cubicBezTo>
                  <a:cubicBezTo>
                    <a:pt x="913" y="87"/>
                    <a:pt x="1034" y="87"/>
                    <a:pt x="1065" y="57"/>
                  </a:cubicBezTo>
                  <a:cubicBezTo>
                    <a:pt x="1065" y="36"/>
                    <a:pt x="1007" y="0"/>
                    <a:pt x="901" y="0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43"/>
            <p:cNvSpPr/>
            <p:nvPr/>
          </p:nvSpPr>
          <p:spPr>
            <a:xfrm>
              <a:off x="5100675" y="3373450"/>
              <a:ext cx="36500" cy="34350"/>
            </a:xfrm>
            <a:custGeom>
              <a:avLst/>
              <a:gdLst/>
              <a:ahLst/>
              <a:cxnLst/>
              <a:rect l="l" t="t" r="r" b="b"/>
              <a:pathLst>
                <a:path w="1460" h="1374" extrusionOk="0">
                  <a:moveTo>
                    <a:pt x="699" y="0"/>
                  </a:moveTo>
                  <a:cubicBezTo>
                    <a:pt x="486" y="0"/>
                    <a:pt x="304" y="91"/>
                    <a:pt x="213" y="243"/>
                  </a:cubicBezTo>
                  <a:cubicBezTo>
                    <a:pt x="61" y="426"/>
                    <a:pt x="0" y="638"/>
                    <a:pt x="61" y="851"/>
                  </a:cubicBezTo>
                  <a:cubicBezTo>
                    <a:pt x="122" y="1094"/>
                    <a:pt x="334" y="1277"/>
                    <a:pt x="578" y="1368"/>
                  </a:cubicBezTo>
                  <a:cubicBezTo>
                    <a:pt x="612" y="1372"/>
                    <a:pt x="646" y="1374"/>
                    <a:pt x="679" y="1374"/>
                  </a:cubicBezTo>
                  <a:cubicBezTo>
                    <a:pt x="911" y="1374"/>
                    <a:pt x="1117" y="1281"/>
                    <a:pt x="1277" y="1094"/>
                  </a:cubicBezTo>
                  <a:cubicBezTo>
                    <a:pt x="1398" y="942"/>
                    <a:pt x="1459" y="730"/>
                    <a:pt x="1398" y="517"/>
                  </a:cubicBezTo>
                  <a:cubicBezTo>
                    <a:pt x="1368" y="395"/>
                    <a:pt x="1338" y="243"/>
                    <a:pt x="1246" y="152"/>
                  </a:cubicBezTo>
                  <a:cubicBezTo>
                    <a:pt x="1186" y="61"/>
                    <a:pt x="1155" y="31"/>
                    <a:pt x="1155" y="30"/>
                  </a:cubicBezTo>
                  <a:lnTo>
                    <a:pt x="1155" y="30"/>
                  </a:lnTo>
                  <a:cubicBezTo>
                    <a:pt x="1246" y="182"/>
                    <a:pt x="1307" y="334"/>
                    <a:pt x="1368" y="517"/>
                  </a:cubicBezTo>
                  <a:cubicBezTo>
                    <a:pt x="1440" y="968"/>
                    <a:pt x="1073" y="1248"/>
                    <a:pt x="718" y="1248"/>
                  </a:cubicBezTo>
                  <a:cubicBezTo>
                    <a:pt x="475" y="1248"/>
                    <a:pt x="238" y="1117"/>
                    <a:pt x="152" y="821"/>
                  </a:cubicBezTo>
                  <a:cubicBezTo>
                    <a:pt x="91" y="638"/>
                    <a:pt x="122" y="426"/>
                    <a:pt x="243" y="274"/>
                  </a:cubicBezTo>
                  <a:cubicBezTo>
                    <a:pt x="365" y="152"/>
                    <a:pt x="517" y="30"/>
                    <a:pt x="69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43"/>
            <p:cNvSpPr/>
            <p:nvPr/>
          </p:nvSpPr>
          <p:spPr>
            <a:xfrm>
              <a:off x="4922100" y="3577850"/>
              <a:ext cx="221150" cy="345025"/>
            </a:xfrm>
            <a:custGeom>
              <a:avLst/>
              <a:gdLst/>
              <a:ahLst/>
              <a:cxnLst/>
              <a:rect l="l" t="t" r="r" b="b"/>
              <a:pathLst>
                <a:path w="8846" h="13801" extrusionOk="0">
                  <a:moveTo>
                    <a:pt x="6353" y="1"/>
                  </a:moveTo>
                  <a:cubicBezTo>
                    <a:pt x="6353" y="1"/>
                    <a:pt x="2705" y="61"/>
                    <a:pt x="851" y="4864"/>
                  </a:cubicBezTo>
                  <a:cubicBezTo>
                    <a:pt x="0" y="7143"/>
                    <a:pt x="0" y="9636"/>
                    <a:pt x="821" y="11916"/>
                  </a:cubicBezTo>
                  <a:lnTo>
                    <a:pt x="1490" y="13800"/>
                  </a:lnTo>
                  <a:lnTo>
                    <a:pt x="8845" y="11672"/>
                  </a:lnTo>
                  <a:lnTo>
                    <a:pt x="635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43"/>
            <p:cNvSpPr/>
            <p:nvPr/>
          </p:nvSpPr>
          <p:spPr>
            <a:xfrm>
              <a:off x="5408425" y="3752625"/>
              <a:ext cx="52450" cy="307025"/>
            </a:xfrm>
            <a:custGeom>
              <a:avLst/>
              <a:gdLst/>
              <a:ahLst/>
              <a:cxnLst/>
              <a:rect l="l" t="t" r="r" b="b"/>
              <a:pathLst>
                <a:path w="2098" h="12281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152"/>
                    <a:pt x="122" y="335"/>
                    <a:pt x="213" y="456"/>
                  </a:cubicBezTo>
                  <a:lnTo>
                    <a:pt x="851" y="1703"/>
                  </a:lnTo>
                  <a:cubicBezTo>
                    <a:pt x="1155" y="2280"/>
                    <a:pt x="1429" y="2918"/>
                    <a:pt x="1642" y="3557"/>
                  </a:cubicBezTo>
                  <a:cubicBezTo>
                    <a:pt x="1915" y="4347"/>
                    <a:pt x="1946" y="5168"/>
                    <a:pt x="1763" y="5958"/>
                  </a:cubicBezTo>
                  <a:cubicBezTo>
                    <a:pt x="1551" y="6809"/>
                    <a:pt x="1247" y="7630"/>
                    <a:pt x="1064" y="8390"/>
                  </a:cubicBezTo>
                  <a:cubicBezTo>
                    <a:pt x="912" y="9028"/>
                    <a:pt x="791" y="9727"/>
                    <a:pt x="730" y="10396"/>
                  </a:cubicBezTo>
                  <a:cubicBezTo>
                    <a:pt x="699" y="10852"/>
                    <a:pt x="669" y="11308"/>
                    <a:pt x="669" y="11764"/>
                  </a:cubicBezTo>
                  <a:cubicBezTo>
                    <a:pt x="669" y="11946"/>
                    <a:pt x="669" y="12098"/>
                    <a:pt x="699" y="12280"/>
                  </a:cubicBezTo>
                  <a:cubicBezTo>
                    <a:pt x="730" y="12128"/>
                    <a:pt x="760" y="11946"/>
                    <a:pt x="760" y="11764"/>
                  </a:cubicBezTo>
                  <a:cubicBezTo>
                    <a:pt x="760" y="11460"/>
                    <a:pt x="791" y="10973"/>
                    <a:pt x="882" y="10396"/>
                  </a:cubicBezTo>
                  <a:cubicBezTo>
                    <a:pt x="973" y="9727"/>
                    <a:pt x="1095" y="9089"/>
                    <a:pt x="1247" y="8420"/>
                  </a:cubicBezTo>
                  <a:cubicBezTo>
                    <a:pt x="1429" y="7660"/>
                    <a:pt x="1733" y="6870"/>
                    <a:pt x="1946" y="6019"/>
                  </a:cubicBezTo>
                  <a:cubicBezTo>
                    <a:pt x="2067" y="5593"/>
                    <a:pt x="2098" y="5137"/>
                    <a:pt x="2067" y="4712"/>
                  </a:cubicBezTo>
                  <a:cubicBezTo>
                    <a:pt x="2006" y="4286"/>
                    <a:pt x="1946" y="3891"/>
                    <a:pt x="1794" y="3496"/>
                  </a:cubicBezTo>
                  <a:cubicBezTo>
                    <a:pt x="1581" y="2858"/>
                    <a:pt x="1307" y="2219"/>
                    <a:pt x="973" y="1611"/>
                  </a:cubicBezTo>
                  <a:cubicBezTo>
                    <a:pt x="699" y="1125"/>
                    <a:pt x="456" y="700"/>
                    <a:pt x="274" y="426"/>
                  </a:cubicBezTo>
                  <a:cubicBezTo>
                    <a:pt x="21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43"/>
            <p:cNvSpPr/>
            <p:nvPr/>
          </p:nvSpPr>
          <p:spPr>
            <a:xfrm>
              <a:off x="5143225" y="3541375"/>
              <a:ext cx="155025" cy="36500"/>
            </a:xfrm>
            <a:custGeom>
              <a:avLst/>
              <a:gdLst/>
              <a:ahLst/>
              <a:cxnLst/>
              <a:rect l="l" t="t" r="r" b="b"/>
              <a:pathLst>
                <a:path w="6201" h="1460" extrusionOk="0">
                  <a:moveTo>
                    <a:pt x="0" y="1"/>
                  </a:moveTo>
                  <a:lnTo>
                    <a:pt x="0" y="1460"/>
                  </a:lnTo>
                  <a:lnTo>
                    <a:pt x="6201" y="1460"/>
                  </a:lnTo>
                  <a:lnTo>
                    <a:pt x="620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43"/>
            <p:cNvSpPr/>
            <p:nvPr/>
          </p:nvSpPr>
          <p:spPr>
            <a:xfrm>
              <a:off x="5260250" y="3575575"/>
              <a:ext cx="69925" cy="683150"/>
            </a:xfrm>
            <a:custGeom>
              <a:avLst/>
              <a:gdLst/>
              <a:ahLst/>
              <a:cxnLst/>
              <a:rect l="l" t="t" r="r" b="b"/>
              <a:pathLst>
                <a:path w="2797" h="27326" extrusionOk="0">
                  <a:moveTo>
                    <a:pt x="0" y="0"/>
                  </a:moveTo>
                  <a:cubicBezTo>
                    <a:pt x="0" y="122"/>
                    <a:pt x="0" y="213"/>
                    <a:pt x="31" y="304"/>
                  </a:cubicBezTo>
                  <a:cubicBezTo>
                    <a:pt x="61" y="487"/>
                    <a:pt x="91" y="760"/>
                    <a:pt x="152" y="1095"/>
                  </a:cubicBezTo>
                  <a:cubicBezTo>
                    <a:pt x="243" y="1794"/>
                    <a:pt x="395" y="2766"/>
                    <a:pt x="578" y="3982"/>
                  </a:cubicBezTo>
                  <a:cubicBezTo>
                    <a:pt x="912" y="6444"/>
                    <a:pt x="1338" y="9848"/>
                    <a:pt x="1733" y="13648"/>
                  </a:cubicBezTo>
                  <a:cubicBezTo>
                    <a:pt x="2098" y="17417"/>
                    <a:pt x="2310" y="20852"/>
                    <a:pt x="2493" y="23314"/>
                  </a:cubicBezTo>
                  <a:cubicBezTo>
                    <a:pt x="2553" y="24560"/>
                    <a:pt x="2645" y="25533"/>
                    <a:pt x="2675" y="26262"/>
                  </a:cubicBezTo>
                  <a:cubicBezTo>
                    <a:pt x="2705" y="26596"/>
                    <a:pt x="2705" y="26870"/>
                    <a:pt x="2736" y="27052"/>
                  </a:cubicBezTo>
                  <a:cubicBezTo>
                    <a:pt x="2736" y="27144"/>
                    <a:pt x="2736" y="27235"/>
                    <a:pt x="2766" y="27326"/>
                  </a:cubicBezTo>
                  <a:cubicBezTo>
                    <a:pt x="2797" y="27235"/>
                    <a:pt x="2797" y="27144"/>
                    <a:pt x="2797" y="27052"/>
                  </a:cubicBezTo>
                  <a:cubicBezTo>
                    <a:pt x="2766" y="26840"/>
                    <a:pt x="2766" y="26596"/>
                    <a:pt x="2766" y="26262"/>
                  </a:cubicBezTo>
                  <a:cubicBezTo>
                    <a:pt x="2736" y="25563"/>
                    <a:pt x="2705" y="24560"/>
                    <a:pt x="2645" y="23314"/>
                  </a:cubicBezTo>
                  <a:cubicBezTo>
                    <a:pt x="2523" y="20852"/>
                    <a:pt x="2310" y="17387"/>
                    <a:pt x="1946" y="13618"/>
                  </a:cubicBezTo>
                  <a:cubicBezTo>
                    <a:pt x="1581" y="9848"/>
                    <a:pt x="1094" y="6444"/>
                    <a:pt x="730" y="3982"/>
                  </a:cubicBezTo>
                  <a:cubicBezTo>
                    <a:pt x="517" y="2736"/>
                    <a:pt x="365" y="1763"/>
                    <a:pt x="213" y="1064"/>
                  </a:cubicBezTo>
                  <a:cubicBezTo>
                    <a:pt x="152" y="730"/>
                    <a:pt x="91" y="487"/>
                    <a:pt x="61" y="274"/>
                  </a:cubicBezTo>
                  <a:cubicBezTo>
                    <a:pt x="61" y="183"/>
                    <a:pt x="31" y="9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43"/>
            <p:cNvSpPr/>
            <p:nvPr/>
          </p:nvSpPr>
          <p:spPr>
            <a:xfrm>
              <a:off x="5142450" y="3541375"/>
              <a:ext cx="117050" cy="63100"/>
            </a:xfrm>
            <a:custGeom>
              <a:avLst/>
              <a:gdLst/>
              <a:ahLst/>
              <a:cxnLst/>
              <a:rect l="l" t="t" r="r" b="b"/>
              <a:pathLst>
                <a:path w="4682" h="2524" extrusionOk="0">
                  <a:moveTo>
                    <a:pt x="4560" y="1"/>
                  </a:moveTo>
                  <a:lnTo>
                    <a:pt x="4560" y="1"/>
                  </a:lnTo>
                  <a:cubicBezTo>
                    <a:pt x="4530" y="1"/>
                    <a:pt x="4591" y="396"/>
                    <a:pt x="4560" y="973"/>
                  </a:cubicBezTo>
                  <a:cubicBezTo>
                    <a:pt x="4530" y="1308"/>
                    <a:pt x="4408" y="1642"/>
                    <a:pt x="4195" y="1885"/>
                  </a:cubicBezTo>
                  <a:cubicBezTo>
                    <a:pt x="3945" y="2163"/>
                    <a:pt x="3592" y="2314"/>
                    <a:pt x="3208" y="2314"/>
                  </a:cubicBezTo>
                  <a:cubicBezTo>
                    <a:pt x="3172" y="2314"/>
                    <a:pt x="3137" y="2313"/>
                    <a:pt x="3101" y="2311"/>
                  </a:cubicBezTo>
                  <a:cubicBezTo>
                    <a:pt x="2341" y="2280"/>
                    <a:pt x="1581" y="2098"/>
                    <a:pt x="882" y="1794"/>
                  </a:cubicBezTo>
                  <a:cubicBezTo>
                    <a:pt x="335" y="1551"/>
                    <a:pt x="1" y="1338"/>
                    <a:pt x="1" y="1338"/>
                  </a:cubicBezTo>
                  <a:lnTo>
                    <a:pt x="1" y="1338"/>
                  </a:lnTo>
                  <a:cubicBezTo>
                    <a:pt x="244" y="1581"/>
                    <a:pt x="518" y="1763"/>
                    <a:pt x="822" y="1915"/>
                  </a:cubicBezTo>
                  <a:cubicBezTo>
                    <a:pt x="1521" y="2280"/>
                    <a:pt x="2281" y="2463"/>
                    <a:pt x="3101" y="2523"/>
                  </a:cubicBezTo>
                  <a:cubicBezTo>
                    <a:pt x="3314" y="2523"/>
                    <a:pt x="3557" y="2463"/>
                    <a:pt x="3770" y="2402"/>
                  </a:cubicBezTo>
                  <a:cubicBezTo>
                    <a:pt x="3983" y="2311"/>
                    <a:pt x="4165" y="2189"/>
                    <a:pt x="4317" y="2007"/>
                  </a:cubicBezTo>
                  <a:cubicBezTo>
                    <a:pt x="4560" y="1733"/>
                    <a:pt x="4682" y="1368"/>
                    <a:pt x="4682" y="1004"/>
                  </a:cubicBezTo>
                  <a:cubicBezTo>
                    <a:pt x="4682" y="760"/>
                    <a:pt x="4682" y="517"/>
                    <a:pt x="4621" y="274"/>
                  </a:cubicBezTo>
                  <a:cubicBezTo>
                    <a:pt x="4621" y="183"/>
                    <a:pt x="4591" y="92"/>
                    <a:pt x="45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43"/>
            <p:cNvSpPr/>
            <p:nvPr/>
          </p:nvSpPr>
          <p:spPr>
            <a:xfrm>
              <a:off x="5254175" y="3542125"/>
              <a:ext cx="46375" cy="53725"/>
            </a:xfrm>
            <a:custGeom>
              <a:avLst/>
              <a:gdLst/>
              <a:ahLst/>
              <a:cxnLst/>
              <a:rect l="l" t="t" r="r" b="b"/>
              <a:pathLst>
                <a:path w="1855" h="2149" extrusionOk="0">
                  <a:moveTo>
                    <a:pt x="91" y="1"/>
                  </a:moveTo>
                  <a:cubicBezTo>
                    <a:pt x="30" y="153"/>
                    <a:pt x="0" y="366"/>
                    <a:pt x="30" y="548"/>
                  </a:cubicBezTo>
                  <a:cubicBezTo>
                    <a:pt x="0" y="761"/>
                    <a:pt x="0" y="943"/>
                    <a:pt x="30" y="1156"/>
                  </a:cubicBezTo>
                  <a:cubicBezTo>
                    <a:pt x="30" y="1430"/>
                    <a:pt x="122" y="1673"/>
                    <a:pt x="304" y="1885"/>
                  </a:cubicBezTo>
                  <a:cubicBezTo>
                    <a:pt x="426" y="2007"/>
                    <a:pt x="547" y="2068"/>
                    <a:pt x="699" y="2098"/>
                  </a:cubicBezTo>
                  <a:cubicBezTo>
                    <a:pt x="770" y="2134"/>
                    <a:pt x="842" y="2149"/>
                    <a:pt x="919" y="2149"/>
                  </a:cubicBezTo>
                  <a:cubicBezTo>
                    <a:pt x="974" y="2149"/>
                    <a:pt x="1031" y="2141"/>
                    <a:pt x="1094" y="2129"/>
                  </a:cubicBezTo>
                  <a:cubicBezTo>
                    <a:pt x="1307" y="2068"/>
                    <a:pt x="1489" y="1946"/>
                    <a:pt x="1611" y="1764"/>
                  </a:cubicBezTo>
                  <a:cubicBezTo>
                    <a:pt x="1854" y="1460"/>
                    <a:pt x="1824" y="1217"/>
                    <a:pt x="1793" y="1217"/>
                  </a:cubicBezTo>
                  <a:lnTo>
                    <a:pt x="1793" y="1217"/>
                  </a:lnTo>
                  <a:cubicBezTo>
                    <a:pt x="1733" y="1369"/>
                    <a:pt x="1641" y="1521"/>
                    <a:pt x="1520" y="1673"/>
                  </a:cubicBezTo>
                  <a:cubicBezTo>
                    <a:pt x="1398" y="1794"/>
                    <a:pt x="1246" y="1916"/>
                    <a:pt x="1064" y="1946"/>
                  </a:cubicBezTo>
                  <a:cubicBezTo>
                    <a:pt x="1028" y="1955"/>
                    <a:pt x="995" y="1959"/>
                    <a:pt x="964" y="1959"/>
                  </a:cubicBezTo>
                  <a:cubicBezTo>
                    <a:pt x="889" y="1959"/>
                    <a:pt x="824" y="1937"/>
                    <a:pt x="760" y="1916"/>
                  </a:cubicBezTo>
                  <a:cubicBezTo>
                    <a:pt x="638" y="1885"/>
                    <a:pt x="547" y="1825"/>
                    <a:pt x="486" y="1764"/>
                  </a:cubicBezTo>
                  <a:cubicBezTo>
                    <a:pt x="334" y="1581"/>
                    <a:pt x="243" y="1369"/>
                    <a:pt x="243" y="1126"/>
                  </a:cubicBezTo>
                  <a:cubicBezTo>
                    <a:pt x="182" y="913"/>
                    <a:pt x="182" y="700"/>
                    <a:pt x="182" y="548"/>
                  </a:cubicBezTo>
                  <a:cubicBezTo>
                    <a:pt x="182" y="366"/>
                    <a:pt x="152" y="153"/>
                    <a:pt x="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43"/>
            <p:cNvSpPr/>
            <p:nvPr/>
          </p:nvSpPr>
          <p:spPr>
            <a:xfrm>
              <a:off x="4987450" y="3641675"/>
              <a:ext cx="34200" cy="31950"/>
            </a:xfrm>
            <a:custGeom>
              <a:avLst/>
              <a:gdLst/>
              <a:ahLst/>
              <a:cxnLst/>
              <a:rect l="l" t="t" r="r" b="b"/>
              <a:pathLst>
                <a:path w="1368" h="1278" extrusionOk="0">
                  <a:moveTo>
                    <a:pt x="31" y="1"/>
                  </a:moveTo>
                  <a:lnTo>
                    <a:pt x="31" y="1"/>
                  </a:lnTo>
                  <a:cubicBezTo>
                    <a:pt x="0" y="31"/>
                    <a:pt x="365" y="214"/>
                    <a:pt x="760" y="578"/>
                  </a:cubicBezTo>
                  <a:cubicBezTo>
                    <a:pt x="1125" y="913"/>
                    <a:pt x="1338" y="1277"/>
                    <a:pt x="1368" y="1277"/>
                  </a:cubicBezTo>
                  <a:cubicBezTo>
                    <a:pt x="1246" y="973"/>
                    <a:pt x="1034" y="730"/>
                    <a:pt x="790" y="517"/>
                  </a:cubicBezTo>
                  <a:cubicBezTo>
                    <a:pt x="578" y="305"/>
                    <a:pt x="304" y="122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43"/>
            <p:cNvSpPr/>
            <p:nvPr/>
          </p:nvSpPr>
          <p:spPr>
            <a:xfrm>
              <a:off x="5007200" y="3631800"/>
              <a:ext cx="4575" cy="27375"/>
            </a:xfrm>
            <a:custGeom>
              <a:avLst/>
              <a:gdLst/>
              <a:ahLst/>
              <a:cxnLst/>
              <a:rect l="l" t="t" r="r" b="b"/>
              <a:pathLst>
                <a:path w="183" h="1095" extrusionOk="0">
                  <a:moveTo>
                    <a:pt x="61" y="1"/>
                  </a:moveTo>
                  <a:cubicBezTo>
                    <a:pt x="0" y="183"/>
                    <a:pt x="0" y="365"/>
                    <a:pt x="31" y="578"/>
                  </a:cubicBezTo>
                  <a:cubicBezTo>
                    <a:pt x="31" y="760"/>
                    <a:pt x="61" y="943"/>
                    <a:pt x="152" y="1095"/>
                  </a:cubicBezTo>
                  <a:cubicBezTo>
                    <a:pt x="183" y="1095"/>
                    <a:pt x="122" y="852"/>
                    <a:pt x="122" y="548"/>
                  </a:cubicBezTo>
                  <a:cubicBezTo>
                    <a:pt x="122" y="365"/>
                    <a:pt x="92" y="183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43"/>
            <p:cNvSpPr/>
            <p:nvPr/>
          </p:nvSpPr>
          <p:spPr>
            <a:xfrm>
              <a:off x="4995050" y="3662950"/>
              <a:ext cx="19000" cy="4150"/>
            </a:xfrm>
            <a:custGeom>
              <a:avLst/>
              <a:gdLst/>
              <a:ahLst/>
              <a:cxnLst/>
              <a:rect l="l" t="t" r="r" b="b"/>
              <a:pathLst>
                <a:path w="760" h="166" extrusionOk="0">
                  <a:moveTo>
                    <a:pt x="760" y="1"/>
                  </a:moveTo>
                  <a:cubicBezTo>
                    <a:pt x="638" y="1"/>
                    <a:pt x="517" y="1"/>
                    <a:pt x="395" y="62"/>
                  </a:cubicBezTo>
                  <a:cubicBezTo>
                    <a:pt x="243" y="62"/>
                    <a:pt x="122" y="92"/>
                    <a:pt x="0" y="153"/>
                  </a:cubicBezTo>
                  <a:cubicBezTo>
                    <a:pt x="45" y="162"/>
                    <a:pt x="87" y="165"/>
                    <a:pt x="127" y="165"/>
                  </a:cubicBezTo>
                  <a:cubicBezTo>
                    <a:pt x="223" y="165"/>
                    <a:pt x="309" y="144"/>
                    <a:pt x="395" y="122"/>
                  </a:cubicBezTo>
                  <a:cubicBezTo>
                    <a:pt x="517" y="122"/>
                    <a:pt x="638" y="62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43"/>
            <p:cNvSpPr/>
            <p:nvPr/>
          </p:nvSpPr>
          <p:spPr>
            <a:xfrm>
              <a:off x="5363600" y="3870400"/>
              <a:ext cx="34975" cy="31200"/>
            </a:xfrm>
            <a:custGeom>
              <a:avLst/>
              <a:gdLst/>
              <a:ahLst/>
              <a:cxnLst/>
              <a:rect l="l" t="t" r="r" b="b"/>
              <a:pathLst>
                <a:path w="1399" h="1248" extrusionOk="0">
                  <a:moveTo>
                    <a:pt x="30" y="1"/>
                  </a:moveTo>
                  <a:cubicBezTo>
                    <a:pt x="0" y="1"/>
                    <a:pt x="395" y="214"/>
                    <a:pt x="760" y="548"/>
                  </a:cubicBezTo>
                  <a:cubicBezTo>
                    <a:pt x="1125" y="913"/>
                    <a:pt x="1368" y="1247"/>
                    <a:pt x="1398" y="1247"/>
                  </a:cubicBezTo>
                  <a:cubicBezTo>
                    <a:pt x="1246" y="973"/>
                    <a:pt x="1064" y="700"/>
                    <a:pt x="821" y="518"/>
                  </a:cubicBezTo>
                  <a:cubicBezTo>
                    <a:pt x="608" y="274"/>
                    <a:pt x="334" y="92"/>
                    <a:pt x="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43"/>
            <p:cNvSpPr/>
            <p:nvPr/>
          </p:nvSpPr>
          <p:spPr>
            <a:xfrm>
              <a:off x="5384100" y="3860525"/>
              <a:ext cx="3825" cy="27375"/>
            </a:xfrm>
            <a:custGeom>
              <a:avLst/>
              <a:gdLst/>
              <a:ahLst/>
              <a:cxnLst/>
              <a:rect l="l" t="t" r="r" b="b"/>
              <a:pathLst>
                <a:path w="153" h="1095" extrusionOk="0">
                  <a:moveTo>
                    <a:pt x="31" y="1"/>
                  </a:moveTo>
                  <a:cubicBezTo>
                    <a:pt x="1" y="183"/>
                    <a:pt x="1" y="365"/>
                    <a:pt x="1" y="548"/>
                  </a:cubicBezTo>
                  <a:cubicBezTo>
                    <a:pt x="1" y="730"/>
                    <a:pt x="61" y="913"/>
                    <a:pt x="122" y="1095"/>
                  </a:cubicBezTo>
                  <a:cubicBezTo>
                    <a:pt x="153" y="1095"/>
                    <a:pt x="92" y="852"/>
                    <a:pt x="92" y="548"/>
                  </a:cubicBezTo>
                  <a:cubicBezTo>
                    <a:pt x="92" y="365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43"/>
            <p:cNvSpPr/>
            <p:nvPr/>
          </p:nvSpPr>
          <p:spPr>
            <a:xfrm>
              <a:off x="5371950" y="3891375"/>
              <a:ext cx="19025" cy="4125"/>
            </a:xfrm>
            <a:custGeom>
              <a:avLst/>
              <a:gdLst/>
              <a:ahLst/>
              <a:cxnLst/>
              <a:rect l="l" t="t" r="r" b="b"/>
              <a:pathLst>
                <a:path w="761" h="165" extrusionOk="0">
                  <a:moveTo>
                    <a:pt x="647" y="0"/>
                  </a:moveTo>
                  <a:cubicBezTo>
                    <a:pt x="552" y="0"/>
                    <a:pt x="451" y="22"/>
                    <a:pt x="365" y="43"/>
                  </a:cubicBezTo>
                  <a:cubicBezTo>
                    <a:pt x="244" y="43"/>
                    <a:pt x="122" y="104"/>
                    <a:pt x="0" y="165"/>
                  </a:cubicBezTo>
                  <a:cubicBezTo>
                    <a:pt x="122" y="165"/>
                    <a:pt x="244" y="165"/>
                    <a:pt x="365" y="134"/>
                  </a:cubicBezTo>
                  <a:cubicBezTo>
                    <a:pt x="517" y="104"/>
                    <a:pt x="639" y="74"/>
                    <a:pt x="760" y="13"/>
                  </a:cubicBezTo>
                  <a:cubicBezTo>
                    <a:pt x="725" y="4"/>
                    <a:pt x="686" y="0"/>
                    <a:pt x="6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43"/>
            <p:cNvSpPr/>
            <p:nvPr/>
          </p:nvSpPr>
          <p:spPr>
            <a:xfrm>
              <a:off x="5038350" y="4193350"/>
              <a:ext cx="34225" cy="31200"/>
            </a:xfrm>
            <a:custGeom>
              <a:avLst/>
              <a:gdLst/>
              <a:ahLst/>
              <a:cxnLst/>
              <a:rect l="l" t="t" r="r" b="b"/>
              <a:pathLst>
                <a:path w="1369" h="1248" extrusionOk="0">
                  <a:moveTo>
                    <a:pt x="1" y="1"/>
                  </a:moveTo>
                  <a:cubicBezTo>
                    <a:pt x="1" y="31"/>
                    <a:pt x="365" y="214"/>
                    <a:pt x="730" y="578"/>
                  </a:cubicBezTo>
                  <a:cubicBezTo>
                    <a:pt x="943" y="791"/>
                    <a:pt x="1156" y="1004"/>
                    <a:pt x="1368" y="1247"/>
                  </a:cubicBezTo>
                  <a:cubicBezTo>
                    <a:pt x="1216" y="974"/>
                    <a:pt x="1034" y="700"/>
                    <a:pt x="791" y="518"/>
                  </a:cubicBezTo>
                  <a:cubicBezTo>
                    <a:pt x="578" y="274"/>
                    <a:pt x="305" y="123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43"/>
            <p:cNvSpPr/>
            <p:nvPr/>
          </p:nvSpPr>
          <p:spPr>
            <a:xfrm>
              <a:off x="5058100" y="4183475"/>
              <a:ext cx="3825" cy="27400"/>
            </a:xfrm>
            <a:custGeom>
              <a:avLst/>
              <a:gdLst/>
              <a:ahLst/>
              <a:cxnLst/>
              <a:rect l="l" t="t" r="r" b="b"/>
              <a:pathLst>
                <a:path w="153" h="1096" extrusionOk="0">
                  <a:moveTo>
                    <a:pt x="31" y="1"/>
                  </a:moveTo>
                  <a:cubicBezTo>
                    <a:pt x="1" y="183"/>
                    <a:pt x="1" y="366"/>
                    <a:pt x="31" y="548"/>
                  </a:cubicBezTo>
                  <a:cubicBezTo>
                    <a:pt x="1" y="730"/>
                    <a:pt x="62" y="943"/>
                    <a:pt x="123" y="1095"/>
                  </a:cubicBezTo>
                  <a:cubicBezTo>
                    <a:pt x="153" y="1095"/>
                    <a:pt x="123" y="852"/>
                    <a:pt x="92" y="548"/>
                  </a:cubicBezTo>
                  <a:cubicBezTo>
                    <a:pt x="92" y="366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43"/>
            <p:cNvSpPr/>
            <p:nvPr/>
          </p:nvSpPr>
          <p:spPr>
            <a:xfrm>
              <a:off x="5045950" y="4214650"/>
              <a:ext cx="19025" cy="3800"/>
            </a:xfrm>
            <a:custGeom>
              <a:avLst/>
              <a:gdLst/>
              <a:ahLst/>
              <a:cxnLst/>
              <a:rect l="l" t="t" r="r" b="b"/>
              <a:pathLst>
                <a:path w="761" h="152" extrusionOk="0">
                  <a:moveTo>
                    <a:pt x="761" y="0"/>
                  </a:moveTo>
                  <a:cubicBezTo>
                    <a:pt x="639" y="0"/>
                    <a:pt x="487" y="0"/>
                    <a:pt x="365" y="30"/>
                  </a:cubicBezTo>
                  <a:cubicBezTo>
                    <a:pt x="244" y="61"/>
                    <a:pt x="122" y="91"/>
                    <a:pt x="1" y="152"/>
                  </a:cubicBezTo>
                  <a:cubicBezTo>
                    <a:pt x="122" y="152"/>
                    <a:pt x="244" y="152"/>
                    <a:pt x="365" y="122"/>
                  </a:cubicBezTo>
                  <a:cubicBezTo>
                    <a:pt x="517" y="122"/>
                    <a:pt x="639" y="61"/>
                    <a:pt x="7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43"/>
            <p:cNvSpPr/>
            <p:nvPr/>
          </p:nvSpPr>
          <p:spPr>
            <a:xfrm>
              <a:off x="5195650" y="3783725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1" y="1"/>
                  </a:moveTo>
                  <a:cubicBezTo>
                    <a:pt x="1083" y="1"/>
                    <a:pt x="930" y="354"/>
                    <a:pt x="608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517" y="1097"/>
                    <a:pt x="912" y="580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43"/>
            <p:cNvSpPr/>
            <p:nvPr/>
          </p:nvSpPr>
          <p:spPr>
            <a:xfrm>
              <a:off x="5208575" y="3802275"/>
              <a:ext cx="26625" cy="5300"/>
            </a:xfrm>
            <a:custGeom>
              <a:avLst/>
              <a:gdLst/>
              <a:ahLst/>
              <a:cxnLst/>
              <a:rect l="l" t="t" r="r" b="b"/>
              <a:pathLst>
                <a:path w="1065" h="212" extrusionOk="0">
                  <a:moveTo>
                    <a:pt x="838" y="1"/>
                  </a:moveTo>
                  <a:cubicBezTo>
                    <a:pt x="731" y="1"/>
                    <a:pt x="624" y="15"/>
                    <a:pt x="517" y="51"/>
                  </a:cubicBezTo>
                  <a:cubicBezTo>
                    <a:pt x="335" y="51"/>
                    <a:pt x="152" y="112"/>
                    <a:pt x="0" y="203"/>
                  </a:cubicBezTo>
                  <a:cubicBezTo>
                    <a:pt x="0" y="209"/>
                    <a:pt x="8" y="211"/>
                    <a:pt x="24" y="211"/>
                  </a:cubicBezTo>
                  <a:cubicBezTo>
                    <a:pt x="92" y="211"/>
                    <a:pt x="299" y="161"/>
                    <a:pt x="547" y="112"/>
                  </a:cubicBezTo>
                  <a:cubicBezTo>
                    <a:pt x="730" y="112"/>
                    <a:pt x="912" y="81"/>
                    <a:pt x="1064" y="21"/>
                  </a:cubicBezTo>
                  <a:cubicBezTo>
                    <a:pt x="989" y="8"/>
                    <a:pt x="913" y="1"/>
                    <a:pt x="8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43"/>
            <p:cNvSpPr/>
            <p:nvPr/>
          </p:nvSpPr>
          <p:spPr>
            <a:xfrm>
              <a:off x="5199450" y="3792900"/>
              <a:ext cx="5350" cy="18250"/>
            </a:xfrm>
            <a:custGeom>
              <a:avLst/>
              <a:gdLst/>
              <a:ahLst/>
              <a:cxnLst/>
              <a:rect l="l" t="t" r="r" b="b"/>
              <a:pathLst>
                <a:path w="214" h="730" extrusionOk="0">
                  <a:moveTo>
                    <a:pt x="1" y="0"/>
                  </a:moveTo>
                  <a:cubicBezTo>
                    <a:pt x="1" y="122"/>
                    <a:pt x="31" y="244"/>
                    <a:pt x="61" y="365"/>
                  </a:cubicBezTo>
                  <a:cubicBezTo>
                    <a:pt x="92" y="487"/>
                    <a:pt x="153" y="608"/>
                    <a:pt x="213" y="730"/>
                  </a:cubicBezTo>
                  <a:cubicBezTo>
                    <a:pt x="213" y="608"/>
                    <a:pt x="183" y="456"/>
                    <a:pt x="153" y="365"/>
                  </a:cubicBezTo>
                  <a:cubicBezTo>
                    <a:pt x="122" y="213"/>
                    <a:pt x="61" y="9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43"/>
            <p:cNvSpPr/>
            <p:nvPr/>
          </p:nvSpPr>
          <p:spPr>
            <a:xfrm>
              <a:off x="5452500" y="3740925"/>
              <a:ext cx="44850" cy="10300"/>
            </a:xfrm>
            <a:custGeom>
              <a:avLst/>
              <a:gdLst/>
              <a:ahLst/>
              <a:cxnLst/>
              <a:rect l="l" t="t" r="r" b="b"/>
              <a:pathLst>
                <a:path w="1794" h="412" extrusionOk="0">
                  <a:moveTo>
                    <a:pt x="423" y="1"/>
                  </a:moveTo>
                  <a:cubicBezTo>
                    <a:pt x="280" y="1"/>
                    <a:pt x="137" y="16"/>
                    <a:pt x="0" y="43"/>
                  </a:cubicBezTo>
                  <a:cubicBezTo>
                    <a:pt x="0" y="43"/>
                    <a:pt x="395" y="43"/>
                    <a:pt x="912" y="134"/>
                  </a:cubicBezTo>
                  <a:cubicBezTo>
                    <a:pt x="1390" y="247"/>
                    <a:pt x="1738" y="411"/>
                    <a:pt x="1788" y="411"/>
                  </a:cubicBezTo>
                  <a:cubicBezTo>
                    <a:pt x="1792" y="411"/>
                    <a:pt x="1794" y="410"/>
                    <a:pt x="1794" y="408"/>
                  </a:cubicBezTo>
                  <a:cubicBezTo>
                    <a:pt x="1550" y="225"/>
                    <a:pt x="1247" y="134"/>
                    <a:pt x="943" y="73"/>
                  </a:cubicBezTo>
                  <a:cubicBezTo>
                    <a:pt x="775" y="23"/>
                    <a:pt x="599" y="1"/>
                    <a:pt x="4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43"/>
            <p:cNvSpPr/>
            <p:nvPr/>
          </p:nvSpPr>
          <p:spPr>
            <a:xfrm>
              <a:off x="5465425" y="3723000"/>
              <a:ext cx="15975" cy="22050"/>
            </a:xfrm>
            <a:custGeom>
              <a:avLst/>
              <a:gdLst/>
              <a:ahLst/>
              <a:cxnLst/>
              <a:rect l="l" t="t" r="r" b="b"/>
              <a:pathLst>
                <a:path w="639" h="882" extrusionOk="0">
                  <a:moveTo>
                    <a:pt x="0" y="0"/>
                  </a:moveTo>
                  <a:cubicBezTo>
                    <a:pt x="61" y="152"/>
                    <a:pt x="152" y="334"/>
                    <a:pt x="274" y="486"/>
                  </a:cubicBezTo>
                  <a:cubicBezTo>
                    <a:pt x="334" y="638"/>
                    <a:pt x="486" y="790"/>
                    <a:pt x="638" y="882"/>
                  </a:cubicBezTo>
                  <a:cubicBezTo>
                    <a:pt x="638" y="851"/>
                    <a:pt x="486" y="699"/>
                    <a:pt x="334" y="426"/>
                  </a:cubicBezTo>
                  <a:cubicBezTo>
                    <a:pt x="24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43"/>
            <p:cNvSpPr/>
            <p:nvPr/>
          </p:nvSpPr>
          <p:spPr>
            <a:xfrm>
              <a:off x="5471500" y="3746550"/>
              <a:ext cx="14450" cy="12950"/>
            </a:xfrm>
            <a:custGeom>
              <a:avLst/>
              <a:gdLst/>
              <a:ahLst/>
              <a:cxnLst/>
              <a:rect l="l" t="t" r="r" b="b"/>
              <a:pathLst>
                <a:path w="578" h="518" extrusionOk="0">
                  <a:moveTo>
                    <a:pt x="578" y="0"/>
                  </a:moveTo>
                  <a:lnTo>
                    <a:pt x="578" y="0"/>
                  </a:lnTo>
                  <a:cubicBezTo>
                    <a:pt x="456" y="61"/>
                    <a:pt x="365" y="122"/>
                    <a:pt x="274" y="213"/>
                  </a:cubicBezTo>
                  <a:cubicBezTo>
                    <a:pt x="122" y="365"/>
                    <a:pt x="0" y="517"/>
                    <a:pt x="0" y="517"/>
                  </a:cubicBezTo>
                  <a:cubicBezTo>
                    <a:pt x="122" y="456"/>
                    <a:pt x="243" y="395"/>
                    <a:pt x="304" y="274"/>
                  </a:cubicBezTo>
                  <a:cubicBezTo>
                    <a:pt x="487" y="152"/>
                    <a:pt x="578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43"/>
            <p:cNvSpPr/>
            <p:nvPr/>
          </p:nvSpPr>
          <p:spPr>
            <a:xfrm>
              <a:off x="5159175" y="3645425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1" y="1"/>
                  </a:moveTo>
                  <a:cubicBezTo>
                    <a:pt x="1083" y="1"/>
                    <a:pt x="931" y="354"/>
                    <a:pt x="639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274" y="1279"/>
                    <a:pt x="517" y="1067"/>
                    <a:pt x="700" y="823"/>
                  </a:cubicBezTo>
                  <a:cubicBezTo>
                    <a:pt x="882" y="580"/>
                    <a:pt x="1034" y="307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43"/>
            <p:cNvSpPr/>
            <p:nvPr/>
          </p:nvSpPr>
          <p:spPr>
            <a:xfrm>
              <a:off x="5172100" y="3664475"/>
              <a:ext cx="27375" cy="5350"/>
            </a:xfrm>
            <a:custGeom>
              <a:avLst/>
              <a:gdLst/>
              <a:ahLst/>
              <a:cxnLst/>
              <a:rect l="l" t="t" r="r" b="b"/>
              <a:pathLst>
                <a:path w="1095" h="214" extrusionOk="0">
                  <a:moveTo>
                    <a:pt x="1095" y="1"/>
                  </a:moveTo>
                  <a:cubicBezTo>
                    <a:pt x="882" y="1"/>
                    <a:pt x="699" y="1"/>
                    <a:pt x="517" y="31"/>
                  </a:cubicBezTo>
                  <a:cubicBezTo>
                    <a:pt x="335" y="31"/>
                    <a:pt x="152" y="92"/>
                    <a:pt x="0" y="213"/>
                  </a:cubicBezTo>
                  <a:cubicBezTo>
                    <a:pt x="0" y="213"/>
                    <a:pt x="243" y="153"/>
                    <a:pt x="547" y="122"/>
                  </a:cubicBezTo>
                  <a:cubicBezTo>
                    <a:pt x="730" y="92"/>
                    <a:pt x="912" y="61"/>
                    <a:pt x="10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43"/>
            <p:cNvSpPr/>
            <p:nvPr/>
          </p:nvSpPr>
          <p:spPr>
            <a:xfrm>
              <a:off x="5162975" y="3654600"/>
              <a:ext cx="5350" cy="19025"/>
            </a:xfrm>
            <a:custGeom>
              <a:avLst/>
              <a:gdLst/>
              <a:ahLst/>
              <a:cxnLst/>
              <a:rect l="l" t="t" r="r" b="b"/>
              <a:pathLst>
                <a:path w="214" h="761" extrusionOk="0">
                  <a:moveTo>
                    <a:pt x="1" y="0"/>
                  </a:moveTo>
                  <a:cubicBezTo>
                    <a:pt x="1" y="152"/>
                    <a:pt x="31" y="274"/>
                    <a:pt x="61" y="396"/>
                  </a:cubicBezTo>
                  <a:cubicBezTo>
                    <a:pt x="92" y="517"/>
                    <a:pt x="153" y="639"/>
                    <a:pt x="213" y="760"/>
                  </a:cubicBezTo>
                  <a:cubicBezTo>
                    <a:pt x="213" y="608"/>
                    <a:pt x="213" y="487"/>
                    <a:pt x="153" y="365"/>
                  </a:cubicBezTo>
                  <a:cubicBezTo>
                    <a:pt x="122" y="244"/>
                    <a:pt x="92" y="12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43"/>
            <p:cNvSpPr/>
            <p:nvPr/>
          </p:nvSpPr>
          <p:spPr>
            <a:xfrm>
              <a:off x="5504925" y="3898525"/>
              <a:ext cx="28150" cy="36500"/>
            </a:xfrm>
            <a:custGeom>
              <a:avLst/>
              <a:gdLst/>
              <a:ahLst/>
              <a:cxnLst/>
              <a:rect l="l" t="t" r="r" b="b"/>
              <a:pathLst>
                <a:path w="1126" h="1460" extrusionOk="0">
                  <a:moveTo>
                    <a:pt x="1125" y="0"/>
                  </a:moveTo>
                  <a:cubicBezTo>
                    <a:pt x="1095" y="0"/>
                    <a:pt x="912" y="365"/>
                    <a:pt x="609" y="791"/>
                  </a:cubicBezTo>
                  <a:cubicBezTo>
                    <a:pt x="305" y="1186"/>
                    <a:pt x="1" y="1429"/>
                    <a:pt x="1" y="1459"/>
                  </a:cubicBezTo>
                  <a:cubicBezTo>
                    <a:pt x="274" y="1307"/>
                    <a:pt x="487" y="1064"/>
                    <a:pt x="669" y="821"/>
                  </a:cubicBezTo>
                  <a:cubicBezTo>
                    <a:pt x="882" y="578"/>
                    <a:pt x="1034" y="304"/>
                    <a:pt x="1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43"/>
            <p:cNvSpPr/>
            <p:nvPr/>
          </p:nvSpPr>
          <p:spPr>
            <a:xfrm>
              <a:off x="5517075" y="3917775"/>
              <a:ext cx="27400" cy="5250"/>
            </a:xfrm>
            <a:custGeom>
              <a:avLst/>
              <a:gdLst/>
              <a:ahLst/>
              <a:cxnLst/>
              <a:rect l="l" t="t" r="r" b="b"/>
              <a:pathLst>
                <a:path w="1096" h="210" extrusionOk="0">
                  <a:moveTo>
                    <a:pt x="869" y="1"/>
                  </a:moveTo>
                  <a:cubicBezTo>
                    <a:pt x="762" y="1"/>
                    <a:pt x="655" y="16"/>
                    <a:pt x="548" y="51"/>
                  </a:cubicBezTo>
                  <a:cubicBezTo>
                    <a:pt x="366" y="51"/>
                    <a:pt x="183" y="112"/>
                    <a:pt x="1" y="203"/>
                  </a:cubicBezTo>
                  <a:cubicBezTo>
                    <a:pt x="5" y="207"/>
                    <a:pt x="13" y="209"/>
                    <a:pt x="24" y="209"/>
                  </a:cubicBezTo>
                  <a:cubicBezTo>
                    <a:pt x="93" y="209"/>
                    <a:pt x="287" y="138"/>
                    <a:pt x="548" y="112"/>
                  </a:cubicBezTo>
                  <a:cubicBezTo>
                    <a:pt x="730" y="112"/>
                    <a:pt x="913" y="51"/>
                    <a:pt x="1095" y="21"/>
                  </a:cubicBezTo>
                  <a:cubicBezTo>
                    <a:pt x="1020" y="8"/>
                    <a:pt x="944" y="1"/>
                    <a:pt x="8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43"/>
            <p:cNvSpPr/>
            <p:nvPr/>
          </p:nvSpPr>
          <p:spPr>
            <a:xfrm>
              <a:off x="5508725" y="3908400"/>
              <a:ext cx="5350" cy="18275"/>
            </a:xfrm>
            <a:custGeom>
              <a:avLst/>
              <a:gdLst/>
              <a:ahLst/>
              <a:cxnLst/>
              <a:rect l="l" t="t" r="r" b="b"/>
              <a:pathLst>
                <a:path w="214" h="731" extrusionOk="0">
                  <a:moveTo>
                    <a:pt x="1" y="1"/>
                  </a:moveTo>
                  <a:cubicBezTo>
                    <a:pt x="1" y="122"/>
                    <a:pt x="1" y="244"/>
                    <a:pt x="61" y="365"/>
                  </a:cubicBezTo>
                  <a:cubicBezTo>
                    <a:pt x="92" y="487"/>
                    <a:pt x="122" y="608"/>
                    <a:pt x="213" y="730"/>
                  </a:cubicBezTo>
                  <a:cubicBezTo>
                    <a:pt x="213" y="608"/>
                    <a:pt x="183" y="457"/>
                    <a:pt x="122" y="335"/>
                  </a:cubicBezTo>
                  <a:cubicBezTo>
                    <a:pt x="122" y="213"/>
                    <a:pt x="61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43"/>
            <p:cNvSpPr/>
            <p:nvPr/>
          </p:nvSpPr>
          <p:spPr>
            <a:xfrm>
              <a:off x="5343825" y="3643150"/>
              <a:ext cx="28150" cy="36550"/>
            </a:xfrm>
            <a:custGeom>
              <a:avLst/>
              <a:gdLst/>
              <a:ahLst/>
              <a:cxnLst/>
              <a:rect l="l" t="t" r="r" b="b"/>
              <a:pathLst>
                <a:path w="1126" h="1462" extrusionOk="0">
                  <a:moveTo>
                    <a:pt x="1122" y="1"/>
                  </a:moveTo>
                  <a:cubicBezTo>
                    <a:pt x="1084" y="1"/>
                    <a:pt x="932" y="382"/>
                    <a:pt x="639" y="762"/>
                  </a:cubicBezTo>
                  <a:cubicBezTo>
                    <a:pt x="305" y="1188"/>
                    <a:pt x="1" y="1431"/>
                    <a:pt x="1" y="1462"/>
                  </a:cubicBezTo>
                  <a:cubicBezTo>
                    <a:pt x="517" y="1127"/>
                    <a:pt x="913" y="610"/>
                    <a:pt x="1125" y="3"/>
                  </a:cubicBezTo>
                  <a:cubicBezTo>
                    <a:pt x="1124" y="1"/>
                    <a:pt x="1123" y="1"/>
                    <a:pt x="1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43"/>
            <p:cNvSpPr/>
            <p:nvPr/>
          </p:nvSpPr>
          <p:spPr>
            <a:xfrm>
              <a:off x="5356750" y="3662200"/>
              <a:ext cx="26625" cy="5500"/>
            </a:xfrm>
            <a:custGeom>
              <a:avLst/>
              <a:gdLst/>
              <a:ahLst/>
              <a:cxnLst/>
              <a:rect l="l" t="t" r="r" b="b"/>
              <a:pathLst>
                <a:path w="1065" h="220" extrusionOk="0">
                  <a:moveTo>
                    <a:pt x="1064" y="0"/>
                  </a:moveTo>
                  <a:cubicBezTo>
                    <a:pt x="882" y="0"/>
                    <a:pt x="700" y="0"/>
                    <a:pt x="517" y="31"/>
                  </a:cubicBezTo>
                  <a:cubicBezTo>
                    <a:pt x="335" y="61"/>
                    <a:pt x="152" y="122"/>
                    <a:pt x="0" y="213"/>
                  </a:cubicBezTo>
                  <a:cubicBezTo>
                    <a:pt x="0" y="217"/>
                    <a:pt x="5" y="219"/>
                    <a:pt x="14" y="219"/>
                  </a:cubicBezTo>
                  <a:cubicBezTo>
                    <a:pt x="70" y="219"/>
                    <a:pt x="286" y="148"/>
                    <a:pt x="548" y="122"/>
                  </a:cubicBezTo>
                  <a:cubicBezTo>
                    <a:pt x="730" y="92"/>
                    <a:pt x="912" y="61"/>
                    <a:pt x="1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43"/>
            <p:cNvSpPr/>
            <p:nvPr/>
          </p:nvSpPr>
          <p:spPr>
            <a:xfrm>
              <a:off x="5347625" y="3653075"/>
              <a:ext cx="5350" cy="18275"/>
            </a:xfrm>
            <a:custGeom>
              <a:avLst/>
              <a:gdLst/>
              <a:ahLst/>
              <a:cxnLst/>
              <a:rect l="l" t="t" r="r" b="b"/>
              <a:pathLst>
                <a:path w="214" h="731" extrusionOk="0">
                  <a:moveTo>
                    <a:pt x="1" y="1"/>
                  </a:moveTo>
                  <a:cubicBezTo>
                    <a:pt x="1" y="122"/>
                    <a:pt x="31" y="244"/>
                    <a:pt x="62" y="365"/>
                  </a:cubicBezTo>
                  <a:cubicBezTo>
                    <a:pt x="92" y="487"/>
                    <a:pt x="153" y="609"/>
                    <a:pt x="213" y="730"/>
                  </a:cubicBezTo>
                  <a:cubicBezTo>
                    <a:pt x="213" y="609"/>
                    <a:pt x="183" y="457"/>
                    <a:pt x="153" y="335"/>
                  </a:cubicBezTo>
                  <a:cubicBezTo>
                    <a:pt x="122" y="213"/>
                    <a:pt x="62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43"/>
            <p:cNvSpPr/>
            <p:nvPr/>
          </p:nvSpPr>
          <p:spPr>
            <a:xfrm>
              <a:off x="5207050" y="3943925"/>
              <a:ext cx="46375" cy="4175"/>
            </a:xfrm>
            <a:custGeom>
              <a:avLst/>
              <a:gdLst/>
              <a:ahLst/>
              <a:cxnLst/>
              <a:rect l="l" t="t" r="r" b="b"/>
              <a:pathLst>
                <a:path w="1855" h="167" extrusionOk="0">
                  <a:moveTo>
                    <a:pt x="928" y="1"/>
                  </a:moveTo>
                  <a:cubicBezTo>
                    <a:pt x="616" y="1"/>
                    <a:pt x="304" y="54"/>
                    <a:pt x="1" y="160"/>
                  </a:cubicBezTo>
                  <a:cubicBezTo>
                    <a:pt x="5" y="164"/>
                    <a:pt x="17" y="166"/>
                    <a:pt x="35" y="166"/>
                  </a:cubicBezTo>
                  <a:cubicBezTo>
                    <a:pt x="146" y="166"/>
                    <a:pt x="500" y="99"/>
                    <a:pt x="943" y="99"/>
                  </a:cubicBezTo>
                  <a:cubicBezTo>
                    <a:pt x="1360" y="99"/>
                    <a:pt x="1732" y="166"/>
                    <a:pt x="1830" y="166"/>
                  </a:cubicBezTo>
                  <a:cubicBezTo>
                    <a:pt x="1846" y="166"/>
                    <a:pt x="1855" y="164"/>
                    <a:pt x="1855" y="160"/>
                  </a:cubicBezTo>
                  <a:cubicBezTo>
                    <a:pt x="1551" y="54"/>
                    <a:pt x="1239" y="1"/>
                    <a:pt x="9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43"/>
            <p:cNvSpPr/>
            <p:nvPr/>
          </p:nvSpPr>
          <p:spPr>
            <a:xfrm>
              <a:off x="5214650" y="3927400"/>
              <a:ext cx="21300" cy="18250"/>
            </a:xfrm>
            <a:custGeom>
              <a:avLst/>
              <a:gdLst/>
              <a:ahLst/>
              <a:cxnLst/>
              <a:rect l="l" t="t" r="r" b="b"/>
              <a:pathLst>
                <a:path w="852" h="730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52"/>
                    <a:pt x="244" y="274"/>
                    <a:pt x="396" y="396"/>
                  </a:cubicBezTo>
                  <a:cubicBezTo>
                    <a:pt x="517" y="548"/>
                    <a:pt x="669" y="639"/>
                    <a:pt x="852" y="730"/>
                  </a:cubicBezTo>
                  <a:cubicBezTo>
                    <a:pt x="852" y="700"/>
                    <a:pt x="669" y="548"/>
                    <a:pt x="426" y="335"/>
                  </a:cubicBezTo>
                  <a:cubicBezTo>
                    <a:pt x="304" y="213"/>
                    <a:pt x="152" y="9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43"/>
            <p:cNvSpPr/>
            <p:nvPr/>
          </p:nvSpPr>
          <p:spPr>
            <a:xfrm>
              <a:off x="5229850" y="3945625"/>
              <a:ext cx="11425" cy="16000"/>
            </a:xfrm>
            <a:custGeom>
              <a:avLst/>
              <a:gdLst/>
              <a:ahLst/>
              <a:cxnLst/>
              <a:rect l="l" t="t" r="r" b="b"/>
              <a:pathLst>
                <a:path w="457" h="640" extrusionOk="0">
                  <a:moveTo>
                    <a:pt x="456" y="1"/>
                  </a:moveTo>
                  <a:cubicBezTo>
                    <a:pt x="426" y="1"/>
                    <a:pt x="304" y="123"/>
                    <a:pt x="183" y="305"/>
                  </a:cubicBezTo>
                  <a:cubicBezTo>
                    <a:pt x="61" y="457"/>
                    <a:pt x="0" y="639"/>
                    <a:pt x="0" y="639"/>
                  </a:cubicBezTo>
                  <a:cubicBezTo>
                    <a:pt x="92" y="548"/>
                    <a:pt x="183" y="457"/>
                    <a:pt x="244" y="335"/>
                  </a:cubicBezTo>
                  <a:cubicBezTo>
                    <a:pt x="335" y="244"/>
                    <a:pt x="396" y="123"/>
                    <a:pt x="4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43"/>
            <p:cNvSpPr/>
            <p:nvPr/>
          </p:nvSpPr>
          <p:spPr>
            <a:xfrm>
              <a:off x="5307350" y="3787700"/>
              <a:ext cx="12200" cy="11450"/>
            </a:xfrm>
            <a:custGeom>
              <a:avLst/>
              <a:gdLst/>
              <a:ahLst/>
              <a:cxnLst/>
              <a:rect l="l" t="t" r="r" b="b"/>
              <a:pathLst>
                <a:path w="488" h="458" extrusionOk="0">
                  <a:moveTo>
                    <a:pt x="240" y="98"/>
                  </a:moveTo>
                  <a:lnTo>
                    <a:pt x="240" y="98"/>
                  </a:lnTo>
                  <a:cubicBezTo>
                    <a:pt x="250" y="109"/>
                    <a:pt x="262" y="123"/>
                    <a:pt x="274" y="148"/>
                  </a:cubicBezTo>
                  <a:cubicBezTo>
                    <a:pt x="335" y="178"/>
                    <a:pt x="274" y="208"/>
                    <a:pt x="244" y="239"/>
                  </a:cubicBezTo>
                  <a:cubicBezTo>
                    <a:pt x="240" y="243"/>
                    <a:pt x="235" y="245"/>
                    <a:pt x="231" y="245"/>
                  </a:cubicBezTo>
                  <a:cubicBezTo>
                    <a:pt x="206" y="245"/>
                    <a:pt x="183" y="174"/>
                    <a:pt x="183" y="148"/>
                  </a:cubicBezTo>
                  <a:lnTo>
                    <a:pt x="122" y="148"/>
                  </a:lnTo>
                  <a:cubicBezTo>
                    <a:pt x="183" y="148"/>
                    <a:pt x="244" y="148"/>
                    <a:pt x="244" y="117"/>
                  </a:cubicBezTo>
                  <a:cubicBezTo>
                    <a:pt x="244" y="111"/>
                    <a:pt x="243" y="105"/>
                    <a:pt x="240" y="98"/>
                  </a:cubicBezTo>
                  <a:close/>
                  <a:moveTo>
                    <a:pt x="290" y="0"/>
                  </a:moveTo>
                  <a:cubicBezTo>
                    <a:pt x="242" y="0"/>
                    <a:pt x="214" y="36"/>
                    <a:pt x="214" y="56"/>
                  </a:cubicBezTo>
                  <a:cubicBezTo>
                    <a:pt x="214" y="60"/>
                    <a:pt x="214" y="63"/>
                    <a:pt x="215" y="66"/>
                  </a:cubicBezTo>
                  <a:lnTo>
                    <a:pt x="215" y="66"/>
                  </a:lnTo>
                  <a:cubicBezTo>
                    <a:pt x="200" y="52"/>
                    <a:pt x="179" y="39"/>
                    <a:pt x="153" y="26"/>
                  </a:cubicBezTo>
                  <a:lnTo>
                    <a:pt x="122" y="26"/>
                  </a:lnTo>
                  <a:lnTo>
                    <a:pt x="92" y="56"/>
                  </a:lnTo>
                  <a:cubicBezTo>
                    <a:pt x="31" y="117"/>
                    <a:pt x="1" y="208"/>
                    <a:pt x="31" y="269"/>
                  </a:cubicBezTo>
                  <a:cubicBezTo>
                    <a:pt x="58" y="375"/>
                    <a:pt x="130" y="458"/>
                    <a:pt x="228" y="458"/>
                  </a:cubicBezTo>
                  <a:cubicBezTo>
                    <a:pt x="243" y="458"/>
                    <a:pt x="258" y="456"/>
                    <a:pt x="274" y="452"/>
                  </a:cubicBezTo>
                  <a:cubicBezTo>
                    <a:pt x="396" y="421"/>
                    <a:pt x="457" y="330"/>
                    <a:pt x="487" y="239"/>
                  </a:cubicBezTo>
                  <a:cubicBezTo>
                    <a:pt x="487" y="148"/>
                    <a:pt x="457" y="87"/>
                    <a:pt x="365" y="26"/>
                  </a:cubicBezTo>
                  <a:cubicBezTo>
                    <a:pt x="337" y="7"/>
                    <a:pt x="312" y="0"/>
                    <a:pt x="2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43"/>
            <p:cNvSpPr/>
            <p:nvPr/>
          </p:nvSpPr>
          <p:spPr>
            <a:xfrm>
              <a:off x="5316675" y="3915350"/>
              <a:ext cx="13500" cy="11375"/>
            </a:xfrm>
            <a:custGeom>
              <a:avLst/>
              <a:gdLst/>
              <a:ahLst/>
              <a:cxnLst/>
              <a:rect l="l" t="t" r="r" b="b"/>
              <a:pathLst>
                <a:path w="540" h="455" extrusionOk="0">
                  <a:moveTo>
                    <a:pt x="277" y="88"/>
                  </a:moveTo>
                  <a:cubicBezTo>
                    <a:pt x="294" y="100"/>
                    <a:pt x="310" y="115"/>
                    <a:pt x="327" y="148"/>
                  </a:cubicBezTo>
                  <a:cubicBezTo>
                    <a:pt x="357" y="209"/>
                    <a:pt x="327" y="209"/>
                    <a:pt x="296" y="239"/>
                  </a:cubicBezTo>
                  <a:cubicBezTo>
                    <a:pt x="288" y="244"/>
                    <a:pt x="281" y="245"/>
                    <a:pt x="274" y="245"/>
                  </a:cubicBezTo>
                  <a:cubicBezTo>
                    <a:pt x="241" y="245"/>
                    <a:pt x="236" y="192"/>
                    <a:pt x="236" y="160"/>
                  </a:cubicBezTo>
                  <a:lnTo>
                    <a:pt x="236" y="160"/>
                  </a:lnTo>
                  <a:cubicBezTo>
                    <a:pt x="271" y="157"/>
                    <a:pt x="296" y="138"/>
                    <a:pt x="296" y="118"/>
                  </a:cubicBezTo>
                  <a:cubicBezTo>
                    <a:pt x="296" y="118"/>
                    <a:pt x="290" y="105"/>
                    <a:pt x="277" y="88"/>
                  </a:cubicBezTo>
                  <a:close/>
                  <a:moveTo>
                    <a:pt x="322" y="1"/>
                  </a:moveTo>
                  <a:cubicBezTo>
                    <a:pt x="273" y="1"/>
                    <a:pt x="245" y="27"/>
                    <a:pt x="237" y="47"/>
                  </a:cubicBezTo>
                  <a:lnTo>
                    <a:pt x="237" y="47"/>
                  </a:lnTo>
                  <a:cubicBezTo>
                    <a:pt x="228" y="40"/>
                    <a:pt x="217" y="32"/>
                    <a:pt x="205" y="27"/>
                  </a:cubicBezTo>
                  <a:lnTo>
                    <a:pt x="175" y="27"/>
                  </a:lnTo>
                  <a:lnTo>
                    <a:pt x="144" y="57"/>
                  </a:lnTo>
                  <a:cubicBezTo>
                    <a:pt x="0" y="201"/>
                    <a:pt x="102" y="454"/>
                    <a:pt x="294" y="454"/>
                  </a:cubicBezTo>
                  <a:cubicBezTo>
                    <a:pt x="305" y="454"/>
                    <a:pt x="316" y="454"/>
                    <a:pt x="327" y="452"/>
                  </a:cubicBezTo>
                  <a:cubicBezTo>
                    <a:pt x="418" y="422"/>
                    <a:pt x="509" y="330"/>
                    <a:pt x="540" y="239"/>
                  </a:cubicBezTo>
                  <a:cubicBezTo>
                    <a:pt x="540" y="148"/>
                    <a:pt x="479" y="87"/>
                    <a:pt x="418" y="27"/>
                  </a:cubicBezTo>
                  <a:cubicBezTo>
                    <a:pt x="380" y="8"/>
                    <a:pt x="348" y="1"/>
                    <a:pt x="3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43"/>
            <p:cNvSpPr/>
            <p:nvPr/>
          </p:nvSpPr>
          <p:spPr>
            <a:xfrm>
              <a:off x="5326350" y="4028575"/>
              <a:ext cx="12175" cy="10750"/>
            </a:xfrm>
            <a:custGeom>
              <a:avLst/>
              <a:gdLst/>
              <a:ahLst/>
              <a:cxnLst/>
              <a:rect l="l" t="t" r="r" b="b"/>
              <a:pathLst>
                <a:path w="487" h="430" extrusionOk="0">
                  <a:moveTo>
                    <a:pt x="300" y="0"/>
                  </a:moveTo>
                  <a:cubicBezTo>
                    <a:pt x="242" y="0"/>
                    <a:pt x="213" y="36"/>
                    <a:pt x="213" y="57"/>
                  </a:cubicBezTo>
                  <a:cubicBezTo>
                    <a:pt x="213" y="87"/>
                    <a:pt x="274" y="57"/>
                    <a:pt x="305" y="118"/>
                  </a:cubicBezTo>
                  <a:cubicBezTo>
                    <a:pt x="335" y="178"/>
                    <a:pt x="274" y="209"/>
                    <a:pt x="244" y="239"/>
                  </a:cubicBezTo>
                  <a:cubicBezTo>
                    <a:pt x="217" y="239"/>
                    <a:pt x="190" y="192"/>
                    <a:pt x="184" y="139"/>
                  </a:cubicBezTo>
                  <a:lnTo>
                    <a:pt x="184" y="139"/>
                  </a:lnTo>
                  <a:cubicBezTo>
                    <a:pt x="219" y="130"/>
                    <a:pt x="244" y="118"/>
                    <a:pt x="244" y="118"/>
                  </a:cubicBezTo>
                  <a:cubicBezTo>
                    <a:pt x="244" y="87"/>
                    <a:pt x="213" y="57"/>
                    <a:pt x="153" y="26"/>
                  </a:cubicBezTo>
                  <a:lnTo>
                    <a:pt x="122" y="26"/>
                  </a:lnTo>
                  <a:lnTo>
                    <a:pt x="92" y="57"/>
                  </a:lnTo>
                  <a:cubicBezTo>
                    <a:pt x="31" y="87"/>
                    <a:pt x="1" y="178"/>
                    <a:pt x="31" y="270"/>
                  </a:cubicBezTo>
                  <a:cubicBezTo>
                    <a:pt x="56" y="370"/>
                    <a:pt x="144" y="429"/>
                    <a:pt x="225" y="429"/>
                  </a:cubicBezTo>
                  <a:cubicBezTo>
                    <a:pt x="242" y="429"/>
                    <a:pt x="259" y="427"/>
                    <a:pt x="274" y="422"/>
                  </a:cubicBezTo>
                  <a:cubicBezTo>
                    <a:pt x="396" y="422"/>
                    <a:pt x="457" y="330"/>
                    <a:pt x="487" y="239"/>
                  </a:cubicBezTo>
                  <a:cubicBezTo>
                    <a:pt x="487" y="148"/>
                    <a:pt x="457" y="57"/>
                    <a:pt x="396" y="26"/>
                  </a:cubicBezTo>
                  <a:cubicBezTo>
                    <a:pt x="358" y="8"/>
                    <a:pt x="326" y="0"/>
                    <a:pt x="3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43"/>
            <p:cNvSpPr/>
            <p:nvPr/>
          </p:nvSpPr>
          <p:spPr>
            <a:xfrm>
              <a:off x="5288350" y="3668375"/>
              <a:ext cx="12200" cy="11325"/>
            </a:xfrm>
            <a:custGeom>
              <a:avLst/>
              <a:gdLst/>
              <a:ahLst/>
              <a:cxnLst/>
              <a:rect l="l" t="t" r="r" b="b"/>
              <a:pathLst>
                <a:path w="488" h="453" extrusionOk="0">
                  <a:moveTo>
                    <a:pt x="235" y="89"/>
                  </a:moveTo>
                  <a:cubicBezTo>
                    <a:pt x="246" y="96"/>
                    <a:pt x="260" y="104"/>
                    <a:pt x="274" y="118"/>
                  </a:cubicBezTo>
                  <a:cubicBezTo>
                    <a:pt x="305" y="179"/>
                    <a:pt x="274" y="209"/>
                    <a:pt x="244" y="240"/>
                  </a:cubicBezTo>
                  <a:cubicBezTo>
                    <a:pt x="240" y="244"/>
                    <a:pt x="236" y="246"/>
                    <a:pt x="232" y="246"/>
                  </a:cubicBezTo>
                  <a:cubicBezTo>
                    <a:pt x="210" y="246"/>
                    <a:pt x="191" y="195"/>
                    <a:pt x="185" y="147"/>
                  </a:cubicBezTo>
                  <a:lnTo>
                    <a:pt x="185" y="147"/>
                  </a:lnTo>
                  <a:cubicBezTo>
                    <a:pt x="219" y="145"/>
                    <a:pt x="244" y="138"/>
                    <a:pt x="244" y="118"/>
                  </a:cubicBezTo>
                  <a:cubicBezTo>
                    <a:pt x="244" y="109"/>
                    <a:pt x="241" y="99"/>
                    <a:pt x="235" y="89"/>
                  </a:cubicBezTo>
                  <a:close/>
                  <a:moveTo>
                    <a:pt x="290" y="1"/>
                  </a:moveTo>
                  <a:cubicBezTo>
                    <a:pt x="243" y="1"/>
                    <a:pt x="214" y="36"/>
                    <a:pt x="214" y="57"/>
                  </a:cubicBezTo>
                  <a:cubicBezTo>
                    <a:pt x="214" y="61"/>
                    <a:pt x="214" y="64"/>
                    <a:pt x="215" y="66"/>
                  </a:cubicBezTo>
                  <a:lnTo>
                    <a:pt x="215" y="66"/>
                  </a:lnTo>
                  <a:cubicBezTo>
                    <a:pt x="200" y="53"/>
                    <a:pt x="179" y="40"/>
                    <a:pt x="153" y="27"/>
                  </a:cubicBezTo>
                  <a:lnTo>
                    <a:pt x="122" y="27"/>
                  </a:lnTo>
                  <a:lnTo>
                    <a:pt x="92" y="57"/>
                  </a:lnTo>
                  <a:cubicBezTo>
                    <a:pt x="31" y="118"/>
                    <a:pt x="1" y="209"/>
                    <a:pt x="31" y="270"/>
                  </a:cubicBezTo>
                  <a:cubicBezTo>
                    <a:pt x="31" y="392"/>
                    <a:pt x="153" y="453"/>
                    <a:pt x="274" y="453"/>
                  </a:cubicBezTo>
                  <a:cubicBezTo>
                    <a:pt x="396" y="422"/>
                    <a:pt x="457" y="331"/>
                    <a:pt x="487" y="240"/>
                  </a:cubicBezTo>
                  <a:cubicBezTo>
                    <a:pt x="487" y="149"/>
                    <a:pt x="457" y="88"/>
                    <a:pt x="366" y="27"/>
                  </a:cubicBezTo>
                  <a:cubicBezTo>
                    <a:pt x="337" y="8"/>
                    <a:pt x="312" y="1"/>
                    <a:pt x="2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43"/>
            <p:cNvSpPr/>
            <p:nvPr/>
          </p:nvSpPr>
          <p:spPr>
            <a:xfrm>
              <a:off x="4883325" y="4245950"/>
              <a:ext cx="1067675" cy="289550"/>
            </a:xfrm>
            <a:custGeom>
              <a:avLst/>
              <a:gdLst/>
              <a:ahLst/>
              <a:cxnLst/>
              <a:rect l="l" t="t" r="r" b="b"/>
              <a:pathLst>
                <a:path w="42707" h="11582" extrusionOk="0">
                  <a:moveTo>
                    <a:pt x="22951" y="1"/>
                  </a:moveTo>
                  <a:cubicBezTo>
                    <a:pt x="14071" y="1"/>
                    <a:pt x="3831" y="177"/>
                    <a:pt x="3831" y="177"/>
                  </a:cubicBezTo>
                  <a:cubicBezTo>
                    <a:pt x="3831" y="177"/>
                    <a:pt x="1" y="10754"/>
                    <a:pt x="9302" y="11180"/>
                  </a:cubicBezTo>
                  <a:cubicBezTo>
                    <a:pt x="15405" y="11469"/>
                    <a:pt x="22976" y="11530"/>
                    <a:pt x="28261" y="11530"/>
                  </a:cubicBezTo>
                  <a:cubicBezTo>
                    <a:pt x="30189" y="11530"/>
                    <a:pt x="31813" y="11522"/>
                    <a:pt x="32950" y="11514"/>
                  </a:cubicBezTo>
                  <a:cubicBezTo>
                    <a:pt x="33837" y="11514"/>
                    <a:pt x="34650" y="11582"/>
                    <a:pt x="35443" y="11582"/>
                  </a:cubicBezTo>
                  <a:cubicBezTo>
                    <a:pt x="36415" y="11582"/>
                    <a:pt x="37355" y="11480"/>
                    <a:pt x="38360" y="11028"/>
                  </a:cubicBezTo>
                  <a:cubicBezTo>
                    <a:pt x="40336" y="10146"/>
                    <a:pt x="42342" y="8687"/>
                    <a:pt x="42494" y="6377"/>
                  </a:cubicBezTo>
                  <a:cubicBezTo>
                    <a:pt x="42707" y="3368"/>
                    <a:pt x="40731" y="572"/>
                    <a:pt x="33801" y="177"/>
                  </a:cubicBezTo>
                  <a:cubicBezTo>
                    <a:pt x="31491" y="45"/>
                    <a:pt x="27391" y="1"/>
                    <a:pt x="229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43"/>
            <p:cNvSpPr/>
            <p:nvPr/>
          </p:nvSpPr>
          <p:spPr>
            <a:xfrm>
              <a:off x="5020125" y="4249500"/>
              <a:ext cx="8375" cy="17700"/>
            </a:xfrm>
            <a:custGeom>
              <a:avLst/>
              <a:gdLst/>
              <a:ahLst/>
              <a:cxnLst/>
              <a:rect l="l" t="t" r="r" b="b"/>
              <a:pathLst>
                <a:path w="335" h="708" extrusionOk="0">
                  <a:moveTo>
                    <a:pt x="266" y="1"/>
                  </a:moveTo>
                  <a:cubicBezTo>
                    <a:pt x="230" y="1"/>
                    <a:pt x="145" y="170"/>
                    <a:pt x="61" y="339"/>
                  </a:cubicBezTo>
                  <a:cubicBezTo>
                    <a:pt x="0" y="521"/>
                    <a:pt x="0" y="703"/>
                    <a:pt x="31" y="703"/>
                  </a:cubicBezTo>
                  <a:cubicBezTo>
                    <a:pt x="36" y="706"/>
                    <a:pt x="41" y="707"/>
                    <a:pt x="47" y="707"/>
                  </a:cubicBezTo>
                  <a:cubicBezTo>
                    <a:pt x="107" y="707"/>
                    <a:pt x="188" y="566"/>
                    <a:pt x="243" y="399"/>
                  </a:cubicBezTo>
                  <a:cubicBezTo>
                    <a:pt x="335" y="187"/>
                    <a:pt x="335" y="35"/>
                    <a:pt x="274" y="4"/>
                  </a:cubicBezTo>
                  <a:cubicBezTo>
                    <a:pt x="271" y="2"/>
                    <a:pt x="269" y="1"/>
                    <a:pt x="26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43"/>
            <p:cNvSpPr/>
            <p:nvPr/>
          </p:nvSpPr>
          <p:spPr>
            <a:xfrm>
              <a:off x="5005675" y="4304300"/>
              <a:ext cx="6875" cy="38025"/>
            </a:xfrm>
            <a:custGeom>
              <a:avLst/>
              <a:gdLst/>
              <a:ahLst/>
              <a:cxnLst/>
              <a:rect l="l" t="t" r="r" b="b"/>
              <a:pathLst>
                <a:path w="275" h="1521" extrusionOk="0">
                  <a:moveTo>
                    <a:pt x="213" y="1"/>
                  </a:moveTo>
                  <a:cubicBezTo>
                    <a:pt x="92" y="244"/>
                    <a:pt x="1" y="517"/>
                    <a:pt x="31" y="761"/>
                  </a:cubicBezTo>
                  <a:cubicBezTo>
                    <a:pt x="1" y="1186"/>
                    <a:pt x="61" y="1520"/>
                    <a:pt x="122" y="1520"/>
                  </a:cubicBezTo>
                  <a:cubicBezTo>
                    <a:pt x="213" y="1277"/>
                    <a:pt x="244" y="1034"/>
                    <a:pt x="213" y="761"/>
                  </a:cubicBezTo>
                  <a:cubicBezTo>
                    <a:pt x="244" y="365"/>
                    <a:pt x="27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43"/>
            <p:cNvSpPr/>
            <p:nvPr/>
          </p:nvSpPr>
          <p:spPr>
            <a:xfrm>
              <a:off x="5016325" y="4379525"/>
              <a:ext cx="25100" cy="31275"/>
            </a:xfrm>
            <a:custGeom>
              <a:avLst/>
              <a:gdLst/>
              <a:ahLst/>
              <a:cxnLst/>
              <a:rect l="l" t="t" r="r" b="b"/>
              <a:pathLst>
                <a:path w="1004" h="1251" extrusionOk="0">
                  <a:moveTo>
                    <a:pt x="61" y="1"/>
                  </a:moveTo>
                  <a:cubicBezTo>
                    <a:pt x="0" y="31"/>
                    <a:pt x="122" y="366"/>
                    <a:pt x="365" y="730"/>
                  </a:cubicBezTo>
                  <a:cubicBezTo>
                    <a:pt x="591" y="1069"/>
                    <a:pt x="869" y="1250"/>
                    <a:pt x="932" y="1250"/>
                  </a:cubicBezTo>
                  <a:cubicBezTo>
                    <a:pt x="937" y="1250"/>
                    <a:pt x="940" y="1249"/>
                    <a:pt x="942" y="1247"/>
                  </a:cubicBezTo>
                  <a:cubicBezTo>
                    <a:pt x="1003" y="1217"/>
                    <a:pt x="760" y="943"/>
                    <a:pt x="517" y="609"/>
                  </a:cubicBezTo>
                  <a:cubicBezTo>
                    <a:pt x="274" y="274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43"/>
            <p:cNvSpPr/>
            <p:nvPr/>
          </p:nvSpPr>
          <p:spPr>
            <a:xfrm>
              <a:off x="5073300" y="4428725"/>
              <a:ext cx="38025" cy="10125"/>
            </a:xfrm>
            <a:custGeom>
              <a:avLst/>
              <a:gdLst/>
              <a:ahLst/>
              <a:cxnLst/>
              <a:rect l="l" t="t" r="r" b="b"/>
              <a:pathLst>
                <a:path w="1521" h="405" extrusionOk="0">
                  <a:moveTo>
                    <a:pt x="163" y="1"/>
                  </a:moveTo>
                  <a:cubicBezTo>
                    <a:pt x="118" y="1"/>
                    <a:pt x="74" y="3"/>
                    <a:pt x="31" y="9"/>
                  </a:cubicBezTo>
                  <a:cubicBezTo>
                    <a:pt x="1" y="69"/>
                    <a:pt x="335" y="221"/>
                    <a:pt x="761" y="313"/>
                  </a:cubicBezTo>
                  <a:cubicBezTo>
                    <a:pt x="1016" y="371"/>
                    <a:pt x="1258" y="405"/>
                    <a:pt x="1398" y="405"/>
                  </a:cubicBezTo>
                  <a:cubicBezTo>
                    <a:pt x="1475" y="405"/>
                    <a:pt x="1521" y="395"/>
                    <a:pt x="1521" y="373"/>
                  </a:cubicBezTo>
                  <a:cubicBezTo>
                    <a:pt x="1521" y="313"/>
                    <a:pt x="1186" y="221"/>
                    <a:pt x="791" y="130"/>
                  </a:cubicBezTo>
                  <a:cubicBezTo>
                    <a:pt x="591" y="55"/>
                    <a:pt x="370" y="1"/>
                    <a:pt x="16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43"/>
            <p:cNvSpPr/>
            <p:nvPr/>
          </p:nvSpPr>
          <p:spPr>
            <a:xfrm>
              <a:off x="5149300" y="4440325"/>
              <a:ext cx="38025" cy="5350"/>
            </a:xfrm>
            <a:custGeom>
              <a:avLst/>
              <a:gdLst/>
              <a:ahLst/>
              <a:cxnLst/>
              <a:rect l="l" t="t" r="r" b="b"/>
              <a:pathLst>
                <a:path w="1521" h="214" extrusionOk="0">
                  <a:moveTo>
                    <a:pt x="760" y="0"/>
                  </a:moveTo>
                  <a:cubicBezTo>
                    <a:pt x="365" y="0"/>
                    <a:pt x="0" y="31"/>
                    <a:pt x="0" y="92"/>
                  </a:cubicBezTo>
                  <a:cubicBezTo>
                    <a:pt x="0" y="152"/>
                    <a:pt x="365" y="213"/>
                    <a:pt x="760" y="213"/>
                  </a:cubicBezTo>
                  <a:cubicBezTo>
                    <a:pt x="1186" y="213"/>
                    <a:pt x="1520" y="183"/>
                    <a:pt x="1520" y="122"/>
                  </a:cubicBezTo>
                  <a:cubicBezTo>
                    <a:pt x="1277" y="31"/>
                    <a:pt x="1034" y="0"/>
                    <a:pt x="7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43"/>
            <p:cNvSpPr/>
            <p:nvPr/>
          </p:nvSpPr>
          <p:spPr>
            <a:xfrm>
              <a:off x="5226050" y="4441275"/>
              <a:ext cx="38025" cy="5150"/>
            </a:xfrm>
            <a:custGeom>
              <a:avLst/>
              <a:gdLst/>
              <a:ahLst/>
              <a:cxnLst/>
              <a:rect l="l" t="t" r="r" b="b"/>
              <a:pathLst>
                <a:path w="1521" h="206" extrusionOk="0">
                  <a:moveTo>
                    <a:pt x="772" y="0"/>
                  </a:moveTo>
                  <a:cubicBezTo>
                    <a:pt x="517" y="0"/>
                    <a:pt x="259" y="38"/>
                    <a:pt x="0" y="114"/>
                  </a:cubicBezTo>
                  <a:cubicBezTo>
                    <a:pt x="0" y="175"/>
                    <a:pt x="365" y="206"/>
                    <a:pt x="760" y="206"/>
                  </a:cubicBezTo>
                  <a:cubicBezTo>
                    <a:pt x="1186" y="206"/>
                    <a:pt x="1520" y="175"/>
                    <a:pt x="1520" y="114"/>
                  </a:cubicBezTo>
                  <a:cubicBezTo>
                    <a:pt x="1277" y="38"/>
                    <a:pt x="1026" y="0"/>
                    <a:pt x="7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43"/>
            <p:cNvSpPr/>
            <p:nvPr/>
          </p:nvSpPr>
          <p:spPr>
            <a:xfrm>
              <a:off x="5303550" y="4441575"/>
              <a:ext cx="38025" cy="5900"/>
            </a:xfrm>
            <a:custGeom>
              <a:avLst/>
              <a:gdLst/>
              <a:ahLst/>
              <a:cxnLst/>
              <a:rect l="l" t="t" r="r" b="b"/>
              <a:pathLst>
                <a:path w="1521" h="236" extrusionOk="0">
                  <a:moveTo>
                    <a:pt x="568" y="0"/>
                  </a:moveTo>
                  <a:cubicBezTo>
                    <a:pt x="361" y="0"/>
                    <a:pt x="163" y="40"/>
                    <a:pt x="1" y="133"/>
                  </a:cubicBezTo>
                  <a:cubicBezTo>
                    <a:pt x="160" y="201"/>
                    <a:pt x="354" y="235"/>
                    <a:pt x="556" y="235"/>
                  </a:cubicBezTo>
                  <a:cubicBezTo>
                    <a:pt x="624" y="235"/>
                    <a:pt x="692" y="232"/>
                    <a:pt x="761" y="224"/>
                  </a:cubicBezTo>
                  <a:cubicBezTo>
                    <a:pt x="1156" y="224"/>
                    <a:pt x="1521" y="194"/>
                    <a:pt x="1521" y="133"/>
                  </a:cubicBezTo>
                  <a:cubicBezTo>
                    <a:pt x="1320" y="58"/>
                    <a:pt x="1100" y="3"/>
                    <a:pt x="892" y="3"/>
                  </a:cubicBezTo>
                  <a:cubicBezTo>
                    <a:pt x="848" y="3"/>
                    <a:pt x="804" y="6"/>
                    <a:pt x="761" y="11"/>
                  </a:cubicBezTo>
                  <a:cubicBezTo>
                    <a:pt x="696" y="4"/>
                    <a:pt x="631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43"/>
            <p:cNvSpPr/>
            <p:nvPr/>
          </p:nvSpPr>
          <p:spPr>
            <a:xfrm>
              <a:off x="5380300" y="4442000"/>
              <a:ext cx="38025" cy="5475"/>
            </a:xfrm>
            <a:custGeom>
              <a:avLst/>
              <a:gdLst/>
              <a:ahLst/>
              <a:cxnLst/>
              <a:rect l="l" t="t" r="r" b="b"/>
              <a:pathLst>
                <a:path w="1521" h="219" extrusionOk="0">
                  <a:moveTo>
                    <a:pt x="970" y="0"/>
                  </a:moveTo>
                  <a:cubicBezTo>
                    <a:pt x="899" y="0"/>
                    <a:pt x="829" y="8"/>
                    <a:pt x="761" y="25"/>
                  </a:cubicBezTo>
                  <a:cubicBezTo>
                    <a:pt x="335" y="25"/>
                    <a:pt x="1" y="55"/>
                    <a:pt x="1" y="116"/>
                  </a:cubicBezTo>
                  <a:cubicBezTo>
                    <a:pt x="183" y="184"/>
                    <a:pt x="365" y="218"/>
                    <a:pt x="561" y="218"/>
                  </a:cubicBezTo>
                  <a:cubicBezTo>
                    <a:pt x="626" y="218"/>
                    <a:pt x="692" y="215"/>
                    <a:pt x="761" y="207"/>
                  </a:cubicBezTo>
                  <a:cubicBezTo>
                    <a:pt x="1156" y="207"/>
                    <a:pt x="1521" y="177"/>
                    <a:pt x="1521" y="116"/>
                  </a:cubicBezTo>
                  <a:cubicBezTo>
                    <a:pt x="1345" y="50"/>
                    <a:pt x="1154" y="0"/>
                    <a:pt x="97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43"/>
            <p:cNvSpPr/>
            <p:nvPr/>
          </p:nvSpPr>
          <p:spPr>
            <a:xfrm>
              <a:off x="5457050" y="4441550"/>
              <a:ext cx="38025" cy="5900"/>
            </a:xfrm>
            <a:custGeom>
              <a:avLst/>
              <a:gdLst/>
              <a:ahLst/>
              <a:cxnLst/>
              <a:rect l="l" t="t" r="r" b="b"/>
              <a:pathLst>
                <a:path w="1521" h="236" extrusionOk="0">
                  <a:moveTo>
                    <a:pt x="948" y="1"/>
                  </a:moveTo>
                  <a:cubicBezTo>
                    <a:pt x="884" y="1"/>
                    <a:pt x="821" y="5"/>
                    <a:pt x="761" y="12"/>
                  </a:cubicBezTo>
                  <a:cubicBezTo>
                    <a:pt x="335" y="12"/>
                    <a:pt x="1" y="73"/>
                    <a:pt x="1" y="103"/>
                  </a:cubicBezTo>
                  <a:cubicBezTo>
                    <a:pt x="186" y="196"/>
                    <a:pt x="372" y="236"/>
                    <a:pt x="572" y="236"/>
                  </a:cubicBezTo>
                  <a:cubicBezTo>
                    <a:pt x="633" y="236"/>
                    <a:pt x="696" y="232"/>
                    <a:pt x="761" y="225"/>
                  </a:cubicBezTo>
                  <a:cubicBezTo>
                    <a:pt x="1156" y="225"/>
                    <a:pt x="1520" y="164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43"/>
            <p:cNvSpPr/>
            <p:nvPr/>
          </p:nvSpPr>
          <p:spPr>
            <a:xfrm>
              <a:off x="5533800" y="4440875"/>
              <a:ext cx="38025" cy="5825"/>
            </a:xfrm>
            <a:custGeom>
              <a:avLst/>
              <a:gdLst/>
              <a:ahLst/>
              <a:cxnLst/>
              <a:rect l="l" t="t" r="r" b="b"/>
              <a:pathLst>
                <a:path w="1521" h="233" extrusionOk="0">
                  <a:moveTo>
                    <a:pt x="618" y="1"/>
                  </a:moveTo>
                  <a:cubicBezTo>
                    <a:pt x="401" y="1"/>
                    <a:pt x="201" y="55"/>
                    <a:pt x="1" y="130"/>
                  </a:cubicBezTo>
                  <a:cubicBezTo>
                    <a:pt x="1" y="191"/>
                    <a:pt x="335" y="222"/>
                    <a:pt x="761" y="222"/>
                  </a:cubicBezTo>
                  <a:cubicBezTo>
                    <a:pt x="818" y="229"/>
                    <a:pt x="877" y="233"/>
                    <a:pt x="937" y="233"/>
                  </a:cubicBezTo>
                  <a:cubicBezTo>
                    <a:pt x="1131" y="233"/>
                    <a:pt x="1335" y="193"/>
                    <a:pt x="1520" y="100"/>
                  </a:cubicBezTo>
                  <a:cubicBezTo>
                    <a:pt x="1520" y="70"/>
                    <a:pt x="1186" y="9"/>
                    <a:pt x="761" y="9"/>
                  </a:cubicBezTo>
                  <a:cubicBezTo>
                    <a:pt x="712" y="4"/>
                    <a:pt x="665" y="1"/>
                    <a:pt x="6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43"/>
            <p:cNvSpPr/>
            <p:nvPr/>
          </p:nvSpPr>
          <p:spPr>
            <a:xfrm>
              <a:off x="5610550" y="4440325"/>
              <a:ext cx="38025" cy="5625"/>
            </a:xfrm>
            <a:custGeom>
              <a:avLst/>
              <a:gdLst/>
              <a:ahLst/>
              <a:cxnLst/>
              <a:rect l="l" t="t" r="r" b="b"/>
              <a:pathLst>
                <a:path w="1521" h="225" extrusionOk="0">
                  <a:moveTo>
                    <a:pt x="761" y="0"/>
                  </a:moveTo>
                  <a:cubicBezTo>
                    <a:pt x="335" y="31"/>
                    <a:pt x="1" y="61"/>
                    <a:pt x="1" y="122"/>
                  </a:cubicBezTo>
                  <a:cubicBezTo>
                    <a:pt x="183" y="190"/>
                    <a:pt x="365" y="225"/>
                    <a:pt x="561" y="225"/>
                  </a:cubicBezTo>
                  <a:cubicBezTo>
                    <a:pt x="626" y="225"/>
                    <a:pt x="692" y="221"/>
                    <a:pt x="761" y="213"/>
                  </a:cubicBezTo>
                  <a:cubicBezTo>
                    <a:pt x="818" y="220"/>
                    <a:pt x="877" y="224"/>
                    <a:pt x="937" y="224"/>
                  </a:cubicBezTo>
                  <a:cubicBezTo>
                    <a:pt x="1131" y="224"/>
                    <a:pt x="1335" y="185"/>
                    <a:pt x="1520" y="92"/>
                  </a:cubicBezTo>
                  <a:cubicBezTo>
                    <a:pt x="1520" y="31"/>
                    <a:pt x="1186" y="0"/>
                    <a:pt x="7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43"/>
            <p:cNvSpPr/>
            <p:nvPr/>
          </p:nvSpPr>
          <p:spPr>
            <a:xfrm>
              <a:off x="5687300" y="4439275"/>
              <a:ext cx="38025" cy="5825"/>
            </a:xfrm>
            <a:custGeom>
              <a:avLst/>
              <a:gdLst/>
              <a:ahLst/>
              <a:cxnLst/>
              <a:rect l="l" t="t" r="r" b="b"/>
              <a:pathLst>
                <a:path w="1521" h="233" extrusionOk="0">
                  <a:moveTo>
                    <a:pt x="948" y="1"/>
                  </a:moveTo>
                  <a:cubicBezTo>
                    <a:pt x="884" y="1"/>
                    <a:pt x="821" y="4"/>
                    <a:pt x="760" y="12"/>
                  </a:cubicBezTo>
                  <a:cubicBezTo>
                    <a:pt x="335" y="12"/>
                    <a:pt x="1" y="73"/>
                    <a:pt x="1" y="134"/>
                  </a:cubicBezTo>
                  <a:cubicBezTo>
                    <a:pt x="1" y="194"/>
                    <a:pt x="335" y="225"/>
                    <a:pt x="760" y="225"/>
                  </a:cubicBezTo>
                  <a:cubicBezTo>
                    <a:pt x="804" y="230"/>
                    <a:pt x="848" y="233"/>
                    <a:pt x="892" y="233"/>
                  </a:cubicBezTo>
                  <a:cubicBezTo>
                    <a:pt x="1100" y="233"/>
                    <a:pt x="1320" y="178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43"/>
            <p:cNvSpPr/>
            <p:nvPr/>
          </p:nvSpPr>
          <p:spPr>
            <a:xfrm>
              <a:off x="5764050" y="4439000"/>
              <a:ext cx="38025" cy="5425"/>
            </a:xfrm>
            <a:custGeom>
              <a:avLst/>
              <a:gdLst/>
              <a:ahLst/>
              <a:cxnLst/>
              <a:rect l="l" t="t" r="r" b="b"/>
              <a:pathLst>
                <a:path w="1521" h="217" extrusionOk="0">
                  <a:moveTo>
                    <a:pt x="749" y="0"/>
                  </a:moveTo>
                  <a:cubicBezTo>
                    <a:pt x="494" y="0"/>
                    <a:pt x="244" y="38"/>
                    <a:pt x="1" y="114"/>
                  </a:cubicBezTo>
                  <a:cubicBezTo>
                    <a:pt x="183" y="183"/>
                    <a:pt x="365" y="217"/>
                    <a:pt x="561" y="217"/>
                  </a:cubicBezTo>
                  <a:cubicBezTo>
                    <a:pt x="626" y="217"/>
                    <a:pt x="692" y="213"/>
                    <a:pt x="760" y="205"/>
                  </a:cubicBezTo>
                  <a:cubicBezTo>
                    <a:pt x="1125" y="179"/>
                    <a:pt x="1422" y="153"/>
                    <a:pt x="1500" y="108"/>
                  </a:cubicBezTo>
                  <a:lnTo>
                    <a:pt x="1500" y="108"/>
                  </a:lnTo>
                  <a:cubicBezTo>
                    <a:pt x="1507" y="110"/>
                    <a:pt x="1514" y="112"/>
                    <a:pt x="1520" y="114"/>
                  </a:cubicBezTo>
                  <a:lnTo>
                    <a:pt x="1520" y="84"/>
                  </a:lnTo>
                  <a:cubicBezTo>
                    <a:pt x="1520" y="93"/>
                    <a:pt x="1513" y="101"/>
                    <a:pt x="1500" y="108"/>
                  </a:cubicBezTo>
                  <a:lnTo>
                    <a:pt x="1500" y="108"/>
                  </a:lnTo>
                  <a:cubicBezTo>
                    <a:pt x="1249" y="36"/>
                    <a:pt x="997" y="0"/>
                    <a:pt x="7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43"/>
            <p:cNvSpPr/>
            <p:nvPr/>
          </p:nvSpPr>
          <p:spPr>
            <a:xfrm>
              <a:off x="5840800" y="4438525"/>
              <a:ext cx="38025" cy="5625"/>
            </a:xfrm>
            <a:custGeom>
              <a:avLst/>
              <a:gdLst/>
              <a:ahLst/>
              <a:cxnLst/>
              <a:rect l="l" t="t" r="r" b="b"/>
              <a:pathLst>
                <a:path w="1521" h="225" extrusionOk="0">
                  <a:moveTo>
                    <a:pt x="560" y="0"/>
                  </a:moveTo>
                  <a:cubicBezTo>
                    <a:pt x="365" y="0"/>
                    <a:pt x="183" y="34"/>
                    <a:pt x="1" y="103"/>
                  </a:cubicBezTo>
                  <a:cubicBezTo>
                    <a:pt x="244" y="194"/>
                    <a:pt x="487" y="224"/>
                    <a:pt x="760" y="224"/>
                  </a:cubicBezTo>
                  <a:cubicBezTo>
                    <a:pt x="1186" y="194"/>
                    <a:pt x="1520" y="164"/>
                    <a:pt x="1520" y="103"/>
                  </a:cubicBezTo>
                  <a:cubicBezTo>
                    <a:pt x="1338" y="34"/>
                    <a:pt x="1138" y="0"/>
                    <a:pt x="948" y="0"/>
                  </a:cubicBezTo>
                  <a:cubicBezTo>
                    <a:pt x="884" y="0"/>
                    <a:pt x="821" y="4"/>
                    <a:pt x="760" y="12"/>
                  </a:cubicBezTo>
                  <a:cubicBezTo>
                    <a:pt x="692" y="4"/>
                    <a:pt x="626" y="0"/>
                    <a:pt x="5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43"/>
            <p:cNvSpPr/>
            <p:nvPr/>
          </p:nvSpPr>
          <p:spPr>
            <a:xfrm>
              <a:off x="5916800" y="4438050"/>
              <a:ext cx="19000" cy="5350"/>
            </a:xfrm>
            <a:custGeom>
              <a:avLst/>
              <a:gdLst/>
              <a:ahLst/>
              <a:cxnLst/>
              <a:rect l="l" t="t" r="r" b="b"/>
              <a:pathLst>
                <a:path w="760" h="214" extrusionOk="0">
                  <a:moveTo>
                    <a:pt x="395" y="0"/>
                  </a:moveTo>
                  <a:cubicBezTo>
                    <a:pt x="182" y="0"/>
                    <a:pt x="0" y="61"/>
                    <a:pt x="0" y="91"/>
                  </a:cubicBezTo>
                  <a:cubicBezTo>
                    <a:pt x="0" y="152"/>
                    <a:pt x="182" y="213"/>
                    <a:pt x="395" y="213"/>
                  </a:cubicBezTo>
                  <a:cubicBezTo>
                    <a:pt x="608" y="213"/>
                    <a:pt x="760" y="152"/>
                    <a:pt x="760" y="91"/>
                  </a:cubicBezTo>
                  <a:cubicBezTo>
                    <a:pt x="760" y="61"/>
                    <a:pt x="608" y="0"/>
                    <a:pt x="3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43"/>
            <p:cNvSpPr/>
            <p:nvPr/>
          </p:nvSpPr>
          <p:spPr>
            <a:xfrm>
              <a:off x="4989725" y="4248075"/>
              <a:ext cx="933925" cy="215275"/>
            </a:xfrm>
            <a:custGeom>
              <a:avLst/>
              <a:gdLst/>
              <a:ahLst/>
              <a:cxnLst/>
              <a:rect l="l" t="t" r="r" b="b"/>
              <a:pathLst>
                <a:path w="37357" h="8611" extrusionOk="0">
                  <a:moveTo>
                    <a:pt x="943" y="0"/>
                  </a:moveTo>
                  <a:lnTo>
                    <a:pt x="943" y="0"/>
                  </a:lnTo>
                  <a:cubicBezTo>
                    <a:pt x="943" y="0"/>
                    <a:pt x="912" y="31"/>
                    <a:pt x="912" y="122"/>
                  </a:cubicBezTo>
                  <a:cubicBezTo>
                    <a:pt x="943" y="92"/>
                    <a:pt x="943" y="61"/>
                    <a:pt x="943" y="0"/>
                  </a:cubicBezTo>
                  <a:close/>
                  <a:moveTo>
                    <a:pt x="912" y="122"/>
                  </a:moveTo>
                  <a:cubicBezTo>
                    <a:pt x="882" y="213"/>
                    <a:pt x="851" y="304"/>
                    <a:pt x="791" y="426"/>
                  </a:cubicBezTo>
                  <a:cubicBezTo>
                    <a:pt x="699" y="700"/>
                    <a:pt x="547" y="1125"/>
                    <a:pt x="426" y="1672"/>
                  </a:cubicBezTo>
                  <a:cubicBezTo>
                    <a:pt x="213" y="2310"/>
                    <a:pt x="92" y="2979"/>
                    <a:pt x="31" y="3678"/>
                  </a:cubicBezTo>
                  <a:cubicBezTo>
                    <a:pt x="0" y="4073"/>
                    <a:pt x="0" y="4529"/>
                    <a:pt x="31" y="4955"/>
                  </a:cubicBezTo>
                  <a:cubicBezTo>
                    <a:pt x="31" y="5411"/>
                    <a:pt x="152" y="5897"/>
                    <a:pt x="395" y="6323"/>
                  </a:cubicBezTo>
                  <a:cubicBezTo>
                    <a:pt x="669" y="6779"/>
                    <a:pt x="1034" y="7174"/>
                    <a:pt x="1429" y="7539"/>
                  </a:cubicBezTo>
                  <a:cubicBezTo>
                    <a:pt x="1915" y="7873"/>
                    <a:pt x="2432" y="8086"/>
                    <a:pt x="3010" y="8207"/>
                  </a:cubicBezTo>
                  <a:cubicBezTo>
                    <a:pt x="4129" y="8398"/>
                    <a:pt x="5248" y="8516"/>
                    <a:pt x="6367" y="8516"/>
                  </a:cubicBezTo>
                  <a:cubicBezTo>
                    <a:pt x="6494" y="8516"/>
                    <a:pt x="6621" y="8514"/>
                    <a:pt x="6748" y="8511"/>
                  </a:cubicBezTo>
                  <a:cubicBezTo>
                    <a:pt x="9393" y="8542"/>
                    <a:pt x="12280" y="8572"/>
                    <a:pt x="15320" y="8602"/>
                  </a:cubicBezTo>
                  <a:cubicBezTo>
                    <a:pt x="16481" y="8608"/>
                    <a:pt x="17622" y="8611"/>
                    <a:pt x="18736" y="8611"/>
                  </a:cubicBezTo>
                  <a:cubicBezTo>
                    <a:pt x="23455" y="8611"/>
                    <a:pt x="27691" y="8566"/>
                    <a:pt x="30913" y="8542"/>
                  </a:cubicBezTo>
                  <a:lnTo>
                    <a:pt x="35624" y="8481"/>
                  </a:lnTo>
                  <a:lnTo>
                    <a:pt x="36931" y="8450"/>
                  </a:lnTo>
                  <a:lnTo>
                    <a:pt x="37357" y="8450"/>
                  </a:lnTo>
                  <a:cubicBezTo>
                    <a:pt x="37326" y="8420"/>
                    <a:pt x="37296" y="8420"/>
                    <a:pt x="37265" y="8390"/>
                  </a:cubicBezTo>
                  <a:lnTo>
                    <a:pt x="30943" y="8390"/>
                  </a:lnTo>
                  <a:cubicBezTo>
                    <a:pt x="28268" y="8390"/>
                    <a:pt x="24932" y="8417"/>
                    <a:pt x="21203" y="8417"/>
                  </a:cubicBezTo>
                  <a:cubicBezTo>
                    <a:pt x="19339" y="8417"/>
                    <a:pt x="17377" y="8410"/>
                    <a:pt x="15350" y="8390"/>
                  </a:cubicBezTo>
                  <a:cubicBezTo>
                    <a:pt x="12311" y="8390"/>
                    <a:pt x="9423" y="8359"/>
                    <a:pt x="6779" y="8329"/>
                  </a:cubicBezTo>
                  <a:cubicBezTo>
                    <a:pt x="6623" y="8333"/>
                    <a:pt x="6467" y="8334"/>
                    <a:pt x="6311" y="8334"/>
                  </a:cubicBezTo>
                  <a:cubicBezTo>
                    <a:pt x="5221" y="8334"/>
                    <a:pt x="4134" y="8241"/>
                    <a:pt x="3070" y="8055"/>
                  </a:cubicBezTo>
                  <a:cubicBezTo>
                    <a:pt x="2523" y="7934"/>
                    <a:pt x="2006" y="7721"/>
                    <a:pt x="1551" y="7417"/>
                  </a:cubicBezTo>
                  <a:cubicBezTo>
                    <a:pt x="1155" y="7083"/>
                    <a:pt x="791" y="6687"/>
                    <a:pt x="517" y="6262"/>
                  </a:cubicBezTo>
                  <a:cubicBezTo>
                    <a:pt x="304" y="5867"/>
                    <a:pt x="183" y="5411"/>
                    <a:pt x="183" y="4924"/>
                  </a:cubicBezTo>
                  <a:cubicBezTo>
                    <a:pt x="152" y="4499"/>
                    <a:pt x="152" y="4104"/>
                    <a:pt x="152" y="3678"/>
                  </a:cubicBezTo>
                  <a:cubicBezTo>
                    <a:pt x="213" y="3010"/>
                    <a:pt x="335" y="2341"/>
                    <a:pt x="487" y="1672"/>
                  </a:cubicBezTo>
                  <a:cubicBezTo>
                    <a:pt x="639" y="1155"/>
                    <a:pt x="760" y="730"/>
                    <a:pt x="821" y="456"/>
                  </a:cubicBezTo>
                  <a:lnTo>
                    <a:pt x="912" y="122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43"/>
            <p:cNvSpPr/>
            <p:nvPr/>
          </p:nvSpPr>
          <p:spPr>
            <a:xfrm>
              <a:off x="4919050" y="3755675"/>
              <a:ext cx="543350" cy="448100"/>
            </a:xfrm>
            <a:custGeom>
              <a:avLst/>
              <a:gdLst/>
              <a:ahLst/>
              <a:cxnLst/>
              <a:rect l="l" t="t" r="r" b="b"/>
              <a:pathLst>
                <a:path w="21734" h="17924" extrusionOk="0">
                  <a:moveTo>
                    <a:pt x="639" y="0"/>
                  </a:moveTo>
                  <a:cubicBezTo>
                    <a:pt x="639" y="0"/>
                    <a:pt x="1" y="1216"/>
                    <a:pt x="1216" y="10639"/>
                  </a:cubicBezTo>
                  <a:cubicBezTo>
                    <a:pt x="2044" y="17019"/>
                    <a:pt x="12215" y="17923"/>
                    <a:pt x="17918" y="17923"/>
                  </a:cubicBezTo>
                  <a:cubicBezTo>
                    <a:pt x="20176" y="17923"/>
                    <a:pt x="21733" y="17781"/>
                    <a:pt x="21733" y="17781"/>
                  </a:cubicBezTo>
                  <a:lnTo>
                    <a:pt x="21338" y="12462"/>
                  </a:lnTo>
                  <a:cubicBezTo>
                    <a:pt x="19241" y="12462"/>
                    <a:pt x="12949" y="11794"/>
                    <a:pt x="9302" y="9635"/>
                  </a:cubicBezTo>
                  <a:cubicBezTo>
                    <a:pt x="8451" y="9119"/>
                    <a:pt x="8086" y="91"/>
                    <a:pt x="8086" y="91"/>
                  </a:cubicBezTo>
                  <a:lnTo>
                    <a:pt x="639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43"/>
            <p:cNvSpPr/>
            <p:nvPr/>
          </p:nvSpPr>
          <p:spPr>
            <a:xfrm>
              <a:off x="5118150" y="3739700"/>
              <a:ext cx="344250" cy="460525"/>
            </a:xfrm>
            <a:custGeom>
              <a:avLst/>
              <a:gdLst/>
              <a:ahLst/>
              <a:cxnLst/>
              <a:rect l="l" t="t" r="r" b="b"/>
              <a:pathLst>
                <a:path w="13770" h="18421" extrusionOk="0">
                  <a:moveTo>
                    <a:pt x="31" y="1"/>
                  </a:moveTo>
                  <a:cubicBezTo>
                    <a:pt x="0" y="92"/>
                    <a:pt x="0" y="183"/>
                    <a:pt x="0" y="274"/>
                  </a:cubicBezTo>
                  <a:lnTo>
                    <a:pt x="0" y="1095"/>
                  </a:lnTo>
                  <a:cubicBezTo>
                    <a:pt x="0" y="1825"/>
                    <a:pt x="61" y="2858"/>
                    <a:pt x="152" y="4104"/>
                  </a:cubicBezTo>
                  <a:cubicBezTo>
                    <a:pt x="183" y="4742"/>
                    <a:pt x="243" y="5442"/>
                    <a:pt x="304" y="6201"/>
                  </a:cubicBezTo>
                  <a:cubicBezTo>
                    <a:pt x="335" y="6992"/>
                    <a:pt x="456" y="7782"/>
                    <a:pt x="669" y="8572"/>
                  </a:cubicBezTo>
                  <a:cubicBezTo>
                    <a:pt x="882" y="9454"/>
                    <a:pt x="1368" y="10214"/>
                    <a:pt x="2067" y="10791"/>
                  </a:cubicBezTo>
                  <a:cubicBezTo>
                    <a:pt x="2827" y="11399"/>
                    <a:pt x="3800" y="11642"/>
                    <a:pt x="4742" y="11855"/>
                  </a:cubicBezTo>
                  <a:cubicBezTo>
                    <a:pt x="7551" y="12489"/>
                    <a:pt x="10419" y="12943"/>
                    <a:pt x="13289" y="13188"/>
                  </a:cubicBezTo>
                  <a:lnTo>
                    <a:pt x="13289" y="13188"/>
                  </a:lnTo>
                  <a:cubicBezTo>
                    <a:pt x="13437" y="14744"/>
                    <a:pt x="13527" y="16061"/>
                    <a:pt x="13617" y="16992"/>
                  </a:cubicBezTo>
                  <a:cubicBezTo>
                    <a:pt x="13648" y="17448"/>
                    <a:pt x="13678" y="17782"/>
                    <a:pt x="13709" y="18056"/>
                  </a:cubicBezTo>
                  <a:cubicBezTo>
                    <a:pt x="13709" y="18177"/>
                    <a:pt x="13739" y="18299"/>
                    <a:pt x="13769" y="18420"/>
                  </a:cubicBezTo>
                  <a:cubicBezTo>
                    <a:pt x="13769" y="18299"/>
                    <a:pt x="13739" y="18177"/>
                    <a:pt x="13739" y="18056"/>
                  </a:cubicBezTo>
                  <a:cubicBezTo>
                    <a:pt x="13709" y="17782"/>
                    <a:pt x="13709" y="17417"/>
                    <a:pt x="13678" y="16992"/>
                  </a:cubicBezTo>
                  <a:cubicBezTo>
                    <a:pt x="13587" y="16050"/>
                    <a:pt x="13526" y="14712"/>
                    <a:pt x="13405" y="13101"/>
                  </a:cubicBezTo>
                  <a:lnTo>
                    <a:pt x="13405" y="13040"/>
                  </a:lnTo>
                  <a:lnTo>
                    <a:pt x="13344" y="13040"/>
                  </a:lnTo>
                  <a:cubicBezTo>
                    <a:pt x="10456" y="12767"/>
                    <a:pt x="7569" y="12311"/>
                    <a:pt x="4742" y="11673"/>
                  </a:cubicBezTo>
                  <a:cubicBezTo>
                    <a:pt x="3830" y="11521"/>
                    <a:pt x="2949" y="11156"/>
                    <a:pt x="2189" y="10639"/>
                  </a:cubicBezTo>
                  <a:cubicBezTo>
                    <a:pt x="1520" y="10092"/>
                    <a:pt x="1034" y="9332"/>
                    <a:pt x="821" y="8512"/>
                  </a:cubicBezTo>
                  <a:cubicBezTo>
                    <a:pt x="608" y="7752"/>
                    <a:pt x="487" y="6961"/>
                    <a:pt x="426" y="6171"/>
                  </a:cubicBezTo>
                  <a:cubicBezTo>
                    <a:pt x="365" y="5442"/>
                    <a:pt x="304" y="4742"/>
                    <a:pt x="243" y="4104"/>
                  </a:cubicBezTo>
                  <a:cubicBezTo>
                    <a:pt x="152" y="2828"/>
                    <a:pt x="91" y="1825"/>
                    <a:pt x="61" y="1095"/>
                  </a:cubicBezTo>
                  <a:cubicBezTo>
                    <a:pt x="31" y="761"/>
                    <a:pt x="31" y="487"/>
                    <a:pt x="31" y="305"/>
                  </a:cubicBezTo>
                  <a:cubicBezTo>
                    <a:pt x="31" y="183"/>
                    <a:pt x="31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43"/>
            <p:cNvSpPr/>
            <p:nvPr/>
          </p:nvSpPr>
          <p:spPr>
            <a:xfrm>
              <a:off x="4941850" y="3978300"/>
              <a:ext cx="527400" cy="229725"/>
            </a:xfrm>
            <a:custGeom>
              <a:avLst/>
              <a:gdLst/>
              <a:ahLst/>
              <a:cxnLst/>
              <a:rect l="l" t="t" r="r" b="b"/>
              <a:pathLst>
                <a:path w="21096" h="9189" extrusionOk="0">
                  <a:moveTo>
                    <a:pt x="152" y="1"/>
                  </a:moveTo>
                  <a:cubicBezTo>
                    <a:pt x="61" y="335"/>
                    <a:pt x="0" y="670"/>
                    <a:pt x="0" y="1004"/>
                  </a:cubicBezTo>
                  <a:cubicBezTo>
                    <a:pt x="31" y="1946"/>
                    <a:pt x="274" y="2858"/>
                    <a:pt x="730" y="3648"/>
                  </a:cubicBezTo>
                  <a:cubicBezTo>
                    <a:pt x="1034" y="4196"/>
                    <a:pt x="1429" y="4712"/>
                    <a:pt x="1885" y="5168"/>
                  </a:cubicBezTo>
                  <a:cubicBezTo>
                    <a:pt x="2402" y="5685"/>
                    <a:pt x="3010" y="6110"/>
                    <a:pt x="3648" y="6475"/>
                  </a:cubicBezTo>
                  <a:cubicBezTo>
                    <a:pt x="5137" y="7235"/>
                    <a:pt x="6718" y="7782"/>
                    <a:pt x="8359" y="8086"/>
                  </a:cubicBezTo>
                  <a:cubicBezTo>
                    <a:pt x="11308" y="8755"/>
                    <a:pt x="14317" y="9120"/>
                    <a:pt x="17356" y="9180"/>
                  </a:cubicBezTo>
                  <a:cubicBezTo>
                    <a:pt x="17513" y="9186"/>
                    <a:pt x="17669" y="9188"/>
                    <a:pt x="17826" y="9188"/>
                  </a:cubicBezTo>
                  <a:cubicBezTo>
                    <a:pt x="18581" y="9188"/>
                    <a:pt x="19337" y="9129"/>
                    <a:pt x="20092" y="9028"/>
                  </a:cubicBezTo>
                  <a:cubicBezTo>
                    <a:pt x="20426" y="8998"/>
                    <a:pt x="20669" y="8937"/>
                    <a:pt x="20852" y="8907"/>
                  </a:cubicBezTo>
                  <a:cubicBezTo>
                    <a:pt x="20943" y="8907"/>
                    <a:pt x="21034" y="8876"/>
                    <a:pt x="21095" y="8876"/>
                  </a:cubicBezTo>
                  <a:cubicBezTo>
                    <a:pt x="21065" y="8861"/>
                    <a:pt x="21027" y="8854"/>
                    <a:pt x="20985" y="8854"/>
                  </a:cubicBezTo>
                  <a:cubicBezTo>
                    <a:pt x="20943" y="8854"/>
                    <a:pt x="20897" y="8861"/>
                    <a:pt x="20852" y="8876"/>
                  </a:cubicBezTo>
                  <a:cubicBezTo>
                    <a:pt x="20669" y="8876"/>
                    <a:pt x="20426" y="8937"/>
                    <a:pt x="20092" y="8937"/>
                  </a:cubicBezTo>
                  <a:cubicBezTo>
                    <a:pt x="19408" y="9006"/>
                    <a:pt x="18724" y="9040"/>
                    <a:pt x="18040" y="9040"/>
                  </a:cubicBezTo>
                  <a:cubicBezTo>
                    <a:pt x="17812" y="9040"/>
                    <a:pt x="17584" y="9036"/>
                    <a:pt x="17356" y="9028"/>
                  </a:cubicBezTo>
                  <a:cubicBezTo>
                    <a:pt x="14347" y="8937"/>
                    <a:pt x="11368" y="8542"/>
                    <a:pt x="8420" y="7873"/>
                  </a:cubicBezTo>
                  <a:cubicBezTo>
                    <a:pt x="6779" y="7600"/>
                    <a:pt x="5198" y="7053"/>
                    <a:pt x="3709" y="6323"/>
                  </a:cubicBezTo>
                  <a:cubicBezTo>
                    <a:pt x="3070" y="5989"/>
                    <a:pt x="2493" y="5563"/>
                    <a:pt x="1976" y="5047"/>
                  </a:cubicBezTo>
                  <a:cubicBezTo>
                    <a:pt x="1551" y="4621"/>
                    <a:pt x="1155" y="4135"/>
                    <a:pt x="851" y="3588"/>
                  </a:cubicBezTo>
                  <a:cubicBezTo>
                    <a:pt x="396" y="2797"/>
                    <a:pt x="122" y="1916"/>
                    <a:pt x="92" y="1004"/>
                  </a:cubicBezTo>
                  <a:cubicBezTo>
                    <a:pt x="61" y="366"/>
                    <a:pt x="183" y="1"/>
                    <a:pt x="1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43"/>
            <p:cNvSpPr/>
            <p:nvPr/>
          </p:nvSpPr>
          <p:spPr>
            <a:xfrm>
              <a:off x="5049000" y="3765550"/>
              <a:ext cx="34200" cy="31175"/>
            </a:xfrm>
            <a:custGeom>
              <a:avLst/>
              <a:gdLst/>
              <a:ahLst/>
              <a:cxnLst/>
              <a:rect l="l" t="t" r="r" b="b"/>
              <a:pathLst>
                <a:path w="1368" h="1247" extrusionOk="0">
                  <a:moveTo>
                    <a:pt x="31" y="0"/>
                  </a:moveTo>
                  <a:cubicBezTo>
                    <a:pt x="0" y="31"/>
                    <a:pt x="365" y="213"/>
                    <a:pt x="760" y="578"/>
                  </a:cubicBezTo>
                  <a:cubicBezTo>
                    <a:pt x="973" y="791"/>
                    <a:pt x="1155" y="1003"/>
                    <a:pt x="1368" y="1246"/>
                  </a:cubicBezTo>
                  <a:cubicBezTo>
                    <a:pt x="1216" y="973"/>
                    <a:pt x="1034" y="699"/>
                    <a:pt x="790" y="517"/>
                  </a:cubicBezTo>
                  <a:cubicBezTo>
                    <a:pt x="578" y="274"/>
                    <a:pt x="304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43"/>
            <p:cNvSpPr/>
            <p:nvPr/>
          </p:nvSpPr>
          <p:spPr>
            <a:xfrm>
              <a:off x="5068750" y="3755675"/>
              <a:ext cx="4575" cy="27375"/>
            </a:xfrm>
            <a:custGeom>
              <a:avLst/>
              <a:gdLst/>
              <a:ahLst/>
              <a:cxnLst/>
              <a:rect l="l" t="t" r="r" b="b"/>
              <a:pathLst>
                <a:path w="183" h="1095" extrusionOk="0">
                  <a:moveTo>
                    <a:pt x="61" y="0"/>
                  </a:moveTo>
                  <a:cubicBezTo>
                    <a:pt x="0" y="182"/>
                    <a:pt x="0" y="365"/>
                    <a:pt x="31" y="547"/>
                  </a:cubicBezTo>
                  <a:cubicBezTo>
                    <a:pt x="31" y="730"/>
                    <a:pt x="61" y="912"/>
                    <a:pt x="152" y="1094"/>
                  </a:cubicBezTo>
                  <a:cubicBezTo>
                    <a:pt x="183" y="1094"/>
                    <a:pt x="122" y="851"/>
                    <a:pt x="92" y="547"/>
                  </a:cubicBezTo>
                  <a:cubicBezTo>
                    <a:pt x="122" y="365"/>
                    <a:pt x="92" y="182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43"/>
            <p:cNvSpPr/>
            <p:nvPr/>
          </p:nvSpPr>
          <p:spPr>
            <a:xfrm>
              <a:off x="5056600" y="3786825"/>
              <a:ext cx="19025" cy="3825"/>
            </a:xfrm>
            <a:custGeom>
              <a:avLst/>
              <a:gdLst/>
              <a:ahLst/>
              <a:cxnLst/>
              <a:rect l="l" t="t" r="r" b="b"/>
              <a:pathLst>
                <a:path w="761" h="153" extrusionOk="0">
                  <a:moveTo>
                    <a:pt x="760" y="0"/>
                  </a:moveTo>
                  <a:cubicBezTo>
                    <a:pt x="638" y="0"/>
                    <a:pt x="517" y="0"/>
                    <a:pt x="395" y="31"/>
                  </a:cubicBezTo>
                  <a:cubicBezTo>
                    <a:pt x="243" y="31"/>
                    <a:pt x="122" y="91"/>
                    <a:pt x="0" y="152"/>
                  </a:cubicBezTo>
                  <a:cubicBezTo>
                    <a:pt x="122" y="152"/>
                    <a:pt x="274" y="152"/>
                    <a:pt x="395" y="122"/>
                  </a:cubicBezTo>
                  <a:cubicBezTo>
                    <a:pt x="517" y="91"/>
                    <a:pt x="638" y="61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43"/>
            <p:cNvSpPr/>
            <p:nvPr/>
          </p:nvSpPr>
          <p:spPr>
            <a:xfrm>
              <a:off x="5457050" y="4099125"/>
              <a:ext cx="117050" cy="98050"/>
            </a:xfrm>
            <a:custGeom>
              <a:avLst/>
              <a:gdLst/>
              <a:ahLst/>
              <a:cxnLst/>
              <a:rect l="l" t="t" r="r" b="b"/>
              <a:pathLst>
                <a:path w="4682" h="3922" extrusionOk="0">
                  <a:moveTo>
                    <a:pt x="118" y="0"/>
                  </a:moveTo>
                  <a:cubicBezTo>
                    <a:pt x="43" y="0"/>
                    <a:pt x="1" y="1"/>
                    <a:pt x="1" y="1"/>
                  </a:cubicBezTo>
                  <a:lnTo>
                    <a:pt x="274" y="3740"/>
                  </a:lnTo>
                  <a:lnTo>
                    <a:pt x="4682" y="3922"/>
                  </a:lnTo>
                  <a:cubicBezTo>
                    <a:pt x="4682" y="3922"/>
                    <a:pt x="4226" y="1794"/>
                    <a:pt x="3739" y="882"/>
                  </a:cubicBezTo>
                  <a:cubicBezTo>
                    <a:pt x="3282" y="48"/>
                    <a:pt x="702" y="0"/>
                    <a:pt x="118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43"/>
            <p:cNvSpPr/>
            <p:nvPr/>
          </p:nvSpPr>
          <p:spPr>
            <a:xfrm>
              <a:off x="5351425" y="4111250"/>
              <a:ext cx="28900" cy="36550"/>
            </a:xfrm>
            <a:custGeom>
              <a:avLst/>
              <a:gdLst/>
              <a:ahLst/>
              <a:cxnLst/>
              <a:rect l="l" t="t" r="r" b="b"/>
              <a:pathLst>
                <a:path w="1156" h="1462" extrusionOk="0">
                  <a:moveTo>
                    <a:pt x="1152" y="1"/>
                  </a:moveTo>
                  <a:cubicBezTo>
                    <a:pt x="1114" y="1"/>
                    <a:pt x="961" y="381"/>
                    <a:pt x="639" y="762"/>
                  </a:cubicBezTo>
                  <a:cubicBezTo>
                    <a:pt x="419" y="1070"/>
                    <a:pt x="198" y="1299"/>
                    <a:pt x="94" y="1402"/>
                  </a:cubicBezTo>
                  <a:lnTo>
                    <a:pt x="94" y="1402"/>
                  </a:lnTo>
                  <a:cubicBezTo>
                    <a:pt x="593" y="1067"/>
                    <a:pt x="955" y="575"/>
                    <a:pt x="1156" y="2"/>
                  </a:cubicBezTo>
                  <a:cubicBezTo>
                    <a:pt x="1155" y="1"/>
                    <a:pt x="1153" y="1"/>
                    <a:pt x="1152" y="1"/>
                  </a:cubicBezTo>
                  <a:close/>
                  <a:moveTo>
                    <a:pt x="94" y="1402"/>
                  </a:moveTo>
                  <a:cubicBezTo>
                    <a:pt x="63" y="1422"/>
                    <a:pt x="32" y="1442"/>
                    <a:pt x="1" y="1461"/>
                  </a:cubicBezTo>
                  <a:lnTo>
                    <a:pt x="31" y="1461"/>
                  </a:lnTo>
                  <a:cubicBezTo>
                    <a:pt x="31" y="1461"/>
                    <a:pt x="54" y="1440"/>
                    <a:pt x="94" y="14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43"/>
            <p:cNvSpPr/>
            <p:nvPr/>
          </p:nvSpPr>
          <p:spPr>
            <a:xfrm>
              <a:off x="5365100" y="4130300"/>
              <a:ext cx="26625" cy="5475"/>
            </a:xfrm>
            <a:custGeom>
              <a:avLst/>
              <a:gdLst/>
              <a:ahLst/>
              <a:cxnLst/>
              <a:rect l="l" t="t" r="r" b="b"/>
              <a:pathLst>
                <a:path w="1065" h="219" extrusionOk="0">
                  <a:moveTo>
                    <a:pt x="1065" y="0"/>
                  </a:moveTo>
                  <a:cubicBezTo>
                    <a:pt x="882" y="0"/>
                    <a:pt x="700" y="0"/>
                    <a:pt x="518" y="30"/>
                  </a:cubicBezTo>
                  <a:cubicBezTo>
                    <a:pt x="335" y="61"/>
                    <a:pt x="153" y="122"/>
                    <a:pt x="1" y="213"/>
                  </a:cubicBezTo>
                  <a:cubicBezTo>
                    <a:pt x="1" y="217"/>
                    <a:pt x="6" y="219"/>
                    <a:pt x="14" y="219"/>
                  </a:cubicBezTo>
                  <a:cubicBezTo>
                    <a:pt x="69" y="219"/>
                    <a:pt x="282" y="148"/>
                    <a:pt x="518" y="122"/>
                  </a:cubicBezTo>
                  <a:cubicBezTo>
                    <a:pt x="700" y="122"/>
                    <a:pt x="882" y="61"/>
                    <a:pt x="1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43"/>
            <p:cNvSpPr/>
            <p:nvPr/>
          </p:nvSpPr>
          <p:spPr>
            <a:xfrm>
              <a:off x="5356000" y="4120400"/>
              <a:ext cx="5325" cy="19025"/>
            </a:xfrm>
            <a:custGeom>
              <a:avLst/>
              <a:gdLst/>
              <a:ahLst/>
              <a:cxnLst/>
              <a:rect l="l" t="t" r="r" b="b"/>
              <a:pathLst>
                <a:path w="213" h="761" extrusionOk="0">
                  <a:moveTo>
                    <a:pt x="0" y="1"/>
                  </a:moveTo>
                  <a:cubicBezTo>
                    <a:pt x="0" y="275"/>
                    <a:pt x="91" y="518"/>
                    <a:pt x="213" y="761"/>
                  </a:cubicBezTo>
                  <a:cubicBezTo>
                    <a:pt x="213" y="609"/>
                    <a:pt x="182" y="487"/>
                    <a:pt x="152" y="366"/>
                  </a:cubicBezTo>
                  <a:cubicBezTo>
                    <a:pt x="122" y="214"/>
                    <a:pt x="61" y="9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43"/>
            <p:cNvSpPr/>
            <p:nvPr/>
          </p:nvSpPr>
          <p:spPr>
            <a:xfrm>
              <a:off x="5028475" y="4050450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4" y="1"/>
                  </a:moveTo>
                  <a:cubicBezTo>
                    <a:pt x="1112" y="1"/>
                    <a:pt x="932" y="382"/>
                    <a:pt x="639" y="762"/>
                  </a:cubicBezTo>
                  <a:cubicBezTo>
                    <a:pt x="335" y="1158"/>
                    <a:pt x="1" y="1431"/>
                    <a:pt x="1" y="1431"/>
                  </a:cubicBezTo>
                  <a:cubicBezTo>
                    <a:pt x="274" y="1279"/>
                    <a:pt x="517" y="1066"/>
                    <a:pt x="700" y="823"/>
                  </a:cubicBezTo>
                  <a:cubicBezTo>
                    <a:pt x="912" y="580"/>
                    <a:pt x="1034" y="307"/>
                    <a:pt x="1125" y="3"/>
                  </a:cubicBezTo>
                  <a:cubicBezTo>
                    <a:pt x="1125" y="1"/>
                    <a:pt x="1125" y="1"/>
                    <a:pt x="1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43"/>
            <p:cNvSpPr/>
            <p:nvPr/>
          </p:nvSpPr>
          <p:spPr>
            <a:xfrm>
              <a:off x="5041400" y="4069175"/>
              <a:ext cx="27375" cy="5675"/>
            </a:xfrm>
            <a:custGeom>
              <a:avLst/>
              <a:gdLst/>
              <a:ahLst/>
              <a:cxnLst/>
              <a:rect l="l" t="t" r="r" b="b"/>
              <a:pathLst>
                <a:path w="1095" h="227" extrusionOk="0">
                  <a:moveTo>
                    <a:pt x="929" y="1"/>
                  </a:moveTo>
                  <a:cubicBezTo>
                    <a:pt x="793" y="1"/>
                    <a:pt x="655" y="22"/>
                    <a:pt x="547" y="44"/>
                  </a:cubicBezTo>
                  <a:cubicBezTo>
                    <a:pt x="335" y="44"/>
                    <a:pt x="152" y="105"/>
                    <a:pt x="0" y="226"/>
                  </a:cubicBezTo>
                  <a:cubicBezTo>
                    <a:pt x="0" y="226"/>
                    <a:pt x="243" y="165"/>
                    <a:pt x="547" y="135"/>
                  </a:cubicBezTo>
                  <a:cubicBezTo>
                    <a:pt x="730" y="105"/>
                    <a:pt x="912" y="74"/>
                    <a:pt x="1094" y="13"/>
                  </a:cubicBezTo>
                  <a:cubicBezTo>
                    <a:pt x="1041" y="5"/>
                    <a:pt x="985" y="1"/>
                    <a:pt x="9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43"/>
            <p:cNvSpPr/>
            <p:nvPr/>
          </p:nvSpPr>
          <p:spPr>
            <a:xfrm>
              <a:off x="5032275" y="4059625"/>
              <a:ext cx="6100" cy="18250"/>
            </a:xfrm>
            <a:custGeom>
              <a:avLst/>
              <a:gdLst/>
              <a:ahLst/>
              <a:cxnLst/>
              <a:rect l="l" t="t" r="r" b="b"/>
              <a:pathLst>
                <a:path w="244" h="730" extrusionOk="0">
                  <a:moveTo>
                    <a:pt x="0" y="0"/>
                  </a:moveTo>
                  <a:cubicBezTo>
                    <a:pt x="0" y="122"/>
                    <a:pt x="31" y="274"/>
                    <a:pt x="92" y="395"/>
                  </a:cubicBezTo>
                  <a:cubicBezTo>
                    <a:pt x="92" y="517"/>
                    <a:pt x="152" y="639"/>
                    <a:pt x="244" y="730"/>
                  </a:cubicBezTo>
                  <a:cubicBezTo>
                    <a:pt x="213" y="608"/>
                    <a:pt x="213" y="487"/>
                    <a:pt x="152" y="395"/>
                  </a:cubicBezTo>
                  <a:cubicBezTo>
                    <a:pt x="122" y="243"/>
                    <a:pt x="9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43"/>
            <p:cNvSpPr/>
            <p:nvPr/>
          </p:nvSpPr>
          <p:spPr>
            <a:xfrm>
              <a:off x="5205525" y="4065700"/>
              <a:ext cx="31950" cy="33450"/>
            </a:xfrm>
            <a:custGeom>
              <a:avLst/>
              <a:gdLst/>
              <a:ahLst/>
              <a:cxnLst/>
              <a:rect l="l" t="t" r="r" b="b"/>
              <a:pathLst>
                <a:path w="1278" h="1338" extrusionOk="0">
                  <a:moveTo>
                    <a:pt x="31" y="0"/>
                  </a:moveTo>
                  <a:lnTo>
                    <a:pt x="31" y="0"/>
                  </a:lnTo>
                  <a:cubicBezTo>
                    <a:pt x="1" y="0"/>
                    <a:pt x="365" y="244"/>
                    <a:pt x="700" y="608"/>
                  </a:cubicBezTo>
                  <a:cubicBezTo>
                    <a:pt x="1065" y="973"/>
                    <a:pt x="1247" y="1338"/>
                    <a:pt x="1277" y="1338"/>
                  </a:cubicBezTo>
                  <a:cubicBezTo>
                    <a:pt x="1156" y="1034"/>
                    <a:pt x="1004" y="791"/>
                    <a:pt x="791" y="548"/>
                  </a:cubicBezTo>
                  <a:cubicBezTo>
                    <a:pt x="578" y="304"/>
                    <a:pt x="305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43"/>
            <p:cNvSpPr/>
            <p:nvPr/>
          </p:nvSpPr>
          <p:spPr>
            <a:xfrm>
              <a:off x="5225300" y="4056575"/>
              <a:ext cx="3050" cy="27375"/>
            </a:xfrm>
            <a:custGeom>
              <a:avLst/>
              <a:gdLst/>
              <a:ahLst/>
              <a:cxnLst/>
              <a:rect l="l" t="t" r="r" b="b"/>
              <a:pathLst>
                <a:path w="122" h="1095" extrusionOk="0">
                  <a:moveTo>
                    <a:pt x="91" y="1"/>
                  </a:moveTo>
                  <a:cubicBezTo>
                    <a:pt x="30" y="183"/>
                    <a:pt x="0" y="365"/>
                    <a:pt x="30" y="548"/>
                  </a:cubicBezTo>
                  <a:cubicBezTo>
                    <a:pt x="0" y="730"/>
                    <a:pt x="30" y="943"/>
                    <a:pt x="91" y="1095"/>
                  </a:cubicBezTo>
                  <a:cubicBezTo>
                    <a:pt x="91" y="913"/>
                    <a:pt x="91" y="730"/>
                    <a:pt x="91" y="548"/>
                  </a:cubicBezTo>
                  <a:cubicBezTo>
                    <a:pt x="122" y="365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43"/>
            <p:cNvSpPr/>
            <p:nvPr/>
          </p:nvSpPr>
          <p:spPr>
            <a:xfrm>
              <a:off x="5211600" y="4087925"/>
              <a:ext cx="19025" cy="2875"/>
            </a:xfrm>
            <a:custGeom>
              <a:avLst/>
              <a:gdLst/>
              <a:ahLst/>
              <a:cxnLst/>
              <a:rect l="l" t="t" r="r" b="b"/>
              <a:pathLst>
                <a:path w="761" h="115" extrusionOk="0">
                  <a:moveTo>
                    <a:pt x="578" y="1"/>
                  </a:moveTo>
                  <a:cubicBezTo>
                    <a:pt x="518" y="1"/>
                    <a:pt x="457" y="8"/>
                    <a:pt x="396" y="23"/>
                  </a:cubicBezTo>
                  <a:cubicBezTo>
                    <a:pt x="274" y="23"/>
                    <a:pt x="122" y="54"/>
                    <a:pt x="1" y="115"/>
                  </a:cubicBezTo>
                  <a:lnTo>
                    <a:pt x="396" y="115"/>
                  </a:lnTo>
                  <a:cubicBezTo>
                    <a:pt x="518" y="115"/>
                    <a:pt x="639" y="84"/>
                    <a:pt x="761" y="23"/>
                  </a:cubicBezTo>
                  <a:cubicBezTo>
                    <a:pt x="700" y="8"/>
                    <a:pt x="639" y="1"/>
                    <a:pt x="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43"/>
            <p:cNvSpPr/>
            <p:nvPr/>
          </p:nvSpPr>
          <p:spPr>
            <a:xfrm>
              <a:off x="4983650" y="3892450"/>
              <a:ext cx="31175" cy="34225"/>
            </a:xfrm>
            <a:custGeom>
              <a:avLst/>
              <a:gdLst/>
              <a:ahLst/>
              <a:cxnLst/>
              <a:rect l="l" t="t" r="r" b="b"/>
              <a:pathLst>
                <a:path w="1247" h="1369" extrusionOk="0">
                  <a:moveTo>
                    <a:pt x="0" y="0"/>
                  </a:moveTo>
                  <a:cubicBezTo>
                    <a:pt x="0" y="31"/>
                    <a:pt x="335" y="243"/>
                    <a:pt x="699" y="608"/>
                  </a:cubicBezTo>
                  <a:cubicBezTo>
                    <a:pt x="1034" y="1003"/>
                    <a:pt x="1246" y="1368"/>
                    <a:pt x="1246" y="1368"/>
                  </a:cubicBezTo>
                  <a:cubicBezTo>
                    <a:pt x="1003" y="760"/>
                    <a:pt x="578" y="30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43"/>
            <p:cNvSpPr/>
            <p:nvPr/>
          </p:nvSpPr>
          <p:spPr>
            <a:xfrm>
              <a:off x="5002650" y="3884075"/>
              <a:ext cx="3050" cy="27400"/>
            </a:xfrm>
            <a:custGeom>
              <a:avLst/>
              <a:gdLst/>
              <a:ahLst/>
              <a:cxnLst/>
              <a:rect l="l" t="t" r="r" b="b"/>
              <a:pathLst>
                <a:path w="122" h="1096" extrusionOk="0">
                  <a:moveTo>
                    <a:pt x="91" y="1"/>
                  </a:moveTo>
                  <a:cubicBezTo>
                    <a:pt x="30" y="183"/>
                    <a:pt x="30" y="366"/>
                    <a:pt x="30" y="548"/>
                  </a:cubicBezTo>
                  <a:cubicBezTo>
                    <a:pt x="0" y="730"/>
                    <a:pt x="30" y="943"/>
                    <a:pt x="122" y="1095"/>
                  </a:cubicBezTo>
                  <a:cubicBezTo>
                    <a:pt x="122" y="1095"/>
                    <a:pt x="91" y="852"/>
                    <a:pt x="122" y="548"/>
                  </a:cubicBezTo>
                  <a:cubicBezTo>
                    <a:pt x="122" y="366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43"/>
            <p:cNvSpPr/>
            <p:nvPr/>
          </p:nvSpPr>
          <p:spPr>
            <a:xfrm>
              <a:off x="4989725" y="3915250"/>
              <a:ext cx="19025" cy="2875"/>
            </a:xfrm>
            <a:custGeom>
              <a:avLst/>
              <a:gdLst/>
              <a:ahLst/>
              <a:cxnLst/>
              <a:rect l="l" t="t" r="r" b="b"/>
              <a:pathLst>
                <a:path w="761" h="115" extrusionOk="0">
                  <a:moveTo>
                    <a:pt x="760" y="0"/>
                  </a:moveTo>
                  <a:cubicBezTo>
                    <a:pt x="487" y="0"/>
                    <a:pt x="244" y="31"/>
                    <a:pt x="0" y="91"/>
                  </a:cubicBezTo>
                  <a:cubicBezTo>
                    <a:pt x="61" y="107"/>
                    <a:pt x="122" y="114"/>
                    <a:pt x="183" y="114"/>
                  </a:cubicBezTo>
                  <a:cubicBezTo>
                    <a:pt x="244" y="114"/>
                    <a:pt x="304" y="107"/>
                    <a:pt x="365" y="91"/>
                  </a:cubicBezTo>
                  <a:cubicBezTo>
                    <a:pt x="487" y="91"/>
                    <a:pt x="639" y="61"/>
                    <a:pt x="760" y="31"/>
                  </a:cubicBezTo>
                  <a:lnTo>
                    <a:pt x="7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43"/>
            <p:cNvSpPr/>
            <p:nvPr/>
          </p:nvSpPr>
          <p:spPr>
            <a:xfrm>
              <a:off x="4987450" y="3711600"/>
              <a:ext cx="15975" cy="23575"/>
            </a:xfrm>
            <a:custGeom>
              <a:avLst/>
              <a:gdLst/>
              <a:ahLst/>
              <a:cxnLst/>
              <a:rect l="l" t="t" r="r" b="b"/>
              <a:pathLst>
                <a:path w="639" h="943" extrusionOk="0">
                  <a:moveTo>
                    <a:pt x="638" y="0"/>
                  </a:moveTo>
                  <a:cubicBezTo>
                    <a:pt x="517" y="152"/>
                    <a:pt x="426" y="304"/>
                    <a:pt x="335" y="486"/>
                  </a:cubicBezTo>
                  <a:cubicBezTo>
                    <a:pt x="213" y="638"/>
                    <a:pt x="91" y="790"/>
                    <a:pt x="0" y="942"/>
                  </a:cubicBezTo>
                  <a:cubicBezTo>
                    <a:pt x="152" y="821"/>
                    <a:pt x="304" y="699"/>
                    <a:pt x="395" y="517"/>
                  </a:cubicBezTo>
                  <a:cubicBezTo>
                    <a:pt x="517" y="365"/>
                    <a:pt x="578" y="213"/>
                    <a:pt x="6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43"/>
            <p:cNvSpPr/>
            <p:nvPr/>
          </p:nvSpPr>
          <p:spPr>
            <a:xfrm>
              <a:off x="5078625" y="3640150"/>
              <a:ext cx="14475" cy="27400"/>
            </a:xfrm>
            <a:custGeom>
              <a:avLst/>
              <a:gdLst/>
              <a:ahLst/>
              <a:cxnLst/>
              <a:rect l="l" t="t" r="r" b="b"/>
              <a:pathLst>
                <a:path w="579" h="1096" extrusionOk="0">
                  <a:moveTo>
                    <a:pt x="1" y="1"/>
                  </a:moveTo>
                  <a:lnTo>
                    <a:pt x="1" y="1"/>
                  </a:lnTo>
                  <a:cubicBezTo>
                    <a:pt x="61" y="183"/>
                    <a:pt x="153" y="366"/>
                    <a:pt x="244" y="548"/>
                  </a:cubicBezTo>
                  <a:cubicBezTo>
                    <a:pt x="335" y="730"/>
                    <a:pt x="426" y="913"/>
                    <a:pt x="578" y="1095"/>
                  </a:cubicBezTo>
                  <a:cubicBezTo>
                    <a:pt x="517" y="882"/>
                    <a:pt x="426" y="700"/>
                    <a:pt x="335" y="518"/>
                  </a:cubicBezTo>
                  <a:cubicBezTo>
                    <a:pt x="244" y="335"/>
                    <a:pt x="122" y="153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43"/>
            <p:cNvSpPr/>
            <p:nvPr/>
          </p:nvSpPr>
          <p:spPr>
            <a:xfrm>
              <a:off x="5196400" y="3724500"/>
              <a:ext cx="27400" cy="29675"/>
            </a:xfrm>
            <a:custGeom>
              <a:avLst/>
              <a:gdLst/>
              <a:ahLst/>
              <a:cxnLst/>
              <a:rect l="l" t="t" r="r" b="b"/>
              <a:pathLst>
                <a:path w="1096" h="1187" extrusionOk="0">
                  <a:moveTo>
                    <a:pt x="1095" y="1"/>
                  </a:moveTo>
                  <a:cubicBezTo>
                    <a:pt x="882" y="153"/>
                    <a:pt x="700" y="366"/>
                    <a:pt x="518" y="578"/>
                  </a:cubicBezTo>
                  <a:cubicBezTo>
                    <a:pt x="335" y="761"/>
                    <a:pt x="153" y="974"/>
                    <a:pt x="1" y="1186"/>
                  </a:cubicBezTo>
                  <a:cubicBezTo>
                    <a:pt x="214" y="1004"/>
                    <a:pt x="396" y="822"/>
                    <a:pt x="578" y="609"/>
                  </a:cubicBezTo>
                  <a:cubicBezTo>
                    <a:pt x="761" y="426"/>
                    <a:pt x="943" y="214"/>
                    <a:pt x="10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43"/>
            <p:cNvSpPr/>
            <p:nvPr/>
          </p:nvSpPr>
          <p:spPr>
            <a:xfrm>
              <a:off x="5189575" y="3862800"/>
              <a:ext cx="21300" cy="18275"/>
            </a:xfrm>
            <a:custGeom>
              <a:avLst/>
              <a:gdLst/>
              <a:ahLst/>
              <a:cxnLst/>
              <a:rect l="l" t="t" r="r" b="b"/>
              <a:pathLst>
                <a:path w="852" h="731" extrusionOk="0">
                  <a:moveTo>
                    <a:pt x="0" y="1"/>
                  </a:moveTo>
                  <a:cubicBezTo>
                    <a:pt x="61" y="183"/>
                    <a:pt x="183" y="335"/>
                    <a:pt x="335" y="457"/>
                  </a:cubicBezTo>
                  <a:cubicBezTo>
                    <a:pt x="487" y="578"/>
                    <a:pt x="639" y="670"/>
                    <a:pt x="851" y="730"/>
                  </a:cubicBezTo>
                  <a:cubicBezTo>
                    <a:pt x="851" y="700"/>
                    <a:pt x="639" y="578"/>
                    <a:pt x="396" y="396"/>
                  </a:cubicBezTo>
                  <a:cubicBezTo>
                    <a:pt x="152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43"/>
            <p:cNvSpPr/>
            <p:nvPr/>
          </p:nvSpPr>
          <p:spPr>
            <a:xfrm>
              <a:off x="5264800" y="3864325"/>
              <a:ext cx="6100" cy="22825"/>
            </a:xfrm>
            <a:custGeom>
              <a:avLst/>
              <a:gdLst/>
              <a:ahLst/>
              <a:cxnLst/>
              <a:rect l="l" t="t" r="r" b="b"/>
              <a:pathLst>
                <a:path w="244" h="913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53" y="153"/>
                    <a:pt x="122" y="305"/>
                    <a:pt x="92" y="457"/>
                  </a:cubicBezTo>
                  <a:cubicBezTo>
                    <a:pt x="31" y="578"/>
                    <a:pt x="1" y="730"/>
                    <a:pt x="1" y="913"/>
                  </a:cubicBezTo>
                  <a:cubicBezTo>
                    <a:pt x="92" y="761"/>
                    <a:pt x="153" y="609"/>
                    <a:pt x="153" y="457"/>
                  </a:cubicBezTo>
                  <a:cubicBezTo>
                    <a:pt x="213" y="305"/>
                    <a:pt x="244" y="153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43"/>
            <p:cNvSpPr/>
            <p:nvPr/>
          </p:nvSpPr>
          <p:spPr>
            <a:xfrm>
              <a:off x="5176650" y="3978300"/>
              <a:ext cx="22075" cy="19025"/>
            </a:xfrm>
            <a:custGeom>
              <a:avLst/>
              <a:gdLst/>
              <a:ahLst/>
              <a:cxnLst/>
              <a:rect l="l" t="t" r="r" b="b"/>
              <a:pathLst>
                <a:path w="883" h="761" extrusionOk="0">
                  <a:moveTo>
                    <a:pt x="1" y="1"/>
                  </a:moveTo>
                  <a:lnTo>
                    <a:pt x="1" y="1"/>
                  </a:lnTo>
                  <a:cubicBezTo>
                    <a:pt x="122" y="153"/>
                    <a:pt x="274" y="305"/>
                    <a:pt x="426" y="396"/>
                  </a:cubicBezTo>
                  <a:cubicBezTo>
                    <a:pt x="548" y="548"/>
                    <a:pt x="730" y="670"/>
                    <a:pt x="882" y="761"/>
                  </a:cubicBezTo>
                  <a:cubicBezTo>
                    <a:pt x="761" y="609"/>
                    <a:pt x="639" y="457"/>
                    <a:pt x="487" y="335"/>
                  </a:cubicBezTo>
                  <a:cubicBezTo>
                    <a:pt x="335" y="214"/>
                    <a:pt x="183" y="9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43"/>
            <p:cNvSpPr/>
            <p:nvPr/>
          </p:nvSpPr>
          <p:spPr>
            <a:xfrm>
              <a:off x="5271650" y="4004900"/>
              <a:ext cx="3050" cy="18275"/>
            </a:xfrm>
            <a:custGeom>
              <a:avLst/>
              <a:gdLst/>
              <a:ahLst/>
              <a:cxnLst/>
              <a:rect l="l" t="t" r="r" b="b"/>
              <a:pathLst>
                <a:path w="122" h="731" extrusionOk="0">
                  <a:moveTo>
                    <a:pt x="61" y="1"/>
                  </a:moveTo>
                  <a:cubicBezTo>
                    <a:pt x="31" y="122"/>
                    <a:pt x="0" y="244"/>
                    <a:pt x="31" y="366"/>
                  </a:cubicBezTo>
                  <a:cubicBezTo>
                    <a:pt x="0" y="487"/>
                    <a:pt x="31" y="609"/>
                    <a:pt x="61" y="730"/>
                  </a:cubicBezTo>
                  <a:cubicBezTo>
                    <a:pt x="91" y="609"/>
                    <a:pt x="122" y="487"/>
                    <a:pt x="91" y="366"/>
                  </a:cubicBezTo>
                  <a:cubicBezTo>
                    <a:pt x="122" y="244"/>
                    <a:pt x="91" y="122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43"/>
            <p:cNvSpPr/>
            <p:nvPr/>
          </p:nvSpPr>
          <p:spPr>
            <a:xfrm>
              <a:off x="5364350" y="3979825"/>
              <a:ext cx="33450" cy="13700"/>
            </a:xfrm>
            <a:custGeom>
              <a:avLst/>
              <a:gdLst/>
              <a:ahLst/>
              <a:cxnLst/>
              <a:rect l="l" t="t" r="r" b="b"/>
              <a:pathLst>
                <a:path w="1338" h="548" extrusionOk="0">
                  <a:moveTo>
                    <a:pt x="1338" y="1"/>
                  </a:moveTo>
                  <a:lnTo>
                    <a:pt x="1338" y="1"/>
                  </a:lnTo>
                  <a:cubicBezTo>
                    <a:pt x="1095" y="62"/>
                    <a:pt x="882" y="122"/>
                    <a:pt x="669" y="244"/>
                  </a:cubicBezTo>
                  <a:cubicBezTo>
                    <a:pt x="426" y="335"/>
                    <a:pt x="213" y="426"/>
                    <a:pt x="0" y="548"/>
                  </a:cubicBezTo>
                  <a:cubicBezTo>
                    <a:pt x="244" y="487"/>
                    <a:pt x="487" y="426"/>
                    <a:pt x="700" y="305"/>
                  </a:cubicBezTo>
                  <a:cubicBezTo>
                    <a:pt x="912" y="244"/>
                    <a:pt x="1125" y="122"/>
                    <a:pt x="13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43"/>
            <p:cNvSpPr/>
            <p:nvPr/>
          </p:nvSpPr>
          <p:spPr>
            <a:xfrm>
              <a:off x="5429700" y="3857500"/>
              <a:ext cx="3075" cy="26600"/>
            </a:xfrm>
            <a:custGeom>
              <a:avLst/>
              <a:gdLst/>
              <a:ahLst/>
              <a:cxnLst/>
              <a:rect l="l" t="t" r="r" b="b"/>
              <a:pathLst>
                <a:path w="123" h="1064" extrusionOk="0">
                  <a:moveTo>
                    <a:pt x="92" y="0"/>
                  </a:moveTo>
                  <a:cubicBezTo>
                    <a:pt x="31" y="152"/>
                    <a:pt x="31" y="334"/>
                    <a:pt x="31" y="517"/>
                  </a:cubicBezTo>
                  <a:cubicBezTo>
                    <a:pt x="0" y="699"/>
                    <a:pt x="31" y="882"/>
                    <a:pt x="61" y="1064"/>
                  </a:cubicBezTo>
                  <a:cubicBezTo>
                    <a:pt x="122" y="699"/>
                    <a:pt x="122" y="334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43"/>
            <p:cNvSpPr/>
            <p:nvPr/>
          </p:nvSpPr>
          <p:spPr>
            <a:xfrm>
              <a:off x="5350675" y="3793650"/>
              <a:ext cx="25850" cy="14475"/>
            </a:xfrm>
            <a:custGeom>
              <a:avLst/>
              <a:gdLst/>
              <a:ahLst/>
              <a:cxnLst/>
              <a:rect l="l" t="t" r="r" b="b"/>
              <a:pathLst>
                <a:path w="1034" h="579" extrusionOk="0">
                  <a:moveTo>
                    <a:pt x="0" y="1"/>
                  </a:moveTo>
                  <a:lnTo>
                    <a:pt x="0" y="1"/>
                  </a:lnTo>
                  <a:cubicBezTo>
                    <a:pt x="122" y="183"/>
                    <a:pt x="274" y="305"/>
                    <a:pt x="456" y="396"/>
                  </a:cubicBezTo>
                  <a:cubicBezTo>
                    <a:pt x="608" y="518"/>
                    <a:pt x="821" y="578"/>
                    <a:pt x="1003" y="578"/>
                  </a:cubicBezTo>
                  <a:cubicBezTo>
                    <a:pt x="1034" y="578"/>
                    <a:pt x="760" y="487"/>
                    <a:pt x="487" y="335"/>
                  </a:cubicBezTo>
                  <a:cubicBezTo>
                    <a:pt x="213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43"/>
            <p:cNvSpPr/>
            <p:nvPr/>
          </p:nvSpPr>
          <p:spPr>
            <a:xfrm>
              <a:off x="5385625" y="3680425"/>
              <a:ext cx="23575" cy="22075"/>
            </a:xfrm>
            <a:custGeom>
              <a:avLst/>
              <a:gdLst/>
              <a:ahLst/>
              <a:cxnLst/>
              <a:rect l="l" t="t" r="r" b="b"/>
              <a:pathLst>
                <a:path w="943" h="883" extrusionOk="0">
                  <a:moveTo>
                    <a:pt x="943" y="1"/>
                  </a:moveTo>
                  <a:lnTo>
                    <a:pt x="943" y="1"/>
                  </a:lnTo>
                  <a:cubicBezTo>
                    <a:pt x="760" y="92"/>
                    <a:pt x="578" y="244"/>
                    <a:pt x="426" y="396"/>
                  </a:cubicBezTo>
                  <a:cubicBezTo>
                    <a:pt x="274" y="548"/>
                    <a:pt x="122" y="700"/>
                    <a:pt x="0" y="882"/>
                  </a:cubicBezTo>
                  <a:cubicBezTo>
                    <a:pt x="183" y="761"/>
                    <a:pt x="335" y="609"/>
                    <a:pt x="487" y="457"/>
                  </a:cubicBezTo>
                  <a:cubicBezTo>
                    <a:pt x="669" y="305"/>
                    <a:pt x="821" y="153"/>
                    <a:pt x="9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43"/>
            <p:cNvSpPr/>
            <p:nvPr/>
          </p:nvSpPr>
          <p:spPr>
            <a:xfrm>
              <a:off x="5320275" y="3609000"/>
              <a:ext cx="22050" cy="6100"/>
            </a:xfrm>
            <a:custGeom>
              <a:avLst/>
              <a:gdLst/>
              <a:ahLst/>
              <a:cxnLst/>
              <a:rect l="l" t="t" r="r" b="b"/>
              <a:pathLst>
                <a:path w="882" h="244" extrusionOk="0">
                  <a:moveTo>
                    <a:pt x="0" y="1"/>
                  </a:moveTo>
                  <a:cubicBezTo>
                    <a:pt x="122" y="92"/>
                    <a:pt x="274" y="122"/>
                    <a:pt x="426" y="153"/>
                  </a:cubicBezTo>
                  <a:cubicBezTo>
                    <a:pt x="578" y="214"/>
                    <a:pt x="730" y="214"/>
                    <a:pt x="882" y="244"/>
                  </a:cubicBezTo>
                  <a:cubicBezTo>
                    <a:pt x="730" y="153"/>
                    <a:pt x="578" y="92"/>
                    <a:pt x="426" y="92"/>
                  </a:cubicBezTo>
                  <a:cubicBezTo>
                    <a:pt x="304" y="31"/>
                    <a:pt x="152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43"/>
            <p:cNvSpPr/>
            <p:nvPr/>
          </p:nvSpPr>
          <p:spPr>
            <a:xfrm>
              <a:off x="5202500" y="3561125"/>
              <a:ext cx="12925" cy="17500"/>
            </a:xfrm>
            <a:custGeom>
              <a:avLst/>
              <a:gdLst/>
              <a:ahLst/>
              <a:cxnLst/>
              <a:rect l="l" t="t" r="r" b="b"/>
              <a:pathLst>
                <a:path w="517" h="700" extrusionOk="0">
                  <a:moveTo>
                    <a:pt x="517" y="1"/>
                  </a:moveTo>
                  <a:lnTo>
                    <a:pt x="517" y="1"/>
                  </a:lnTo>
                  <a:cubicBezTo>
                    <a:pt x="395" y="92"/>
                    <a:pt x="304" y="214"/>
                    <a:pt x="213" y="335"/>
                  </a:cubicBezTo>
                  <a:cubicBezTo>
                    <a:pt x="122" y="426"/>
                    <a:pt x="31" y="548"/>
                    <a:pt x="0" y="700"/>
                  </a:cubicBezTo>
                  <a:cubicBezTo>
                    <a:pt x="91" y="609"/>
                    <a:pt x="213" y="487"/>
                    <a:pt x="274" y="366"/>
                  </a:cubicBezTo>
                  <a:cubicBezTo>
                    <a:pt x="365" y="274"/>
                    <a:pt x="456" y="153"/>
                    <a:pt x="5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43"/>
            <p:cNvSpPr/>
            <p:nvPr/>
          </p:nvSpPr>
          <p:spPr>
            <a:xfrm>
              <a:off x="5229850" y="3624975"/>
              <a:ext cx="14450" cy="23575"/>
            </a:xfrm>
            <a:custGeom>
              <a:avLst/>
              <a:gdLst/>
              <a:ahLst/>
              <a:cxnLst/>
              <a:rect l="l" t="t" r="r" b="b"/>
              <a:pathLst>
                <a:path w="578" h="943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182"/>
                    <a:pt x="152" y="334"/>
                    <a:pt x="274" y="486"/>
                  </a:cubicBezTo>
                  <a:cubicBezTo>
                    <a:pt x="335" y="638"/>
                    <a:pt x="456" y="790"/>
                    <a:pt x="578" y="942"/>
                  </a:cubicBezTo>
                  <a:cubicBezTo>
                    <a:pt x="517" y="760"/>
                    <a:pt x="426" y="578"/>
                    <a:pt x="335" y="456"/>
                  </a:cubicBezTo>
                  <a:cubicBezTo>
                    <a:pt x="244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43"/>
            <p:cNvSpPr/>
            <p:nvPr/>
          </p:nvSpPr>
          <p:spPr>
            <a:xfrm>
              <a:off x="5146250" y="3754150"/>
              <a:ext cx="3075" cy="31925"/>
            </a:xfrm>
            <a:custGeom>
              <a:avLst/>
              <a:gdLst/>
              <a:ahLst/>
              <a:cxnLst/>
              <a:rect l="l" t="t" r="r" b="b"/>
              <a:pathLst>
                <a:path w="123" h="1277" extrusionOk="0">
                  <a:moveTo>
                    <a:pt x="31" y="0"/>
                  </a:moveTo>
                  <a:cubicBezTo>
                    <a:pt x="1" y="213"/>
                    <a:pt x="1" y="426"/>
                    <a:pt x="31" y="639"/>
                  </a:cubicBezTo>
                  <a:cubicBezTo>
                    <a:pt x="31" y="851"/>
                    <a:pt x="62" y="1064"/>
                    <a:pt x="122" y="1277"/>
                  </a:cubicBezTo>
                  <a:cubicBezTo>
                    <a:pt x="122" y="1064"/>
                    <a:pt x="122" y="851"/>
                    <a:pt x="92" y="639"/>
                  </a:cubicBezTo>
                  <a:cubicBezTo>
                    <a:pt x="92" y="426"/>
                    <a:pt x="92" y="213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43"/>
            <p:cNvSpPr/>
            <p:nvPr/>
          </p:nvSpPr>
          <p:spPr>
            <a:xfrm>
              <a:off x="5495050" y="3830900"/>
              <a:ext cx="19775" cy="13700"/>
            </a:xfrm>
            <a:custGeom>
              <a:avLst/>
              <a:gdLst/>
              <a:ahLst/>
              <a:cxnLst/>
              <a:rect l="l" t="t" r="r" b="b"/>
              <a:pathLst>
                <a:path w="791" h="548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22"/>
                    <a:pt x="244" y="213"/>
                    <a:pt x="365" y="304"/>
                  </a:cubicBezTo>
                  <a:cubicBezTo>
                    <a:pt x="517" y="395"/>
                    <a:pt x="639" y="487"/>
                    <a:pt x="791" y="547"/>
                  </a:cubicBezTo>
                  <a:cubicBezTo>
                    <a:pt x="700" y="426"/>
                    <a:pt x="578" y="304"/>
                    <a:pt x="426" y="243"/>
                  </a:cubicBezTo>
                  <a:cubicBezTo>
                    <a:pt x="304" y="122"/>
                    <a:pt x="152" y="3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43"/>
            <p:cNvSpPr/>
            <p:nvPr/>
          </p:nvSpPr>
          <p:spPr>
            <a:xfrm>
              <a:off x="5467700" y="3957800"/>
              <a:ext cx="6850" cy="26625"/>
            </a:xfrm>
            <a:custGeom>
              <a:avLst/>
              <a:gdLst/>
              <a:ahLst/>
              <a:cxnLst/>
              <a:rect l="l" t="t" r="r" b="b"/>
              <a:pathLst>
                <a:path w="274" h="1065" extrusionOk="0">
                  <a:moveTo>
                    <a:pt x="274" y="0"/>
                  </a:moveTo>
                  <a:cubicBezTo>
                    <a:pt x="183" y="183"/>
                    <a:pt x="122" y="335"/>
                    <a:pt x="91" y="517"/>
                  </a:cubicBezTo>
                  <a:cubicBezTo>
                    <a:pt x="31" y="699"/>
                    <a:pt x="0" y="882"/>
                    <a:pt x="0" y="1064"/>
                  </a:cubicBezTo>
                  <a:cubicBezTo>
                    <a:pt x="61" y="912"/>
                    <a:pt x="122" y="730"/>
                    <a:pt x="183" y="547"/>
                  </a:cubicBezTo>
                  <a:cubicBezTo>
                    <a:pt x="243" y="365"/>
                    <a:pt x="274" y="183"/>
                    <a:pt x="2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43"/>
            <p:cNvSpPr/>
            <p:nvPr/>
          </p:nvSpPr>
          <p:spPr>
            <a:xfrm>
              <a:off x="5493525" y="4010225"/>
              <a:ext cx="26625" cy="15225"/>
            </a:xfrm>
            <a:custGeom>
              <a:avLst/>
              <a:gdLst/>
              <a:ahLst/>
              <a:cxnLst/>
              <a:rect l="l" t="t" r="r" b="b"/>
              <a:pathLst>
                <a:path w="1065" h="609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22"/>
                    <a:pt x="335" y="244"/>
                    <a:pt x="517" y="335"/>
                  </a:cubicBezTo>
                  <a:cubicBezTo>
                    <a:pt x="700" y="457"/>
                    <a:pt x="882" y="548"/>
                    <a:pt x="1065" y="609"/>
                  </a:cubicBezTo>
                  <a:cubicBezTo>
                    <a:pt x="913" y="457"/>
                    <a:pt x="730" y="365"/>
                    <a:pt x="548" y="274"/>
                  </a:cubicBezTo>
                  <a:cubicBezTo>
                    <a:pt x="396" y="153"/>
                    <a:pt x="213" y="6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43"/>
            <p:cNvSpPr/>
            <p:nvPr/>
          </p:nvSpPr>
          <p:spPr>
            <a:xfrm>
              <a:off x="5109775" y="4204000"/>
              <a:ext cx="25100" cy="20550"/>
            </a:xfrm>
            <a:custGeom>
              <a:avLst/>
              <a:gdLst/>
              <a:ahLst/>
              <a:cxnLst/>
              <a:rect l="l" t="t" r="r" b="b"/>
              <a:pathLst>
                <a:path w="1004" h="822" extrusionOk="0">
                  <a:moveTo>
                    <a:pt x="1004" y="0"/>
                  </a:moveTo>
                  <a:lnTo>
                    <a:pt x="1004" y="0"/>
                  </a:lnTo>
                  <a:cubicBezTo>
                    <a:pt x="822" y="92"/>
                    <a:pt x="639" y="213"/>
                    <a:pt x="487" y="365"/>
                  </a:cubicBezTo>
                  <a:cubicBezTo>
                    <a:pt x="305" y="487"/>
                    <a:pt x="153" y="639"/>
                    <a:pt x="1" y="821"/>
                  </a:cubicBezTo>
                  <a:cubicBezTo>
                    <a:pt x="183" y="700"/>
                    <a:pt x="366" y="578"/>
                    <a:pt x="548" y="426"/>
                  </a:cubicBezTo>
                  <a:cubicBezTo>
                    <a:pt x="700" y="304"/>
                    <a:pt x="882" y="152"/>
                    <a:pt x="10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43"/>
            <p:cNvSpPr/>
            <p:nvPr/>
          </p:nvSpPr>
          <p:spPr>
            <a:xfrm>
              <a:off x="5209325" y="4212350"/>
              <a:ext cx="17500" cy="18275"/>
            </a:xfrm>
            <a:custGeom>
              <a:avLst/>
              <a:gdLst/>
              <a:ahLst/>
              <a:cxnLst/>
              <a:rect l="l" t="t" r="r" b="b"/>
              <a:pathLst>
                <a:path w="700" h="731" extrusionOk="0">
                  <a:moveTo>
                    <a:pt x="1" y="1"/>
                  </a:moveTo>
                  <a:lnTo>
                    <a:pt x="1" y="1"/>
                  </a:lnTo>
                  <a:cubicBezTo>
                    <a:pt x="92" y="153"/>
                    <a:pt x="183" y="274"/>
                    <a:pt x="305" y="396"/>
                  </a:cubicBezTo>
                  <a:cubicBezTo>
                    <a:pt x="412" y="503"/>
                    <a:pt x="519" y="610"/>
                    <a:pt x="646" y="696"/>
                  </a:cubicBezTo>
                  <a:lnTo>
                    <a:pt x="646" y="696"/>
                  </a:lnTo>
                  <a:cubicBezTo>
                    <a:pt x="469" y="437"/>
                    <a:pt x="263" y="205"/>
                    <a:pt x="1" y="1"/>
                  </a:cubicBezTo>
                  <a:close/>
                  <a:moveTo>
                    <a:pt x="646" y="696"/>
                  </a:moveTo>
                  <a:cubicBezTo>
                    <a:pt x="654" y="708"/>
                    <a:pt x="662" y="719"/>
                    <a:pt x="669" y="730"/>
                  </a:cubicBezTo>
                  <a:lnTo>
                    <a:pt x="700" y="730"/>
                  </a:lnTo>
                  <a:cubicBezTo>
                    <a:pt x="682" y="719"/>
                    <a:pt x="664" y="708"/>
                    <a:pt x="646" y="69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43"/>
            <p:cNvSpPr/>
            <p:nvPr/>
          </p:nvSpPr>
          <p:spPr>
            <a:xfrm>
              <a:off x="5005675" y="4161450"/>
              <a:ext cx="21300" cy="12175"/>
            </a:xfrm>
            <a:custGeom>
              <a:avLst/>
              <a:gdLst/>
              <a:ahLst/>
              <a:cxnLst/>
              <a:rect l="l" t="t" r="r" b="b"/>
              <a:pathLst>
                <a:path w="852" h="487" extrusionOk="0">
                  <a:moveTo>
                    <a:pt x="852" y="0"/>
                  </a:moveTo>
                  <a:cubicBezTo>
                    <a:pt x="821" y="0"/>
                    <a:pt x="669" y="152"/>
                    <a:pt x="457" y="274"/>
                  </a:cubicBezTo>
                  <a:cubicBezTo>
                    <a:pt x="213" y="426"/>
                    <a:pt x="1" y="456"/>
                    <a:pt x="1" y="487"/>
                  </a:cubicBezTo>
                  <a:cubicBezTo>
                    <a:pt x="335" y="487"/>
                    <a:pt x="669" y="304"/>
                    <a:pt x="8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43"/>
            <p:cNvSpPr/>
            <p:nvPr/>
          </p:nvSpPr>
          <p:spPr>
            <a:xfrm>
              <a:off x="4979850" y="3798975"/>
              <a:ext cx="26625" cy="22075"/>
            </a:xfrm>
            <a:custGeom>
              <a:avLst/>
              <a:gdLst/>
              <a:ahLst/>
              <a:cxnLst/>
              <a:rect l="l" t="t" r="r" b="b"/>
              <a:pathLst>
                <a:path w="1065" h="883" extrusionOk="0">
                  <a:moveTo>
                    <a:pt x="0" y="1"/>
                  </a:moveTo>
                  <a:cubicBezTo>
                    <a:pt x="152" y="183"/>
                    <a:pt x="335" y="335"/>
                    <a:pt x="517" y="487"/>
                  </a:cubicBezTo>
                  <a:cubicBezTo>
                    <a:pt x="669" y="639"/>
                    <a:pt x="851" y="761"/>
                    <a:pt x="1064" y="882"/>
                  </a:cubicBezTo>
                  <a:cubicBezTo>
                    <a:pt x="912" y="730"/>
                    <a:pt x="760" y="548"/>
                    <a:pt x="547" y="426"/>
                  </a:cubicBezTo>
                  <a:cubicBezTo>
                    <a:pt x="395" y="274"/>
                    <a:pt x="213" y="12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43"/>
            <p:cNvSpPr/>
            <p:nvPr/>
          </p:nvSpPr>
          <p:spPr>
            <a:xfrm>
              <a:off x="5060400" y="3868900"/>
              <a:ext cx="28125" cy="25850"/>
            </a:xfrm>
            <a:custGeom>
              <a:avLst/>
              <a:gdLst/>
              <a:ahLst/>
              <a:cxnLst/>
              <a:rect l="l" t="t" r="r" b="b"/>
              <a:pathLst>
                <a:path w="1125" h="1034" extrusionOk="0">
                  <a:moveTo>
                    <a:pt x="1125" y="0"/>
                  </a:moveTo>
                  <a:lnTo>
                    <a:pt x="1125" y="0"/>
                  </a:lnTo>
                  <a:cubicBezTo>
                    <a:pt x="912" y="122"/>
                    <a:pt x="699" y="304"/>
                    <a:pt x="547" y="486"/>
                  </a:cubicBezTo>
                  <a:cubicBezTo>
                    <a:pt x="334" y="669"/>
                    <a:pt x="152" y="851"/>
                    <a:pt x="0" y="1033"/>
                  </a:cubicBezTo>
                  <a:cubicBezTo>
                    <a:pt x="213" y="912"/>
                    <a:pt x="426" y="730"/>
                    <a:pt x="608" y="547"/>
                  </a:cubicBezTo>
                  <a:cubicBezTo>
                    <a:pt x="790" y="365"/>
                    <a:pt x="973" y="182"/>
                    <a:pt x="11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43"/>
            <p:cNvSpPr/>
            <p:nvPr/>
          </p:nvSpPr>
          <p:spPr>
            <a:xfrm>
              <a:off x="4988950" y="3981350"/>
              <a:ext cx="31200" cy="22075"/>
            </a:xfrm>
            <a:custGeom>
              <a:avLst/>
              <a:gdLst/>
              <a:ahLst/>
              <a:cxnLst/>
              <a:rect l="l" t="t" r="r" b="b"/>
              <a:pathLst>
                <a:path w="1248" h="883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83"/>
                    <a:pt x="335" y="365"/>
                    <a:pt x="578" y="517"/>
                  </a:cubicBezTo>
                  <a:cubicBezTo>
                    <a:pt x="761" y="669"/>
                    <a:pt x="974" y="791"/>
                    <a:pt x="1217" y="882"/>
                  </a:cubicBezTo>
                  <a:cubicBezTo>
                    <a:pt x="1247" y="882"/>
                    <a:pt x="943" y="700"/>
                    <a:pt x="609" y="456"/>
                  </a:cubicBezTo>
                  <a:cubicBezTo>
                    <a:pt x="426" y="274"/>
                    <a:pt x="214" y="12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43"/>
            <p:cNvSpPr/>
            <p:nvPr/>
          </p:nvSpPr>
          <p:spPr>
            <a:xfrm>
              <a:off x="5112825" y="3995025"/>
              <a:ext cx="6100" cy="42575"/>
            </a:xfrm>
            <a:custGeom>
              <a:avLst/>
              <a:gdLst/>
              <a:ahLst/>
              <a:cxnLst/>
              <a:rect l="l" t="t" r="r" b="b"/>
              <a:pathLst>
                <a:path w="244" h="1703" extrusionOk="0">
                  <a:moveTo>
                    <a:pt x="0" y="1"/>
                  </a:moveTo>
                  <a:cubicBezTo>
                    <a:pt x="0" y="305"/>
                    <a:pt x="31" y="578"/>
                    <a:pt x="92" y="852"/>
                  </a:cubicBezTo>
                  <a:cubicBezTo>
                    <a:pt x="122" y="1156"/>
                    <a:pt x="152" y="1429"/>
                    <a:pt x="244" y="1703"/>
                  </a:cubicBezTo>
                  <a:cubicBezTo>
                    <a:pt x="244" y="1429"/>
                    <a:pt x="213" y="1125"/>
                    <a:pt x="152" y="852"/>
                  </a:cubicBezTo>
                  <a:cubicBezTo>
                    <a:pt x="122" y="578"/>
                    <a:pt x="61" y="27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43"/>
            <p:cNvSpPr/>
            <p:nvPr/>
          </p:nvSpPr>
          <p:spPr>
            <a:xfrm>
              <a:off x="5131050" y="4128000"/>
              <a:ext cx="35750" cy="8400"/>
            </a:xfrm>
            <a:custGeom>
              <a:avLst/>
              <a:gdLst/>
              <a:ahLst/>
              <a:cxnLst/>
              <a:rect l="l" t="t" r="r" b="b"/>
              <a:pathLst>
                <a:path w="1430" h="336" extrusionOk="0">
                  <a:moveTo>
                    <a:pt x="1430" y="1"/>
                  </a:moveTo>
                  <a:lnTo>
                    <a:pt x="1430" y="1"/>
                  </a:lnTo>
                  <a:cubicBezTo>
                    <a:pt x="1186" y="31"/>
                    <a:pt x="943" y="92"/>
                    <a:pt x="700" y="153"/>
                  </a:cubicBezTo>
                  <a:cubicBezTo>
                    <a:pt x="305" y="244"/>
                    <a:pt x="1" y="305"/>
                    <a:pt x="1" y="335"/>
                  </a:cubicBezTo>
                  <a:cubicBezTo>
                    <a:pt x="244" y="335"/>
                    <a:pt x="487" y="305"/>
                    <a:pt x="730" y="244"/>
                  </a:cubicBezTo>
                  <a:cubicBezTo>
                    <a:pt x="974" y="183"/>
                    <a:pt x="1186" y="92"/>
                    <a:pt x="14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43"/>
            <p:cNvSpPr/>
            <p:nvPr/>
          </p:nvSpPr>
          <p:spPr>
            <a:xfrm>
              <a:off x="5282275" y="4102175"/>
              <a:ext cx="19775" cy="38775"/>
            </a:xfrm>
            <a:custGeom>
              <a:avLst/>
              <a:gdLst/>
              <a:ahLst/>
              <a:cxnLst/>
              <a:rect l="l" t="t" r="r" b="b"/>
              <a:pathLst>
                <a:path w="791" h="1551" extrusionOk="0">
                  <a:moveTo>
                    <a:pt x="791" y="0"/>
                  </a:moveTo>
                  <a:cubicBezTo>
                    <a:pt x="609" y="244"/>
                    <a:pt x="487" y="517"/>
                    <a:pt x="365" y="791"/>
                  </a:cubicBezTo>
                  <a:cubicBezTo>
                    <a:pt x="213" y="1034"/>
                    <a:pt x="92" y="1277"/>
                    <a:pt x="1" y="1551"/>
                  </a:cubicBezTo>
                  <a:cubicBezTo>
                    <a:pt x="183" y="1307"/>
                    <a:pt x="305" y="1064"/>
                    <a:pt x="426" y="791"/>
                  </a:cubicBezTo>
                  <a:cubicBezTo>
                    <a:pt x="578" y="548"/>
                    <a:pt x="700" y="274"/>
                    <a:pt x="7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43"/>
            <p:cNvSpPr/>
            <p:nvPr/>
          </p:nvSpPr>
          <p:spPr>
            <a:xfrm>
              <a:off x="5399300" y="4168275"/>
              <a:ext cx="26625" cy="16000"/>
            </a:xfrm>
            <a:custGeom>
              <a:avLst/>
              <a:gdLst/>
              <a:ahLst/>
              <a:cxnLst/>
              <a:rect l="l" t="t" r="r" b="b"/>
              <a:pathLst>
                <a:path w="1065" h="640" extrusionOk="0">
                  <a:moveTo>
                    <a:pt x="1064" y="1"/>
                  </a:moveTo>
                  <a:lnTo>
                    <a:pt x="1064" y="1"/>
                  </a:lnTo>
                  <a:cubicBezTo>
                    <a:pt x="882" y="62"/>
                    <a:pt x="669" y="153"/>
                    <a:pt x="517" y="274"/>
                  </a:cubicBezTo>
                  <a:cubicBezTo>
                    <a:pt x="335" y="366"/>
                    <a:pt x="153" y="487"/>
                    <a:pt x="1" y="639"/>
                  </a:cubicBezTo>
                  <a:cubicBezTo>
                    <a:pt x="213" y="548"/>
                    <a:pt x="396" y="457"/>
                    <a:pt x="548" y="335"/>
                  </a:cubicBezTo>
                  <a:cubicBezTo>
                    <a:pt x="730" y="244"/>
                    <a:pt x="912" y="122"/>
                    <a:pt x="10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43"/>
            <p:cNvSpPr/>
            <p:nvPr/>
          </p:nvSpPr>
          <p:spPr>
            <a:xfrm>
              <a:off x="5349900" y="3774650"/>
              <a:ext cx="58550" cy="80575"/>
            </a:xfrm>
            <a:custGeom>
              <a:avLst/>
              <a:gdLst/>
              <a:ahLst/>
              <a:cxnLst/>
              <a:rect l="l" t="t" r="r" b="b"/>
              <a:pathLst>
                <a:path w="2342" h="3223" extrusionOk="0">
                  <a:moveTo>
                    <a:pt x="1977" y="1"/>
                  </a:moveTo>
                  <a:cubicBezTo>
                    <a:pt x="1369" y="92"/>
                    <a:pt x="882" y="183"/>
                    <a:pt x="548" y="244"/>
                  </a:cubicBezTo>
                  <a:cubicBezTo>
                    <a:pt x="366" y="244"/>
                    <a:pt x="183" y="275"/>
                    <a:pt x="31" y="335"/>
                  </a:cubicBezTo>
                  <a:cubicBezTo>
                    <a:pt x="214" y="335"/>
                    <a:pt x="396" y="335"/>
                    <a:pt x="578" y="305"/>
                  </a:cubicBezTo>
                  <a:cubicBezTo>
                    <a:pt x="897" y="276"/>
                    <a:pt x="1353" y="219"/>
                    <a:pt x="1894" y="162"/>
                  </a:cubicBezTo>
                  <a:lnTo>
                    <a:pt x="1894" y="162"/>
                  </a:lnTo>
                  <a:lnTo>
                    <a:pt x="2152" y="2227"/>
                  </a:lnTo>
                  <a:lnTo>
                    <a:pt x="2152" y="2227"/>
                  </a:lnTo>
                  <a:lnTo>
                    <a:pt x="2007" y="2372"/>
                  </a:lnTo>
                  <a:lnTo>
                    <a:pt x="1371" y="2981"/>
                  </a:lnTo>
                  <a:lnTo>
                    <a:pt x="1371" y="2981"/>
                  </a:lnTo>
                  <a:lnTo>
                    <a:pt x="330" y="2461"/>
                  </a:lnTo>
                  <a:lnTo>
                    <a:pt x="330" y="2461"/>
                  </a:lnTo>
                  <a:cubicBezTo>
                    <a:pt x="242" y="1866"/>
                    <a:pt x="182" y="1331"/>
                    <a:pt x="122" y="943"/>
                  </a:cubicBezTo>
                  <a:cubicBezTo>
                    <a:pt x="92" y="761"/>
                    <a:pt x="62" y="548"/>
                    <a:pt x="1" y="335"/>
                  </a:cubicBezTo>
                  <a:lnTo>
                    <a:pt x="1" y="335"/>
                  </a:lnTo>
                  <a:cubicBezTo>
                    <a:pt x="1" y="518"/>
                    <a:pt x="1" y="730"/>
                    <a:pt x="31" y="913"/>
                  </a:cubicBezTo>
                  <a:cubicBezTo>
                    <a:pt x="62" y="1308"/>
                    <a:pt x="92" y="1855"/>
                    <a:pt x="153" y="2524"/>
                  </a:cubicBezTo>
                  <a:lnTo>
                    <a:pt x="153" y="2554"/>
                  </a:lnTo>
                  <a:lnTo>
                    <a:pt x="214" y="2585"/>
                  </a:lnTo>
                  <a:cubicBezTo>
                    <a:pt x="578" y="2767"/>
                    <a:pt x="943" y="2980"/>
                    <a:pt x="1338" y="3193"/>
                  </a:cubicBezTo>
                  <a:lnTo>
                    <a:pt x="1399" y="3223"/>
                  </a:lnTo>
                  <a:lnTo>
                    <a:pt x="1460" y="3162"/>
                  </a:lnTo>
                  <a:lnTo>
                    <a:pt x="2129" y="2524"/>
                  </a:lnTo>
                  <a:lnTo>
                    <a:pt x="2311" y="2341"/>
                  </a:lnTo>
                  <a:lnTo>
                    <a:pt x="2341" y="2311"/>
                  </a:lnTo>
                  <a:lnTo>
                    <a:pt x="2341" y="2281"/>
                  </a:lnTo>
                  <a:cubicBezTo>
                    <a:pt x="2250" y="1460"/>
                    <a:pt x="2129" y="730"/>
                    <a:pt x="2037" y="92"/>
                  </a:cubicBezTo>
                  <a:lnTo>
                    <a:pt x="203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43"/>
            <p:cNvSpPr/>
            <p:nvPr/>
          </p:nvSpPr>
          <p:spPr>
            <a:xfrm>
              <a:off x="5352200" y="3799250"/>
              <a:ext cx="46375" cy="5450"/>
            </a:xfrm>
            <a:custGeom>
              <a:avLst/>
              <a:gdLst/>
              <a:ahLst/>
              <a:cxnLst/>
              <a:rect l="l" t="t" r="r" b="b"/>
              <a:pathLst>
                <a:path w="1855" h="218" extrusionOk="0">
                  <a:moveTo>
                    <a:pt x="1191" y="1"/>
                  </a:moveTo>
                  <a:cubicBezTo>
                    <a:pt x="792" y="1"/>
                    <a:pt x="390" y="55"/>
                    <a:pt x="0" y="172"/>
                  </a:cubicBezTo>
                  <a:cubicBezTo>
                    <a:pt x="152" y="202"/>
                    <a:pt x="304" y="218"/>
                    <a:pt x="456" y="218"/>
                  </a:cubicBezTo>
                  <a:cubicBezTo>
                    <a:pt x="608" y="218"/>
                    <a:pt x="760" y="202"/>
                    <a:pt x="912" y="172"/>
                  </a:cubicBezTo>
                  <a:cubicBezTo>
                    <a:pt x="1216" y="172"/>
                    <a:pt x="1550" y="142"/>
                    <a:pt x="1854" y="50"/>
                  </a:cubicBezTo>
                  <a:cubicBezTo>
                    <a:pt x="1636" y="18"/>
                    <a:pt x="1414" y="1"/>
                    <a:pt x="11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43"/>
            <p:cNvSpPr/>
            <p:nvPr/>
          </p:nvSpPr>
          <p:spPr>
            <a:xfrm>
              <a:off x="5287600" y="3954000"/>
              <a:ext cx="667200" cy="290300"/>
            </a:xfrm>
            <a:custGeom>
              <a:avLst/>
              <a:gdLst/>
              <a:ahLst/>
              <a:cxnLst/>
              <a:rect l="l" t="t" r="r" b="b"/>
              <a:pathLst>
                <a:path w="26688" h="11612" extrusionOk="0">
                  <a:moveTo>
                    <a:pt x="11764" y="0"/>
                  </a:moveTo>
                  <a:lnTo>
                    <a:pt x="7873" y="9818"/>
                  </a:lnTo>
                  <a:lnTo>
                    <a:pt x="0" y="10943"/>
                  </a:lnTo>
                  <a:lnTo>
                    <a:pt x="0" y="11611"/>
                  </a:lnTo>
                  <a:lnTo>
                    <a:pt x="21369" y="11611"/>
                  </a:lnTo>
                  <a:lnTo>
                    <a:pt x="26688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43"/>
            <p:cNvSpPr/>
            <p:nvPr/>
          </p:nvSpPr>
          <p:spPr>
            <a:xfrm>
              <a:off x="5701875" y="4073975"/>
              <a:ext cx="43200" cy="37925"/>
            </a:xfrm>
            <a:custGeom>
              <a:avLst/>
              <a:gdLst/>
              <a:ahLst/>
              <a:cxnLst/>
              <a:rect l="l" t="t" r="r" b="b"/>
              <a:pathLst>
                <a:path w="1728" h="1517" extrusionOk="0">
                  <a:moveTo>
                    <a:pt x="851" y="1"/>
                  </a:moveTo>
                  <a:cubicBezTo>
                    <a:pt x="399" y="1"/>
                    <a:pt x="1" y="405"/>
                    <a:pt x="117" y="916"/>
                  </a:cubicBezTo>
                  <a:cubicBezTo>
                    <a:pt x="205" y="1302"/>
                    <a:pt x="536" y="1516"/>
                    <a:pt x="871" y="1516"/>
                  </a:cubicBezTo>
                  <a:cubicBezTo>
                    <a:pt x="1115" y="1516"/>
                    <a:pt x="1361" y="1402"/>
                    <a:pt x="1515" y="1159"/>
                  </a:cubicBezTo>
                  <a:cubicBezTo>
                    <a:pt x="1728" y="794"/>
                    <a:pt x="1636" y="338"/>
                    <a:pt x="1272" y="125"/>
                  </a:cubicBezTo>
                  <a:cubicBezTo>
                    <a:pt x="1135" y="39"/>
                    <a:pt x="990" y="1"/>
                    <a:pt x="8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43"/>
            <p:cNvSpPr/>
            <p:nvPr/>
          </p:nvSpPr>
          <p:spPr>
            <a:xfrm>
              <a:off x="1127175" y="4507950"/>
              <a:ext cx="182450" cy="235375"/>
            </a:xfrm>
            <a:custGeom>
              <a:avLst/>
              <a:gdLst/>
              <a:ahLst/>
              <a:cxnLst/>
              <a:rect l="l" t="t" r="r" b="b"/>
              <a:pathLst>
                <a:path w="7298" h="9415" extrusionOk="0">
                  <a:moveTo>
                    <a:pt x="2949" y="1"/>
                  </a:moveTo>
                  <a:lnTo>
                    <a:pt x="1" y="3101"/>
                  </a:lnTo>
                  <a:lnTo>
                    <a:pt x="214" y="3344"/>
                  </a:lnTo>
                  <a:cubicBezTo>
                    <a:pt x="1278" y="4469"/>
                    <a:pt x="5624" y="8907"/>
                    <a:pt x="6566" y="9363"/>
                  </a:cubicBezTo>
                  <a:cubicBezTo>
                    <a:pt x="6635" y="9398"/>
                    <a:pt x="6688" y="9414"/>
                    <a:pt x="6727" y="9414"/>
                  </a:cubicBezTo>
                  <a:cubicBezTo>
                    <a:pt x="7297" y="9414"/>
                    <a:pt x="4955" y="5928"/>
                    <a:pt x="4955" y="5928"/>
                  </a:cubicBezTo>
                  <a:lnTo>
                    <a:pt x="6962" y="3800"/>
                  </a:lnTo>
                  <a:lnTo>
                    <a:pt x="2949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43"/>
            <p:cNvSpPr/>
            <p:nvPr/>
          </p:nvSpPr>
          <p:spPr>
            <a:xfrm>
              <a:off x="1128700" y="4556600"/>
              <a:ext cx="44100" cy="63075"/>
            </a:xfrm>
            <a:custGeom>
              <a:avLst/>
              <a:gdLst/>
              <a:ahLst/>
              <a:cxnLst/>
              <a:rect l="l" t="t" r="r" b="b"/>
              <a:pathLst>
                <a:path w="1764" h="2523" extrusionOk="0">
                  <a:moveTo>
                    <a:pt x="1034" y="0"/>
                  </a:moveTo>
                  <a:lnTo>
                    <a:pt x="1" y="1125"/>
                  </a:lnTo>
                  <a:lnTo>
                    <a:pt x="1399" y="2523"/>
                  </a:lnTo>
                  <a:cubicBezTo>
                    <a:pt x="1673" y="2128"/>
                    <a:pt x="1764" y="1641"/>
                    <a:pt x="1703" y="1185"/>
                  </a:cubicBezTo>
                  <a:cubicBezTo>
                    <a:pt x="1642" y="730"/>
                    <a:pt x="1399" y="304"/>
                    <a:pt x="1034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43"/>
            <p:cNvSpPr/>
            <p:nvPr/>
          </p:nvSpPr>
          <p:spPr>
            <a:xfrm>
              <a:off x="1127175" y="4583950"/>
              <a:ext cx="177100" cy="160375"/>
            </a:xfrm>
            <a:custGeom>
              <a:avLst/>
              <a:gdLst/>
              <a:ahLst/>
              <a:cxnLst/>
              <a:rect l="l" t="t" r="r" b="b"/>
              <a:pathLst>
                <a:path w="7084" h="6415" extrusionOk="0">
                  <a:moveTo>
                    <a:pt x="92" y="0"/>
                  </a:moveTo>
                  <a:lnTo>
                    <a:pt x="1" y="61"/>
                  </a:lnTo>
                  <a:cubicBezTo>
                    <a:pt x="1812" y="2144"/>
                    <a:pt x="6351" y="6414"/>
                    <a:pt x="6741" y="6414"/>
                  </a:cubicBezTo>
                  <a:cubicBezTo>
                    <a:pt x="6744" y="6414"/>
                    <a:pt x="6746" y="6414"/>
                    <a:pt x="6749" y="6414"/>
                  </a:cubicBezTo>
                  <a:cubicBezTo>
                    <a:pt x="7083" y="6383"/>
                    <a:pt x="6202" y="4894"/>
                    <a:pt x="6202" y="4894"/>
                  </a:cubicBezTo>
                  <a:cubicBezTo>
                    <a:pt x="6150" y="4849"/>
                    <a:pt x="6083" y="4831"/>
                    <a:pt x="6011" y="4831"/>
                  </a:cubicBezTo>
                  <a:cubicBezTo>
                    <a:pt x="5740" y="4831"/>
                    <a:pt x="5381" y="5076"/>
                    <a:pt x="5381" y="5076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43"/>
            <p:cNvSpPr/>
            <p:nvPr/>
          </p:nvSpPr>
          <p:spPr>
            <a:xfrm>
              <a:off x="1127950" y="4582425"/>
              <a:ext cx="169475" cy="160350"/>
            </a:xfrm>
            <a:custGeom>
              <a:avLst/>
              <a:gdLst/>
              <a:ahLst/>
              <a:cxnLst/>
              <a:rect l="l" t="t" r="r" b="b"/>
              <a:pathLst>
                <a:path w="6779" h="6414" extrusionOk="0">
                  <a:moveTo>
                    <a:pt x="0" y="0"/>
                  </a:moveTo>
                  <a:cubicBezTo>
                    <a:pt x="0" y="31"/>
                    <a:pt x="31" y="31"/>
                    <a:pt x="31" y="61"/>
                  </a:cubicBezTo>
                  <a:lnTo>
                    <a:pt x="145" y="159"/>
                  </a:lnTo>
                  <a:lnTo>
                    <a:pt x="145" y="159"/>
                  </a:lnTo>
                  <a:lnTo>
                    <a:pt x="61" y="61"/>
                  </a:lnTo>
                  <a:lnTo>
                    <a:pt x="0" y="0"/>
                  </a:lnTo>
                  <a:close/>
                  <a:moveTo>
                    <a:pt x="145" y="159"/>
                  </a:moveTo>
                  <a:lnTo>
                    <a:pt x="244" y="274"/>
                  </a:lnTo>
                  <a:lnTo>
                    <a:pt x="943" y="973"/>
                  </a:lnTo>
                  <a:cubicBezTo>
                    <a:pt x="1520" y="1581"/>
                    <a:pt x="2371" y="2402"/>
                    <a:pt x="3283" y="3283"/>
                  </a:cubicBezTo>
                  <a:cubicBezTo>
                    <a:pt x="4225" y="4195"/>
                    <a:pt x="5107" y="4985"/>
                    <a:pt x="5745" y="5532"/>
                  </a:cubicBezTo>
                  <a:lnTo>
                    <a:pt x="6505" y="6201"/>
                  </a:lnTo>
                  <a:lnTo>
                    <a:pt x="6718" y="6353"/>
                  </a:lnTo>
                  <a:lnTo>
                    <a:pt x="6505" y="6171"/>
                  </a:lnTo>
                  <a:lnTo>
                    <a:pt x="5745" y="5502"/>
                  </a:lnTo>
                  <a:cubicBezTo>
                    <a:pt x="5107" y="4925"/>
                    <a:pt x="4256" y="4134"/>
                    <a:pt x="3314" y="3253"/>
                  </a:cubicBezTo>
                  <a:cubicBezTo>
                    <a:pt x="2402" y="2371"/>
                    <a:pt x="1551" y="1551"/>
                    <a:pt x="943" y="943"/>
                  </a:cubicBezTo>
                  <a:lnTo>
                    <a:pt x="244" y="244"/>
                  </a:lnTo>
                  <a:lnTo>
                    <a:pt x="145" y="159"/>
                  </a:lnTo>
                  <a:close/>
                  <a:moveTo>
                    <a:pt x="6718" y="6353"/>
                  </a:moveTo>
                  <a:cubicBezTo>
                    <a:pt x="6748" y="6414"/>
                    <a:pt x="6779" y="6414"/>
                    <a:pt x="6779" y="6414"/>
                  </a:cubicBezTo>
                  <a:lnTo>
                    <a:pt x="6718" y="635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43"/>
            <p:cNvSpPr/>
            <p:nvPr/>
          </p:nvSpPr>
          <p:spPr>
            <a:xfrm>
              <a:off x="1260175" y="4704475"/>
              <a:ext cx="24325" cy="7925"/>
            </a:xfrm>
            <a:custGeom>
              <a:avLst/>
              <a:gdLst/>
              <a:ahLst/>
              <a:cxnLst/>
              <a:rect l="l" t="t" r="r" b="b"/>
              <a:pathLst>
                <a:path w="973" h="317" extrusionOk="0">
                  <a:moveTo>
                    <a:pt x="672" y="0"/>
                  </a:moveTo>
                  <a:cubicBezTo>
                    <a:pt x="590" y="0"/>
                    <a:pt x="508" y="15"/>
                    <a:pt x="426" y="43"/>
                  </a:cubicBezTo>
                  <a:cubicBezTo>
                    <a:pt x="243" y="73"/>
                    <a:pt x="91" y="164"/>
                    <a:pt x="0" y="316"/>
                  </a:cubicBezTo>
                  <a:cubicBezTo>
                    <a:pt x="122" y="225"/>
                    <a:pt x="274" y="164"/>
                    <a:pt x="456" y="103"/>
                  </a:cubicBezTo>
                  <a:cubicBezTo>
                    <a:pt x="564" y="82"/>
                    <a:pt x="686" y="60"/>
                    <a:pt x="813" y="60"/>
                  </a:cubicBezTo>
                  <a:cubicBezTo>
                    <a:pt x="866" y="60"/>
                    <a:pt x="919" y="64"/>
                    <a:pt x="973" y="73"/>
                  </a:cubicBezTo>
                  <a:cubicBezTo>
                    <a:pt x="872" y="23"/>
                    <a:pt x="772" y="0"/>
                    <a:pt x="6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43"/>
            <p:cNvSpPr/>
            <p:nvPr/>
          </p:nvSpPr>
          <p:spPr>
            <a:xfrm>
              <a:off x="1244200" y="4666000"/>
              <a:ext cx="13725" cy="3825"/>
            </a:xfrm>
            <a:custGeom>
              <a:avLst/>
              <a:gdLst/>
              <a:ahLst/>
              <a:cxnLst/>
              <a:rect l="l" t="t" r="r" b="b"/>
              <a:pathLst>
                <a:path w="549" h="153" extrusionOk="0">
                  <a:moveTo>
                    <a:pt x="548" y="1"/>
                  </a:moveTo>
                  <a:cubicBezTo>
                    <a:pt x="548" y="1"/>
                    <a:pt x="426" y="1"/>
                    <a:pt x="274" y="62"/>
                  </a:cubicBezTo>
                  <a:cubicBezTo>
                    <a:pt x="183" y="62"/>
                    <a:pt x="92" y="92"/>
                    <a:pt x="1" y="153"/>
                  </a:cubicBezTo>
                  <a:cubicBezTo>
                    <a:pt x="92" y="153"/>
                    <a:pt x="183" y="153"/>
                    <a:pt x="274" y="123"/>
                  </a:cubicBezTo>
                  <a:cubicBezTo>
                    <a:pt x="426" y="92"/>
                    <a:pt x="548" y="3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43"/>
            <p:cNvSpPr/>
            <p:nvPr/>
          </p:nvSpPr>
          <p:spPr>
            <a:xfrm>
              <a:off x="1240400" y="4656900"/>
              <a:ext cx="11425" cy="1875"/>
            </a:xfrm>
            <a:custGeom>
              <a:avLst/>
              <a:gdLst/>
              <a:ahLst/>
              <a:cxnLst/>
              <a:rect l="l" t="t" r="r" b="b"/>
              <a:pathLst>
                <a:path w="457" h="75" extrusionOk="0">
                  <a:moveTo>
                    <a:pt x="244" y="0"/>
                  </a:moveTo>
                  <a:cubicBezTo>
                    <a:pt x="153" y="0"/>
                    <a:pt x="62" y="0"/>
                    <a:pt x="1" y="31"/>
                  </a:cubicBezTo>
                  <a:cubicBezTo>
                    <a:pt x="1" y="61"/>
                    <a:pt x="92" y="61"/>
                    <a:pt x="214" y="61"/>
                  </a:cubicBezTo>
                  <a:cubicBezTo>
                    <a:pt x="244" y="71"/>
                    <a:pt x="274" y="75"/>
                    <a:pt x="304" y="75"/>
                  </a:cubicBezTo>
                  <a:cubicBezTo>
                    <a:pt x="362" y="75"/>
                    <a:pt x="416" y="61"/>
                    <a:pt x="457" y="61"/>
                  </a:cubicBezTo>
                  <a:cubicBezTo>
                    <a:pt x="457" y="61"/>
                    <a:pt x="366" y="0"/>
                    <a:pt x="2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43"/>
            <p:cNvSpPr/>
            <p:nvPr/>
          </p:nvSpPr>
          <p:spPr>
            <a:xfrm>
              <a:off x="1244200" y="4643225"/>
              <a:ext cx="10675" cy="10050"/>
            </a:xfrm>
            <a:custGeom>
              <a:avLst/>
              <a:gdLst/>
              <a:ahLst/>
              <a:cxnLst/>
              <a:rect l="l" t="t" r="r" b="b"/>
              <a:pathLst>
                <a:path w="427" h="402" extrusionOk="0">
                  <a:moveTo>
                    <a:pt x="1" y="0"/>
                  </a:moveTo>
                  <a:cubicBezTo>
                    <a:pt x="1" y="0"/>
                    <a:pt x="62" y="122"/>
                    <a:pt x="183" y="243"/>
                  </a:cubicBezTo>
                  <a:cubicBezTo>
                    <a:pt x="289" y="322"/>
                    <a:pt x="371" y="401"/>
                    <a:pt x="411" y="401"/>
                  </a:cubicBezTo>
                  <a:cubicBezTo>
                    <a:pt x="417" y="401"/>
                    <a:pt x="422" y="399"/>
                    <a:pt x="426" y="395"/>
                  </a:cubicBezTo>
                  <a:cubicBezTo>
                    <a:pt x="426" y="395"/>
                    <a:pt x="335" y="304"/>
                    <a:pt x="244" y="182"/>
                  </a:cubicBezTo>
                  <a:cubicBezTo>
                    <a:pt x="122" y="61"/>
                    <a:pt x="3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43"/>
            <p:cNvSpPr/>
            <p:nvPr/>
          </p:nvSpPr>
          <p:spPr>
            <a:xfrm>
              <a:off x="1248000" y="4634850"/>
              <a:ext cx="11425" cy="12200"/>
            </a:xfrm>
            <a:custGeom>
              <a:avLst/>
              <a:gdLst/>
              <a:ahLst/>
              <a:cxnLst/>
              <a:rect l="l" t="t" r="r" b="b"/>
              <a:pathLst>
                <a:path w="457" h="488" extrusionOk="0">
                  <a:moveTo>
                    <a:pt x="31" y="1"/>
                  </a:moveTo>
                  <a:cubicBezTo>
                    <a:pt x="1" y="1"/>
                    <a:pt x="62" y="153"/>
                    <a:pt x="214" y="305"/>
                  </a:cubicBezTo>
                  <a:cubicBezTo>
                    <a:pt x="274" y="396"/>
                    <a:pt x="366" y="457"/>
                    <a:pt x="457" y="487"/>
                  </a:cubicBezTo>
                  <a:cubicBezTo>
                    <a:pt x="457" y="487"/>
                    <a:pt x="366" y="396"/>
                    <a:pt x="244" y="244"/>
                  </a:cubicBezTo>
                  <a:cubicBezTo>
                    <a:pt x="183" y="153"/>
                    <a:pt x="122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43"/>
            <p:cNvSpPr/>
            <p:nvPr/>
          </p:nvSpPr>
          <p:spPr>
            <a:xfrm>
              <a:off x="1255600" y="4662675"/>
              <a:ext cx="25875" cy="14750"/>
            </a:xfrm>
            <a:custGeom>
              <a:avLst/>
              <a:gdLst/>
              <a:ahLst/>
              <a:cxnLst/>
              <a:rect l="l" t="t" r="r" b="b"/>
              <a:pathLst>
                <a:path w="1035" h="590" extrusionOk="0">
                  <a:moveTo>
                    <a:pt x="305" y="43"/>
                  </a:moveTo>
                  <a:cubicBezTo>
                    <a:pt x="426" y="43"/>
                    <a:pt x="578" y="73"/>
                    <a:pt x="670" y="134"/>
                  </a:cubicBezTo>
                  <a:cubicBezTo>
                    <a:pt x="791" y="195"/>
                    <a:pt x="913" y="286"/>
                    <a:pt x="974" y="438"/>
                  </a:cubicBezTo>
                  <a:cubicBezTo>
                    <a:pt x="974" y="499"/>
                    <a:pt x="913" y="529"/>
                    <a:pt x="852" y="529"/>
                  </a:cubicBezTo>
                  <a:cubicBezTo>
                    <a:pt x="761" y="499"/>
                    <a:pt x="700" y="468"/>
                    <a:pt x="639" y="438"/>
                  </a:cubicBezTo>
                  <a:cubicBezTo>
                    <a:pt x="518" y="377"/>
                    <a:pt x="396" y="316"/>
                    <a:pt x="305" y="256"/>
                  </a:cubicBezTo>
                  <a:cubicBezTo>
                    <a:pt x="217" y="197"/>
                    <a:pt x="150" y="145"/>
                    <a:pt x="104" y="111"/>
                  </a:cubicBezTo>
                  <a:lnTo>
                    <a:pt x="104" y="111"/>
                  </a:lnTo>
                  <a:cubicBezTo>
                    <a:pt x="173" y="82"/>
                    <a:pt x="245" y="63"/>
                    <a:pt x="305" y="43"/>
                  </a:cubicBezTo>
                  <a:close/>
                  <a:moveTo>
                    <a:pt x="422" y="1"/>
                  </a:moveTo>
                  <a:cubicBezTo>
                    <a:pt x="383" y="1"/>
                    <a:pt x="344" y="5"/>
                    <a:pt x="305" y="12"/>
                  </a:cubicBezTo>
                  <a:cubicBezTo>
                    <a:pt x="220" y="12"/>
                    <a:pt x="161" y="39"/>
                    <a:pt x="79" y="92"/>
                  </a:cubicBezTo>
                  <a:lnTo>
                    <a:pt x="79" y="92"/>
                  </a:lnTo>
                  <a:cubicBezTo>
                    <a:pt x="57" y="76"/>
                    <a:pt x="43" y="67"/>
                    <a:pt x="36" y="67"/>
                  </a:cubicBezTo>
                  <a:cubicBezTo>
                    <a:pt x="33" y="67"/>
                    <a:pt x="31" y="69"/>
                    <a:pt x="31" y="73"/>
                  </a:cubicBezTo>
                  <a:cubicBezTo>
                    <a:pt x="39" y="85"/>
                    <a:pt x="47" y="96"/>
                    <a:pt x="56" y="107"/>
                  </a:cubicBezTo>
                  <a:lnTo>
                    <a:pt x="56" y="107"/>
                  </a:lnTo>
                  <a:cubicBezTo>
                    <a:pt x="1" y="136"/>
                    <a:pt x="1" y="164"/>
                    <a:pt x="1" y="164"/>
                  </a:cubicBezTo>
                  <a:cubicBezTo>
                    <a:pt x="23" y="150"/>
                    <a:pt x="47" y="137"/>
                    <a:pt x="71" y="125"/>
                  </a:cubicBezTo>
                  <a:lnTo>
                    <a:pt x="71" y="125"/>
                  </a:lnTo>
                  <a:cubicBezTo>
                    <a:pt x="129" y="190"/>
                    <a:pt x="202" y="244"/>
                    <a:pt x="274" y="316"/>
                  </a:cubicBezTo>
                  <a:cubicBezTo>
                    <a:pt x="396" y="377"/>
                    <a:pt x="487" y="438"/>
                    <a:pt x="609" y="499"/>
                  </a:cubicBezTo>
                  <a:cubicBezTo>
                    <a:pt x="670" y="529"/>
                    <a:pt x="761" y="560"/>
                    <a:pt x="822" y="590"/>
                  </a:cubicBezTo>
                  <a:cubicBezTo>
                    <a:pt x="882" y="590"/>
                    <a:pt x="913" y="590"/>
                    <a:pt x="974" y="560"/>
                  </a:cubicBezTo>
                  <a:cubicBezTo>
                    <a:pt x="1004" y="529"/>
                    <a:pt x="1034" y="468"/>
                    <a:pt x="1034" y="438"/>
                  </a:cubicBezTo>
                  <a:cubicBezTo>
                    <a:pt x="928" y="173"/>
                    <a:pt x="684" y="1"/>
                    <a:pt x="4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43"/>
            <p:cNvSpPr/>
            <p:nvPr/>
          </p:nvSpPr>
          <p:spPr>
            <a:xfrm>
              <a:off x="1255600" y="4646950"/>
              <a:ext cx="9900" cy="19075"/>
            </a:xfrm>
            <a:custGeom>
              <a:avLst/>
              <a:gdLst/>
              <a:ahLst/>
              <a:cxnLst/>
              <a:rect l="l" t="t" r="r" b="b"/>
              <a:pathLst>
                <a:path w="396" h="763" extrusionOk="0">
                  <a:moveTo>
                    <a:pt x="212" y="0"/>
                  </a:moveTo>
                  <a:cubicBezTo>
                    <a:pt x="167" y="0"/>
                    <a:pt x="130" y="26"/>
                    <a:pt x="92" y="64"/>
                  </a:cubicBezTo>
                  <a:cubicBezTo>
                    <a:pt x="62" y="125"/>
                    <a:pt x="31" y="155"/>
                    <a:pt x="31" y="216"/>
                  </a:cubicBezTo>
                  <a:cubicBezTo>
                    <a:pt x="1" y="307"/>
                    <a:pt x="1" y="398"/>
                    <a:pt x="1" y="489"/>
                  </a:cubicBezTo>
                  <a:cubicBezTo>
                    <a:pt x="1" y="581"/>
                    <a:pt x="31" y="672"/>
                    <a:pt x="62" y="733"/>
                  </a:cubicBezTo>
                  <a:lnTo>
                    <a:pt x="62" y="489"/>
                  </a:lnTo>
                  <a:cubicBezTo>
                    <a:pt x="62" y="398"/>
                    <a:pt x="62" y="337"/>
                    <a:pt x="92" y="246"/>
                  </a:cubicBezTo>
                  <a:cubicBezTo>
                    <a:pt x="92" y="172"/>
                    <a:pt x="152" y="78"/>
                    <a:pt x="207" y="78"/>
                  </a:cubicBezTo>
                  <a:cubicBezTo>
                    <a:pt x="220" y="78"/>
                    <a:pt x="233" y="83"/>
                    <a:pt x="244" y="94"/>
                  </a:cubicBezTo>
                  <a:cubicBezTo>
                    <a:pt x="305" y="155"/>
                    <a:pt x="335" y="246"/>
                    <a:pt x="335" y="337"/>
                  </a:cubicBezTo>
                  <a:cubicBezTo>
                    <a:pt x="305" y="429"/>
                    <a:pt x="274" y="520"/>
                    <a:pt x="244" y="581"/>
                  </a:cubicBezTo>
                  <a:cubicBezTo>
                    <a:pt x="183" y="641"/>
                    <a:pt x="122" y="702"/>
                    <a:pt x="62" y="763"/>
                  </a:cubicBezTo>
                  <a:cubicBezTo>
                    <a:pt x="62" y="763"/>
                    <a:pt x="183" y="733"/>
                    <a:pt x="274" y="611"/>
                  </a:cubicBezTo>
                  <a:cubicBezTo>
                    <a:pt x="335" y="550"/>
                    <a:pt x="366" y="459"/>
                    <a:pt x="396" y="368"/>
                  </a:cubicBezTo>
                  <a:cubicBezTo>
                    <a:pt x="396" y="246"/>
                    <a:pt x="366" y="125"/>
                    <a:pt x="305" y="33"/>
                  </a:cubicBezTo>
                  <a:cubicBezTo>
                    <a:pt x="270" y="10"/>
                    <a:pt x="240" y="0"/>
                    <a:pt x="2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43"/>
            <p:cNvSpPr/>
            <p:nvPr/>
          </p:nvSpPr>
          <p:spPr>
            <a:xfrm>
              <a:off x="1155300" y="4556600"/>
              <a:ext cx="22825" cy="62325"/>
            </a:xfrm>
            <a:custGeom>
              <a:avLst/>
              <a:gdLst/>
              <a:ahLst/>
              <a:cxnLst/>
              <a:rect l="l" t="t" r="r" b="b"/>
              <a:pathLst>
                <a:path w="913" h="2493" extrusionOk="0">
                  <a:moveTo>
                    <a:pt x="1" y="0"/>
                  </a:moveTo>
                  <a:cubicBezTo>
                    <a:pt x="1" y="0"/>
                    <a:pt x="122" y="122"/>
                    <a:pt x="305" y="304"/>
                  </a:cubicBezTo>
                  <a:cubicBezTo>
                    <a:pt x="730" y="821"/>
                    <a:pt x="821" y="1520"/>
                    <a:pt x="548" y="2128"/>
                  </a:cubicBezTo>
                  <a:cubicBezTo>
                    <a:pt x="487" y="2249"/>
                    <a:pt x="426" y="2371"/>
                    <a:pt x="365" y="2492"/>
                  </a:cubicBezTo>
                  <a:cubicBezTo>
                    <a:pt x="365" y="2492"/>
                    <a:pt x="396" y="2462"/>
                    <a:pt x="426" y="2401"/>
                  </a:cubicBezTo>
                  <a:cubicBezTo>
                    <a:pt x="487" y="2310"/>
                    <a:pt x="548" y="2249"/>
                    <a:pt x="609" y="2158"/>
                  </a:cubicBezTo>
                  <a:cubicBezTo>
                    <a:pt x="912" y="1520"/>
                    <a:pt x="791" y="790"/>
                    <a:pt x="335" y="274"/>
                  </a:cubicBezTo>
                  <a:cubicBezTo>
                    <a:pt x="274" y="182"/>
                    <a:pt x="183" y="122"/>
                    <a:pt x="122" y="61"/>
                  </a:cubicBezTo>
                  <a:cubicBezTo>
                    <a:pt x="61" y="3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43"/>
            <p:cNvSpPr/>
            <p:nvPr/>
          </p:nvSpPr>
          <p:spPr>
            <a:xfrm>
              <a:off x="1165950" y="4525425"/>
              <a:ext cx="39525" cy="40300"/>
            </a:xfrm>
            <a:custGeom>
              <a:avLst/>
              <a:gdLst/>
              <a:ahLst/>
              <a:cxnLst/>
              <a:rect l="l" t="t" r="r" b="b"/>
              <a:pathLst>
                <a:path w="1581" h="1612" extrusionOk="0">
                  <a:moveTo>
                    <a:pt x="1581" y="1"/>
                  </a:moveTo>
                  <a:lnTo>
                    <a:pt x="1581" y="1"/>
                  </a:lnTo>
                  <a:cubicBezTo>
                    <a:pt x="1277" y="244"/>
                    <a:pt x="1003" y="487"/>
                    <a:pt x="760" y="761"/>
                  </a:cubicBezTo>
                  <a:cubicBezTo>
                    <a:pt x="486" y="1034"/>
                    <a:pt x="243" y="1308"/>
                    <a:pt x="0" y="1612"/>
                  </a:cubicBezTo>
                  <a:cubicBezTo>
                    <a:pt x="274" y="1369"/>
                    <a:pt x="547" y="1095"/>
                    <a:pt x="821" y="821"/>
                  </a:cubicBezTo>
                  <a:cubicBezTo>
                    <a:pt x="1064" y="548"/>
                    <a:pt x="1338" y="274"/>
                    <a:pt x="1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43"/>
            <p:cNvSpPr/>
            <p:nvPr/>
          </p:nvSpPr>
          <p:spPr>
            <a:xfrm>
              <a:off x="1185700" y="4621950"/>
              <a:ext cx="28900" cy="27375"/>
            </a:xfrm>
            <a:custGeom>
              <a:avLst/>
              <a:gdLst/>
              <a:ahLst/>
              <a:cxnLst/>
              <a:rect l="l" t="t" r="r" b="b"/>
              <a:pathLst>
                <a:path w="1156" h="1095" extrusionOk="0">
                  <a:moveTo>
                    <a:pt x="0" y="0"/>
                  </a:moveTo>
                  <a:cubicBezTo>
                    <a:pt x="152" y="213"/>
                    <a:pt x="335" y="426"/>
                    <a:pt x="517" y="608"/>
                  </a:cubicBezTo>
                  <a:cubicBezTo>
                    <a:pt x="730" y="790"/>
                    <a:pt x="912" y="973"/>
                    <a:pt x="1155" y="1094"/>
                  </a:cubicBezTo>
                  <a:cubicBezTo>
                    <a:pt x="1155" y="1094"/>
                    <a:pt x="882" y="851"/>
                    <a:pt x="578" y="547"/>
                  </a:cubicBezTo>
                  <a:cubicBezTo>
                    <a:pt x="244" y="243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43"/>
            <p:cNvSpPr/>
            <p:nvPr/>
          </p:nvSpPr>
          <p:spPr>
            <a:xfrm>
              <a:off x="1162900" y="4602950"/>
              <a:ext cx="3825" cy="8375"/>
            </a:xfrm>
            <a:custGeom>
              <a:avLst/>
              <a:gdLst/>
              <a:ahLst/>
              <a:cxnLst/>
              <a:rect l="l" t="t" r="r" b="b"/>
              <a:pathLst>
                <a:path w="153" h="335" extrusionOk="0">
                  <a:moveTo>
                    <a:pt x="122" y="0"/>
                  </a:moveTo>
                  <a:cubicBezTo>
                    <a:pt x="122" y="0"/>
                    <a:pt x="92" y="91"/>
                    <a:pt x="61" y="152"/>
                  </a:cubicBezTo>
                  <a:cubicBezTo>
                    <a:pt x="31" y="243"/>
                    <a:pt x="1" y="304"/>
                    <a:pt x="31" y="334"/>
                  </a:cubicBezTo>
                  <a:cubicBezTo>
                    <a:pt x="31" y="334"/>
                    <a:pt x="92" y="274"/>
                    <a:pt x="122" y="183"/>
                  </a:cubicBezTo>
                  <a:cubicBezTo>
                    <a:pt x="153" y="91"/>
                    <a:pt x="15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43"/>
            <p:cNvSpPr/>
            <p:nvPr/>
          </p:nvSpPr>
          <p:spPr>
            <a:xfrm>
              <a:off x="1166700" y="4586975"/>
              <a:ext cx="1550" cy="7625"/>
            </a:xfrm>
            <a:custGeom>
              <a:avLst/>
              <a:gdLst/>
              <a:ahLst/>
              <a:cxnLst/>
              <a:rect l="l" t="t" r="r" b="b"/>
              <a:pathLst>
                <a:path w="62" h="305" extrusionOk="0">
                  <a:moveTo>
                    <a:pt x="31" y="1"/>
                  </a:moveTo>
                  <a:cubicBezTo>
                    <a:pt x="31" y="1"/>
                    <a:pt x="1" y="62"/>
                    <a:pt x="1" y="153"/>
                  </a:cubicBezTo>
                  <a:cubicBezTo>
                    <a:pt x="1" y="214"/>
                    <a:pt x="1" y="305"/>
                    <a:pt x="31" y="305"/>
                  </a:cubicBezTo>
                  <a:cubicBezTo>
                    <a:pt x="61" y="305"/>
                    <a:pt x="61" y="214"/>
                    <a:pt x="61" y="153"/>
                  </a:cubicBezTo>
                  <a:cubicBezTo>
                    <a:pt x="61" y="6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43"/>
            <p:cNvSpPr/>
            <p:nvPr/>
          </p:nvSpPr>
          <p:spPr>
            <a:xfrm>
              <a:off x="1160625" y="4572550"/>
              <a:ext cx="5350" cy="7625"/>
            </a:xfrm>
            <a:custGeom>
              <a:avLst/>
              <a:gdLst/>
              <a:ahLst/>
              <a:cxnLst/>
              <a:rect l="l" t="t" r="r" b="b"/>
              <a:pathLst>
                <a:path w="214" h="305" extrusionOk="0">
                  <a:moveTo>
                    <a:pt x="0" y="0"/>
                  </a:moveTo>
                  <a:cubicBezTo>
                    <a:pt x="0" y="0"/>
                    <a:pt x="61" y="61"/>
                    <a:pt x="92" y="152"/>
                  </a:cubicBezTo>
                  <a:cubicBezTo>
                    <a:pt x="122" y="243"/>
                    <a:pt x="152" y="304"/>
                    <a:pt x="152" y="304"/>
                  </a:cubicBezTo>
                  <a:cubicBezTo>
                    <a:pt x="183" y="304"/>
                    <a:pt x="213" y="213"/>
                    <a:pt x="152" y="122"/>
                  </a:cubicBezTo>
                  <a:cubicBezTo>
                    <a:pt x="122" y="31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43"/>
            <p:cNvSpPr/>
            <p:nvPr/>
          </p:nvSpPr>
          <p:spPr>
            <a:xfrm>
              <a:off x="1155300" y="4563425"/>
              <a:ext cx="2300" cy="4125"/>
            </a:xfrm>
            <a:custGeom>
              <a:avLst/>
              <a:gdLst/>
              <a:ahLst/>
              <a:cxnLst/>
              <a:rect l="l" t="t" r="r" b="b"/>
              <a:pathLst>
                <a:path w="92" h="165" extrusionOk="0">
                  <a:moveTo>
                    <a:pt x="1" y="1"/>
                  </a:moveTo>
                  <a:lnTo>
                    <a:pt x="1" y="92"/>
                  </a:lnTo>
                  <a:cubicBezTo>
                    <a:pt x="1" y="136"/>
                    <a:pt x="33" y="164"/>
                    <a:pt x="51" y="164"/>
                  </a:cubicBezTo>
                  <a:cubicBezTo>
                    <a:pt x="57" y="164"/>
                    <a:pt x="61" y="161"/>
                    <a:pt x="61" y="153"/>
                  </a:cubicBezTo>
                  <a:cubicBezTo>
                    <a:pt x="92" y="153"/>
                    <a:pt x="61" y="122"/>
                    <a:pt x="61" y="61"/>
                  </a:cubicBezTo>
                  <a:cubicBezTo>
                    <a:pt x="61" y="3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43"/>
            <p:cNvSpPr/>
            <p:nvPr/>
          </p:nvSpPr>
          <p:spPr>
            <a:xfrm>
              <a:off x="2036775" y="4688050"/>
              <a:ext cx="257625" cy="112350"/>
            </a:xfrm>
            <a:custGeom>
              <a:avLst/>
              <a:gdLst/>
              <a:ahLst/>
              <a:cxnLst/>
              <a:rect l="l" t="t" r="r" b="b"/>
              <a:pathLst>
                <a:path w="10305" h="4494" extrusionOk="0">
                  <a:moveTo>
                    <a:pt x="5502" y="0"/>
                  </a:moveTo>
                  <a:lnTo>
                    <a:pt x="1" y="152"/>
                  </a:lnTo>
                  <a:lnTo>
                    <a:pt x="122" y="4469"/>
                  </a:lnTo>
                  <a:lnTo>
                    <a:pt x="457" y="4469"/>
                  </a:lnTo>
                  <a:cubicBezTo>
                    <a:pt x="986" y="4479"/>
                    <a:pt x="2082" y="4493"/>
                    <a:pt x="3328" y="4493"/>
                  </a:cubicBezTo>
                  <a:cubicBezTo>
                    <a:pt x="5663" y="4493"/>
                    <a:pt x="8526" y="4443"/>
                    <a:pt x="9180" y="4225"/>
                  </a:cubicBezTo>
                  <a:cubicBezTo>
                    <a:pt x="10305" y="3861"/>
                    <a:pt x="5624" y="2949"/>
                    <a:pt x="5624" y="2949"/>
                  </a:cubicBezTo>
                  <a:lnTo>
                    <a:pt x="550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43"/>
            <p:cNvSpPr/>
            <p:nvPr/>
          </p:nvSpPr>
          <p:spPr>
            <a:xfrm>
              <a:off x="2038300" y="4759150"/>
              <a:ext cx="50925" cy="38350"/>
            </a:xfrm>
            <a:custGeom>
              <a:avLst/>
              <a:gdLst/>
              <a:ahLst/>
              <a:cxnLst/>
              <a:rect l="l" t="t" r="r" b="b"/>
              <a:pathLst>
                <a:path w="2037" h="1534" extrusionOk="0">
                  <a:moveTo>
                    <a:pt x="204" y="0"/>
                  </a:moveTo>
                  <a:cubicBezTo>
                    <a:pt x="136" y="0"/>
                    <a:pt x="68" y="5"/>
                    <a:pt x="0" y="14"/>
                  </a:cubicBezTo>
                  <a:lnTo>
                    <a:pt x="61" y="1533"/>
                  </a:lnTo>
                  <a:lnTo>
                    <a:pt x="2037" y="1533"/>
                  </a:lnTo>
                  <a:cubicBezTo>
                    <a:pt x="1946" y="1047"/>
                    <a:pt x="1672" y="652"/>
                    <a:pt x="1307" y="378"/>
                  </a:cubicBezTo>
                  <a:cubicBezTo>
                    <a:pt x="996" y="145"/>
                    <a:pt x="597" y="0"/>
                    <a:pt x="20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43"/>
            <p:cNvSpPr/>
            <p:nvPr/>
          </p:nvSpPr>
          <p:spPr>
            <a:xfrm>
              <a:off x="2039825" y="4774675"/>
              <a:ext cx="236350" cy="26600"/>
            </a:xfrm>
            <a:custGeom>
              <a:avLst/>
              <a:gdLst/>
              <a:ahLst/>
              <a:cxnLst/>
              <a:rect l="l" t="t" r="r" b="b"/>
              <a:pathLst>
                <a:path w="9454" h="1064" extrusionOk="0">
                  <a:moveTo>
                    <a:pt x="7782" y="1"/>
                  </a:moveTo>
                  <a:cubicBezTo>
                    <a:pt x="7478" y="31"/>
                    <a:pt x="7356" y="730"/>
                    <a:pt x="7356" y="730"/>
                  </a:cubicBezTo>
                  <a:lnTo>
                    <a:pt x="0" y="882"/>
                  </a:lnTo>
                  <a:lnTo>
                    <a:pt x="0" y="1004"/>
                  </a:lnTo>
                  <a:cubicBezTo>
                    <a:pt x="741" y="1044"/>
                    <a:pt x="1736" y="1063"/>
                    <a:pt x="2798" y="1063"/>
                  </a:cubicBezTo>
                  <a:cubicBezTo>
                    <a:pt x="5699" y="1063"/>
                    <a:pt x="9107" y="922"/>
                    <a:pt x="9241" y="700"/>
                  </a:cubicBezTo>
                  <a:cubicBezTo>
                    <a:pt x="9453" y="426"/>
                    <a:pt x="7782" y="1"/>
                    <a:pt x="7782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43"/>
            <p:cNvSpPr/>
            <p:nvPr/>
          </p:nvSpPr>
          <p:spPr>
            <a:xfrm>
              <a:off x="2036775" y="4789875"/>
              <a:ext cx="224950" cy="6850"/>
            </a:xfrm>
            <a:custGeom>
              <a:avLst/>
              <a:gdLst/>
              <a:ahLst/>
              <a:cxnLst/>
              <a:rect l="l" t="t" r="r" b="b"/>
              <a:pathLst>
                <a:path w="8998" h="274" extrusionOk="0">
                  <a:moveTo>
                    <a:pt x="8998" y="0"/>
                  </a:moveTo>
                  <a:lnTo>
                    <a:pt x="7995" y="31"/>
                  </a:lnTo>
                  <a:cubicBezTo>
                    <a:pt x="7144" y="92"/>
                    <a:pt x="5989" y="122"/>
                    <a:pt x="4682" y="152"/>
                  </a:cubicBezTo>
                  <a:cubicBezTo>
                    <a:pt x="3405" y="213"/>
                    <a:pt x="2250" y="213"/>
                    <a:pt x="1399" y="213"/>
                  </a:cubicBezTo>
                  <a:lnTo>
                    <a:pt x="1" y="213"/>
                  </a:lnTo>
                  <a:lnTo>
                    <a:pt x="31" y="274"/>
                  </a:lnTo>
                  <a:lnTo>
                    <a:pt x="1399" y="274"/>
                  </a:lnTo>
                  <a:cubicBezTo>
                    <a:pt x="2250" y="274"/>
                    <a:pt x="3405" y="274"/>
                    <a:pt x="4712" y="244"/>
                  </a:cubicBezTo>
                  <a:cubicBezTo>
                    <a:pt x="5989" y="183"/>
                    <a:pt x="7144" y="122"/>
                    <a:pt x="7995" y="92"/>
                  </a:cubicBezTo>
                  <a:lnTo>
                    <a:pt x="899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43"/>
            <p:cNvSpPr/>
            <p:nvPr/>
          </p:nvSpPr>
          <p:spPr>
            <a:xfrm>
              <a:off x="2222950" y="4773925"/>
              <a:ext cx="12950" cy="21300"/>
            </a:xfrm>
            <a:custGeom>
              <a:avLst/>
              <a:gdLst/>
              <a:ahLst/>
              <a:cxnLst/>
              <a:rect l="l" t="t" r="r" b="b"/>
              <a:pathLst>
                <a:path w="518" h="852" extrusionOk="0">
                  <a:moveTo>
                    <a:pt x="517" y="0"/>
                  </a:moveTo>
                  <a:cubicBezTo>
                    <a:pt x="335" y="61"/>
                    <a:pt x="213" y="183"/>
                    <a:pt x="153" y="365"/>
                  </a:cubicBezTo>
                  <a:cubicBezTo>
                    <a:pt x="31" y="517"/>
                    <a:pt x="1" y="669"/>
                    <a:pt x="31" y="851"/>
                  </a:cubicBezTo>
                  <a:cubicBezTo>
                    <a:pt x="61" y="669"/>
                    <a:pt x="122" y="517"/>
                    <a:pt x="183" y="365"/>
                  </a:cubicBezTo>
                  <a:cubicBezTo>
                    <a:pt x="274" y="213"/>
                    <a:pt x="396" y="91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43"/>
            <p:cNvSpPr/>
            <p:nvPr/>
          </p:nvSpPr>
          <p:spPr>
            <a:xfrm>
              <a:off x="2181150" y="4764050"/>
              <a:ext cx="7625" cy="11400"/>
            </a:xfrm>
            <a:custGeom>
              <a:avLst/>
              <a:gdLst/>
              <a:ahLst/>
              <a:cxnLst/>
              <a:rect l="l" t="t" r="r" b="b"/>
              <a:pathLst>
                <a:path w="305" h="456" extrusionOk="0">
                  <a:moveTo>
                    <a:pt x="305" y="0"/>
                  </a:moveTo>
                  <a:cubicBezTo>
                    <a:pt x="305" y="0"/>
                    <a:pt x="214" y="91"/>
                    <a:pt x="122" y="213"/>
                  </a:cubicBezTo>
                  <a:cubicBezTo>
                    <a:pt x="62" y="334"/>
                    <a:pt x="1" y="456"/>
                    <a:pt x="31" y="456"/>
                  </a:cubicBezTo>
                  <a:cubicBezTo>
                    <a:pt x="31" y="456"/>
                    <a:pt x="122" y="365"/>
                    <a:pt x="183" y="243"/>
                  </a:cubicBezTo>
                  <a:cubicBezTo>
                    <a:pt x="244" y="182"/>
                    <a:pt x="274" y="91"/>
                    <a:pt x="3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43"/>
            <p:cNvSpPr/>
            <p:nvPr/>
          </p:nvSpPr>
          <p:spPr>
            <a:xfrm>
              <a:off x="2170525" y="4761750"/>
              <a:ext cx="8375" cy="8400"/>
            </a:xfrm>
            <a:custGeom>
              <a:avLst/>
              <a:gdLst/>
              <a:ahLst/>
              <a:cxnLst/>
              <a:rect l="l" t="t" r="r" b="b"/>
              <a:pathLst>
                <a:path w="335" h="336" extrusionOk="0">
                  <a:moveTo>
                    <a:pt x="335" y="1"/>
                  </a:moveTo>
                  <a:cubicBezTo>
                    <a:pt x="335" y="1"/>
                    <a:pt x="243" y="62"/>
                    <a:pt x="152" y="153"/>
                  </a:cubicBezTo>
                  <a:cubicBezTo>
                    <a:pt x="61" y="244"/>
                    <a:pt x="0" y="305"/>
                    <a:pt x="0" y="335"/>
                  </a:cubicBezTo>
                  <a:cubicBezTo>
                    <a:pt x="0" y="335"/>
                    <a:pt x="91" y="274"/>
                    <a:pt x="183" y="183"/>
                  </a:cubicBezTo>
                  <a:cubicBezTo>
                    <a:pt x="274" y="92"/>
                    <a:pt x="335" y="31"/>
                    <a:pt x="3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43"/>
            <p:cNvSpPr/>
            <p:nvPr/>
          </p:nvSpPr>
          <p:spPr>
            <a:xfrm>
              <a:off x="2162925" y="4756125"/>
              <a:ext cx="14450" cy="1850"/>
            </a:xfrm>
            <a:custGeom>
              <a:avLst/>
              <a:gdLst/>
              <a:ahLst/>
              <a:cxnLst/>
              <a:rect l="l" t="t" r="r" b="b"/>
              <a:pathLst>
                <a:path w="578" h="74" extrusionOk="0">
                  <a:moveTo>
                    <a:pt x="205" y="0"/>
                  </a:moveTo>
                  <a:cubicBezTo>
                    <a:pt x="129" y="0"/>
                    <a:pt x="65" y="22"/>
                    <a:pt x="0" y="43"/>
                  </a:cubicBezTo>
                  <a:cubicBezTo>
                    <a:pt x="92" y="74"/>
                    <a:pt x="183" y="74"/>
                    <a:pt x="304" y="74"/>
                  </a:cubicBezTo>
                  <a:cubicBezTo>
                    <a:pt x="395" y="74"/>
                    <a:pt x="487" y="74"/>
                    <a:pt x="578" y="43"/>
                  </a:cubicBezTo>
                  <a:cubicBezTo>
                    <a:pt x="513" y="22"/>
                    <a:pt x="449" y="0"/>
                    <a:pt x="384" y="0"/>
                  </a:cubicBezTo>
                  <a:cubicBezTo>
                    <a:pt x="358" y="0"/>
                    <a:pt x="331" y="4"/>
                    <a:pt x="304" y="13"/>
                  </a:cubicBezTo>
                  <a:cubicBezTo>
                    <a:pt x="269" y="4"/>
                    <a:pt x="236" y="0"/>
                    <a:pt x="2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43"/>
            <p:cNvSpPr/>
            <p:nvPr/>
          </p:nvSpPr>
          <p:spPr>
            <a:xfrm>
              <a:off x="2160650" y="4748075"/>
              <a:ext cx="15975" cy="2175"/>
            </a:xfrm>
            <a:custGeom>
              <a:avLst/>
              <a:gdLst/>
              <a:ahLst/>
              <a:cxnLst/>
              <a:rect l="l" t="t" r="r" b="b"/>
              <a:pathLst>
                <a:path w="639" h="87" extrusionOk="0">
                  <a:moveTo>
                    <a:pt x="0" y="1"/>
                  </a:moveTo>
                  <a:cubicBezTo>
                    <a:pt x="106" y="54"/>
                    <a:pt x="233" y="86"/>
                    <a:pt x="362" y="86"/>
                  </a:cubicBezTo>
                  <a:cubicBezTo>
                    <a:pt x="455" y="86"/>
                    <a:pt x="549" y="69"/>
                    <a:pt x="638" y="31"/>
                  </a:cubicBezTo>
                  <a:lnTo>
                    <a:pt x="304" y="31"/>
                  </a:lnTo>
                  <a:cubicBezTo>
                    <a:pt x="213" y="1"/>
                    <a:pt x="91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43"/>
            <p:cNvSpPr/>
            <p:nvPr/>
          </p:nvSpPr>
          <p:spPr>
            <a:xfrm>
              <a:off x="2186125" y="4750800"/>
              <a:ext cx="26225" cy="15550"/>
            </a:xfrm>
            <a:custGeom>
              <a:avLst/>
              <a:gdLst/>
              <a:ahLst/>
              <a:cxnLst/>
              <a:rect l="l" t="t" r="r" b="b"/>
              <a:pathLst>
                <a:path w="1049" h="622" extrusionOk="0">
                  <a:moveTo>
                    <a:pt x="733" y="59"/>
                  </a:moveTo>
                  <a:cubicBezTo>
                    <a:pt x="805" y="59"/>
                    <a:pt x="881" y="74"/>
                    <a:pt x="957" y="104"/>
                  </a:cubicBezTo>
                  <a:cubicBezTo>
                    <a:pt x="987" y="165"/>
                    <a:pt x="987" y="226"/>
                    <a:pt x="926" y="256"/>
                  </a:cubicBezTo>
                  <a:cubicBezTo>
                    <a:pt x="866" y="287"/>
                    <a:pt x="774" y="317"/>
                    <a:pt x="714" y="348"/>
                  </a:cubicBezTo>
                  <a:cubicBezTo>
                    <a:pt x="592" y="408"/>
                    <a:pt x="471" y="439"/>
                    <a:pt x="349" y="469"/>
                  </a:cubicBezTo>
                  <a:cubicBezTo>
                    <a:pt x="259" y="482"/>
                    <a:pt x="181" y="489"/>
                    <a:pt x="122" y="494"/>
                  </a:cubicBezTo>
                  <a:lnTo>
                    <a:pt x="122" y="494"/>
                  </a:lnTo>
                  <a:cubicBezTo>
                    <a:pt x="152" y="430"/>
                    <a:pt x="190" y="374"/>
                    <a:pt x="227" y="317"/>
                  </a:cubicBezTo>
                  <a:cubicBezTo>
                    <a:pt x="288" y="226"/>
                    <a:pt x="410" y="135"/>
                    <a:pt x="531" y="104"/>
                  </a:cubicBezTo>
                  <a:cubicBezTo>
                    <a:pt x="592" y="74"/>
                    <a:pt x="660" y="59"/>
                    <a:pt x="733" y="59"/>
                  </a:cubicBezTo>
                  <a:close/>
                  <a:moveTo>
                    <a:pt x="687" y="1"/>
                  </a:moveTo>
                  <a:cubicBezTo>
                    <a:pt x="482" y="1"/>
                    <a:pt x="290" y="102"/>
                    <a:pt x="167" y="287"/>
                  </a:cubicBezTo>
                  <a:cubicBezTo>
                    <a:pt x="140" y="340"/>
                    <a:pt x="90" y="417"/>
                    <a:pt x="78" y="497"/>
                  </a:cubicBezTo>
                  <a:lnTo>
                    <a:pt x="78" y="497"/>
                  </a:lnTo>
                  <a:cubicBezTo>
                    <a:pt x="26" y="500"/>
                    <a:pt x="0" y="500"/>
                    <a:pt x="15" y="500"/>
                  </a:cubicBezTo>
                  <a:cubicBezTo>
                    <a:pt x="34" y="506"/>
                    <a:pt x="54" y="511"/>
                    <a:pt x="76" y="515"/>
                  </a:cubicBezTo>
                  <a:lnTo>
                    <a:pt x="76" y="515"/>
                  </a:lnTo>
                  <a:cubicBezTo>
                    <a:pt x="76" y="520"/>
                    <a:pt x="75" y="525"/>
                    <a:pt x="75" y="530"/>
                  </a:cubicBezTo>
                  <a:cubicBezTo>
                    <a:pt x="75" y="560"/>
                    <a:pt x="75" y="591"/>
                    <a:pt x="75" y="621"/>
                  </a:cubicBezTo>
                  <a:cubicBezTo>
                    <a:pt x="84" y="585"/>
                    <a:pt x="96" y="551"/>
                    <a:pt x="110" y="519"/>
                  </a:cubicBezTo>
                  <a:lnTo>
                    <a:pt x="110" y="519"/>
                  </a:lnTo>
                  <a:cubicBezTo>
                    <a:pt x="130" y="521"/>
                    <a:pt x="150" y="522"/>
                    <a:pt x="170" y="522"/>
                  </a:cubicBezTo>
                  <a:cubicBezTo>
                    <a:pt x="227" y="522"/>
                    <a:pt x="288" y="515"/>
                    <a:pt x="349" y="500"/>
                  </a:cubicBezTo>
                  <a:cubicBezTo>
                    <a:pt x="471" y="500"/>
                    <a:pt x="622" y="469"/>
                    <a:pt x="744" y="408"/>
                  </a:cubicBezTo>
                  <a:cubicBezTo>
                    <a:pt x="805" y="378"/>
                    <a:pt x="866" y="348"/>
                    <a:pt x="957" y="317"/>
                  </a:cubicBezTo>
                  <a:cubicBezTo>
                    <a:pt x="987" y="287"/>
                    <a:pt x="1018" y="256"/>
                    <a:pt x="1048" y="196"/>
                  </a:cubicBezTo>
                  <a:cubicBezTo>
                    <a:pt x="1048" y="165"/>
                    <a:pt x="1018" y="104"/>
                    <a:pt x="987" y="74"/>
                  </a:cubicBezTo>
                  <a:cubicBezTo>
                    <a:pt x="888" y="25"/>
                    <a:pt x="786" y="1"/>
                    <a:pt x="6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43"/>
            <p:cNvSpPr/>
            <p:nvPr/>
          </p:nvSpPr>
          <p:spPr>
            <a:xfrm>
              <a:off x="2175850" y="4747325"/>
              <a:ext cx="13700" cy="16725"/>
            </a:xfrm>
            <a:custGeom>
              <a:avLst/>
              <a:gdLst/>
              <a:ahLst/>
              <a:cxnLst/>
              <a:rect l="l" t="t" r="r" b="b"/>
              <a:pathLst>
                <a:path w="548" h="669" extrusionOk="0">
                  <a:moveTo>
                    <a:pt x="122" y="0"/>
                  </a:moveTo>
                  <a:cubicBezTo>
                    <a:pt x="61" y="0"/>
                    <a:pt x="0" y="91"/>
                    <a:pt x="30" y="152"/>
                  </a:cubicBezTo>
                  <a:cubicBezTo>
                    <a:pt x="30" y="213"/>
                    <a:pt x="61" y="274"/>
                    <a:pt x="91" y="304"/>
                  </a:cubicBezTo>
                  <a:cubicBezTo>
                    <a:pt x="152" y="395"/>
                    <a:pt x="213" y="456"/>
                    <a:pt x="274" y="517"/>
                  </a:cubicBezTo>
                  <a:cubicBezTo>
                    <a:pt x="334" y="578"/>
                    <a:pt x="395" y="639"/>
                    <a:pt x="456" y="669"/>
                  </a:cubicBezTo>
                  <a:cubicBezTo>
                    <a:pt x="456" y="669"/>
                    <a:pt x="395" y="608"/>
                    <a:pt x="304" y="487"/>
                  </a:cubicBezTo>
                  <a:cubicBezTo>
                    <a:pt x="243" y="426"/>
                    <a:pt x="182" y="365"/>
                    <a:pt x="152" y="274"/>
                  </a:cubicBezTo>
                  <a:cubicBezTo>
                    <a:pt x="91" y="213"/>
                    <a:pt x="61" y="91"/>
                    <a:pt x="152" y="61"/>
                  </a:cubicBezTo>
                  <a:cubicBezTo>
                    <a:pt x="243" y="61"/>
                    <a:pt x="334" y="122"/>
                    <a:pt x="395" y="213"/>
                  </a:cubicBezTo>
                  <a:cubicBezTo>
                    <a:pt x="426" y="274"/>
                    <a:pt x="456" y="335"/>
                    <a:pt x="486" y="426"/>
                  </a:cubicBezTo>
                  <a:cubicBezTo>
                    <a:pt x="517" y="517"/>
                    <a:pt x="517" y="578"/>
                    <a:pt x="517" y="669"/>
                  </a:cubicBezTo>
                  <a:cubicBezTo>
                    <a:pt x="547" y="578"/>
                    <a:pt x="547" y="517"/>
                    <a:pt x="547" y="426"/>
                  </a:cubicBezTo>
                  <a:cubicBezTo>
                    <a:pt x="517" y="335"/>
                    <a:pt x="486" y="243"/>
                    <a:pt x="426" y="183"/>
                  </a:cubicBezTo>
                  <a:cubicBezTo>
                    <a:pt x="365" y="61"/>
                    <a:pt x="24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43"/>
            <p:cNvSpPr/>
            <p:nvPr/>
          </p:nvSpPr>
          <p:spPr>
            <a:xfrm>
              <a:off x="2039050" y="4757200"/>
              <a:ext cx="50175" cy="38775"/>
            </a:xfrm>
            <a:custGeom>
              <a:avLst/>
              <a:gdLst/>
              <a:ahLst/>
              <a:cxnLst/>
              <a:rect l="l" t="t" r="r" b="b"/>
              <a:pathLst>
                <a:path w="2007" h="1551" extrusionOk="0">
                  <a:moveTo>
                    <a:pt x="122" y="0"/>
                  </a:moveTo>
                  <a:cubicBezTo>
                    <a:pt x="62" y="0"/>
                    <a:pt x="31" y="31"/>
                    <a:pt x="1" y="61"/>
                  </a:cubicBezTo>
                  <a:cubicBezTo>
                    <a:pt x="1" y="61"/>
                    <a:pt x="68" y="48"/>
                    <a:pt x="194" y="48"/>
                  </a:cubicBezTo>
                  <a:cubicBezTo>
                    <a:pt x="257" y="48"/>
                    <a:pt x="335" y="51"/>
                    <a:pt x="426" y="61"/>
                  </a:cubicBezTo>
                  <a:cubicBezTo>
                    <a:pt x="730" y="92"/>
                    <a:pt x="1034" y="213"/>
                    <a:pt x="1308" y="396"/>
                  </a:cubicBezTo>
                  <a:cubicBezTo>
                    <a:pt x="1581" y="608"/>
                    <a:pt x="1764" y="852"/>
                    <a:pt x="1885" y="1155"/>
                  </a:cubicBezTo>
                  <a:cubicBezTo>
                    <a:pt x="1916" y="1277"/>
                    <a:pt x="1977" y="1429"/>
                    <a:pt x="2007" y="1551"/>
                  </a:cubicBezTo>
                  <a:cubicBezTo>
                    <a:pt x="2007" y="1520"/>
                    <a:pt x="2007" y="1459"/>
                    <a:pt x="2007" y="1429"/>
                  </a:cubicBezTo>
                  <a:cubicBezTo>
                    <a:pt x="1977" y="1338"/>
                    <a:pt x="1946" y="1247"/>
                    <a:pt x="1946" y="1125"/>
                  </a:cubicBezTo>
                  <a:cubicBezTo>
                    <a:pt x="1825" y="821"/>
                    <a:pt x="1612" y="548"/>
                    <a:pt x="1338" y="335"/>
                  </a:cubicBezTo>
                  <a:cubicBezTo>
                    <a:pt x="1065" y="122"/>
                    <a:pt x="761" y="0"/>
                    <a:pt x="4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43"/>
            <p:cNvSpPr/>
            <p:nvPr/>
          </p:nvSpPr>
          <p:spPr>
            <a:xfrm>
              <a:off x="2051225" y="4700975"/>
              <a:ext cx="2300" cy="57000"/>
            </a:xfrm>
            <a:custGeom>
              <a:avLst/>
              <a:gdLst/>
              <a:ahLst/>
              <a:cxnLst/>
              <a:rect l="l" t="t" r="r" b="b"/>
              <a:pathLst>
                <a:path w="92" h="2280" extrusionOk="0">
                  <a:moveTo>
                    <a:pt x="31" y="0"/>
                  </a:moveTo>
                  <a:cubicBezTo>
                    <a:pt x="0" y="395"/>
                    <a:pt x="0" y="760"/>
                    <a:pt x="31" y="1155"/>
                  </a:cubicBezTo>
                  <a:cubicBezTo>
                    <a:pt x="31" y="1520"/>
                    <a:pt x="31" y="1915"/>
                    <a:pt x="61" y="2280"/>
                  </a:cubicBezTo>
                  <a:cubicBezTo>
                    <a:pt x="91" y="1520"/>
                    <a:pt x="91" y="76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43"/>
            <p:cNvSpPr/>
            <p:nvPr/>
          </p:nvSpPr>
          <p:spPr>
            <a:xfrm>
              <a:off x="2105925" y="4781950"/>
              <a:ext cx="40300" cy="2625"/>
            </a:xfrm>
            <a:custGeom>
              <a:avLst/>
              <a:gdLst/>
              <a:ahLst/>
              <a:cxnLst/>
              <a:rect l="l" t="t" r="r" b="b"/>
              <a:pathLst>
                <a:path w="1612" h="105" extrusionOk="0">
                  <a:moveTo>
                    <a:pt x="1531" y="1"/>
                  </a:moveTo>
                  <a:cubicBezTo>
                    <a:pt x="1405" y="1"/>
                    <a:pt x="1144" y="22"/>
                    <a:pt x="821" y="44"/>
                  </a:cubicBezTo>
                  <a:lnTo>
                    <a:pt x="1" y="44"/>
                  </a:lnTo>
                  <a:cubicBezTo>
                    <a:pt x="274" y="105"/>
                    <a:pt x="548" y="105"/>
                    <a:pt x="821" y="105"/>
                  </a:cubicBezTo>
                  <a:cubicBezTo>
                    <a:pt x="1095" y="105"/>
                    <a:pt x="1368" y="74"/>
                    <a:pt x="1612" y="13"/>
                  </a:cubicBezTo>
                  <a:cubicBezTo>
                    <a:pt x="1612" y="5"/>
                    <a:pt x="1583" y="1"/>
                    <a:pt x="15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43"/>
            <p:cNvSpPr/>
            <p:nvPr/>
          </p:nvSpPr>
          <p:spPr>
            <a:xfrm>
              <a:off x="2079325" y="4783800"/>
              <a:ext cx="4600" cy="7625"/>
            </a:xfrm>
            <a:custGeom>
              <a:avLst/>
              <a:gdLst/>
              <a:ahLst/>
              <a:cxnLst/>
              <a:rect l="l" t="t" r="r" b="b"/>
              <a:pathLst>
                <a:path w="184" h="305" extrusionOk="0">
                  <a:moveTo>
                    <a:pt x="1" y="0"/>
                  </a:moveTo>
                  <a:cubicBezTo>
                    <a:pt x="1" y="0"/>
                    <a:pt x="31" y="91"/>
                    <a:pt x="62" y="152"/>
                  </a:cubicBezTo>
                  <a:cubicBezTo>
                    <a:pt x="122" y="243"/>
                    <a:pt x="122" y="304"/>
                    <a:pt x="153" y="304"/>
                  </a:cubicBezTo>
                  <a:cubicBezTo>
                    <a:pt x="183" y="304"/>
                    <a:pt x="183" y="213"/>
                    <a:pt x="122" y="122"/>
                  </a:cubicBezTo>
                  <a:cubicBezTo>
                    <a:pt x="92" y="3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43"/>
            <p:cNvSpPr/>
            <p:nvPr/>
          </p:nvSpPr>
          <p:spPr>
            <a:xfrm>
              <a:off x="2068700" y="4771425"/>
              <a:ext cx="5350" cy="5550"/>
            </a:xfrm>
            <a:custGeom>
              <a:avLst/>
              <a:gdLst/>
              <a:ahLst/>
              <a:cxnLst/>
              <a:rect l="l" t="t" r="r" b="b"/>
              <a:pathLst>
                <a:path w="214" h="222" extrusionOk="0">
                  <a:moveTo>
                    <a:pt x="18" y="1"/>
                  </a:moveTo>
                  <a:cubicBezTo>
                    <a:pt x="12" y="1"/>
                    <a:pt x="6" y="3"/>
                    <a:pt x="0" y="9"/>
                  </a:cubicBezTo>
                  <a:cubicBezTo>
                    <a:pt x="0" y="9"/>
                    <a:pt x="31" y="70"/>
                    <a:pt x="91" y="131"/>
                  </a:cubicBezTo>
                  <a:cubicBezTo>
                    <a:pt x="152" y="191"/>
                    <a:pt x="213" y="222"/>
                    <a:pt x="213" y="222"/>
                  </a:cubicBezTo>
                  <a:cubicBezTo>
                    <a:pt x="213" y="191"/>
                    <a:pt x="183" y="131"/>
                    <a:pt x="122" y="70"/>
                  </a:cubicBezTo>
                  <a:cubicBezTo>
                    <a:pt x="73" y="45"/>
                    <a:pt x="43" y="1"/>
                    <a:pt x="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43"/>
            <p:cNvSpPr/>
            <p:nvPr/>
          </p:nvSpPr>
          <p:spPr>
            <a:xfrm>
              <a:off x="2054250" y="4765250"/>
              <a:ext cx="7625" cy="3375"/>
            </a:xfrm>
            <a:custGeom>
              <a:avLst/>
              <a:gdLst/>
              <a:ahLst/>
              <a:cxnLst/>
              <a:rect l="l" t="t" r="r" b="b"/>
              <a:pathLst>
                <a:path w="305" h="135" extrusionOk="0">
                  <a:moveTo>
                    <a:pt x="92" y="0"/>
                  </a:moveTo>
                  <a:cubicBezTo>
                    <a:pt x="31" y="0"/>
                    <a:pt x="1" y="22"/>
                    <a:pt x="1" y="43"/>
                  </a:cubicBezTo>
                  <a:cubicBezTo>
                    <a:pt x="1" y="43"/>
                    <a:pt x="62" y="43"/>
                    <a:pt x="153" y="74"/>
                  </a:cubicBezTo>
                  <a:cubicBezTo>
                    <a:pt x="214" y="134"/>
                    <a:pt x="305" y="134"/>
                    <a:pt x="305" y="134"/>
                  </a:cubicBezTo>
                  <a:cubicBezTo>
                    <a:pt x="305" y="134"/>
                    <a:pt x="274" y="43"/>
                    <a:pt x="183" y="13"/>
                  </a:cubicBezTo>
                  <a:cubicBezTo>
                    <a:pt x="147" y="4"/>
                    <a:pt x="117" y="0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43"/>
            <p:cNvSpPr/>
            <p:nvPr/>
          </p:nvSpPr>
          <p:spPr>
            <a:xfrm>
              <a:off x="2043625" y="4763700"/>
              <a:ext cx="4575" cy="2225"/>
            </a:xfrm>
            <a:custGeom>
              <a:avLst/>
              <a:gdLst/>
              <a:ahLst/>
              <a:cxnLst/>
              <a:rect l="l" t="t" r="r" b="b"/>
              <a:pathLst>
                <a:path w="183" h="89" extrusionOk="0">
                  <a:moveTo>
                    <a:pt x="17" y="0"/>
                  </a:moveTo>
                  <a:cubicBezTo>
                    <a:pt x="7" y="0"/>
                    <a:pt x="0" y="4"/>
                    <a:pt x="0" y="14"/>
                  </a:cubicBezTo>
                  <a:cubicBezTo>
                    <a:pt x="0" y="44"/>
                    <a:pt x="31" y="75"/>
                    <a:pt x="61" y="75"/>
                  </a:cubicBezTo>
                  <a:cubicBezTo>
                    <a:pt x="81" y="85"/>
                    <a:pt x="98" y="88"/>
                    <a:pt x="113" y="88"/>
                  </a:cubicBezTo>
                  <a:cubicBezTo>
                    <a:pt x="142" y="88"/>
                    <a:pt x="162" y="75"/>
                    <a:pt x="183" y="75"/>
                  </a:cubicBezTo>
                  <a:cubicBezTo>
                    <a:pt x="183" y="75"/>
                    <a:pt x="152" y="44"/>
                    <a:pt x="91" y="14"/>
                  </a:cubicBezTo>
                  <a:cubicBezTo>
                    <a:pt x="71" y="14"/>
                    <a:pt x="37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43"/>
            <p:cNvSpPr/>
            <p:nvPr/>
          </p:nvSpPr>
          <p:spPr>
            <a:xfrm>
              <a:off x="1131750" y="3450200"/>
              <a:ext cx="712800" cy="1243200"/>
            </a:xfrm>
            <a:custGeom>
              <a:avLst/>
              <a:gdLst/>
              <a:ahLst/>
              <a:cxnLst/>
              <a:rect l="l" t="t" r="r" b="b"/>
              <a:pathLst>
                <a:path w="28512" h="49728" extrusionOk="0">
                  <a:moveTo>
                    <a:pt x="20213" y="0"/>
                  </a:moveTo>
                  <a:lnTo>
                    <a:pt x="16262" y="21399"/>
                  </a:lnTo>
                  <a:lnTo>
                    <a:pt x="0" y="42220"/>
                  </a:lnTo>
                  <a:lnTo>
                    <a:pt x="7356" y="49727"/>
                  </a:lnTo>
                  <a:lnTo>
                    <a:pt x="23587" y="30396"/>
                  </a:lnTo>
                  <a:cubicBezTo>
                    <a:pt x="25016" y="28177"/>
                    <a:pt x="25776" y="25016"/>
                    <a:pt x="26384" y="22462"/>
                  </a:cubicBezTo>
                  <a:lnTo>
                    <a:pt x="28512" y="9362"/>
                  </a:lnTo>
                  <a:lnTo>
                    <a:pt x="2021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43"/>
            <p:cNvSpPr/>
            <p:nvPr/>
          </p:nvSpPr>
          <p:spPr>
            <a:xfrm>
              <a:off x="1504850" y="3272375"/>
              <a:ext cx="750050" cy="1463575"/>
            </a:xfrm>
            <a:custGeom>
              <a:avLst/>
              <a:gdLst/>
              <a:ahLst/>
              <a:cxnLst/>
              <a:rect l="l" t="t" r="r" b="b"/>
              <a:pathLst>
                <a:path w="30002" h="58543" extrusionOk="0">
                  <a:moveTo>
                    <a:pt x="548" y="0"/>
                  </a:moveTo>
                  <a:lnTo>
                    <a:pt x="396" y="1429"/>
                  </a:lnTo>
                  <a:cubicBezTo>
                    <a:pt x="1" y="4712"/>
                    <a:pt x="730" y="8025"/>
                    <a:pt x="2463" y="10852"/>
                  </a:cubicBezTo>
                  <a:cubicBezTo>
                    <a:pt x="2858" y="11460"/>
                    <a:pt x="3253" y="12007"/>
                    <a:pt x="3709" y="12554"/>
                  </a:cubicBezTo>
                  <a:lnTo>
                    <a:pt x="12949" y="32706"/>
                  </a:lnTo>
                  <a:lnTo>
                    <a:pt x="19484" y="58421"/>
                  </a:lnTo>
                  <a:lnTo>
                    <a:pt x="30001" y="58542"/>
                  </a:lnTo>
                  <a:lnTo>
                    <a:pt x="23041" y="30639"/>
                  </a:lnTo>
                  <a:lnTo>
                    <a:pt x="14256" y="2463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43"/>
            <p:cNvSpPr/>
            <p:nvPr/>
          </p:nvSpPr>
          <p:spPr>
            <a:xfrm>
              <a:off x="1662900" y="3548150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44" y="0"/>
                  </a:moveTo>
                  <a:cubicBezTo>
                    <a:pt x="40" y="0"/>
                    <a:pt x="35" y="1"/>
                    <a:pt x="31" y="3"/>
                  </a:cubicBezTo>
                  <a:cubicBezTo>
                    <a:pt x="1" y="33"/>
                    <a:pt x="62" y="277"/>
                    <a:pt x="214" y="550"/>
                  </a:cubicBezTo>
                  <a:cubicBezTo>
                    <a:pt x="356" y="806"/>
                    <a:pt x="498" y="1009"/>
                    <a:pt x="541" y="1009"/>
                  </a:cubicBezTo>
                  <a:cubicBezTo>
                    <a:pt x="544" y="1009"/>
                    <a:pt x="546" y="1008"/>
                    <a:pt x="548" y="1006"/>
                  </a:cubicBezTo>
                  <a:cubicBezTo>
                    <a:pt x="609" y="976"/>
                    <a:pt x="518" y="733"/>
                    <a:pt x="396" y="459"/>
                  </a:cubicBezTo>
                  <a:cubicBezTo>
                    <a:pt x="254" y="203"/>
                    <a:pt x="112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43"/>
            <p:cNvSpPr/>
            <p:nvPr/>
          </p:nvSpPr>
          <p:spPr>
            <a:xfrm>
              <a:off x="1688750" y="3599050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68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0" y="4"/>
                    <a:pt x="61" y="277"/>
                    <a:pt x="213" y="551"/>
                  </a:cubicBezTo>
                  <a:cubicBezTo>
                    <a:pt x="355" y="807"/>
                    <a:pt x="498" y="1010"/>
                    <a:pt x="540" y="1010"/>
                  </a:cubicBezTo>
                  <a:cubicBezTo>
                    <a:pt x="543" y="1010"/>
                    <a:pt x="546" y="1009"/>
                    <a:pt x="548" y="1007"/>
                  </a:cubicBezTo>
                  <a:cubicBezTo>
                    <a:pt x="608" y="976"/>
                    <a:pt x="548" y="733"/>
                    <a:pt x="396" y="460"/>
                  </a:cubicBezTo>
                  <a:cubicBezTo>
                    <a:pt x="253" y="203"/>
                    <a:pt x="111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43"/>
            <p:cNvSpPr/>
            <p:nvPr/>
          </p:nvSpPr>
          <p:spPr>
            <a:xfrm>
              <a:off x="1714575" y="3649975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44" y="0"/>
                  </a:moveTo>
                  <a:cubicBezTo>
                    <a:pt x="39" y="0"/>
                    <a:pt x="35" y="1"/>
                    <a:pt x="31" y="3"/>
                  </a:cubicBezTo>
                  <a:cubicBezTo>
                    <a:pt x="1" y="3"/>
                    <a:pt x="62" y="277"/>
                    <a:pt x="214" y="550"/>
                  </a:cubicBezTo>
                  <a:cubicBezTo>
                    <a:pt x="327" y="806"/>
                    <a:pt x="468" y="1009"/>
                    <a:pt x="535" y="1009"/>
                  </a:cubicBezTo>
                  <a:cubicBezTo>
                    <a:pt x="540" y="1009"/>
                    <a:pt x="544" y="1008"/>
                    <a:pt x="548" y="1006"/>
                  </a:cubicBezTo>
                  <a:cubicBezTo>
                    <a:pt x="609" y="1006"/>
                    <a:pt x="518" y="733"/>
                    <a:pt x="366" y="459"/>
                  </a:cubicBezTo>
                  <a:cubicBezTo>
                    <a:pt x="252" y="203"/>
                    <a:pt x="111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43"/>
            <p:cNvSpPr/>
            <p:nvPr/>
          </p:nvSpPr>
          <p:spPr>
            <a:xfrm>
              <a:off x="1738900" y="3700875"/>
              <a:ext cx="14475" cy="26000"/>
            </a:xfrm>
            <a:custGeom>
              <a:avLst/>
              <a:gdLst/>
              <a:ahLst/>
              <a:cxnLst/>
              <a:rect l="l" t="t" r="r" b="b"/>
              <a:pathLst>
                <a:path w="579" h="1040" extrusionOk="0">
                  <a:moveTo>
                    <a:pt x="69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1" y="34"/>
                    <a:pt x="61" y="277"/>
                    <a:pt x="213" y="581"/>
                  </a:cubicBezTo>
                  <a:cubicBezTo>
                    <a:pt x="327" y="837"/>
                    <a:pt x="468" y="1040"/>
                    <a:pt x="535" y="1040"/>
                  </a:cubicBezTo>
                  <a:cubicBezTo>
                    <a:pt x="539" y="1040"/>
                    <a:pt x="544" y="1039"/>
                    <a:pt x="548" y="1037"/>
                  </a:cubicBezTo>
                  <a:cubicBezTo>
                    <a:pt x="578" y="1007"/>
                    <a:pt x="517" y="763"/>
                    <a:pt x="396" y="490"/>
                  </a:cubicBezTo>
                  <a:cubicBezTo>
                    <a:pt x="253" y="205"/>
                    <a:pt x="111" y="1"/>
                    <a:pt x="6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43"/>
            <p:cNvSpPr/>
            <p:nvPr/>
          </p:nvSpPr>
          <p:spPr>
            <a:xfrm>
              <a:off x="1763225" y="3752550"/>
              <a:ext cx="13700" cy="26000"/>
            </a:xfrm>
            <a:custGeom>
              <a:avLst/>
              <a:gdLst/>
              <a:ahLst/>
              <a:cxnLst/>
              <a:rect l="l" t="t" r="r" b="b"/>
              <a:pathLst>
                <a:path w="548" h="1040" extrusionOk="0">
                  <a:moveTo>
                    <a:pt x="43" y="1"/>
                  </a:moveTo>
                  <a:cubicBezTo>
                    <a:pt x="39" y="1"/>
                    <a:pt x="34" y="2"/>
                    <a:pt x="31" y="3"/>
                  </a:cubicBezTo>
                  <a:cubicBezTo>
                    <a:pt x="0" y="34"/>
                    <a:pt x="61" y="277"/>
                    <a:pt x="183" y="581"/>
                  </a:cubicBezTo>
                  <a:cubicBezTo>
                    <a:pt x="325" y="837"/>
                    <a:pt x="440" y="1040"/>
                    <a:pt x="504" y="1040"/>
                  </a:cubicBezTo>
                  <a:cubicBezTo>
                    <a:pt x="509" y="1040"/>
                    <a:pt x="513" y="1039"/>
                    <a:pt x="517" y="1037"/>
                  </a:cubicBezTo>
                  <a:cubicBezTo>
                    <a:pt x="547" y="1037"/>
                    <a:pt x="487" y="763"/>
                    <a:pt x="365" y="490"/>
                  </a:cubicBezTo>
                  <a:cubicBezTo>
                    <a:pt x="251" y="205"/>
                    <a:pt x="111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43"/>
            <p:cNvSpPr/>
            <p:nvPr/>
          </p:nvSpPr>
          <p:spPr>
            <a:xfrm>
              <a:off x="1786775" y="3804975"/>
              <a:ext cx="13700" cy="26025"/>
            </a:xfrm>
            <a:custGeom>
              <a:avLst/>
              <a:gdLst/>
              <a:ahLst/>
              <a:cxnLst/>
              <a:rect l="l" t="t" r="r" b="b"/>
              <a:pathLst>
                <a:path w="548" h="1041" extrusionOk="0">
                  <a:moveTo>
                    <a:pt x="43" y="1"/>
                  </a:moveTo>
                  <a:cubicBezTo>
                    <a:pt x="39" y="1"/>
                    <a:pt x="35" y="2"/>
                    <a:pt x="31" y="4"/>
                  </a:cubicBezTo>
                  <a:cubicBezTo>
                    <a:pt x="0" y="4"/>
                    <a:pt x="61" y="277"/>
                    <a:pt x="183" y="551"/>
                  </a:cubicBezTo>
                  <a:cubicBezTo>
                    <a:pt x="297" y="835"/>
                    <a:pt x="437" y="1040"/>
                    <a:pt x="480" y="1040"/>
                  </a:cubicBezTo>
                  <a:cubicBezTo>
                    <a:pt x="482" y="1040"/>
                    <a:pt x="485" y="1039"/>
                    <a:pt x="487" y="1037"/>
                  </a:cubicBezTo>
                  <a:cubicBezTo>
                    <a:pt x="548" y="1007"/>
                    <a:pt x="487" y="764"/>
                    <a:pt x="365" y="490"/>
                  </a:cubicBezTo>
                  <a:cubicBezTo>
                    <a:pt x="223" y="206"/>
                    <a:pt x="107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43"/>
            <p:cNvSpPr/>
            <p:nvPr/>
          </p:nvSpPr>
          <p:spPr>
            <a:xfrm>
              <a:off x="1808800" y="3857425"/>
              <a:ext cx="13725" cy="26000"/>
            </a:xfrm>
            <a:custGeom>
              <a:avLst/>
              <a:gdLst/>
              <a:ahLst/>
              <a:cxnLst/>
              <a:rect l="l" t="t" r="r" b="b"/>
              <a:pathLst>
                <a:path w="549" h="1040" extrusionOk="0">
                  <a:moveTo>
                    <a:pt x="74" y="0"/>
                  </a:moveTo>
                  <a:cubicBezTo>
                    <a:pt x="70" y="0"/>
                    <a:pt x="66" y="1"/>
                    <a:pt x="62" y="3"/>
                  </a:cubicBezTo>
                  <a:cubicBezTo>
                    <a:pt x="1" y="3"/>
                    <a:pt x="62" y="277"/>
                    <a:pt x="183" y="550"/>
                  </a:cubicBezTo>
                  <a:cubicBezTo>
                    <a:pt x="297" y="835"/>
                    <a:pt x="438" y="1039"/>
                    <a:pt x="480" y="1039"/>
                  </a:cubicBezTo>
                  <a:cubicBezTo>
                    <a:pt x="483" y="1039"/>
                    <a:pt x="485" y="1038"/>
                    <a:pt x="487" y="1037"/>
                  </a:cubicBezTo>
                  <a:cubicBezTo>
                    <a:pt x="548" y="1006"/>
                    <a:pt x="487" y="763"/>
                    <a:pt x="366" y="459"/>
                  </a:cubicBezTo>
                  <a:cubicBezTo>
                    <a:pt x="252" y="203"/>
                    <a:pt x="138" y="0"/>
                    <a:pt x="7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43"/>
            <p:cNvSpPr/>
            <p:nvPr/>
          </p:nvSpPr>
          <p:spPr>
            <a:xfrm>
              <a:off x="1830850" y="3909850"/>
              <a:ext cx="12950" cy="26700"/>
            </a:xfrm>
            <a:custGeom>
              <a:avLst/>
              <a:gdLst/>
              <a:ahLst/>
              <a:cxnLst/>
              <a:rect l="l" t="t" r="r" b="b"/>
              <a:pathLst>
                <a:path w="518" h="1068" extrusionOk="0">
                  <a:moveTo>
                    <a:pt x="68" y="0"/>
                  </a:moveTo>
                  <a:cubicBezTo>
                    <a:pt x="66" y="0"/>
                    <a:pt x="63" y="1"/>
                    <a:pt x="61" y="3"/>
                  </a:cubicBezTo>
                  <a:cubicBezTo>
                    <a:pt x="0" y="3"/>
                    <a:pt x="61" y="277"/>
                    <a:pt x="152" y="550"/>
                  </a:cubicBezTo>
                  <a:cubicBezTo>
                    <a:pt x="274" y="854"/>
                    <a:pt x="426" y="1067"/>
                    <a:pt x="487" y="1067"/>
                  </a:cubicBezTo>
                  <a:cubicBezTo>
                    <a:pt x="517" y="1037"/>
                    <a:pt x="456" y="794"/>
                    <a:pt x="365" y="490"/>
                  </a:cubicBezTo>
                  <a:cubicBezTo>
                    <a:pt x="251" y="205"/>
                    <a:pt x="111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43"/>
            <p:cNvSpPr/>
            <p:nvPr/>
          </p:nvSpPr>
          <p:spPr>
            <a:xfrm>
              <a:off x="1852125" y="3962350"/>
              <a:ext cx="12175" cy="26700"/>
            </a:xfrm>
            <a:custGeom>
              <a:avLst/>
              <a:gdLst/>
              <a:ahLst/>
              <a:cxnLst/>
              <a:rect l="l" t="t" r="r" b="b"/>
              <a:pathLst>
                <a:path w="487" h="1068" extrusionOk="0">
                  <a:moveTo>
                    <a:pt x="31" y="1"/>
                  </a:moveTo>
                  <a:cubicBezTo>
                    <a:pt x="0" y="31"/>
                    <a:pt x="31" y="274"/>
                    <a:pt x="152" y="578"/>
                  </a:cubicBezTo>
                  <a:cubicBezTo>
                    <a:pt x="266" y="863"/>
                    <a:pt x="380" y="1067"/>
                    <a:pt x="444" y="1067"/>
                  </a:cubicBezTo>
                  <a:cubicBezTo>
                    <a:pt x="448" y="1067"/>
                    <a:pt x="453" y="1066"/>
                    <a:pt x="456" y="1065"/>
                  </a:cubicBezTo>
                  <a:cubicBezTo>
                    <a:pt x="487" y="1065"/>
                    <a:pt x="456" y="791"/>
                    <a:pt x="335" y="517"/>
                  </a:cubicBezTo>
                  <a:cubicBezTo>
                    <a:pt x="213" y="213"/>
                    <a:pt x="92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43"/>
            <p:cNvSpPr/>
            <p:nvPr/>
          </p:nvSpPr>
          <p:spPr>
            <a:xfrm>
              <a:off x="1871875" y="4016225"/>
              <a:ext cx="12950" cy="26700"/>
            </a:xfrm>
            <a:custGeom>
              <a:avLst/>
              <a:gdLst/>
              <a:ahLst/>
              <a:cxnLst/>
              <a:rect l="l" t="t" r="r" b="b"/>
              <a:pathLst>
                <a:path w="518" h="1068" extrusionOk="0">
                  <a:moveTo>
                    <a:pt x="74" y="1"/>
                  </a:moveTo>
                  <a:cubicBezTo>
                    <a:pt x="70" y="1"/>
                    <a:pt x="65" y="2"/>
                    <a:pt x="62" y="4"/>
                  </a:cubicBezTo>
                  <a:cubicBezTo>
                    <a:pt x="1" y="4"/>
                    <a:pt x="62" y="277"/>
                    <a:pt x="153" y="551"/>
                  </a:cubicBezTo>
                  <a:cubicBezTo>
                    <a:pt x="274" y="855"/>
                    <a:pt x="396" y="1068"/>
                    <a:pt x="457" y="1068"/>
                  </a:cubicBezTo>
                  <a:cubicBezTo>
                    <a:pt x="517" y="1037"/>
                    <a:pt x="457" y="794"/>
                    <a:pt x="366" y="490"/>
                  </a:cubicBezTo>
                  <a:cubicBezTo>
                    <a:pt x="252" y="206"/>
                    <a:pt x="138" y="1"/>
                    <a:pt x="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43"/>
            <p:cNvSpPr/>
            <p:nvPr/>
          </p:nvSpPr>
          <p:spPr>
            <a:xfrm>
              <a:off x="1891650" y="4069425"/>
              <a:ext cx="12175" cy="26775"/>
            </a:xfrm>
            <a:custGeom>
              <a:avLst/>
              <a:gdLst/>
              <a:ahLst/>
              <a:cxnLst/>
              <a:rect l="l" t="t" r="r" b="b"/>
              <a:pathLst>
                <a:path w="487" h="1071" extrusionOk="0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0" y="34"/>
                    <a:pt x="30" y="277"/>
                    <a:pt x="152" y="581"/>
                  </a:cubicBezTo>
                  <a:cubicBezTo>
                    <a:pt x="237" y="866"/>
                    <a:pt x="349" y="1070"/>
                    <a:pt x="413" y="1070"/>
                  </a:cubicBezTo>
                  <a:cubicBezTo>
                    <a:pt x="418" y="1070"/>
                    <a:pt x="422" y="1069"/>
                    <a:pt x="426" y="1067"/>
                  </a:cubicBezTo>
                  <a:cubicBezTo>
                    <a:pt x="486" y="1067"/>
                    <a:pt x="426" y="794"/>
                    <a:pt x="334" y="520"/>
                  </a:cubicBezTo>
                  <a:cubicBezTo>
                    <a:pt x="220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43"/>
            <p:cNvSpPr/>
            <p:nvPr/>
          </p:nvSpPr>
          <p:spPr>
            <a:xfrm>
              <a:off x="1910625" y="4123375"/>
              <a:ext cx="11425" cy="26700"/>
            </a:xfrm>
            <a:custGeom>
              <a:avLst/>
              <a:gdLst/>
              <a:ahLst/>
              <a:cxnLst/>
              <a:rect l="l" t="t" r="r" b="b"/>
              <a:pathLst>
                <a:path w="457" h="1068" extrusionOk="0">
                  <a:moveTo>
                    <a:pt x="42" y="1"/>
                  </a:moveTo>
                  <a:cubicBezTo>
                    <a:pt x="38" y="1"/>
                    <a:pt x="35" y="2"/>
                    <a:pt x="31" y="4"/>
                  </a:cubicBezTo>
                  <a:cubicBezTo>
                    <a:pt x="1" y="4"/>
                    <a:pt x="31" y="277"/>
                    <a:pt x="123" y="581"/>
                  </a:cubicBezTo>
                  <a:cubicBezTo>
                    <a:pt x="214" y="855"/>
                    <a:pt x="366" y="1067"/>
                    <a:pt x="396" y="1067"/>
                  </a:cubicBezTo>
                  <a:cubicBezTo>
                    <a:pt x="457" y="1067"/>
                    <a:pt x="426" y="794"/>
                    <a:pt x="305" y="520"/>
                  </a:cubicBezTo>
                  <a:cubicBezTo>
                    <a:pt x="219" y="234"/>
                    <a:pt x="106" y="1"/>
                    <a:pt x="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43"/>
            <p:cNvSpPr/>
            <p:nvPr/>
          </p:nvSpPr>
          <p:spPr>
            <a:xfrm>
              <a:off x="1928125" y="4177400"/>
              <a:ext cx="11400" cy="27375"/>
            </a:xfrm>
            <a:custGeom>
              <a:avLst/>
              <a:gdLst/>
              <a:ahLst/>
              <a:cxnLst/>
              <a:rect l="l" t="t" r="r" b="b"/>
              <a:pathLst>
                <a:path w="456" h="1095" extrusionOk="0">
                  <a:moveTo>
                    <a:pt x="61" y="1"/>
                  </a:moveTo>
                  <a:cubicBezTo>
                    <a:pt x="0" y="31"/>
                    <a:pt x="30" y="274"/>
                    <a:pt x="152" y="578"/>
                  </a:cubicBezTo>
                  <a:cubicBezTo>
                    <a:pt x="243" y="882"/>
                    <a:pt x="365" y="1095"/>
                    <a:pt x="426" y="1095"/>
                  </a:cubicBezTo>
                  <a:cubicBezTo>
                    <a:pt x="456" y="1064"/>
                    <a:pt x="426" y="821"/>
                    <a:pt x="334" y="517"/>
                  </a:cubicBezTo>
                  <a:cubicBezTo>
                    <a:pt x="24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43"/>
            <p:cNvSpPr/>
            <p:nvPr/>
          </p:nvSpPr>
          <p:spPr>
            <a:xfrm>
              <a:off x="1945600" y="4232050"/>
              <a:ext cx="10650" cy="26675"/>
            </a:xfrm>
            <a:custGeom>
              <a:avLst/>
              <a:gdLst/>
              <a:ahLst/>
              <a:cxnLst/>
              <a:rect l="l" t="t" r="r" b="b"/>
              <a:pathLst>
                <a:path w="426" h="1067" extrusionOk="0">
                  <a:moveTo>
                    <a:pt x="41" y="1"/>
                  </a:moveTo>
                  <a:cubicBezTo>
                    <a:pt x="38" y="1"/>
                    <a:pt x="34" y="1"/>
                    <a:pt x="31" y="3"/>
                  </a:cubicBezTo>
                  <a:cubicBezTo>
                    <a:pt x="0" y="3"/>
                    <a:pt x="31" y="246"/>
                    <a:pt x="122" y="550"/>
                  </a:cubicBezTo>
                  <a:cubicBezTo>
                    <a:pt x="213" y="854"/>
                    <a:pt x="335" y="1067"/>
                    <a:pt x="365" y="1067"/>
                  </a:cubicBezTo>
                  <a:cubicBezTo>
                    <a:pt x="426" y="1067"/>
                    <a:pt x="395" y="793"/>
                    <a:pt x="304" y="520"/>
                  </a:cubicBezTo>
                  <a:cubicBezTo>
                    <a:pt x="218" y="233"/>
                    <a:pt x="105" y="1"/>
                    <a:pt x="4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43"/>
            <p:cNvSpPr/>
            <p:nvPr/>
          </p:nvSpPr>
          <p:spPr>
            <a:xfrm>
              <a:off x="1961550" y="4286075"/>
              <a:ext cx="10650" cy="27375"/>
            </a:xfrm>
            <a:custGeom>
              <a:avLst/>
              <a:gdLst/>
              <a:ahLst/>
              <a:cxnLst/>
              <a:rect l="l" t="t" r="r" b="b"/>
              <a:pathLst>
                <a:path w="426" h="1095" extrusionOk="0">
                  <a:moveTo>
                    <a:pt x="61" y="0"/>
                  </a:moveTo>
                  <a:cubicBezTo>
                    <a:pt x="0" y="31"/>
                    <a:pt x="31" y="274"/>
                    <a:pt x="122" y="578"/>
                  </a:cubicBezTo>
                  <a:cubicBezTo>
                    <a:pt x="213" y="882"/>
                    <a:pt x="335" y="1094"/>
                    <a:pt x="365" y="1094"/>
                  </a:cubicBezTo>
                  <a:cubicBezTo>
                    <a:pt x="426" y="1094"/>
                    <a:pt x="396" y="851"/>
                    <a:pt x="304" y="547"/>
                  </a:cubicBezTo>
                  <a:cubicBezTo>
                    <a:pt x="213" y="243"/>
                    <a:pt x="122" y="0"/>
                    <a:pt x="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43"/>
            <p:cNvSpPr/>
            <p:nvPr/>
          </p:nvSpPr>
          <p:spPr>
            <a:xfrm>
              <a:off x="1976750" y="4341475"/>
              <a:ext cx="10650" cy="27450"/>
            </a:xfrm>
            <a:custGeom>
              <a:avLst/>
              <a:gdLst/>
              <a:ahLst/>
              <a:cxnLst/>
              <a:rect l="l" t="t" r="r" b="b"/>
              <a:pathLst>
                <a:path w="426" h="1098" extrusionOk="0">
                  <a:moveTo>
                    <a:pt x="72" y="0"/>
                  </a:moveTo>
                  <a:cubicBezTo>
                    <a:pt x="68" y="0"/>
                    <a:pt x="65" y="1"/>
                    <a:pt x="61" y="3"/>
                  </a:cubicBezTo>
                  <a:cubicBezTo>
                    <a:pt x="0" y="3"/>
                    <a:pt x="31" y="277"/>
                    <a:pt x="122" y="581"/>
                  </a:cubicBezTo>
                  <a:cubicBezTo>
                    <a:pt x="213" y="854"/>
                    <a:pt x="304" y="1097"/>
                    <a:pt x="365" y="1097"/>
                  </a:cubicBezTo>
                  <a:cubicBezTo>
                    <a:pt x="426" y="1067"/>
                    <a:pt x="396" y="824"/>
                    <a:pt x="304" y="520"/>
                  </a:cubicBezTo>
                  <a:cubicBezTo>
                    <a:pt x="247" y="233"/>
                    <a:pt x="136" y="0"/>
                    <a:pt x="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43"/>
            <p:cNvSpPr/>
            <p:nvPr/>
          </p:nvSpPr>
          <p:spPr>
            <a:xfrm>
              <a:off x="1991950" y="4396250"/>
              <a:ext cx="9900" cy="27375"/>
            </a:xfrm>
            <a:custGeom>
              <a:avLst/>
              <a:gdLst/>
              <a:ahLst/>
              <a:cxnLst/>
              <a:rect l="l" t="t" r="r" b="b"/>
              <a:pathLst>
                <a:path w="396" h="1095" extrusionOk="0">
                  <a:moveTo>
                    <a:pt x="61" y="1"/>
                  </a:moveTo>
                  <a:cubicBezTo>
                    <a:pt x="0" y="1"/>
                    <a:pt x="31" y="274"/>
                    <a:pt x="91" y="578"/>
                  </a:cubicBezTo>
                  <a:cubicBezTo>
                    <a:pt x="183" y="882"/>
                    <a:pt x="274" y="1095"/>
                    <a:pt x="335" y="1095"/>
                  </a:cubicBezTo>
                  <a:cubicBezTo>
                    <a:pt x="395" y="1095"/>
                    <a:pt x="365" y="821"/>
                    <a:pt x="304" y="517"/>
                  </a:cubicBezTo>
                  <a:cubicBezTo>
                    <a:pt x="21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43"/>
            <p:cNvSpPr/>
            <p:nvPr/>
          </p:nvSpPr>
          <p:spPr>
            <a:xfrm>
              <a:off x="2006375" y="4451650"/>
              <a:ext cx="9150" cy="27450"/>
            </a:xfrm>
            <a:custGeom>
              <a:avLst/>
              <a:gdLst/>
              <a:ahLst/>
              <a:cxnLst/>
              <a:rect l="l" t="t" r="r" b="b"/>
              <a:pathLst>
                <a:path w="366" h="1098" extrusionOk="0">
                  <a:moveTo>
                    <a:pt x="68" y="1"/>
                  </a:moveTo>
                  <a:cubicBezTo>
                    <a:pt x="65" y="1"/>
                    <a:pt x="63" y="2"/>
                    <a:pt x="62" y="3"/>
                  </a:cubicBezTo>
                  <a:cubicBezTo>
                    <a:pt x="1" y="3"/>
                    <a:pt x="1" y="247"/>
                    <a:pt x="92" y="581"/>
                  </a:cubicBezTo>
                  <a:cubicBezTo>
                    <a:pt x="153" y="885"/>
                    <a:pt x="274" y="1098"/>
                    <a:pt x="335" y="1098"/>
                  </a:cubicBezTo>
                  <a:cubicBezTo>
                    <a:pt x="366" y="1098"/>
                    <a:pt x="366" y="824"/>
                    <a:pt x="274" y="520"/>
                  </a:cubicBezTo>
                  <a:cubicBezTo>
                    <a:pt x="217" y="233"/>
                    <a:pt x="106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43"/>
            <p:cNvSpPr/>
            <p:nvPr/>
          </p:nvSpPr>
          <p:spPr>
            <a:xfrm>
              <a:off x="2019300" y="4507125"/>
              <a:ext cx="9150" cy="27450"/>
            </a:xfrm>
            <a:custGeom>
              <a:avLst/>
              <a:gdLst/>
              <a:ahLst/>
              <a:cxnLst/>
              <a:rect l="l" t="t" r="r" b="b"/>
              <a:pathLst>
                <a:path w="366" h="1098" extrusionOk="0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098"/>
                    <a:pt x="304" y="1098"/>
                  </a:cubicBezTo>
                  <a:cubicBezTo>
                    <a:pt x="365" y="1098"/>
                    <a:pt x="335" y="824"/>
                    <a:pt x="274" y="520"/>
                  </a:cubicBezTo>
                  <a:cubicBezTo>
                    <a:pt x="217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43"/>
            <p:cNvSpPr/>
            <p:nvPr/>
          </p:nvSpPr>
          <p:spPr>
            <a:xfrm>
              <a:off x="2031450" y="4562600"/>
              <a:ext cx="8400" cy="28200"/>
            </a:xfrm>
            <a:custGeom>
              <a:avLst/>
              <a:gdLst/>
              <a:ahLst/>
              <a:cxnLst/>
              <a:rect l="l" t="t" r="r" b="b"/>
              <a:pathLst>
                <a:path w="336" h="1128" extrusionOk="0">
                  <a:moveTo>
                    <a:pt x="72" y="1"/>
                  </a:moveTo>
                  <a:cubicBezTo>
                    <a:pt x="69" y="1"/>
                    <a:pt x="65" y="1"/>
                    <a:pt x="62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128"/>
                    <a:pt x="305" y="1128"/>
                  </a:cubicBezTo>
                  <a:cubicBezTo>
                    <a:pt x="335" y="1097"/>
                    <a:pt x="335" y="854"/>
                    <a:pt x="274" y="550"/>
                  </a:cubicBezTo>
                  <a:cubicBezTo>
                    <a:pt x="217" y="235"/>
                    <a:pt x="133" y="1"/>
                    <a:pt x="7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43"/>
            <p:cNvSpPr/>
            <p:nvPr/>
          </p:nvSpPr>
          <p:spPr>
            <a:xfrm>
              <a:off x="2042850" y="4618150"/>
              <a:ext cx="8400" cy="28125"/>
            </a:xfrm>
            <a:custGeom>
              <a:avLst/>
              <a:gdLst/>
              <a:ahLst/>
              <a:cxnLst/>
              <a:rect l="l" t="t" r="r" b="b"/>
              <a:pathLst>
                <a:path w="336" h="1125" extrusionOk="0">
                  <a:moveTo>
                    <a:pt x="92" y="0"/>
                  </a:moveTo>
                  <a:cubicBezTo>
                    <a:pt x="1" y="30"/>
                    <a:pt x="31" y="274"/>
                    <a:pt x="92" y="578"/>
                  </a:cubicBezTo>
                  <a:cubicBezTo>
                    <a:pt x="153" y="882"/>
                    <a:pt x="244" y="1125"/>
                    <a:pt x="305" y="1125"/>
                  </a:cubicBezTo>
                  <a:cubicBezTo>
                    <a:pt x="335" y="1125"/>
                    <a:pt x="335" y="851"/>
                    <a:pt x="274" y="547"/>
                  </a:cubicBezTo>
                  <a:cubicBezTo>
                    <a:pt x="214" y="243"/>
                    <a:pt x="153" y="0"/>
                    <a:pt x="9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43"/>
            <p:cNvSpPr/>
            <p:nvPr/>
          </p:nvSpPr>
          <p:spPr>
            <a:xfrm>
              <a:off x="2053500" y="4674250"/>
              <a:ext cx="6100" cy="13825"/>
            </a:xfrm>
            <a:custGeom>
              <a:avLst/>
              <a:gdLst/>
              <a:ahLst/>
              <a:cxnLst/>
              <a:rect l="l" t="t" r="r" b="b"/>
              <a:pathLst>
                <a:path w="244" h="553" extrusionOk="0">
                  <a:moveTo>
                    <a:pt x="103" y="1"/>
                  </a:moveTo>
                  <a:cubicBezTo>
                    <a:pt x="99" y="1"/>
                    <a:pt x="95" y="2"/>
                    <a:pt x="92" y="5"/>
                  </a:cubicBezTo>
                  <a:cubicBezTo>
                    <a:pt x="31" y="5"/>
                    <a:pt x="0" y="127"/>
                    <a:pt x="31" y="279"/>
                  </a:cubicBezTo>
                  <a:cubicBezTo>
                    <a:pt x="61" y="461"/>
                    <a:pt x="122" y="552"/>
                    <a:pt x="183" y="552"/>
                  </a:cubicBezTo>
                  <a:cubicBezTo>
                    <a:pt x="244" y="552"/>
                    <a:pt x="244" y="400"/>
                    <a:pt x="213" y="248"/>
                  </a:cubicBezTo>
                  <a:cubicBezTo>
                    <a:pt x="213" y="112"/>
                    <a:pt x="140" y="1"/>
                    <a:pt x="10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43"/>
            <p:cNvSpPr/>
            <p:nvPr/>
          </p:nvSpPr>
          <p:spPr>
            <a:xfrm>
              <a:off x="1978275" y="4688050"/>
              <a:ext cx="276625" cy="47900"/>
            </a:xfrm>
            <a:custGeom>
              <a:avLst/>
              <a:gdLst/>
              <a:ahLst/>
              <a:cxnLst/>
              <a:rect l="l" t="t" r="r" b="b"/>
              <a:pathLst>
                <a:path w="11065" h="1916" extrusionOk="0">
                  <a:moveTo>
                    <a:pt x="0" y="0"/>
                  </a:moveTo>
                  <a:lnTo>
                    <a:pt x="547" y="1794"/>
                  </a:lnTo>
                  <a:lnTo>
                    <a:pt x="11064" y="1915"/>
                  </a:lnTo>
                  <a:lnTo>
                    <a:pt x="10639" y="1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43"/>
            <p:cNvSpPr/>
            <p:nvPr/>
          </p:nvSpPr>
          <p:spPr>
            <a:xfrm>
              <a:off x="1635550" y="3542900"/>
              <a:ext cx="401250" cy="1148975"/>
            </a:xfrm>
            <a:custGeom>
              <a:avLst/>
              <a:gdLst/>
              <a:ahLst/>
              <a:cxnLst/>
              <a:rect l="l" t="t" r="r" b="b"/>
              <a:pathLst>
                <a:path w="16050" h="45959" extrusionOk="0">
                  <a:moveTo>
                    <a:pt x="1" y="0"/>
                  </a:moveTo>
                  <a:cubicBezTo>
                    <a:pt x="1" y="31"/>
                    <a:pt x="31" y="61"/>
                    <a:pt x="61" y="122"/>
                  </a:cubicBezTo>
                  <a:lnTo>
                    <a:pt x="213" y="456"/>
                  </a:lnTo>
                  <a:lnTo>
                    <a:pt x="821" y="1733"/>
                  </a:lnTo>
                  <a:cubicBezTo>
                    <a:pt x="1369" y="2888"/>
                    <a:pt x="2128" y="4468"/>
                    <a:pt x="3071" y="6475"/>
                  </a:cubicBezTo>
                  <a:cubicBezTo>
                    <a:pt x="3983" y="8481"/>
                    <a:pt x="5077" y="10852"/>
                    <a:pt x="6262" y="13526"/>
                  </a:cubicBezTo>
                  <a:cubicBezTo>
                    <a:pt x="6840" y="14894"/>
                    <a:pt x="7417" y="16292"/>
                    <a:pt x="8025" y="17782"/>
                  </a:cubicBezTo>
                  <a:cubicBezTo>
                    <a:pt x="8633" y="19241"/>
                    <a:pt x="9180" y="20791"/>
                    <a:pt x="9697" y="22402"/>
                  </a:cubicBezTo>
                  <a:cubicBezTo>
                    <a:pt x="10700" y="25624"/>
                    <a:pt x="11521" y="28724"/>
                    <a:pt x="12281" y="31521"/>
                  </a:cubicBezTo>
                  <a:lnTo>
                    <a:pt x="14256" y="39059"/>
                  </a:lnTo>
                  <a:cubicBezTo>
                    <a:pt x="14803" y="41186"/>
                    <a:pt x="15229" y="42919"/>
                    <a:pt x="15563" y="44104"/>
                  </a:cubicBezTo>
                  <a:cubicBezTo>
                    <a:pt x="15715" y="44712"/>
                    <a:pt x="15837" y="45168"/>
                    <a:pt x="15928" y="45502"/>
                  </a:cubicBezTo>
                  <a:cubicBezTo>
                    <a:pt x="15958" y="45654"/>
                    <a:pt x="15989" y="45746"/>
                    <a:pt x="16019" y="45837"/>
                  </a:cubicBezTo>
                  <a:cubicBezTo>
                    <a:pt x="15989" y="45746"/>
                    <a:pt x="15958" y="45624"/>
                    <a:pt x="15928" y="45472"/>
                  </a:cubicBezTo>
                  <a:cubicBezTo>
                    <a:pt x="15867" y="45138"/>
                    <a:pt x="15746" y="44682"/>
                    <a:pt x="15624" y="44104"/>
                  </a:cubicBezTo>
                  <a:lnTo>
                    <a:pt x="14378" y="38998"/>
                  </a:lnTo>
                  <a:cubicBezTo>
                    <a:pt x="13831" y="36870"/>
                    <a:pt x="13192" y="34317"/>
                    <a:pt x="12433" y="31490"/>
                  </a:cubicBezTo>
                  <a:cubicBezTo>
                    <a:pt x="11673" y="28663"/>
                    <a:pt x="10852" y="25563"/>
                    <a:pt x="9879" y="22341"/>
                  </a:cubicBezTo>
                  <a:cubicBezTo>
                    <a:pt x="9363" y="20730"/>
                    <a:pt x="8785" y="19180"/>
                    <a:pt x="8177" y="17691"/>
                  </a:cubicBezTo>
                  <a:cubicBezTo>
                    <a:pt x="7600" y="16201"/>
                    <a:pt x="6992" y="14803"/>
                    <a:pt x="6414" y="13466"/>
                  </a:cubicBezTo>
                  <a:cubicBezTo>
                    <a:pt x="5229" y="10791"/>
                    <a:pt x="4104" y="8389"/>
                    <a:pt x="3162" y="6414"/>
                  </a:cubicBezTo>
                  <a:cubicBezTo>
                    <a:pt x="2220" y="4408"/>
                    <a:pt x="1429" y="2797"/>
                    <a:pt x="882" y="1702"/>
                  </a:cubicBezTo>
                  <a:lnTo>
                    <a:pt x="244" y="426"/>
                  </a:lnTo>
                  <a:lnTo>
                    <a:pt x="61" y="92"/>
                  </a:lnTo>
                  <a:cubicBezTo>
                    <a:pt x="31" y="31"/>
                    <a:pt x="1" y="0"/>
                    <a:pt x="1" y="0"/>
                  </a:cubicBezTo>
                  <a:close/>
                  <a:moveTo>
                    <a:pt x="16019" y="45837"/>
                  </a:moveTo>
                  <a:cubicBezTo>
                    <a:pt x="16019" y="45898"/>
                    <a:pt x="16019" y="45928"/>
                    <a:pt x="16050" y="45958"/>
                  </a:cubicBezTo>
                  <a:cubicBezTo>
                    <a:pt x="16050" y="45928"/>
                    <a:pt x="16019" y="45867"/>
                    <a:pt x="16019" y="45837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43"/>
            <p:cNvSpPr/>
            <p:nvPr/>
          </p:nvSpPr>
          <p:spPr>
            <a:xfrm>
              <a:off x="1197100" y="4474225"/>
              <a:ext cx="20550" cy="21700"/>
            </a:xfrm>
            <a:custGeom>
              <a:avLst/>
              <a:gdLst/>
              <a:ahLst/>
              <a:cxnLst/>
              <a:rect l="l" t="t" r="r" b="b"/>
              <a:pathLst>
                <a:path w="822" h="868" extrusionOk="0">
                  <a:moveTo>
                    <a:pt x="761" y="1"/>
                  </a:moveTo>
                  <a:cubicBezTo>
                    <a:pt x="681" y="1"/>
                    <a:pt x="520" y="166"/>
                    <a:pt x="335" y="377"/>
                  </a:cubicBezTo>
                  <a:cubicBezTo>
                    <a:pt x="122" y="620"/>
                    <a:pt x="0" y="863"/>
                    <a:pt x="31" y="863"/>
                  </a:cubicBezTo>
                  <a:cubicBezTo>
                    <a:pt x="36" y="866"/>
                    <a:pt x="42" y="867"/>
                    <a:pt x="49" y="867"/>
                  </a:cubicBezTo>
                  <a:cubicBezTo>
                    <a:pt x="123" y="867"/>
                    <a:pt x="292" y="721"/>
                    <a:pt x="487" y="499"/>
                  </a:cubicBezTo>
                  <a:cubicBezTo>
                    <a:pt x="699" y="255"/>
                    <a:pt x="821" y="43"/>
                    <a:pt x="791" y="12"/>
                  </a:cubicBezTo>
                  <a:cubicBezTo>
                    <a:pt x="783" y="4"/>
                    <a:pt x="773" y="1"/>
                    <a:pt x="7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43"/>
            <p:cNvSpPr/>
            <p:nvPr/>
          </p:nvSpPr>
          <p:spPr>
            <a:xfrm>
              <a:off x="1233575" y="443035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73" y="0"/>
                  </a:moveTo>
                  <a:cubicBezTo>
                    <a:pt x="699" y="0"/>
                    <a:pt x="529" y="147"/>
                    <a:pt x="335" y="369"/>
                  </a:cubicBezTo>
                  <a:cubicBezTo>
                    <a:pt x="15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9" y="889"/>
                    <a:pt x="318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0"/>
                    <a:pt x="77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43"/>
            <p:cNvSpPr/>
            <p:nvPr/>
          </p:nvSpPr>
          <p:spPr>
            <a:xfrm>
              <a:off x="1270050" y="4386075"/>
              <a:ext cx="19775" cy="22450"/>
            </a:xfrm>
            <a:custGeom>
              <a:avLst/>
              <a:gdLst/>
              <a:ahLst/>
              <a:cxnLst/>
              <a:rect l="l" t="t" r="r" b="b"/>
              <a:pathLst>
                <a:path w="791" h="898" extrusionOk="0">
                  <a:moveTo>
                    <a:pt x="739" y="1"/>
                  </a:moveTo>
                  <a:cubicBezTo>
                    <a:pt x="674" y="1"/>
                    <a:pt x="493" y="166"/>
                    <a:pt x="335" y="377"/>
                  </a:cubicBezTo>
                  <a:cubicBezTo>
                    <a:pt x="122" y="620"/>
                    <a:pt x="0" y="863"/>
                    <a:pt x="31" y="894"/>
                  </a:cubicBezTo>
                  <a:cubicBezTo>
                    <a:pt x="35" y="896"/>
                    <a:pt x="40" y="897"/>
                    <a:pt x="46" y="897"/>
                  </a:cubicBezTo>
                  <a:cubicBezTo>
                    <a:pt x="118" y="897"/>
                    <a:pt x="290" y="724"/>
                    <a:pt x="487" y="499"/>
                  </a:cubicBezTo>
                  <a:cubicBezTo>
                    <a:pt x="669" y="256"/>
                    <a:pt x="791" y="43"/>
                    <a:pt x="760" y="12"/>
                  </a:cubicBezTo>
                  <a:cubicBezTo>
                    <a:pt x="756" y="4"/>
                    <a:pt x="749" y="1"/>
                    <a:pt x="73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43"/>
            <p:cNvSpPr/>
            <p:nvPr/>
          </p:nvSpPr>
          <p:spPr>
            <a:xfrm>
              <a:off x="1305750" y="4341450"/>
              <a:ext cx="19800" cy="22250"/>
            </a:xfrm>
            <a:custGeom>
              <a:avLst/>
              <a:gdLst/>
              <a:ahLst/>
              <a:cxnLst/>
              <a:rect l="l" t="t" r="r" b="b"/>
              <a:pathLst>
                <a:path w="792" h="890" extrusionOk="0">
                  <a:moveTo>
                    <a:pt x="743" y="0"/>
                  </a:moveTo>
                  <a:cubicBezTo>
                    <a:pt x="669" y="0"/>
                    <a:pt x="500" y="146"/>
                    <a:pt x="305" y="369"/>
                  </a:cubicBezTo>
                  <a:cubicBezTo>
                    <a:pt x="123" y="642"/>
                    <a:pt x="1" y="855"/>
                    <a:pt x="31" y="886"/>
                  </a:cubicBezTo>
                  <a:cubicBezTo>
                    <a:pt x="37" y="888"/>
                    <a:pt x="43" y="889"/>
                    <a:pt x="49" y="889"/>
                  </a:cubicBezTo>
                  <a:cubicBezTo>
                    <a:pt x="123" y="889"/>
                    <a:pt x="293" y="743"/>
                    <a:pt x="487" y="521"/>
                  </a:cubicBezTo>
                  <a:cubicBezTo>
                    <a:pt x="670" y="278"/>
                    <a:pt x="791" y="34"/>
                    <a:pt x="761" y="4"/>
                  </a:cubicBezTo>
                  <a:cubicBezTo>
                    <a:pt x="756" y="1"/>
                    <a:pt x="750" y="0"/>
                    <a:pt x="74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43"/>
            <p:cNvSpPr/>
            <p:nvPr/>
          </p:nvSpPr>
          <p:spPr>
            <a:xfrm>
              <a:off x="1340725" y="4296625"/>
              <a:ext cx="20525" cy="22425"/>
            </a:xfrm>
            <a:custGeom>
              <a:avLst/>
              <a:gdLst/>
              <a:ahLst/>
              <a:cxnLst/>
              <a:rect l="l" t="t" r="r" b="b"/>
              <a:pathLst>
                <a:path w="821" h="897" extrusionOk="0">
                  <a:moveTo>
                    <a:pt x="751" y="0"/>
                  </a:moveTo>
                  <a:cubicBezTo>
                    <a:pt x="699" y="0"/>
                    <a:pt x="504" y="174"/>
                    <a:pt x="335" y="399"/>
                  </a:cubicBezTo>
                  <a:cubicBezTo>
                    <a:pt x="152" y="642"/>
                    <a:pt x="0" y="855"/>
                    <a:pt x="61" y="885"/>
                  </a:cubicBezTo>
                  <a:cubicBezTo>
                    <a:pt x="69" y="893"/>
                    <a:pt x="79" y="897"/>
                    <a:pt x="91" y="897"/>
                  </a:cubicBezTo>
                  <a:cubicBezTo>
                    <a:pt x="170" y="897"/>
                    <a:pt x="328" y="732"/>
                    <a:pt x="486" y="520"/>
                  </a:cubicBezTo>
                  <a:cubicBezTo>
                    <a:pt x="699" y="277"/>
                    <a:pt x="821" y="34"/>
                    <a:pt x="760" y="4"/>
                  </a:cubicBezTo>
                  <a:cubicBezTo>
                    <a:pt x="758" y="1"/>
                    <a:pt x="755" y="0"/>
                    <a:pt x="7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43"/>
            <p:cNvSpPr/>
            <p:nvPr/>
          </p:nvSpPr>
          <p:spPr>
            <a:xfrm>
              <a:off x="1376425" y="4251800"/>
              <a:ext cx="19800" cy="22975"/>
            </a:xfrm>
            <a:custGeom>
              <a:avLst/>
              <a:gdLst/>
              <a:ahLst/>
              <a:cxnLst/>
              <a:rect l="l" t="t" r="r" b="b"/>
              <a:pathLst>
                <a:path w="792" h="919" extrusionOk="0">
                  <a:moveTo>
                    <a:pt x="745" y="0"/>
                  </a:moveTo>
                  <a:cubicBezTo>
                    <a:pt x="673" y="0"/>
                    <a:pt x="504" y="173"/>
                    <a:pt x="335" y="399"/>
                  </a:cubicBezTo>
                  <a:cubicBezTo>
                    <a:pt x="122" y="642"/>
                    <a:pt x="1" y="854"/>
                    <a:pt x="62" y="915"/>
                  </a:cubicBezTo>
                  <a:cubicBezTo>
                    <a:pt x="64" y="917"/>
                    <a:pt x="67" y="919"/>
                    <a:pt x="71" y="919"/>
                  </a:cubicBezTo>
                  <a:cubicBezTo>
                    <a:pt x="119" y="919"/>
                    <a:pt x="290" y="745"/>
                    <a:pt x="487" y="520"/>
                  </a:cubicBezTo>
                  <a:cubicBezTo>
                    <a:pt x="669" y="277"/>
                    <a:pt x="791" y="64"/>
                    <a:pt x="761" y="3"/>
                  </a:cubicBezTo>
                  <a:cubicBezTo>
                    <a:pt x="756" y="1"/>
                    <a:pt x="751" y="0"/>
                    <a:pt x="74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43"/>
            <p:cNvSpPr/>
            <p:nvPr/>
          </p:nvSpPr>
          <p:spPr>
            <a:xfrm>
              <a:off x="1411375" y="420770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80" y="1"/>
                  </a:moveTo>
                  <a:cubicBezTo>
                    <a:pt x="725" y="1"/>
                    <a:pt x="533" y="147"/>
                    <a:pt x="366" y="369"/>
                  </a:cubicBezTo>
                  <a:cubicBezTo>
                    <a:pt x="153" y="612"/>
                    <a:pt x="1" y="856"/>
                    <a:pt x="62" y="886"/>
                  </a:cubicBezTo>
                  <a:cubicBezTo>
                    <a:pt x="67" y="889"/>
                    <a:pt x="73" y="890"/>
                    <a:pt x="80" y="890"/>
                  </a:cubicBezTo>
                  <a:cubicBezTo>
                    <a:pt x="154" y="890"/>
                    <a:pt x="323" y="744"/>
                    <a:pt x="518" y="521"/>
                  </a:cubicBezTo>
                  <a:cubicBezTo>
                    <a:pt x="700" y="278"/>
                    <a:pt x="822" y="35"/>
                    <a:pt x="791" y="4"/>
                  </a:cubicBezTo>
                  <a:cubicBezTo>
                    <a:pt x="789" y="2"/>
                    <a:pt x="785" y="1"/>
                    <a:pt x="7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43"/>
            <p:cNvSpPr/>
            <p:nvPr/>
          </p:nvSpPr>
          <p:spPr>
            <a:xfrm>
              <a:off x="1447850" y="4163650"/>
              <a:ext cx="20550" cy="22225"/>
            </a:xfrm>
            <a:custGeom>
              <a:avLst/>
              <a:gdLst/>
              <a:ahLst/>
              <a:cxnLst/>
              <a:rect l="l" t="t" r="r" b="b"/>
              <a:pathLst>
                <a:path w="822" h="889" extrusionOk="0">
                  <a:moveTo>
                    <a:pt x="776" y="0"/>
                  </a:moveTo>
                  <a:cubicBezTo>
                    <a:pt x="704" y="0"/>
                    <a:pt x="532" y="173"/>
                    <a:pt x="335" y="399"/>
                  </a:cubicBezTo>
                  <a:cubicBezTo>
                    <a:pt x="123" y="642"/>
                    <a:pt x="1" y="855"/>
                    <a:pt x="62" y="885"/>
                  </a:cubicBezTo>
                  <a:cubicBezTo>
                    <a:pt x="64" y="887"/>
                    <a:pt x="67" y="888"/>
                    <a:pt x="71" y="888"/>
                  </a:cubicBezTo>
                  <a:cubicBezTo>
                    <a:pt x="123" y="888"/>
                    <a:pt x="318" y="717"/>
                    <a:pt x="487" y="520"/>
                  </a:cubicBezTo>
                  <a:cubicBezTo>
                    <a:pt x="700" y="277"/>
                    <a:pt x="822" y="34"/>
                    <a:pt x="791" y="4"/>
                  </a:cubicBezTo>
                  <a:cubicBezTo>
                    <a:pt x="787" y="1"/>
                    <a:pt x="782" y="0"/>
                    <a:pt x="77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43"/>
            <p:cNvSpPr/>
            <p:nvPr/>
          </p:nvSpPr>
          <p:spPr>
            <a:xfrm>
              <a:off x="1484325" y="4120325"/>
              <a:ext cx="21325" cy="22225"/>
            </a:xfrm>
            <a:custGeom>
              <a:avLst/>
              <a:gdLst/>
              <a:ahLst/>
              <a:cxnLst/>
              <a:rect l="l" t="t" r="r" b="b"/>
              <a:pathLst>
                <a:path w="853" h="889" extrusionOk="0">
                  <a:moveTo>
                    <a:pt x="782" y="1"/>
                  </a:moveTo>
                  <a:cubicBezTo>
                    <a:pt x="730" y="1"/>
                    <a:pt x="535" y="172"/>
                    <a:pt x="366" y="369"/>
                  </a:cubicBezTo>
                  <a:cubicBezTo>
                    <a:pt x="153" y="612"/>
                    <a:pt x="1" y="855"/>
                    <a:pt x="62" y="885"/>
                  </a:cubicBezTo>
                  <a:cubicBezTo>
                    <a:pt x="64" y="888"/>
                    <a:pt x="67" y="889"/>
                    <a:pt x="71" y="889"/>
                  </a:cubicBezTo>
                  <a:cubicBezTo>
                    <a:pt x="123" y="889"/>
                    <a:pt x="318" y="716"/>
                    <a:pt x="487" y="490"/>
                  </a:cubicBezTo>
                  <a:cubicBezTo>
                    <a:pt x="700" y="247"/>
                    <a:pt x="852" y="34"/>
                    <a:pt x="791" y="4"/>
                  </a:cubicBezTo>
                  <a:cubicBezTo>
                    <a:pt x="789" y="2"/>
                    <a:pt x="786" y="1"/>
                    <a:pt x="7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43"/>
            <p:cNvSpPr/>
            <p:nvPr/>
          </p:nvSpPr>
          <p:spPr>
            <a:xfrm>
              <a:off x="1521575" y="407700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73" y="1"/>
                  </a:moveTo>
                  <a:cubicBezTo>
                    <a:pt x="699" y="1"/>
                    <a:pt x="529" y="147"/>
                    <a:pt x="335" y="369"/>
                  </a:cubicBezTo>
                  <a:cubicBezTo>
                    <a:pt x="12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5" y="889"/>
                    <a:pt x="290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1"/>
                    <a:pt x="77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43"/>
            <p:cNvSpPr/>
            <p:nvPr/>
          </p:nvSpPr>
          <p:spPr>
            <a:xfrm>
              <a:off x="1558800" y="4032725"/>
              <a:ext cx="19800" cy="22450"/>
            </a:xfrm>
            <a:custGeom>
              <a:avLst/>
              <a:gdLst/>
              <a:ahLst/>
              <a:cxnLst/>
              <a:rect l="l" t="t" r="r" b="b"/>
              <a:pathLst>
                <a:path w="792" h="898" extrusionOk="0">
                  <a:moveTo>
                    <a:pt x="731" y="1"/>
                  </a:moveTo>
                  <a:cubicBezTo>
                    <a:pt x="651" y="1"/>
                    <a:pt x="489" y="166"/>
                    <a:pt x="305" y="377"/>
                  </a:cubicBezTo>
                  <a:cubicBezTo>
                    <a:pt x="122" y="620"/>
                    <a:pt x="1" y="833"/>
                    <a:pt x="31" y="894"/>
                  </a:cubicBezTo>
                  <a:cubicBezTo>
                    <a:pt x="36" y="896"/>
                    <a:pt x="41" y="897"/>
                    <a:pt x="46" y="897"/>
                  </a:cubicBezTo>
                  <a:cubicBezTo>
                    <a:pt x="119" y="897"/>
                    <a:pt x="288" y="724"/>
                    <a:pt x="457" y="499"/>
                  </a:cubicBezTo>
                  <a:cubicBezTo>
                    <a:pt x="669" y="256"/>
                    <a:pt x="791" y="43"/>
                    <a:pt x="761" y="12"/>
                  </a:cubicBezTo>
                  <a:cubicBezTo>
                    <a:pt x="753" y="4"/>
                    <a:pt x="743" y="1"/>
                    <a:pt x="7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43"/>
            <p:cNvSpPr/>
            <p:nvPr/>
          </p:nvSpPr>
          <p:spPr>
            <a:xfrm>
              <a:off x="1592250" y="3982050"/>
              <a:ext cx="9900" cy="27450"/>
            </a:xfrm>
            <a:custGeom>
              <a:avLst/>
              <a:gdLst/>
              <a:ahLst/>
              <a:cxnLst/>
              <a:rect l="l" t="t" r="r" b="b"/>
              <a:pathLst>
                <a:path w="396" h="1098" extrusionOk="0">
                  <a:moveTo>
                    <a:pt x="354" y="0"/>
                  </a:moveTo>
                  <a:cubicBezTo>
                    <a:pt x="290" y="0"/>
                    <a:pt x="179" y="233"/>
                    <a:pt x="122" y="520"/>
                  </a:cubicBezTo>
                  <a:cubicBezTo>
                    <a:pt x="91" y="641"/>
                    <a:pt x="61" y="793"/>
                    <a:pt x="31" y="915"/>
                  </a:cubicBezTo>
                  <a:cubicBezTo>
                    <a:pt x="0" y="1006"/>
                    <a:pt x="0" y="1067"/>
                    <a:pt x="31" y="1097"/>
                  </a:cubicBezTo>
                  <a:cubicBezTo>
                    <a:pt x="61" y="1097"/>
                    <a:pt x="122" y="1036"/>
                    <a:pt x="152" y="945"/>
                  </a:cubicBezTo>
                  <a:cubicBezTo>
                    <a:pt x="213" y="824"/>
                    <a:pt x="274" y="702"/>
                    <a:pt x="304" y="580"/>
                  </a:cubicBezTo>
                  <a:cubicBezTo>
                    <a:pt x="395" y="277"/>
                    <a:pt x="395" y="3"/>
                    <a:pt x="365" y="3"/>
                  </a:cubicBezTo>
                  <a:cubicBezTo>
                    <a:pt x="361" y="1"/>
                    <a:pt x="358" y="0"/>
                    <a:pt x="3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43"/>
            <p:cNvSpPr/>
            <p:nvPr/>
          </p:nvSpPr>
          <p:spPr>
            <a:xfrm>
              <a:off x="1606675" y="3926575"/>
              <a:ext cx="9150" cy="27500"/>
            </a:xfrm>
            <a:custGeom>
              <a:avLst/>
              <a:gdLst/>
              <a:ahLst/>
              <a:cxnLst/>
              <a:rect l="l" t="t" r="r" b="b"/>
              <a:pathLst>
                <a:path w="366" h="1100" extrusionOk="0">
                  <a:moveTo>
                    <a:pt x="299" y="1"/>
                  </a:moveTo>
                  <a:cubicBezTo>
                    <a:pt x="261" y="1"/>
                    <a:pt x="149" y="233"/>
                    <a:pt x="92" y="520"/>
                  </a:cubicBezTo>
                  <a:cubicBezTo>
                    <a:pt x="31" y="824"/>
                    <a:pt x="1" y="1097"/>
                    <a:pt x="61" y="1097"/>
                  </a:cubicBezTo>
                  <a:cubicBezTo>
                    <a:pt x="65" y="1099"/>
                    <a:pt x="68" y="1100"/>
                    <a:pt x="72" y="1100"/>
                  </a:cubicBezTo>
                  <a:cubicBezTo>
                    <a:pt x="133" y="1100"/>
                    <a:pt x="217" y="867"/>
                    <a:pt x="274" y="581"/>
                  </a:cubicBezTo>
                  <a:cubicBezTo>
                    <a:pt x="365" y="277"/>
                    <a:pt x="365" y="3"/>
                    <a:pt x="305" y="3"/>
                  </a:cubicBezTo>
                  <a:cubicBezTo>
                    <a:pt x="303" y="1"/>
                    <a:pt x="301" y="1"/>
                    <a:pt x="2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43"/>
            <p:cNvSpPr/>
            <p:nvPr/>
          </p:nvSpPr>
          <p:spPr>
            <a:xfrm>
              <a:off x="1619600" y="3870400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74" y="1"/>
                  </a:moveTo>
                  <a:cubicBezTo>
                    <a:pt x="213" y="1"/>
                    <a:pt x="122" y="244"/>
                    <a:pt x="61" y="548"/>
                  </a:cubicBezTo>
                  <a:cubicBezTo>
                    <a:pt x="0" y="852"/>
                    <a:pt x="0" y="1125"/>
                    <a:pt x="61" y="1125"/>
                  </a:cubicBezTo>
                  <a:cubicBezTo>
                    <a:pt x="122" y="1125"/>
                    <a:pt x="213" y="913"/>
                    <a:pt x="274" y="578"/>
                  </a:cubicBezTo>
                  <a:cubicBezTo>
                    <a:pt x="304" y="274"/>
                    <a:pt x="304" y="1"/>
                    <a:pt x="2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43"/>
            <p:cNvSpPr/>
            <p:nvPr/>
          </p:nvSpPr>
          <p:spPr>
            <a:xfrm>
              <a:off x="1630225" y="3814175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44" y="1"/>
                  </a:moveTo>
                  <a:cubicBezTo>
                    <a:pt x="183" y="1"/>
                    <a:pt x="92" y="244"/>
                    <a:pt x="31" y="548"/>
                  </a:cubicBezTo>
                  <a:cubicBezTo>
                    <a:pt x="1" y="852"/>
                    <a:pt x="1" y="1125"/>
                    <a:pt x="31" y="1125"/>
                  </a:cubicBezTo>
                  <a:cubicBezTo>
                    <a:pt x="92" y="1125"/>
                    <a:pt x="183" y="882"/>
                    <a:pt x="244" y="578"/>
                  </a:cubicBezTo>
                  <a:cubicBezTo>
                    <a:pt x="305" y="274"/>
                    <a:pt x="305" y="1"/>
                    <a:pt x="2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43"/>
            <p:cNvSpPr/>
            <p:nvPr/>
          </p:nvSpPr>
          <p:spPr>
            <a:xfrm>
              <a:off x="1639350" y="3758650"/>
              <a:ext cx="7625" cy="27500"/>
            </a:xfrm>
            <a:custGeom>
              <a:avLst/>
              <a:gdLst/>
              <a:ahLst/>
              <a:cxnLst/>
              <a:rect l="l" t="t" r="r" b="b"/>
              <a:pathLst>
                <a:path w="305" h="1100" extrusionOk="0">
                  <a:moveTo>
                    <a:pt x="233" y="0"/>
                  </a:moveTo>
                  <a:cubicBezTo>
                    <a:pt x="176" y="0"/>
                    <a:pt x="119" y="233"/>
                    <a:pt x="61" y="519"/>
                  </a:cubicBezTo>
                  <a:cubicBezTo>
                    <a:pt x="1" y="854"/>
                    <a:pt x="1" y="1097"/>
                    <a:pt x="61" y="1097"/>
                  </a:cubicBezTo>
                  <a:cubicBezTo>
                    <a:pt x="63" y="1099"/>
                    <a:pt x="65" y="1099"/>
                    <a:pt x="67" y="1099"/>
                  </a:cubicBezTo>
                  <a:cubicBezTo>
                    <a:pt x="102" y="1099"/>
                    <a:pt x="187" y="867"/>
                    <a:pt x="244" y="580"/>
                  </a:cubicBezTo>
                  <a:cubicBezTo>
                    <a:pt x="305" y="246"/>
                    <a:pt x="305" y="3"/>
                    <a:pt x="244" y="3"/>
                  </a:cubicBezTo>
                  <a:cubicBezTo>
                    <a:pt x="240" y="1"/>
                    <a:pt x="237" y="0"/>
                    <a:pt x="23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43"/>
            <p:cNvSpPr/>
            <p:nvPr/>
          </p:nvSpPr>
          <p:spPr>
            <a:xfrm>
              <a:off x="1648475" y="3710825"/>
              <a:ext cx="6850" cy="19800"/>
            </a:xfrm>
            <a:custGeom>
              <a:avLst/>
              <a:gdLst/>
              <a:ahLst/>
              <a:cxnLst/>
              <a:rect l="l" t="t" r="r" b="b"/>
              <a:pathLst>
                <a:path w="274" h="792" extrusionOk="0">
                  <a:moveTo>
                    <a:pt x="213" y="1"/>
                  </a:moveTo>
                  <a:cubicBezTo>
                    <a:pt x="152" y="1"/>
                    <a:pt x="61" y="153"/>
                    <a:pt x="31" y="365"/>
                  </a:cubicBezTo>
                  <a:cubicBezTo>
                    <a:pt x="0" y="609"/>
                    <a:pt x="0" y="791"/>
                    <a:pt x="61" y="791"/>
                  </a:cubicBezTo>
                  <a:cubicBezTo>
                    <a:pt x="122" y="791"/>
                    <a:pt x="213" y="609"/>
                    <a:pt x="244" y="396"/>
                  </a:cubicBezTo>
                  <a:cubicBezTo>
                    <a:pt x="274" y="183"/>
                    <a:pt x="24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43"/>
            <p:cNvSpPr/>
            <p:nvPr/>
          </p:nvSpPr>
          <p:spPr>
            <a:xfrm>
              <a:off x="1131750" y="4457800"/>
              <a:ext cx="217350" cy="235600"/>
            </a:xfrm>
            <a:custGeom>
              <a:avLst/>
              <a:gdLst/>
              <a:ahLst/>
              <a:cxnLst/>
              <a:rect l="l" t="t" r="r" b="b"/>
              <a:pathLst>
                <a:path w="8694" h="9424" extrusionOk="0">
                  <a:moveTo>
                    <a:pt x="1459" y="1"/>
                  </a:moveTo>
                  <a:lnTo>
                    <a:pt x="0" y="1916"/>
                  </a:lnTo>
                  <a:lnTo>
                    <a:pt x="7356" y="9423"/>
                  </a:lnTo>
                  <a:lnTo>
                    <a:pt x="8694" y="7843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43"/>
            <p:cNvSpPr/>
            <p:nvPr/>
          </p:nvSpPr>
          <p:spPr>
            <a:xfrm>
              <a:off x="1607450" y="3608250"/>
              <a:ext cx="183900" cy="522100"/>
            </a:xfrm>
            <a:custGeom>
              <a:avLst/>
              <a:gdLst/>
              <a:ahLst/>
              <a:cxnLst/>
              <a:rect l="l" t="t" r="r" b="b"/>
              <a:pathLst>
                <a:path w="7356" h="20884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5928" y="20884"/>
                    <a:pt x="6047" y="20884"/>
                  </a:cubicBezTo>
                  <a:cubicBezTo>
                    <a:pt x="6048" y="20884"/>
                    <a:pt x="6048" y="20883"/>
                    <a:pt x="6049" y="20882"/>
                  </a:cubicBezTo>
                  <a:cubicBezTo>
                    <a:pt x="6140" y="20669"/>
                    <a:pt x="7356" y="16140"/>
                    <a:pt x="7356" y="161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43"/>
            <p:cNvSpPr/>
            <p:nvPr/>
          </p:nvSpPr>
          <p:spPr>
            <a:xfrm>
              <a:off x="1792100" y="2875700"/>
              <a:ext cx="736350" cy="311450"/>
            </a:xfrm>
            <a:custGeom>
              <a:avLst/>
              <a:gdLst/>
              <a:ahLst/>
              <a:cxnLst/>
              <a:rect l="l" t="t" r="r" b="b"/>
              <a:pathLst>
                <a:path w="29454" h="12458" extrusionOk="0">
                  <a:moveTo>
                    <a:pt x="6414" y="1"/>
                  </a:moveTo>
                  <a:lnTo>
                    <a:pt x="0" y="943"/>
                  </a:lnTo>
                  <a:cubicBezTo>
                    <a:pt x="0" y="943"/>
                    <a:pt x="61" y="1521"/>
                    <a:pt x="3648" y="8299"/>
                  </a:cubicBezTo>
                  <a:cubicBezTo>
                    <a:pt x="5391" y="11596"/>
                    <a:pt x="9897" y="12457"/>
                    <a:pt x="14127" y="12457"/>
                  </a:cubicBezTo>
                  <a:cubicBezTo>
                    <a:pt x="18748" y="12457"/>
                    <a:pt x="23040" y="11430"/>
                    <a:pt x="23040" y="11430"/>
                  </a:cubicBezTo>
                  <a:cubicBezTo>
                    <a:pt x="24286" y="11399"/>
                    <a:pt x="25502" y="11308"/>
                    <a:pt x="26748" y="11156"/>
                  </a:cubicBezTo>
                  <a:cubicBezTo>
                    <a:pt x="28451" y="10852"/>
                    <a:pt x="28420" y="10700"/>
                    <a:pt x="28329" y="10518"/>
                  </a:cubicBezTo>
                  <a:cubicBezTo>
                    <a:pt x="28286" y="10395"/>
                    <a:pt x="28094" y="10353"/>
                    <a:pt x="27833" y="10353"/>
                  </a:cubicBezTo>
                  <a:cubicBezTo>
                    <a:pt x="27273" y="10353"/>
                    <a:pt x="26393" y="10548"/>
                    <a:pt x="25992" y="10548"/>
                  </a:cubicBezTo>
                  <a:cubicBezTo>
                    <a:pt x="25798" y="10548"/>
                    <a:pt x="25716" y="10502"/>
                    <a:pt x="25837" y="10366"/>
                  </a:cubicBezTo>
                  <a:cubicBezTo>
                    <a:pt x="26323" y="9819"/>
                    <a:pt x="29423" y="9636"/>
                    <a:pt x="29210" y="9120"/>
                  </a:cubicBezTo>
                  <a:cubicBezTo>
                    <a:pt x="29134" y="8944"/>
                    <a:pt x="28893" y="8878"/>
                    <a:pt x="28572" y="8878"/>
                  </a:cubicBezTo>
                  <a:cubicBezTo>
                    <a:pt x="27611" y="8878"/>
                    <a:pt x="25928" y="9469"/>
                    <a:pt x="25745" y="9515"/>
                  </a:cubicBezTo>
                  <a:cubicBezTo>
                    <a:pt x="25724" y="9519"/>
                    <a:pt x="25705" y="9522"/>
                    <a:pt x="25686" y="9522"/>
                  </a:cubicBezTo>
                  <a:cubicBezTo>
                    <a:pt x="25460" y="9522"/>
                    <a:pt x="25397" y="9206"/>
                    <a:pt x="25593" y="9150"/>
                  </a:cubicBezTo>
                  <a:cubicBezTo>
                    <a:pt x="25928" y="9089"/>
                    <a:pt x="29454" y="8269"/>
                    <a:pt x="29180" y="7569"/>
                  </a:cubicBezTo>
                  <a:cubicBezTo>
                    <a:pt x="29126" y="7441"/>
                    <a:pt x="29008" y="7399"/>
                    <a:pt x="28878" y="7399"/>
                  </a:cubicBezTo>
                  <a:cubicBezTo>
                    <a:pt x="28639" y="7399"/>
                    <a:pt x="28359" y="7539"/>
                    <a:pt x="28359" y="7539"/>
                  </a:cubicBezTo>
                  <a:cubicBezTo>
                    <a:pt x="28359" y="7539"/>
                    <a:pt x="26015" y="8276"/>
                    <a:pt x="25268" y="8276"/>
                  </a:cubicBezTo>
                  <a:cubicBezTo>
                    <a:pt x="25144" y="8276"/>
                    <a:pt x="25064" y="8256"/>
                    <a:pt x="25046" y="8208"/>
                  </a:cubicBezTo>
                  <a:cubicBezTo>
                    <a:pt x="24925" y="7904"/>
                    <a:pt x="26809" y="7235"/>
                    <a:pt x="27448" y="7053"/>
                  </a:cubicBezTo>
                  <a:cubicBezTo>
                    <a:pt x="28086" y="6901"/>
                    <a:pt x="28238" y="6506"/>
                    <a:pt x="27934" y="6293"/>
                  </a:cubicBezTo>
                  <a:cubicBezTo>
                    <a:pt x="27907" y="6274"/>
                    <a:pt x="27853" y="6265"/>
                    <a:pt x="27777" y="6265"/>
                  </a:cubicBezTo>
                  <a:cubicBezTo>
                    <a:pt x="27246" y="6265"/>
                    <a:pt x="25665" y="6681"/>
                    <a:pt x="25107" y="6840"/>
                  </a:cubicBezTo>
                  <a:cubicBezTo>
                    <a:pt x="24745" y="6943"/>
                    <a:pt x="24032" y="7164"/>
                    <a:pt x="23598" y="7164"/>
                  </a:cubicBezTo>
                  <a:cubicBezTo>
                    <a:pt x="23266" y="7164"/>
                    <a:pt x="23098" y="7035"/>
                    <a:pt x="23375" y="6627"/>
                  </a:cubicBezTo>
                  <a:cubicBezTo>
                    <a:pt x="24013" y="5655"/>
                    <a:pt x="24134" y="4652"/>
                    <a:pt x="23952" y="4378"/>
                  </a:cubicBezTo>
                  <a:cubicBezTo>
                    <a:pt x="23885" y="4289"/>
                    <a:pt x="23790" y="4249"/>
                    <a:pt x="23692" y="4249"/>
                  </a:cubicBezTo>
                  <a:cubicBezTo>
                    <a:pt x="23525" y="4249"/>
                    <a:pt x="23352" y="4368"/>
                    <a:pt x="23314" y="4560"/>
                  </a:cubicBezTo>
                  <a:cubicBezTo>
                    <a:pt x="23223" y="4925"/>
                    <a:pt x="23071" y="5290"/>
                    <a:pt x="22858" y="5624"/>
                  </a:cubicBezTo>
                  <a:cubicBezTo>
                    <a:pt x="22736" y="5898"/>
                    <a:pt x="22523" y="6141"/>
                    <a:pt x="22311" y="6354"/>
                  </a:cubicBezTo>
                  <a:cubicBezTo>
                    <a:pt x="22037" y="6627"/>
                    <a:pt x="21794" y="6810"/>
                    <a:pt x="21581" y="6962"/>
                  </a:cubicBezTo>
                  <a:cubicBezTo>
                    <a:pt x="20570" y="7133"/>
                    <a:pt x="18505" y="7420"/>
                    <a:pt x="16095" y="7420"/>
                  </a:cubicBezTo>
                  <a:cubicBezTo>
                    <a:pt x="14231" y="7420"/>
                    <a:pt x="12162" y="7249"/>
                    <a:pt x="10213" y="6718"/>
                  </a:cubicBezTo>
                  <a:cubicBezTo>
                    <a:pt x="9392" y="6506"/>
                    <a:pt x="6414" y="1"/>
                    <a:pt x="641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43"/>
            <p:cNvSpPr/>
            <p:nvPr/>
          </p:nvSpPr>
          <p:spPr>
            <a:xfrm>
              <a:off x="1779175" y="2523050"/>
              <a:ext cx="157325" cy="137150"/>
            </a:xfrm>
            <a:custGeom>
              <a:avLst/>
              <a:gdLst/>
              <a:ahLst/>
              <a:cxnLst/>
              <a:rect l="l" t="t" r="r" b="b"/>
              <a:pathLst>
                <a:path w="6293" h="5486" extrusionOk="0">
                  <a:moveTo>
                    <a:pt x="1793" y="0"/>
                  </a:moveTo>
                  <a:cubicBezTo>
                    <a:pt x="1399" y="0"/>
                    <a:pt x="1014" y="182"/>
                    <a:pt x="760" y="520"/>
                  </a:cubicBezTo>
                  <a:cubicBezTo>
                    <a:pt x="487" y="855"/>
                    <a:pt x="304" y="1250"/>
                    <a:pt x="274" y="1675"/>
                  </a:cubicBezTo>
                  <a:cubicBezTo>
                    <a:pt x="0" y="3560"/>
                    <a:pt x="1338" y="5262"/>
                    <a:pt x="3222" y="5475"/>
                  </a:cubicBezTo>
                  <a:cubicBezTo>
                    <a:pt x="3265" y="5482"/>
                    <a:pt x="3309" y="5486"/>
                    <a:pt x="3352" y="5486"/>
                  </a:cubicBezTo>
                  <a:cubicBezTo>
                    <a:pt x="3491" y="5486"/>
                    <a:pt x="3630" y="5446"/>
                    <a:pt x="3770" y="5353"/>
                  </a:cubicBezTo>
                  <a:cubicBezTo>
                    <a:pt x="3922" y="5171"/>
                    <a:pt x="3952" y="4928"/>
                    <a:pt x="3830" y="4715"/>
                  </a:cubicBezTo>
                  <a:cubicBezTo>
                    <a:pt x="3766" y="4603"/>
                    <a:pt x="3685" y="4499"/>
                    <a:pt x="3592" y="4408"/>
                  </a:cubicBezTo>
                  <a:lnTo>
                    <a:pt x="3592" y="4408"/>
                  </a:lnTo>
                  <a:cubicBezTo>
                    <a:pt x="3887" y="4591"/>
                    <a:pt x="4214" y="4677"/>
                    <a:pt x="4536" y="4677"/>
                  </a:cubicBezTo>
                  <a:cubicBezTo>
                    <a:pt x="5299" y="4677"/>
                    <a:pt x="6039" y="4196"/>
                    <a:pt x="6292" y="3377"/>
                  </a:cubicBezTo>
                  <a:cubicBezTo>
                    <a:pt x="5593" y="3317"/>
                    <a:pt x="4985" y="2800"/>
                    <a:pt x="4560" y="2253"/>
                  </a:cubicBezTo>
                  <a:cubicBezTo>
                    <a:pt x="4165" y="1675"/>
                    <a:pt x="3709" y="1128"/>
                    <a:pt x="3192" y="672"/>
                  </a:cubicBezTo>
                  <a:cubicBezTo>
                    <a:pt x="2851" y="421"/>
                    <a:pt x="2424" y="254"/>
                    <a:pt x="2013" y="254"/>
                  </a:cubicBezTo>
                  <a:cubicBezTo>
                    <a:pt x="1737" y="254"/>
                    <a:pt x="1468" y="329"/>
                    <a:pt x="1237" y="504"/>
                  </a:cubicBezTo>
                  <a:lnTo>
                    <a:pt x="1237" y="504"/>
                  </a:lnTo>
                  <a:lnTo>
                    <a:pt x="1885" y="3"/>
                  </a:lnTo>
                  <a:cubicBezTo>
                    <a:pt x="1854" y="1"/>
                    <a:pt x="1824" y="0"/>
                    <a:pt x="179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43"/>
            <p:cNvSpPr/>
            <p:nvPr/>
          </p:nvSpPr>
          <p:spPr>
            <a:xfrm>
              <a:off x="1592250" y="2320225"/>
              <a:ext cx="269775" cy="619350"/>
            </a:xfrm>
            <a:custGeom>
              <a:avLst/>
              <a:gdLst/>
              <a:ahLst/>
              <a:cxnLst/>
              <a:rect l="l" t="t" r="r" b="b"/>
              <a:pathLst>
                <a:path w="10791" h="24774" extrusionOk="0">
                  <a:moveTo>
                    <a:pt x="6474" y="1"/>
                  </a:moveTo>
                  <a:lnTo>
                    <a:pt x="2189" y="3527"/>
                  </a:lnTo>
                  <a:lnTo>
                    <a:pt x="2310" y="14621"/>
                  </a:lnTo>
                  <a:lnTo>
                    <a:pt x="0" y="14712"/>
                  </a:lnTo>
                  <a:lnTo>
                    <a:pt x="7295" y="24773"/>
                  </a:lnTo>
                  <a:cubicBezTo>
                    <a:pt x="8298" y="20883"/>
                    <a:pt x="9636" y="17266"/>
                    <a:pt x="9666" y="14895"/>
                  </a:cubicBezTo>
                  <a:lnTo>
                    <a:pt x="8207" y="14682"/>
                  </a:lnTo>
                  <a:cubicBezTo>
                    <a:pt x="8146" y="13831"/>
                    <a:pt x="8146" y="12949"/>
                    <a:pt x="8207" y="12068"/>
                  </a:cubicBezTo>
                  <a:cubicBezTo>
                    <a:pt x="8207" y="12068"/>
                    <a:pt x="10487" y="11825"/>
                    <a:pt x="10639" y="9575"/>
                  </a:cubicBezTo>
                  <a:cubicBezTo>
                    <a:pt x="10791" y="7296"/>
                    <a:pt x="10639" y="2037"/>
                    <a:pt x="10639" y="2037"/>
                  </a:cubicBezTo>
                  <a:lnTo>
                    <a:pt x="6474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43"/>
            <p:cNvSpPr/>
            <p:nvPr/>
          </p:nvSpPr>
          <p:spPr>
            <a:xfrm>
              <a:off x="1832375" y="2459950"/>
              <a:ext cx="14450" cy="14575"/>
            </a:xfrm>
            <a:custGeom>
              <a:avLst/>
              <a:gdLst/>
              <a:ahLst/>
              <a:cxnLst/>
              <a:rect l="l" t="t" r="r" b="b"/>
              <a:pathLst>
                <a:path w="578" h="583" extrusionOk="0">
                  <a:moveTo>
                    <a:pt x="235" y="1"/>
                  </a:moveTo>
                  <a:cubicBezTo>
                    <a:pt x="102" y="1"/>
                    <a:pt x="0" y="139"/>
                    <a:pt x="0" y="278"/>
                  </a:cubicBezTo>
                  <a:cubicBezTo>
                    <a:pt x="0" y="430"/>
                    <a:pt x="122" y="582"/>
                    <a:pt x="274" y="582"/>
                  </a:cubicBezTo>
                  <a:cubicBezTo>
                    <a:pt x="456" y="582"/>
                    <a:pt x="578" y="430"/>
                    <a:pt x="578" y="278"/>
                  </a:cubicBezTo>
                  <a:cubicBezTo>
                    <a:pt x="578" y="126"/>
                    <a:pt x="456" y="5"/>
                    <a:pt x="274" y="5"/>
                  </a:cubicBezTo>
                  <a:cubicBezTo>
                    <a:pt x="261" y="2"/>
                    <a:pt x="247" y="1"/>
                    <a:pt x="2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43"/>
            <p:cNvSpPr/>
            <p:nvPr/>
          </p:nvSpPr>
          <p:spPr>
            <a:xfrm>
              <a:off x="1824000" y="2450175"/>
              <a:ext cx="30425" cy="9225"/>
            </a:xfrm>
            <a:custGeom>
              <a:avLst/>
              <a:gdLst/>
              <a:ahLst/>
              <a:cxnLst/>
              <a:rect l="l" t="t" r="r" b="b"/>
              <a:pathLst>
                <a:path w="1217" h="369" extrusionOk="0">
                  <a:moveTo>
                    <a:pt x="639" y="0"/>
                  </a:moveTo>
                  <a:cubicBezTo>
                    <a:pt x="487" y="0"/>
                    <a:pt x="305" y="31"/>
                    <a:pt x="183" y="122"/>
                  </a:cubicBezTo>
                  <a:cubicBezTo>
                    <a:pt x="62" y="183"/>
                    <a:pt x="1" y="244"/>
                    <a:pt x="62" y="274"/>
                  </a:cubicBezTo>
                  <a:cubicBezTo>
                    <a:pt x="67" y="284"/>
                    <a:pt x="77" y="288"/>
                    <a:pt x="92" y="288"/>
                  </a:cubicBezTo>
                  <a:cubicBezTo>
                    <a:pt x="166" y="288"/>
                    <a:pt x="361" y="183"/>
                    <a:pt x="639" y="183"/>
                  </a:cubicBezTo>
                  <a:cubicBezTo>
                    <a:pt x="920" y="211"/>
                    <a:pt x="1123" y="369"/>
                    <a:pt x="1176" y="369"/>
                  </a:cubicBezTo>
                  <a:cubicBezTo>
                    <a:pt x="1181" y="369"/>
                    <a:pt x="1184" y="368"/>
                    <a:pt x="1186" y="365"/>
                  </a:cubicBezTo>
                  <a:cubicBezTo>
                    <a:pt x="1217" y="335"/>
                    <a:pt x="1186" y="274"/>
                    <a:pt x="1095" y="183"/>
                  </a:cubicBezTo>
                  <a:cubicBezTo>
                    <a:pt x="973" y="61"/>
                    <a:pt x="791" y="0"/>
                    <a:pt x="6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43"/>
            <p:cNvSpPr/>
            <p:nvPr/>
          </p:nvSpPr>
          <p:spPr>
            <a:xfrm>
              <a:off x="1747250" y="2460625"/>
              <a:ext cx="16000" cy="14275"/>
            </a:xfrm>
            <a:custGeom>
              <a:avLst/>
              <a:gdLst/>
              <a:ahLst/>
              <a:cxnLst/>
              <a:rect l="l" t="t" r="r" b="b"/>
              <a:pathLst>
                <a:path w="640" h="571" extrusionOk="0">
                  <a:moveTo>
                    <a:pt x="320" y="0"/>
                  </a:moveTo>
                  <a:cubicBezTo>
                    <a:pt x="183" y="0"/>
                    <a:pt x="46" y="84"/>
                    <a:pt x="31" y="251"/>
                  </a:cubicBezTo>
                  <a:cubicBezTo>
                    <a:pt x="1" y="464"/>
                    <a:pt x="160" y="570"/>
                    <a:pt x="320" y="570"/>
                  </a:cubicBezTo>
                  <a:cubicBezTo>
                    <a:pt x="480" y="570"/>
                    <a:pt x="639" y="464"/>
                    <a:pt x="609" y="251"/>
                  </a:cubicBezTo>
                  <a:cubicBezTo>
                    <a:pt x="594" y="84"/>
                    <a:pt x="457" y="0"/>
                    <a:pt x="3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43"/>
            <p:cNvSpPr/>
            <p:nvPr/>
          </p:nvSpPr>
          <p:spPr>
            <a:xfrm>
              <a:off x="1738150" y="2450175"/>
              <a:ext cx="29650" cy="9225"/>
            </a:xfrm>
            <a:custGeom>
              <a:avLst/>
              <a:gdLst/>
              <a:ahLst/>
              <a:cxnLst/>
              <a:rect l="l" t="t" r="r" b="b"/>
              <a:pathLst>
                <a:path w="1186" h="369" extrusionOk="0">
                  <a:moveTo>
                    <a:pt x="608" y="0"/>
                  </a:moveTo>
                  <a:cubicBezTo>
                    <a:pt x="456" y="0"/>
                    <a:pt x="274" y="31"/>
                    <a:pt x="152" y="122"/>
                  </a:cubicBezTo>
                  <a:cubicBezTo>
                    <a:pt x="61" y="183"/>
                    <a:pt x="0" y="244"/>
                    <a:pt x="31" y="274"/>
                  </a:cubicBezTo>
                  <a:cubicBezTo>
                    <a:pt x="36" y="284"/>
                    <a:pt x="47" y="288"/>
                    <a:pt x="63" y="288"/>
                  </a:cubicBezTo>
                  <a:cubicBezTo>
                    <a:pt x="144" y="288"/>
                    <a:pt x="355" y="183"/>
                    <a:pt x="608" y="183"/>
                  </a:cubicBezTo>
                  <a:cubicBezTo>
                    <a:pt x="889" y="211"/>
                    <a:pt x="1092" y="369"/>
                    <a:pt x="1169" y="369"/>
                  </a:cubicBezTo>
                  <a:cubicBezTo>
                    <a:pt x="1175" y="369"/>
                    <a:pt x="1181" y="368"/>
                    <a:pt x="1186" y="365"/>
                  </a:cubicBezTo>
                  <a:cubicBezTo>
                    <a:pt x="1186" y="335"/>
                    <a:pt x="1125" y="274"/>
                    <a:pt x="1064" y="183"/>
                  </a:cubicBezTo>
                  <a:cubicBezTo>
                    <a:pt x="942" y="61"/>
                    <a:pt x="790" y="0"/>
                    <a:pt x="6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43"/>
            <p:cNvSpPr/>
            <p:nvPr/>
          </p:nvSpPr>
          <p:spPr>
            <a:xfrm>
              <a:off x="1767025" y="2532250"/>
              <a:ext cx="40300" cy="22175"/>
            </a:xfrm>
            <a:custGeom>
              <a:avLst/>
              <a:gdLst/>
              <a:ahLst/>
              <a:cxnLst/>
              <a:rect l="l" t="t" r="r" b="b"/>
              <a:pathLst>
                <a:path w="1612" h="887" extrusionOk="0">
                  <a:moveTo>
                    <a:pt x="91" y="0"/>
                  </a:moveTo>
                  <a:lnTo>
                    <a:pt x="91" y="0"/>
                  </a:lnTo>
                  <a:cubicBezTo>
                    <a:pt x="0" y="365"/>
                    <a:pt x="213" y="760"/>
                    <a:pt x="578" y="821"/>
                  </a:cubicBezTo>
                  <a:cubicBezTo>
                    <a:pt x="684" y="865"/>
                    <a:pt x="796" y="886"/>
                    <a:pt x="907" y="886"/>
                  </a:cubicBezTo>
                  <a:cubicBezTo>
                    <a:pt x="1175" y="886"/>
                    <a:pt x="1439" y="763"/>
                    <a:pt x="1611" y="547"/>
                  </a:cubicBezTo>
                  <a:cubicBezTo>
                    <a:pt x="1094" y="426"/>
                    <a:pt x="578" y="243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43"/>
            <p:cNvSpPr/>
            <p:nvPr/>
          </p:nvSpPr>
          <p:spPr>
            <a:xfrm>
              <a:off x="1722175" y="2596825"/>
              <a:ext cx="75250" cy="39625"/>
            </a:xfrm>
            <a:custGeom>
              <a:avLst/>
              <a:gdLst/>
              <a:ahLst/>
              <a:cxnLst/>
              <a:rect l="l" t="t" r="r" b="b"/>
              <a:pathLst>
                <a:path w="3010" h="1585" extrusionOk="0">
                  <a:moveTo>
                    <a:pt x="1" y="1"/>
                  </a:moveTo>
                  <a:cubicBezTo>
                    <a:pt x="1" y="1"/>
                    <a:pt x="635" y="1585"/>
                    <a:pt x="2771" y="1585"/>
                  </a:cubicBezTo>
                  <a:cubicBezTo>
                    <a:pt x="2829" y="1585"/>
                    <a:pt x="2889" y="1584"/>
                    <a:pt x="2949" y="1581"/>
                  </a:cubicBezTo>
                  <a:lnTo>
                    <a:pt x="3010" y="1004"/>
                  </a:lnTo>
                  <a:cubicBezTo>
                    <a:pt x="1916" y="973"/>
                    <a:pt x="882" y="609"/>
                    <a:pt x="1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43"/>
            <p:cNvSpPr/>
            <p:nvPr/>
          </p:nvSpPr>
          <p:spPr>
            <a:xfrm>
              <a:off x="1555000" y="2281950"/>
              <a:ext cx="329075" cy="330875"/>
            </a:xfrm>
            <a:custGeom>
              <a:avLst/>
              <a:gdLst/>
              <a:ahLst/>
              <a:cxnLst/>
              <a:rect l="l" t="t" r="r" b="b"/>
              <a:pathLst>
                <a:path w="13163" h="13235" extrusionOk="0">
                  <a:moveTo>
                    <a:pt x="7426" y="1"/>
                  </a:moveTo>
                  <a:cubicBezTo>
                    <a:pt x="7050" y="1"/>
                    <a:pt x="6734" y="42"/>
                    <a:pt x="6475" y="42"/>
                  </a:cubicBezTo>
                  <a:cubicBezTo>
                    <a:pt x="5654" y="42"/>
                    <a:pt x="1612" y="985"/>
                    <a:pt x="244" y="5666"/>
                  </a:cubicBezTo>
                  <a:cubicBezTo>
                    <a:pt x="153" y="6182"/>
                    <a:pt x="62" y="6669"/>
                    <a:pt x="31" y="7155"/>
                  </a:cubicBezTo>
                  <a:cubicBezTo>
                    <a:pt x="1" y="8219"/>
                    <a:pt x="62" y="12413"/>
                    <a:pt x="3891" y="13234"/>
                  </a:cubicBezTo>
                  <a:lnTo>
                    <a:pt x="3709" y="6790"/>
                  </a:lnTo>
                  <a:cubicBezTo>
                    <a:pt x="3709" y="6790"/>
                    <a:pt x="7478" y="6426"/>
                    <a:pt x="8147" y="3021"/>
                  </a:cubicBezTo>
                  <a:cubicBezTo>
                    <a:pt x="8360" y="3538"/>
                    <a:pt x="8755" y="4663"/>
                    <a:pt x="8512" y="5574"/>
                  </a:cubicBezTo>
                  <a:lnTo>
                    <a:pt x="11369" y="6547"/>
                  </a:lnTo>
                  <a:lnTo>
                    <a:pt x="12189" y="6790"/>
                  </a:lnTo>
                  <a:cubicBezTo>
                    <a:pt x="12524" y="5939"/>
                    <a:pt x="12615" y="5027"/>
                    <a:pt x="12433" y="4146"/>
                  </a:cubicBezTo>
                  <a:lnTo>
                    <a:pt x="12433" y="4146"/>
                  </a:lnTo>
                  <a:cubicBezTo>
                    <a:pt x="12615" y="4511"/>
                    <a:pt x="12737" y="4906"/>
                    <a:pt x="12858" y="5270"/>
                  </a:cubicBezTo>
                  <a:cubicBezTo>
                    <a:pt x="13041" y="5939"/>
                    <a:pt x="13041" y="6365"/>
                    <a:pt x="13071" y="6365"/>
                  </a:cubicBezTo>
                  <a:cubicBezTo>
                    <a:pt x="13162" y="6000"/>
                    <a:pt x="13132" y="5605"/>
                    <a:pt x="13041" y="5240"/>
                  </a:cubicBezTo>
                  <a:cubicBezTo>
                    <a:pt x="12858" y="4450"/>
                    <a:pt x="12524" y="3720"/>
                    <a:pt x="12037" y="3082"/>
                  </a:cubicBezTo>
                  <a:cubicBezTo>
                    <a:pt x="11794" y="2656"/>
                    <a:pt x="11521" y="2261"/>
                    <a:pt x="11186" y="1897"/>
                  </a:cubicBezTo>
                  <a:cubicBezTo>
                    <a:pt x="9576" y="243"/>
                    <a:pt x="8330" y="1"/>
                    <a:pt x="74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43"/>
            <p:cNvSpPr/>
            <p:nvPr/>
          </p:nvSpPr>
          <p:spPr>
            <a:xfrm>
              <a:off x="1793625" y="2457025"/>
              <a:ext cx="21300" cy="68750"/>
            </a:xfrm>
            <a:custGeom>
              <a:avLst/>
              <a:gdLst/>
              <a:ahLst/>
              <a:cxnLst/>
              <a:rect l="l" t="t" r="r" b="b"/>
              <a:pathLst>
                <a:path w="852" h="2750" extrusionOk="0">
                  <a:moveTo>
                    <a:pt x="0" y="0"/>
                  </a:moveTo>
                  <a:cubicBezTo>
                    <a:pt x="0" y="152"/>
                    <a:pt x="61" y="334"/>
                    <a:pt x="122" y="486"/>
                  </a:cubicBezTo>
                  <a:cubicBezTo>
                    <a:pt x="213" y="790"/>
                    <a:pt x="334" y="1216"/>
                    <a:pt x="486" y="1672"/>
                  </a:cubicBezTo>
                  <a:cubicBezTo>
                    <a:pt x="578" y="1915"/>
                    <a:pt x="638" y="2128"/>
                    <a:pt x="699" y="2340"/>
                  </a:cubicBezTo>
                  <a:cubicBezTo>
                    <a:pt x="760" y="2401"/>
                    <a:pt x="760" y="2492"/>
                    <a:pt x="760" y="2584"/>
                  </a:cubicBezTo>
                  <a:cubicBezTo>
                    <a:pt x="730" y="2675"/>
                    <a:pt x="669" y="2675"/>
                    <a:pt x="578" y="2675"/>
                  </a:cubicBezTo>
                  <a:cubicBezTo>
                    <a:pt x="395" y="2675"/>
                    <a:pt x="243" y="2675"/>
                    <a:pt x="61" y="2736"/>
                  </a:cubicBezTo>
                  <a:cubicBezTo>
                    <a:pt x="182" y="2736"/>
                    <a:pt x="290" y="2749"/>
                    <a:pt x="403" y="2749"/>
                  </a:cubicBezTo>
                  <a:cubicBezTo>
                    <a:pt x="459" y="2749"/>
                    <a:pt x="517" y="2746"/>
                    <a:pt x="578" y="2736"/>
                  </a:cubicBezTo>
                  <a:lnTo>
                    <a:pt x="699" y="2736"/>
                  </a:lnTo>
                  <a:cubicBezTo>
                    <a:pt x="760" y="2736"/>
                    <a:pt x="821" y="2675"/>
                    <a:pt x="851" y="2614"/>
                  </a:cubicBezTo>
                  <a:cubicBezTo>
                    <a:pt x="851" y="2523"/>
                    <a:pt x="851" y="2401"/>
                    <a:pt x="790" y="2310"/>
                  </a:cubicBezTo>
                  <a:lnTo>
                    <a:pt x="608" y="1641"/>
                  </a:lnTo>
                  <a:cubicBezTo>
                    <a:pt x="456" y="1185"/>
                    <a:pt x="304" y="760"/>
                    <a:pt x="213" y="456"/>
                  </a:cubicBezTo>
                  <a:cubicBezTo>
                    <a:pt x="152" y="304"/>
                    <a:pt x="91" y="15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43"/>
            <p:cNvSpPr/>
            <p:nvPr/>
          </p:nvSpPr>
          <p:spPr>
            <a:xfrm>
              <a:off x="1623400" y="2417250"/>
              <a:ext cx="269775" cy="92725"/>
            </a:xfrm>
            <a:custGeom>
              <a:avLst/>
              <a:gdLst/>
              <a:ahLst/>
              <a:cxnLst/>
              <a:rect l="l" t="t" r="r" b="b"/>
              <a:pathLst>
                <a:path w="10791" h="3709" extrusionOk="0">
                  <a:moveTo>
                    <a:pt x="4839" y="1"/>
                  </a:moveTo>
                  <a:cubicBezTo>
                    <a:pt x="4653" y="1"/>
                    <a:pt x="4464" y="30"/>
                    <a:pt x="4286" y="102"/>
                  </a:cubicBezTo>
                  <a:cubicBezTo>
                    <a:pt x="3921" y="223"/>
                    <a:pt x="3617" y="436"/>
                    <a:pt x="3405" y="740"/>
                  </a:cubicBezTo>
                  <a:cubicBezTo>
                    <a:pt x="3192" y="1074"/>
                    <a:pt x="3070" y="1439"/>
                    <a:pt x="3070" y="1834"/>
                  </a:cubicBezTo>
                  <a:cubicBezTo>
                    <a:pt x="3070" y="1956"/>
                    <a:pt x="3070" y="2077"/>
                    <a:pt x="3101" y="2229"/>
                  </a:cubicBezTo>
                  <a:cubicBezTo>
                    <a:pt x="2888" y="2229"/>
                    <a:pt x="2280" y="2321"/>
                    <a:pt x="1581" y="2473"/>
                  </a:cubicBezTo>
                  <a:cubicBezTo>
                    <a:pt x="1064" y="2564"/>
                    <a:pt x="517" y="2685"/>
                    <a:pt x="0" y="2868"/>
                  </a:cubicBezTo>
                  <a:cubicBezTo>
                    <a:pt x="547" y="2807"/>
                    <a:pt x="1095" y="2746"/>
                    <a:pt x="1611" y="2624"/>
                  </a:cubicBezTo>
                  <a:cubicBezTo>
                    <a:pt x="2310" y="2473"/>
                    <a:pt x="2918" y="2351"/>
                    <a:pt x="3101" y="2260"/>
                  </a:cubicBezTo>
                  <a:cubicBezTo>
                    <a:pt x="3222" y="2898"/>
                    <a:pt x="3678" y="3384"/>
                    <a:pt x="4256" y="3597"/>
                  </a:cubicBezTo>
                  <a:cubicBezTo>
                    <a:pt x="4469" y="3672"/>
                    <a:pt x="4685" y="3709"/>
                    <a:pt x="4897" y="3709"/>
                  </a:cubicBezTo>
                  <a:cubicBezTo>
                    <a:pt x="5292" y="3709"/>
                    <a:pt x="5672" y="3580"/>
                    <a:pt x="5988" y="3324"/>
                  </a:cubicBezTo>
                  <a:cubicBezTo>
                    <a:pt x="6323" y="3080"/>
                    <a:pt x="6566" y="2716"/>
                    <a:pt x="6627" y="2321"/>
                  </a:cubicBezTo>
                  <a:cubicBezTo>
                    <a:pt x="6657" y="2199"/>
                    <a:pt x="6687" y="2077"/>
                    <a:pt x="6687" y="1986"/>
                  </a:cubicBezTo>
                  <a:lnTo>
                    <a:pt x="6900" y="1986"/>
                  </a:lnTo>
                  <a:cubicBezTo>
                    <a:pt x="6991" y="1986"/>
                    <a:pt x="7083" y="1986"/>
                    <a:pt x="7174" y="1956"/>
                  </a:cubicBezTo>
                  <a:cubicBezTo>
                    <a:pt x="7174" y="2321"/>
                    <a:pt x="7295" y="2655"/>
                    <a:pt x="7508" y="2959"/>
                  </a:cubicBezTo>
                  <a:cubicBezTo>
                    <a:pt x="7721" y="3232"/>
                    <a:pt x="8025" y="3476"/>
                    <a:pt x="8359" y="3597"/>
                  </a:cubicBezTo>
                  <a:cubicBezTo>
                    <a:pt x="8562" y="3668"/>
                    <a:pt x="8768" y="3702"/>
                    <a:pt x="8970" y="3702"/>
                  </a:cubicBezTo>
                  <a:cubicBezTo>
                    <a:pt x="9376" y="3702"/>
                    <a:pt x="9768" y="3567"/>
                    <a:pt x="10092" y="3324"/>
                  </a:cubicBezTo>
                  <a:cubicBezTo>
                    <a:pt x="10426" y="3050"/>
                    <a:pt x="10669" y="2716"/>
                    <a:pt x="10760" y="2321"/>
                  </a:cubicBezTo>
                  <a:cubicBezTo>
                    <a:pt x="10791" y="2199"/>
                    <a:pt x="10791" y="2077"/>
                    <a:pt x="10791" y="1986"/>
                  </a:cubicBezTo>
                  <a:cubicBezTo>
                    <a:pt x="10791" y="1956"/>
                    <a:pt x="10791" y="1895"/>
                    <a:pt x="10791" y="1865"/>
                  </a:cubicBezTo>
                  <a:cubicBezTo>
                    <a:pt x="10760" y="1865"/>
                    <a:pt x="10791" y="2017"/>
                    <a:pt x="10700" y="2290"/>
                  </a:cubicBezTo>
                  <a:cubicBezTo>
                    <a:pt x="10608" y="2685"/>
                    <a:pt x="10365" y="3020"/>
                    <a:pt x="10061" y="3232"/>
                  </a:cubicBezTo>
                  <a:cubicBezTo>
                    <a:pt x="9849" y="3415"/>
                    <a:pt x="9605" y="3506"/>
                    <a:pt x="9332" y="3567"/>
                  </a:cubicBezTo>
                  <a:cubicBezTo>
                    <a:pt x="9231" y="3587"/>
                    <a:pt x="9129" y="3597"/>
                    <a:pt x="9028" y="3597"/>
                  </a:cubicBezTo>
                  <a:cubicBezTo>
                    <a:pt x="8825" y="3597"/>
                    <a:pt x="8623" y="3557"/>
                    <a:pt x="8420" y="3476"/>
                  </a:cubicBezTo>
                  <a:cubicBezTo>
                    <a:pt x="7356" y="3080"/>
                    <a:pt x="6961" y="1773"/>
                    <a:pt x="7630" y="862"/>
                  </a:cubicBezTo>
                  <a:cubicBezTo>
                    <a:pt x="7812" y="558"/>
                    <a:pt x="8086" y="375"/>
                    <a:pt x="8420" y="254"/>
                  </a:cubicBezTo>
                  <a:cubicBezTo>
                    <a:pt x="8615" y="178"/>
                    <a:pt x="8818" y="141"/>
                    <a:pt x="9020" y="141"/>
                  </a:cubicBezTo>
                  <a:cubicBezTo>
                    <a:pt x="9385" y="141"/>
                    <a:pt x="9748" y="262"/>
                    <a:pt x="10061" y="497"/>
                  </a:cubicBezTo>
                  <a:cubicBezTo>
                    <a:pt x="10365" y="710"/>
                    <a:pt x="10608" y="1044"/>
                    <a:pt x="10700" y="1439"/>
                  </a:cubicBezTo>
                  <a:cubicBezTo>
                    <a:pt x="10791" y="1713"/>
                    <a:pt x="10791" y="1865"/>
                    <a:pt x="10791" y="1865"/>
                  </a:cubicBezTo>
                  <a:cubicBezTo>
                    <a:pt x="10791" y="1834"/>
                    <a:pt x="10791" y="1773"/>
                    <a:pt x="10791" y="1743"/>
                  </a:cubicBezTo>
                  <a:cubicBezTo>
                    <a:pt x="10791" y="1652"/>
                    <a:pt x="10791" y="1530"/>
                    <a:pt x="10760" y="1439"/>
                  </a:cubicBezTo>
                  <a:cubicBezTo>
                    <a:pt x="10669" y="1014"/>
                    <a:pt x="10426" y="679"/>
                    <a:pt x="10092" y="406"/>
                  </a:cubicBezTo>
                  <a:cubicBezTo>
                    <a:pt x="9879" y="223"/>
                    <a:pt x="9636" y="102"/>
                    <a:pt x="9332" y="71"/>
                  </a:cubicBezTo>
                  <a:cubicBezTo>
                    <a:pt x="9206" y="46"/>
                    <a:pt x="9075" y="31"/>
                    <a:pt x="8943" y="31"/>
                  </a:cubicBezTo>
                  <a:cubicBezTo>
                    <a:pt x="8756" y="31"/>
                    <a:pt x="8568" y="61"/>
                    <a:pt x="8390" y="132"/>
                  </a:cubicBezTo>
                  <a:cubicBezTo>
                    <a:pt x="8025" y="254"/>
                    <a:pt x="7751" y="466"/>
                    <a:pt x="7508" y="770"/>
                  </a:cubicBezTo>
                  <a:cubicBezTo>
                    <a:pt x="7295" y="1105"/>
                    <a:pt x="7174" y="1469"/>
                    <a:pt x="7174" y="1865"/>
                  </a:cubicBezTo>
                  <a:cubicBezTo>
                    <a:pt x="7174" y="1865"/>
                    <a:pt x="7174" y="1865"/>
                    <a:pt x="7174" y="1895"/>
                  </a:cubicBezTo>
                  <a:cubicBezTo>
                    <a:pt x="7083" y="1865"/>
                    <a:pt x="6991" y="1865"/>
                    <a:pt x="6900" y="1865"/>
                  </a:cubicBezTo>
                  <a:lnTo>
                    <a:pt x="6687" y="1865"/>
                  </a:lnTo>
                  <a:cubicBezTo>
                    <a:pt x="6627" y="1865"/>
                    <a:pt x="6566" y="1895"/>
                    <a:pt x="6566" y="1895"/>
                  </a:cubicBezTo>
                  <a:cubicBezTo>
                    <a:pt x="6566" y="1925"/>
                    <a:pt x="6596" y="1956"/>
                    <a:pt x="6657" y="1956"/>
                  </a:cubicBezTo>
                  <a:cubicBezTo>
                    <a:pt x="6657" y="2047"/>
                    <a:pt x="6627" y="2169"/>
                    <a:pt x="6596" y="2290"/>
                  </a:cubicBezTo>
                  <a:cubicBezTo>
                    <a:pt x="6505" y="2655"/>
                    <a:pt x="6262" y="2989"/>
                    <a:pt x="5958" y="3232"/>
                  </a:cubicBezTo>
                  <a:cubicBezTo>
                    <a:pt x="5745" y="3384"/>
                    <a:pt x="5472" y="3506"/>
                    <a:pt x="5228" y="3536"/>
                  </a:cubicBezTo>
                  <a:cubicBezTo>
                    <a:pt x="5121" y="3558"/>
                    <a:pt x="5009" y="3568"/>
                    <a:pt x="4898" y="3568"/>
                  </a:cubicBezTo>
                  <a:cubicBezTo>
                    <a:pt x="4695" y="3568"/>
                    <a:pt x="4493" y="3534"/>
                    <a:pt x="4317" y="3476"/>
                  </a:cubicBezTo>
                  <a:cubicBezTo>
                    <a:pt x="3253" y="3080"/>
                    <a:pt x="2827" y="1743"/>
                    <a:pt x="3526" y="831"/>
                  </a:cubicBezTo>
                  <a:cubicBezTo>
                    <a:pt x="3851" y="362"/>
                    <a:pt x="4369" y="118"/>
                    <a:pt x="4902" y="118"/>
                  </a:cubicBezTo>
                  <a:cubicBezTo>
                    <a:pt x="5266" y="118"/>
                    <a:pt x="5637" y="232"/>
                    <a:pt x="5958" y="466"/>
                  </a:cubicBezTo>
                  <a:cubicBezTo>
                    <a:pt x="6262" y="679"/>
                    <a:pt x="6505" y="1014"/>
                    <a:pt x="6596" y="1409"/>
                  </a:cubicBezTo>
                  <a:cubicBezTo>
                    <a:pt x="6687" y="1682"/>
                    <a:pt x="6687" y="1834"/>
                    <a:pt x="6687" y="1834"/>
                  </a:cubicBezTo>
                  <a:cubicBezTo>
                    <a:pt x="6687" y="1804"/>
                    <a:pt x="6687" y="1743"/>
                    <a:pt x="6687" y="1713"/>
                  </a:cubicBezTo>
                  <a:cubicBezTo>
                    <a:pt x="6687" y="1621"/>
                    <a:pt x="6657" y="1500"/>
                    <a:pt x="6627" y="1409"/>
                  </a:cubicBezTo>
                  <a:cubicBezTo>
                    <a:pt x="6566" y="983"/>
                    <a:pt x="6323" y="649"/>
                    <a:pt x="5988" y="375"/>
                  </a:cubicBezTo>
                  <a:cubicBezTo>
                    <a:pt x="5776" y="193"/>
                    <a:pt x="5532" y="71"/>
                    <a:pt x="5228" y="41"/>
                  </a:cubicBezTo>
                  <a:cubicBezTo>
                    <a:pt x="5103" y="16"/>
                    <a:pt x="4971" y="1"/>
                    <a:pt x="48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43"/>
            <p:cNvSpPr/>
            <p:nvPr/>
          </p:nvSpPr>
          <p:spPr>
            <a:xfrm>
              <a:off x="1461550" y="2544325"/>
              <a:ext cx="156550" cy="136875"/>
            </a:xfrm>
            <a:custGeom>
              <a:avLst/>
              <a:gdLst/>
              <a:ahLst/>
              <a:cxnLst/>
              <a:rect l="l" t="t" r="r" b="b"/>
              <a:pathLst>
                <a:path w="6262" h="5475" extrusionOk="0">
                  <a:moveTo>
                    <a:pt x="4500" y="0"/>
                  </a:moveTo>
                  <a:cubicBezTo>
                    <a:pt x="4469" y="0"/>
                    <a:pt x="4438" y="1"/>
                    <a:pt x="4407" y="4"/>
                  </a:cubicBezTo>
                  <a:lnTo>
                    <a:pt x="5028" y="476"/>
                  </a:lnTo>
                  <a:lnTo>
                    <a:pt x="5028" y="476"/>
                  </a:lnTo>
                  <a:cubicBezTo>
                    <a:pt x="4814" y="317"/>
                    <a:pt x="4560" y="248"/>
                    <a:pt x="4296" y="248"/>
                  </a:cubicBezTo>
                  <a:cubicBezTo>
                    <a:pt x="3885" y="248"/>
                    <a:pt x="3448" y="416"/>
                    <a:pt x="3100" y="672"/>
                  </a:cubicBezTo>
                  <a:cubicBezTo>
                    <a:pt x="2584" y="1128"/>
                    <a:pt x="2128" y="1675"/>
                    <a:pt x="1733" y="2253"/>
                  </a:cubicBezTo>
                  <a:cubicBezTo>
                    <a:pt x="1277" y="2800"/>
                    <a:pt x="699" y="3317"/>
                    <a:pt x="0" y="3347"/>
                  </a:cubicBezTo>
                  <a:cubicBezTo>
                    <a:pt x="234" y="4187"/>
                    <a:pt x="983" y="4675"/>
                    <a:pt x="1747" y="4675"/>
                  </a:cubicBezTo>
                  <a:cubicBezTo>
                    <a:pt x="2085" y="4675"/>
                    <a:pt x="2426" y="4579"/>
                    <a:pt x="2727" y="4376"/>
                  </a:cubicBezTo>
                  <a:lnTo>
                    <a:pt x="2727" y="4376"/>
                  </a:lnTo>
                  <a:cubicBezTo>
                    <a:pt x="2626" y="4470"/>
                    <a:pt x="2533" y="4577"/>
                    <a:pt x="2462" y="4684"/>
                  </a:cubicBezTo>
                  <a:cubicBezTo>
                    <a:pt x="2341" y="4897"/>
                    <a:pt x="2371" y="5171"/>
                    <a:pt x="2523" y="5353"/>
                  </a:cubicBezTo>
                  <a:cubicBezTo>
                    <a:pt x="2624" y="5434"/>
                    <a:pt x="2753" y="5475"/>
                    <a:pt x="2881" y="5475"/>
                  </a:cubicBezTo>
                  <a:cubicBezTo>
                    <a:pt x="2945" y="5475"/>
                    <a:pt x="3009" y="5465"/>
                    <a:pt x="3070" y="5444"/>
                  </a:cubicBezTo>
                  <a:cubicBezTo>
                    <a:pt x="4955" y="5232"/>
                    <a:pt x="6262" y="3529"/>
                    <a:pt x="6018" y="1675"/>
                  </a:cubicBezTo>
                  <a:cubicBezTo>
                    <a:pt x="5988" y="1250"/>
                    <a:pt x="5806" y="824"/>
                    <a:pt x="5532" y="490"/>
                  </a:cubicBezTo>
                  <a:cubicBezTo>
                    <a:pt x="5278" y="180"/>
                    <a:pt x="4894" y="0"/>
                    <a:pt x="45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43"/>
            <p:cNvSpPr/>
            <p:nvPr/>
          </p:nvSpPr>
          <p:spPr>
            <a:xfrm>
              <a:off x="1571725" y="2549600"/>
              <a:ext cx="42575" cy="51050"/>
            </a:xfrm>
            <a:custGeom>
              <a:avLst/>
              <a:gdLst/>
              <a:ahLst/>
              <a:cxnLst/>
              <a:rect l="l" t="t" r="r" b="b"/>
              <a:pathLst>
                <a:path w="1703" h="2042" extrusionOk="0">
                  <a:moveTo>
                    <a:pt x="147" y="1"/>
                  </a:moveTo>
                  <a:cubicBezTo>
                    <a:pt x="51" y="1"/>
                    <a:pt x="0" y="18"/>
                    <a:pt x="0" y="36"/>
                  </a:cubicBezTo>
                  <a:cubicBezTo>
                    <a:pt x="0" y="66"/>
                    <a:pt x="152" y="96"/>
                    <a:pt x="396" y="188"/>
                  </a:cubicBezTo>
                  <a:cubicBezTo>
                    <a:pt x="700" y="279"/>
                    <a:pt x="973" y="461"/>
                    <a:pt x="1186" y="735"/>
                  </a:cubicBezTo>
                  <a:cubicBezTo>
                    <a:pt x="1399" y="978"/>
                    <a:pt x="1520" y="1282"/>
                    <a:pt x="1581" y="1616"/>
                  </a:cubicBezTo>
                  <a:cubicBezTo>
                    <a:pt x="1611" y="1890"/>
                    <a:pt x="1581" y="2042"/>
                    <a:pt x="1611" y="2042"/>
                  </a:cubicBezTo>
                  <a:cubicBezTo>
                    <a:pt x="1642" y="2042"/>
                    <a:pt x="1703" y="1890"/>
                    <a:pt x="1703" y="1616"/>
                  </a:cubicBezTo>
                  <a:cubicBezTo>
                    <a:pt x="1703" y="1252"/>
                    <a:pt x="1581" y="887"/>
                    <a:pt x="1338" y="613"/>
                  </a:cubicBezTo>
                  <a:cubicBezTo>
                    <a:pt x="1095" y="309"/>
                    <a:pt x="791" y="127"/>
                    <a:pt x="426" y="36"/>
                  </a:cubicBezTo>
                  <a:cubicBezTo>
                    <a:pt x="310" y="10"/>
                    <a:pt x="216" y="1"/>
                    <a:pt x="1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43"/>
            <p:cNvSpPr/>
            <p:nvPr/>
          </p:nvSpPr>
          <p:spPr>
            <a:xfrm>
              <a:off x="1873400" y="2553525"/>
              <a:ext cx="77525" cy="43575"/>
            </a:xfrm>
            <a:custGeom>
              <a:avLst/>
              <a:gdLst/>
              <a:ahLst/>
              <a:cxnLst/>
              <a:rect l="l" t="t" r="r" b="b"/>
              <a:pathLst>
                <a:path w="3101" h="1743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243"/>
                    <a:pt x="153" y="456"/>
                    <a:pt x="335" y="639"/>
                  </a:cubicBezTo>
                  <a:cubicBezTo>
                    <a:pt x="517" y="851"/>
                    <a:pt x="700" y="1064"/>
                    <a:pt x="912" y="1216"/>
                  </a:cubicBezTo>
                  <a:cubicBezTo>
                    <a:pt x="1156" y="1429"/>
                    <a:pt x="1460" y="1611"/>
                    <a:pt x="1794" y="1702"/>
                  </a:cubicBezTo>
                  <a:cubicBezTo>
                    <a:pt x="1891" y="1729"/>
                    <a:pt x="1994" y="1743"/>
                    <a:pt x="2097" y="1743"/>
                  </a:cubicBezTo>
                  <a:cubicBezTo>
                    <a:pt x="2348" y="1743"/>
                    <a:pt x="2603" y="1662"/>
                    <a:pt x="2797" y="1490"/>
                  </a:cubicBezTo>
                  <a:cubicBezTo>
                    <a:pt x="3010" y="1307"/>
                    <a:pt x="3101" y="973"/>
                    <a:pt x="3010" y="699"/>
                  </a:cubicBezTo>
                  <a:cubicBezTo>
                    <a:pt x="2919" y="517"/>
                    <a:pt x="2736" y="365"/>
                    <a:pt x="2554" y="335"/>
                  </a:cubicBezTo>
                  <a:cubicBezTo>
                    <a:pt x="2402" y="335"/>
                    <a:pt x="2341" y="395"/>
                    <a:pt x="2341" y="395"/>
                  </a:cubicBezTo>
                  <a:cubicBezTo>
                    <a:pt x="2341" y="395"/>
                    <a:pt x="2432" y="395"/>
                    <a:pt x="2523" y="426"/>
                  </a:cubicBezTo>
                  <a:cubicBezTo>
                    <a:pt x="2675" y="487"/>
                    <a:pt x="2827" y="578"/>
                    <a:pt x="2858" y="730"/>
                  </a:cubicBezTo>
                  <a:cubicBezTo>
                    <a:pt x="2919" y="973"/>
                    <a:pt x="2858" y="1216"/>
                    <a:pt x="2675" y="1368"/>
                  </a:cubicBezTo>
                  <a:cubicBezTo>
                    <a:pt x="2506" y="1495"/>
                    <a:pt x="2307" y="1549"/>
                    <a:pt x="2109" y="1549"/>
                  </a:cubicBezTo>
                  <a:cubicBezTo>
                    <a:pt x="2023" y="1549"/>
                    <a:pt x="1938" y="1538"/>
                    <a:pt x="1855" y="1520"/>
                  </a:cubicBezTo>
                  <a:cubicBezTo>
                    <a:pt x="1551" y="1398"/>
                    <a:pt x="1277" y="1277"/>
                    <a:pt x="1034" y="1064"/>
                  </a:cubicBezTo>
                  <a:cubicBezTo>
                    <a:pt x="821" y="912"/>
                    <a:pt x="608" y="760"/>
                    <a:pt x="456" y="547"/>
                  </a:cubicBezTo>
                  <a:cubicBezTo>
                    <a:pt x="153" y="24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43"/>
            <p:cNvSpPr/>
            <p:nvPr/>
          </p:nvSpPr>
          <p:spPr>
            <a:xfrm>
              <a:off x="1457750" y="2565675"/>
              <a:ext cx="102600" cy="44375"/>
            </a:xfrm>
            <a:custGeom>
              <a:avLst/>
              <a:gdLst/>
              <a:ahLst/>
              <a:cxnLst/>
              <a:rect l="l" t="t" r="r" b="b"/>
              <a:pathLst>
                <a:path w="4104" h="1775" extrusionOk="0">
                  <a:moveTo>
                    <a:pt x="4104" y="1"/>
                  </a:moveTo>
                  <a:cubicBezTo>
                    <a:pt x="3891" y="1"/>
                    <a:pt x="3648" y="61"/>
                    <a:pt x="3435" y="183"/>
                  </a:cubicBezTo>
                  <a:cubicBezTo>
                    <a:pt x="2979" y="426"/>
                    <a:pt x="2523" y="730"/>
                    <a:pt x="2097" y="1095"/>
                  </a:cubicBezTo>
                  <a:cubicBezTo>
                    <a:pt x="1672" y="1429"/>
                    <a:pt x="1186" y="1612"/>
                    <a:pt x="638" y="1642"/>
                  </a:cubicBezTo>
                  <a:cubicBezTo>
                    <a:pt x="426" y="1612"/>
                    <a:pt x="213" y="1581"/>
                    <a:pt x="0" y="1520"/>
                  </a:cubicBezTo>
                  <a:lnTo>
                    <a:pt x="0" y="1520"/>
                  </a:lnTo>
                  <a:cubicBezTo>
                    <a:pt x="159" y="1680"/>
                    <a:pt x="342" y="1769"/>
                    <a:pt x="547" y="1769"/>
                  </a:cubicBezTo>
                  <a:cubicBezTo>
                    <a:pt x="577" y="1769"/>
                    <a:pt x="608" y="1767"/>
                    <a:pt x="638" y="1764"/>
                  </a:cubicBezTo>
                  <a:cubicBezTo>
                    <a:pt x="699" y="1771"/>
                    <a:pt x="762" y="1775"/>
                    <a:pt x="826" y="1775"/>
                  </a:cubicBezTo>
                  <a:cubicBezTo>
                    <a:pt x="1016" y="1775"/>
                    <a:pt x="1216" y="1741"/>
                    <a:pt x="1398" y="1672"/>
                  </a:cubicBezTo>
                  <a:cubicBezTo>
                    <a:pt x="1702" y="1581"/>
                    <a:pt x="1976" y="1429"/>
                    <a:pt x="2219" y="1247"/>
                  </a:cubicBezTo>
                  <a:cubicBezTo>
                    <a:pt x="2736" y="882"/>
                    <a:pt x="3161" y="517"/>
                    <a:pt x="3526" y="305"/>
                  </a:cubicBezTo>
                  <a:cubicBezTo>
                    <a:pt x="3860" y="92"/>
                    <a:pt x="4104" y="31"/>
                    <a:pt x="41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43"/>
            <p:cNvSpPr/>
            <p:nvPr/>
          </p:nvSpPr>
          <p:spPr>
            <a:xfrm>
              <a:off x="1608200" y="2361275"/>
              <a:ext cx="148200" cy="88175"/>
            </a:xfrm>
            <a:custGeom>
              <a:avLst/>
              <a:gdLst/>
              <a:ahLst/>
              <a:cxnLst/>
              <a:rect l="l" t="t" r="r" b="b"/>
              <a:pathLst>
                <a:path w="5928" h="3527" extrusionOk="0">
                  <a:moveTo>
                    <a:pt x="5928" y="0"/>
                  </a:moveTo>
                  <a:cubicBezTo>
                    <a:pt x="5897" y="0"/>
                    <a:pt x="5776" y="395"/>
                    <a:pt x="5411" y="942"/>
                  </a:cubicBezTo>
                  <a:cubicBezTo>
                    <a:pt x="4469" y="2432"/>
                    <a:pt x="2827" y="3344"/>
                    <a:pt x="1095" y="3374"/>
                  </a:cubicBezTo>
                  <a:cubicBezTo>
                    <a:pt x="997" y="3379"/>
                    <a:pt x="904" y="3380"/>
                    <a:pt x="817" y="3380"/>
                  </a:cubicBezTo>
                  <a:cubicBezTo>
                    <a:pt x="397" y="3380"/>
                    <a:pt x="113" y="3337"/>
                    <a:pt x="27" y="3337"/>
                  </a:cubicBezTo>
                  <a:cubicBezTo>
                    <a:pt x="10" y="3337"/>
                    <a:pt x="0" y="3339"/>
                    <a:pt x="0" y="3344"/>
                  </a:cubicBezTo>
                  <a:cubicBezTo>
                    <a:pt x="0" y="3344"/>
                    <a:pt x="122" y="3404"/>
                    <a:pt x="304" y="3435"/>
                  </a:cubicBezTo>
                  <a:cubicBezTo>
                    <a:pt x="548" y="3496"/>
                    <a:pt x="821" y="3526"/>
                    <a:pt x="1095" y="3526"/>
                  </a:cubicBezTo>
                  <a:cubicBezTo>
                    <a:pt x="1122" y="3527"/>
                    <a:pt x="1150" y="3527"/>
                    <a:pt x="1178" y="3527"/>
                  </a:cubicBezTo>
                  <a:cubicBezTo>
                    <a:pt x="2969" y="3527"/>
                    <a:pt x="4605" y="2560"/>
                    <a:pt x="5532" y="1034"/>
                  </a:cubicBezTo>
                  <a:cubicBezTo>
                    <a:pt x="5654" y="790"/>
                    <a:pt x="5776" y="547"/>
                    <a:pt x="5867" y="304"/>
                  </a:cubicBezTo>
                  <a:cubicBezTo>
                    <a:pt x="5897" y="213"/>
                    <a:pt x="5928" y="91"/>
                    <a:pt x="59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43"/>
            <p:cNvSpPr/>
            <p:nvPr/>
          </p:nvSpPr>
          <p:spPr>
            <a:xfrm>
              <a:off x="1335400" y="2684225"/>
              <a:ext cx="710525" cy="664925"/>
            </a:xfrm>
            <a:custGeom>
              <a:avLst/>
              <a:gdLst/>
              <a:ahLst/>
              <a:cxnLst/>
              <a:rect l="l" t="t" r="r" b="b"/>
              <a:pathLst>
                <a:path w="28421" h="26597" extrusionOk="0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43"/>
            <p:cNvSpPr/>
            <p:nvPr/>
          </p:nvSpPr>
          <p:spPr>
            <a:xfrm>
              <a:off x="1335400" y="2684225"/>
              <a:ext cx="710525" cy="664925"/>
            </a:xfrm>
            <a:custGeom>
              <a:avLst/>
              <a:gdLst/>
              <a:ahLst/>
              <a:cxnLst/>
              <a:rect l="l" t="t" r="r" b="b"/>
              <a:pathLst>
                <a:path w="28421" h="26597" extrusionOk="0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43"/>
            <p:cNvSpPr/>
            <p:nvPr/>
          </p:nvSpPr>
          <p:spPr>
            <a:xfrm>
              <a:off x="1354400" y="2862025"/>
              <a:ext cx="618575" cy="83050"/>
            </a:xfrm>
            <a:custGeom>
              <a:avLst/>
              <a:gdLst/>
              <a:ahLst/>
              <a:cxnLst/>
              <a:rect l="l" t="t" r="r" b="b"/>
              <a:pathLst>
                <a:path w="24743" h="3322" extrusionOk="0">
                  <a:moveTo>
                    <a:pt x="24438" y="1"/>
                  </a:moveTo>
                  <a:cubicBezTo>
                    <a:pt x="24165" y="1"/>
                    <a:pt x="23891" y="92"/>
                    <a:pt x="23648" y="214"/>
                  </a:cubicBezTo>
                  <a:cubicBezTo>
                    <a:pt x="23253" y="457"/>
                    <a:pt x="22949" y="761"/>
                    <a:pt x="22675" y="1095"/>
                  </a:cubicBezTo>
                  <a:cubicBezTo>
                    <a:pt x="22341" y="1551"/>
                    <a:pt x="21916" y="1946"/>
                    <a:pt x="21460" y="2281"/>
                  </a:cubicBezTo>
                  <a:cubicBezTo>
                    <a:pt x="20882" y="2645"/>
                    <a:pt x="20213" y="2858"/>
                    <a:pt x="19545" y="2888"/>
                  </a:cubicBezTo>
                  <a:cubicBezTo>
                    <a:pt x="19455" y="2895"/>
                    <a:pt x="19366" y="2899"/>
                    <a:pt x="19276" y="2899"/>
                  </a:cubicBezTo>
                  <a:cubicBezTo>
                    <a:pt x="18577" y="2899"/>
                    <a:pt x="17888" y="2692"/>
                    <a:pt x="17295" y="2341"/>
                  </a:cubicBezTo>
                  <a:cubicBezTo>
                    <a:pt x="16596" y="1946"/>
                    <a:pt x="15988" y="1247"/>
                    <a:pt x="15107" y="852"/>
                  </a:cubicBezTo>
                  <a:cubicBezTo>
                    <a:pt x="14792" y="726"/>
                    <a:pt x="14463" y="658"/>
                    <a:pt x="14139" y="658"/>
                  </a:cubicBezTo>
                  <a:cubicBezTo>
                    <a:pt x="13994" y="658"/>
                    <a:pt x="13850" y="672"/>
                    <a:pt x="13709" y="700"/>
                  </a:cubicBezTo>
                  <a:cubicBezTo>
                    <a:pt x="13222" y="761"/>
                    <a:pt x="12736" y="913"/>
                    <a:pt x="12311" y="1156"/>
                  </a:cubicBezTo>
                  <a:cubicBezTo>
                    <a:pt x="11399" y="1612"/>
                    <a:pt x="10700" y="2220"/>
                    <a:pt x="9879" y="2645"/>
                  </a:cubicBezTo>
                  <a:cubicBezTo>
                    <a:pt x="9311" y="2963"/>
                    <a:pt x="8693" y="3128"/>
                    <a:pt x="8049" y="3128"/>
                  </a:cubicBezTo>
                  <a:cubicBezTo>
                    <a:pt x="7831" y="3128"/>
                    <a:pt x="7610" y="3109"/>
                    <a:pt x="7386" y="3071"/>
                  </a:cubicBezTo>
                  <a:cubicBezTo>
                    <a:pt x="6627" y="2949"/>
                    <a:pt x="5897" y="2585"/>
                    <a:pt x="5350" y="2007"/>
                  </a:cubicBezTo>
                  <a:cubicBezTo>
                    <a:pt x="4833" y="1521"/>
                    <a:pt x="4377" y="943"/>
                    <a:pt x="3800" y="639"/>
                  </a:cubicBezTo>
                  <a:cubicBezTo>
                    <a:pt x="3335" y="393"/>
                    <a:pt x="2820" y="270"/>
                    <a:pt x="2279" y="270"/>
                  </a:cubicBezTo>
                  <a:cubicBezTo>
                    <a:pt x="2219" y="270"/>
                    <a:pt x="2158" y="271"/>
                    <a:pt x="2098" y="274"/>
                  </a:cubicBezTo>
                  <a:cubicBezTo>
                    <a:pt x="1672" y="305"/>
                    <a:pt x="1247" y="426"/>
                    <a:pt x="851" y="639"/>
                  </a:cubicBezTo>
                  <a:cubicBezTo>
                    <a:pt x="608" y="761"/>
                    <a:pt x="365" y="913"/>
                    <a:pt x="183" y="1095"/>
                  </a:cubicBezTo>
                  <a:cubicBezTo>
                    <a:pt x="122" y="1186"/>
                    <a:pt x="61" y="1247"/>
                    <a:pt x="0" y="1338"/>
                  </a:cubicBezTo>
                  <a:cubicBezTo>
                    <a:pt x="61" y="1277"/>
                    <a:pt x="152" y="1217"/>
                    <a:pt x="213" y="1126"/>
                  </a:cubicBezTo>
                  <a:cubicBezTo>
                    <a:pt x="426" y="974"/>
                    <a:pt x="639" y="822"/>
                    <a:pt x="882" y="700"/>
                  </a:cubicBezTo>
                  <a:cubicBezTo>
                    <a:pt x="1277" y="518"/>
                    <a:pt x="1672" y="426"/>
                    <a:pt x="2098" y="396"/>
                  </a:cubicBezTo>
                  <a:cubicBezTo>
                    <a:pt x="2155" y="393"/>
                    <a:pt x="2213" y="391"/>
                    <a:pt x="2270" y="391"/>
                  </a:cubicBezTo>
                  <a:cubicBezTo>
                    <a:pt x="2784" y="391"/>
                    <a:pt x="3274" y="515"/>
                    <a:pt x="3739" y="761"/>
                  </a:cubicBezTo>
                  <a:cubicBezTo>
                    <a:pt x="4286" y="1065"/>
                    <a:pt x="4712" y="1612"/>
                    <a:pt x="5259" y="2159"/>
                  </a:cubicBezTo>
                  <a:cubicBezTo>
                    <a:pt x="5806" y="2736"/>
                    <a:pt x="6566" y="3132"/>
                    <a:pt x="7356" y="3253"/>
                  </a:cubicBezTo>
                  <a:cubicBezTo>
                    <a:pt x="7584" y="3299"/>
                    <a:pt x="7812" y="3322"/>
                    <a:pt x="8036" y="3322"/>
                  </a:cubicBezTo>
                  <a:cubicBezTo>
                    <a:pt x="8260" y="3322"/>
                    <a:pt x="8481" y="3299"/>
                    <a:pt x="8693" y="3253"/>
                  </a:cubicBezTo>
                  <a:cubicBezTo>
                    <a:pt x="9149" y="3192"/>
                    <a:pt x="9575" y="3040"/>
                    <a:pt x="9970" y="2797"/>
                  </a:cubicBezTo>
                  <a:cubicBezTo>
                    <a:pt x="10821" y="2372"/>
                    <a:pt x="11551" y="1794"/>
                    <a:pt x="12402" y="1338"/>
                  </a:cubicBezTo>
                  <a:cubicBezTo>
                    <a:pt x="12962" y="1058"/>
                    <a:pt x="13575" y="883"/>
                    <a:pt x="14163" y="883"/>
                  </a:cubicBezTo>
                  <a:cubicBezTo>
                    <a:pt x="14468" y="883"/>
                    <a:pt x="14766" y="930"/>
                    <a:pt x="15046" y="1034"/>
                  </a:cubicBezTo>
                  <a:cubicBezTo>
                    <a:pt x="15867" y="1369"/>
                    <a:pt x="16475" y="2068"/>
                    <a:pt x="17235" y="2524"/>
                  </a:cubicBezTo>
                  <a:cubicBezTo>
                    <a:pt x="17884" y="2891"/>
                    <a:pt x="18638" y="3074"/>
                    <a:pt x="19399" y="3074"/>
                  </a:cubicBezTo>
                  <a:cubicBezTo>
                    <a:pt x="19458" y="3074"/>
                    <a:pt x="19517" y="3073"/>
                    <a:pt x="19575" y="3071"/>
                  </a:cubicBezTo>
                  <a:cubicBezTo>
                    <a:pt x="20274" y="3010"/>
                    <a:pt x="20943" y="2797"/>
                    <a:pt x="21551" y="2402"/>
                  </a:cubicBezTo>
                  <a:cubicBezTo>
                    <a:pt x="22037" y="2068"/>
                    <a:pt x="22432" y="1673"/>
                    <a:pt x="22767" y="1186"/>
                  </a:cubicBezTo>
                  <a:cubicBezTo>
                    <a:pt x="23040" y="852"/>
                    <a:pt x="23344" y="548"/>
                    <a:pt x="23709" y="305"/>
                  </a:cubicBezTo>
                  <a:cubicBezTo>
                    <a:pt x="23922" y="153"/>
                    <a:pt x="24195" y="62"/>
                    <a:pt x="24469" y="62"/>
                  </a:cubicBezTo>
                  <a:lnTo>
                    <a:pt x="24742" y="62"/>
                  </a:lnTo>
                  <a:cubicBezTo>
                    <a:pt x="24651" y="31"/>
                    <a:pt x="24530" y="1"/>
                    <a:pt x="24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43"/>
            <p:cNvSpPr/>
            <p:nvPr/>
          </p:nvSpPr>
          <p:spPr>
            <a:xfrm>
              <a:off x="1458500" y="2760750"/>
              <a:ext cx="449875" cy="89200"/>
            </a:xfrm>
            <a:custGeom>
              <a:avLst/>
              <a:gdLst/>
              <a:ahLst/>
              <a:cxnLst/>
              <a:rect l="l" t="t" r="r" b="b"/>
              <a:pathLst>
                <a:path w="17995" h="3568" extrusionOk="0">
                  <a:moveTo>
                    <a:pt x="2008" y="1"/>
                  </a:moveTo>
                  <a:cubicBezTo>
                    <a:pt x="1563" y="1"/>
                    <a:pt x="1119" y="69"/>
                    <a:pt x="700" y="222"/>
                  </a:cubicBezTo>
                  <a:cubicBezTo>
                    <a:pt x="487" y="283"/>
                    <a:pt x="335" y="344"/>
                    <a:pt x="152" y="465"/>
                  </a:cubicBezTo>
                  <a:cubicBezTo>
                    <a:pt x="92" y="465"/>
                    <a:pt x="31" y="526"/>
                    <a:pt x="1" y="556"/>
                  </a:cubicBezTo>
                  <a:cubicBezTo>
                    <a:pt x="1" y="559"/>
                    <a:pt x="2" y="560"/>
                    <a:pt x="6" y="560"/>
                  </a:cubicBezTo>
                  <a:cubicBezTo>
                    <a:pt x="44" y="560"/>
                    <a:pt x="283" y="422"/>
                    <a:pt x="700" y="283"/>
                  </a:cubicBezTo>
                  <a:cubicBezTo>
                    <a:pt x="1101" y="173"/>
                    <a:pt x="1524" y="119"/>
                    <a:pt x="1949" y="119"/>
                  </a:cubicBezTo>
                  <a:cubicBezTo>
                    <a:pt x="2233" y="119"/>
                    <a:pt x="2517" y="143"/>
                    <a:pt x="2797" y="192"/>
                  </a:cubicBezTo>
                  <a:cubicBezTo>
                    <a:pt x="3253" y="283"/>
                    <a:pt x="3709" y="404"/>
                    <a:pt x="4165" y="587"/>
                  </a:cubicBezTo>
                  <a:cubicBezTo>
                    <a:pt x="4681" y="830"/>
                    <a:pt x="5168" y="1073"/>
                    <a:pt x="5654" y="1347"/>
                  </a:cubicBezTo>
                  <a:cubicBezTo>
                    <a:pt x="6657" y="1955"/>
                    <a:pt x="7721" y="2714"/>
                    <a:pt x="9028" y="3201"/>
                  </a:cubicBezTo>
                  <a:cubicBezTo>
                    <a:pt x="9696" y="3445"/>
                    <a:pt x="10389" y="3567"/>
                    <a:pt x="11086" y="3567"/>
                  </a:cubicBezTo>
                  <a:cubicBezTo>
                    <a:pt x="11690" y="3567"/>
                    <a:pt x="12296" y="3475"/>
                    <a:pt x="12888" y="3292"/>
                  </a:cubicBezTo>
                  <a:cubicBezTo>
                    <a:pt x="13405" y="3110"/>
                    <a:pt x="13922" y="2866"/>
                    <a:pt x="14408" y="2532"/>
                  </a:cubicBezTo>
                  <a:cubicBezTo>
                    <a:pt x="14803" y="2259"/>
                    <a:pt x="15168" y="1924"/>
                    <a:pt x="15533" y="1590"/>
                  </a:cubicBezTo>
                  <a:cubicBezTo>
                    <a:pt x="15837" y="1316"/>
                    <a:pt x="16141" y="1073"/>
                    <a:pt x="16475" y="830"/>
                  </a:cubicBezTo>
                  <a:cubicBezTo>
                    <a:pt x="16718" y="648"/>
                    <a:pt x="16961" y="526"/>
                    <a:pt x="17265" y="404"/>
                  </a:cubicBezTo>
                  <a:cubicBezTo>
                    <a:pt x="17478" y="313"/>
                    <a:pt x="17752" y="222"/>
                    <a:pt x="17995" y="192"/>
                  </a:cubicBezTo>
                  <a:cubicBezTo>
                    <a:pt x="17964" y="176"/>
                    <a:pt x="17926" y="169"/>
                    <a:pt x="17888" y="169"/>
                  </a:cubicBezTo>
                  <a:cubicBezTo>
                    <a:pt x="17850" y="169"/>
                    <a:pt x="17812" y="176"/>
                    <a:pt x="17782" y="192"/>
                  </a:cubicBezTo>
                  <a:cubicBezTo>
                    <a:pt x="17600" y="192"/>
                    <a:pt x="17387" y="252"/>
                    <a:pt x="17204" y="313"/>
                  </a:cubicBezTo>
                  <a:cubicBezTo>
                    <a:pt x="16931" y="435"/>
                    <a:pt x="16657" y="556"/>
                    <a:pt x="16414" y="739"/>
                  </a:cubicBezTo>
                  <a:cubicBezTo>
                    <a:pt x="16049" y="952"/>
                    <a:pt x="15745" y="1225"/>
                    <a:pt x="15442" y="1499"/>
                  </a:cubicBezTo>
                  <a:cubicBezTo>
                    <a:pt x="15077" y="1803"/>
                    <a:pt x="14682" y="2107"/>
                    <a:pt x="14286" y="2411"/>
                  </a:cubicBezTo>
                  <a:cubicBezTo>
                    <a:pt x="13831" y="2714"/>
                    <a:pt x="13344" y="2958"/>
                    <a:pt x="12797" y="3110"/>
                  </a:cubicBezTo>
                  <a:cubicBezTo>
                    <a:pt x="12220" y="3292"/>
                    <a:pt x="11612" y="3383"/>
                    <a:pt x="11004" y="3383"/>
                  </a:cubicBezTo>
                  <a:cubicBezTo>
                    <a:pt x="10365" y="3353"/>
                    <a:pt x="9727" y="3231"/>
                    <a:pt x="9119" y="3018"/>
                  </a:cubicBezTo>
                  <a:cubicBezTo>
                    <a:pt x="7843" y="2562"/>
                    <a:pt x="6779" y="1772"/>
                    <a:pt x="5745" y="1195"/>
                  </a:cubicBezTo>
                  <a:cubicBezTo>
                    <a:pt x="5259" y="891"/>
                    <a:pt x="4742" y="648"/>
                    <a:pt x="4226" y="435"/>
                  </a:cubicBezTo>
                  <a:cubicBezTo>
                    <a:pt x="3770" y="252"/>
                    <a:pt x="3283" y="131"/>
                    <a:pt x="2797" y="70"/>
                  </a:cubicBezTo>
                  <a:cubicBezTo>
                    <a:pt x="2537" y="25"/>
                    <a:pt x="2272" y="1"/>
                    <a:pt x="2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43"/>
            <p:cNvSpPr/>
            <p:nvPr/>
          </p:nvSpPr>
          <p:spPr>
            <a:xfrm>
              <a:off x="1527650" y="2703750"/>
              <a:ext cx="119325" cy="21525"/>
            </a:xfrm>
            <a:custGeom>
              <a:avLst/>
              <a:gdLst/>
              <a:ahLst/>
              <a:cxnLst/>
              <a:rect l="l" t="t" r="r" b="b"/>
              <a:pathLst>
                <a:path w="4773" h="861" extrusionOk="0">
                  <a:moveTo>
                    <a:pt x="1782" y="0"/>
                  </a:moveTo>
                  <a:cubicBezTo>
                    <a:pt x="1413" y="0"/>
                    <a:pt x="1041" y="34"/>
                    <a:pt x="669" y="101"/>
                  </a:cubicBezTo>
                  <a:cubicBezTo>
                    <a:pt x="456" y="131"/>
                    <a:pt x="213" y="222"/>
                    <a:pt x="1" y="344"/>
                  </a:cubicBezTo>
                  <a:cubicBezTo>
                    <a:pt x="244" y="314"/>
                    <a:pt x="487" y="283"/>
                    <a:pt x="700" y="253"/>
                  </a:cubicBezTo>
                  <a:cubicBezTo>
                    <a:pt x="988" y="222"/>
                    <a:pt x="1277" y="207"/>
                    <a:pt x="1562" y="207"/>
                  </a:cubicBezTo>
                  <a:cubicBezTo>
                    <a:pt x="1847" y="207"/>
                    <a:pt x="2128" y="222"/>
                    <a:pt x="2402" y="253"/>
                  </a:cubicBezTo>
                  <a:cubicBezTo>
                    <a:pt x="2979" y="314"/>
                    <a:pt x="3526" y="435"/>
                    <a:pt x="4074" y="618"/>
                  </a:cubicBezTo>
                  <a:cubicBezTo>
                    <a:pt x="4286" y="739"/>
                    <a:pt x="4529" y="800"/>
                    <a:pt x="4742" y="861"/>
                  </a:cubicBezTo>
                  <a:cubicBezTo>
                    <a:pt x="4773" y="861"/>
                    <a:pt x="4712" y="800"/>
                    <a:pt x="4590" y="739"/>
                  </a:cubicBezTo>
                  <a:cubicBezTo>
                    <a:pt x="4438" y="648"/>
                    <a:pt x="4286" y="557"/>
                    <a:pt x="4134" y="496"/>
                  </a:cubicBezTo>
                  <a:cubicBezTo>
                    <a:pt x="3383" y="162"/>
                    <a:pt x="2589" y="0"/>
                    <a:pt x="17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43"/>
            <p:cNvSpPr/>
            <p:nvPr/>
          </p:nvSpPr>
          <p:spPr>
            <a:xfrm>
              <a:off x="1801200" y="2712325"/>
              <a:ext cx="66900" cy="23600"/>
            </a:xfrm>
            <a:custGeom>
              <a:avLst/>
              <a:gdLst/>
              <a:ahLst/>
              <a:cxnLst/>
              <a:rect l="l" t="t" r="r" b="b"/>
              <a:pathLst>
                <a:path w="2676" h="944" extrusionOk="0">
                  <a:moveTo>
                    <a:pt x="2645" y="1"/>
                  </a:moveTo>
                  <a:lnTo>
                    <a:pt x="2645" y="1"/>
                  </a:lnTo>
                  <a:cubicBezTo>
                    <a:pt x="2250" y="244"/>
                    <a:pt x="1825" y="426"/>
                    <a:pt x="1369" y="609"/>
                  </a:cubicBezTo>
                  <a:cubicBezTo>
                    <a:pt x="913" y="730"/>
                    <a:pt x="457" y="791"/>
                    <a:pt x="1" y="852"/>
                  </a:cubicBezTo>
                  <a:cubicBezTo>
                    <a:pt x="1" y="882"/>
                    <a:pt x="153" y="943"/>
                    <a:pt x="427" y="943"/>
                  </a:cubicBezTo>
                  <a:cubicBezTo>
                    <a:pt x="761" y="943"/>
                    <a:pt x="1095" y="913"/>
                    <a:pt x="1430" y="791"/>
                  </a:cubicBezTo>
                  <a:cubicBezTo>
                    <a:pt x="1764" y="700"/>
                    <a:pt x="2098" y="518"/>
                    <a:pt x="2372" y="305"/>
                  </a:cubicBezTo>
                  <a:cubicBezTo>
                    <a:pt x="2585" y="153"/>
                    <a:pt x="2676" y="31"/>
                    <a:pt x="26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43"/>
            <p:cNvSpPr/>
            <p:nvPr/>
          </p:nvSpPr>
          <p:spPr>
            <a:xfrm>
              <a:off x="1547400" y="2980575"/>
              <a:ext cx="462050" cy="52875"/>
            </a:xfrm>
            <a:custGeom>
              <a:avLst/>
              <a:gdLst/>
              <a:ahLst/>
              <a:cxnLst/>
              <a:rect l="l" t="t" r="r" b="b"/>
              <a:pathLst>
                <a:path w="18482" h="2115" extrusionOk="0">
                  <a:moveTo>
                    <a:pt x="18481" y="1"/>
                  </a:moveTo>
                  <a:lnTo>
                    <a:pt x="18481" y="1"/>
                  </a:lnTo>
                  <a:cubicBezTo>
                    <a:pt x="18269" y="122"/>
                    <a:pt x="18056" y="244"/>
                    <a:pt x="17843" y="365"/>
                  </a:cubicBezTo>
                  <a:cubicBezTo>
                    <a:pt x="17424" y="505"/>
                    <a:pt x="16978" y="579"/>
                    <a:pt x="16532" y="579"/>
                  </a:cubicBezTo>
                  <a:cubicBezTo>
                    <a:pt x="16299" y="579"/>
                    <a:pt x="16066" y="559"/>
                    <a:pt x="15837" y="517"/>
                  </a:cubicBezTo>
                  <a:cubicBezTo>
                    <a:pt x="15411" y="457"/>
                    <a:pt x="14955" y="335"/>
                    <a:pt x="14469" y="244"/>
                  </a:cubicBezTo>
                  <a:cubicBezTo>
                    <a:pt x="13922" y="122"/>
                    <a:pt x="13375" y="92"/>
                    <a:pt x="12828" y="92"/>
                  </a:cubicBezTo>
                  <a:cubicBezTo>
                    <a:pt x="11551" y="122"/>
                    <a:pt x="10335" y="365"/>
                    <a:pt x="9120" y="760"/>
                  </a:cubicBezTo>
                  <a:cubicBezTo>
                    <a:pt x="7964" y="1156"/>
                    <a:pt x="6749" y="1490"/>
                    <a:pt x="5533" y="1764"/>
                  </a:cubicBezTo>
                  <a:cubicBezTo>
                    <a:pt x="4965" y="1888"/>
                    <a:pt x="4377" y="1950"/>
                    <a:pt x="3793" y="1950"/>
                  </a:cubicBezTo>
                  <a:cubicBezTo>
                    <a:pt x="3375" y="1950"/>
                    <a:pt x="2959" y="1918"/>
                    <a:pt x="2554" y="1855"/>
                  </a:cubicBezTo>
                  <a:cubicBezTo>
                    <a:pt x="1855" y="1733"/>
                    <a:pt x="1217" y="1520"/>
                    <a:pt x="639" y="1156"/>
                  </a:cubicBezTo>
                  <a:cubicBezTo>
                    <a:pt x="487" y="1064"/>
                    <a:pt x="335" y="973"/>
                    <a:pt x="183" y="852"/>
                  </a:cubicBezTo>
                  <a:cubicBezTo>
                    <a:pt x="122" y="821"/>
                    <a:pt x="62" y="760"/>
                    <a:pt x="31" y="730"/>
                  </a:cubicBezTo>
                  <a:lnTo>
                    <a:pt x="31" y="730"/>
                  </a:lnTo>
                  <a:cubicBezTo>
                    <a:pt x="1" y="760"/>
                    <a:pt x="62" y="791"/>
                    <a:pt x="153" y="882"/>
                  </a:cubicBezTo>
                  <a:cubicBezTo>
                    <a:pt x="305" y="1004"/>
                    <a:pt x="426" y="1125"/>
                    <a:pt x="609" y="1247"/>
                  </a:cubicBezTo>
                  <a:cubicBezTo>
                    <a:pt x="1186" y="1612"/>
                    <a:pt x="1825" y="1855"/>
                    <a:pt x="2493" y="2007"/>
                  </a:cubicBezTo>
                  <a:cubicBezTo>
                    <a:pt x="2967" y="2076"/>
                    <a:pt x="3440" y="2114"/>
                    <a:pt x="3910" y="2114"/>
                  </a:cubicBezTo>
                  <a:cubicBezTo>
                    <a:pt x="4467" y="2114"/>
                    <a:pt x="5020" y="2061"/>
                    <a:pt x="5563" y="1946"/>
                  </a:cubicBezTo>
                  <a:cubicBezTo>
                    <a:pt x="6779" y="1672"/>
                    <a:pt x="7995" y="1338"/>
                    <a:pt x="9180" y="943"/>
                  </a:cubicBezTo>
                  <a:cubicBezTo>
                    <a:pt x="10335" y="548"/>
                    <a:pt x="11582" y="335"/>
                    <a:pt x="12797" y="274"/>
                  </a:cubicBezTo>
                  <a:cubicBezTo>
                    <a:pt x="12891" y="269"/>
                    <a:pt x="12985" y="266"/>
                    <a:pt x="13079" y="266"/>
                  </a:cubicBezTo>
                  <a:cubicBezTo>
                    <a:pt x="13531" y="266"/>
                    <a:pt x="13980" y="325"/>
                    <a:pt x="14408" y="426"/>
                  </a:cubicBezTo>
                  <a:cubicBezTo>
                    <a:pt x="14925" y="487"/>
                    <a:pt x="15381" y="608"/>
                    <a:pt x="15807" y="669"/>
                  </a:cubicBezTo>
                  <a:cubicBezTo>
                    <a:pt x="16011" y="705"/>
                    <a:pt x="16215" y="722"/>
                    <a:pt x="16418" y="722"/>
                  </a:cubicBezTo>
                  <a:cubicBezTo>
                    <a:pt x="16911" y="722"/>
                    <a:pt x="17400" y="620"/>
                    <a:pt x="17873" y="426"/>
                  </a:cubicBezTo>
                  <a:cubicBezTo>
                    <a:pt x="18025" y="365"/>
                    <a:pt x="18208" y="244"/>
                    <a:pt x="18329" y="122"/>
                  </a:cubicBezTo>
                  <a:cubicBezTo>
                    <a:pt x="18390" y="92"/>
                    <a:pt x="18451" y="31"/>
                    <a:pt x="184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43"/>
            <p:cNvSpPr/>
            <p:nvPr/>
          </p:nvSpPr>
          <p:spPr>
            <a:xfrm>
              <a:off x="1500300" y="2875700"/>
              <a:ext cx="129200" cy="158100"/>
            </a:xfrm>
            <a:custGeom>
              <a:avLst/>
              <a:gdLst/>
              <a:ahLst/>
              <a:cxnLst/>
              <a:rect l="l" t="t" r="r" b="b"/>
              <a:pathLst>
                <a:path w="5168" h="6324" extrusionOk="0">
                  <a:moveTo>
                    <a:pt x="5168" y="1"/>
                  </a:moveTo>
                  <a:lnTo>
                    <a:pt x="5168" y="1"/>
                  </a:lnTo>
                  <a:cubicBezTo>
                    <a:pt x="4864" y="244"/>
                    <a:pt x="4560" y="548"/>
                    <a:pt x="4286" y="852"/>
                  </a:cubicBezTo>
                  <a:cubicBezTo>
                    <a:pt x="3800" y="1369"/>
                    <a:pt x="3101" y="2129"/>
                    <a:pt x="2402" y="3010"/>
                  </a:cubicBezTo>
                  <a:cubicBezTo>
                    <a:pt x="1702" y="3892"/>
                    <a:pt x="1064" y="4712"/>
                    <a:pt x="639" y="5320"/>
                  </a:cubicBezTo>
                  <a:cubicBezTo>
                    <a:pt x="395" y="5624"/>
                    <a:pt x="183" y="5959"/>
                    <a:pt x="0" y="6323"/>
                  </a:cubicBezTo>
                  <a:cubicBezTo>
                    <a:pt x="274" y="6019"/>
                    <a:pt x="517" y="5715"/>
                    <a:pt x="760" y="5411"/>
                  </a:cubicBezTo>
                  <a:cubicBezTo>
                    <a:pt x="1216" y="4834"/>
                    <a:pt x="1824" y="4013"/>
                    <a:pt x="2554" y="3132"/>
                  </a:cubicBezTo>
                  <a:cubicBezTo>
                    <a:pt x="3253" y="2281"/>
                    <a:pt x="3921" y="1490"/>
                    <a:pt x="4408" y="943"/>
                  </a:cubicBezTo>
                  <a:cubicBezTo>
                    <a:pt x="4681" y="639"/>
                    <a:pt x="4924" y="335"/>
                    <a:pt x="51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43"/>
            <p:cNvSpPr/>
            <p:nvPr/>
          </p:nvSpPr>
          <p:spPr>
            <a:xfrm>
              <a:off x="1853650" y="2846825"/>
              <a:ext cx="65375" cy="209775"/>
            </a:xfrm>
            <a:custGeom>
              <a:avLst/>
              <a:gdLst/>
              <a:ahLst/>
              <a:cxnLst/>
              <a:rect l="l" t="t" r="r" b="b"/>
              <a:pathLst>
                <a:path w="2615" h="8391" extrusionOk="0">
                  <a:moveTo>
                    <a:pt x="0" y="1"/>
                  </a:moveTo>
                  <a:cubicBezTo>
                    <a:pt x="0" y="123"/>
                    <a:pt x="0" y="244"/>
                    <a:pt x="0" y="366"/>
                  </a:cubicBezTo>
                  <a:cubicBezTo>
                    <a:pt x="61" y="700"/>
                    <a:pt x="183" y="1034"/>
                    <a:pt x="335" y="1338"/>
                  </a:cubicBezTo>
                  <a:cubicBezTo>
                    <a:pt x="608" y="1794"/>
                    <a:pt x="882" y="2220"/>
                    <a:pt x="1186" y="2615"/>
                  </a:cubicBezTo>
                  <a:cubicBezTo>
                    <a:pt x="1581" y="3101"/>
                    <a:pt x="1885" y="3618"/>
                    <a:pt x="2158" y="4165"/>
                  </a:cubicBezTo>
                  <a:cubicBezTo>
                    <a:pt x="2280" y="4439"/>
                    <a:pt x="2371" y="4743"/>
                    <a:pt x="2402" y="5077"/>
                  </a:cubicBezTo>
                  <a:cubicBezTo>
                    <a:pt x="2402" y="5351"/>
                    <a:pt x="2371" y="5624"/>
                    <a:pt x="2310" y="5928"/>
                  </a:cubicBezTo>
                  <a:cubicBezTo>
                    <a:pt x="2158" y="6384"/>
                    <a:pt x="1946" y="6840"/>
                    <a:pt x="1672" y="7266"/>
                  </a:cubicBezTo>
                  <a:cubicBezTo>
                    <a:pt x="1186" y="7965"/>
                    <a:pt x="821" y="8360"/>
                    <a:pt x="851" y="8390"/>
                  </a:cubicBezTo>
                  <a:cubicBezTo>
                    <a:pt x="973" y="8329"/>
                    <a:pt x="1064" y="8238"/>
                    <a:pt x="1125" y="8147"/>
                  </a:cubicBezTo>
                  <a:cubicBezTo>
                    <a:pt x="1368" y="7873"/>
                    <a:pt x="1581" y="7630"/>
                    <a:pt x="1794" y="7357"/>
                  </a:cubicBezTo>
                  <a:cubicBezTo>
                    <a:pt x="2098" y="6931"/>
                    <a:pt x="2341" y="6475"/>
                    <a:pt x="2493" y="5989"/>
                  </a:cubicBezTo>
                  <a:cubicBezTo>
                    <a:pt x="2584" y="5685"/>
                    <a:pt x="2614" y="5381"/>
                    <a:pt x="2584" y="5077"/>
                  </a:cubicBezTo>
                  <a:cubicBezTo>
                    <a:pt x="2554" y="4743"/>
                    <a:pt x="2493" y="4408"/>
                    <a:pt x="2341" y="4104"/>
                  </a:cubicBezTo>
                  <a:cubicBezTo>
                    <a:pt x="2067" y="3527"/>
                    <a:pt x="1733" y="3010"/>
                    <a:pt x="1338" y="2524"/>
                  </a:cubicBezTo>
                  <a:cubicBezTo>
                    <a:pt x="1034" y="2129"/>
                    <a:pt x="730" y="1734"/>
                    <a:pt x="487" y="1308"/>
                  </a:cubicBezTo>
                  <a:cubicBezTo>
                    <a:pt x="304" y="1004"/>
                    <a:pt x="183" y="700"/>
                    <a:pt x="91" y="366"/>
                  </a:cubicBezTo>
                  <a:cubicBezTo>
                    <a:pt x="91" y="244"/>
                    <a:pt x="61" y="123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43"/>
            <p:cNvSpPr/>
            <p:nvPr/>
          </p:nvSpPr>
          <p:spPr>
            <a:xfrm>
              <a:off x="1639350" y="2688625"/>
              <a:ext cx="166450" cy="141150"/>
            </a:xfrm>
            <a:custGeom>
              <a:avLst/>
              <a:gdLst/>
              <a:ahLst/>
              <a:cxnLst/>
              <a:rect l="l" t="t" r="r" b="b"/>
              <a:pathLst>
                <a:path w="6658" h="5646" extrusionOk="0">
                  <a:moveTo>
                    <a:pt x="6656" y="1"/>
                  </a:moveTo>
                  <a:cubicBezTo>
                    <a:pt x="6649" y="1"/>
                    <a:pt x="6623" y="80"/>
                    <a:pt x="6597" y="159"/>
                  </a:cubicBezTo>
                  <a:cubicBezTo>
                    <a:pt x="6597" y="250"/>
                    <a:pt x="6566" y="402"/>
                    <a:pt x="6536" y="584"/>
                  </a:cubicBezTo>
                  <a:cubicBezTo>
                    <a:pt x="6475" y="949"/>
                    <a:pt x="6475" y="1466"/>
                    <a:pt x="6445" y="2134"/>
                  </a:cubicBezTo>
                  <a:cubicBezTo>
                    <a:pt x="6445" y="2864"/>
                    <a:pt x="6262" y="3624"/>
                    <a:pt x="5928" y="4292"/>
                  </a:cubicBezTo>
                  <a:cubicBezTo>
                    <a:pt x="5715" y="4688"/>
                    <a:pt x="5411" y="4992"/>
                    <a:pt x="5016" y="5204"/>
                  </a:cubicBezTo>
                  <a:cubicBezTo>
                    <a:pt x="4670" y="5391"/>
                    <a:pt x="4255" y="5484"/>
                    <a:pt x="3851" y="5484"/>
                  </a:cubicBezTo>
                  <a:cubicBezTo>
                    <a:pt x="3793" y="5484"/>
                    <a:pt x="3736" y="5482"/>
                    <a:pt x="3679" y="5478"/>
                  </a:cubicBezTo>
                  <a:cubicBezTo>
                    <a:pt x="2767" y="5356"/>
                    <a:pt x="1916" y="4870"/>
                    <a:pt x="1399" y="4110"/>
                  </a:cubicBezTo>
                  <a:cubicBezTo>
                    <a:pt x="943" y="3502"/>
                    <a:pt x="639" y="2803"/>
                    <a:pt x="457" y="2074"/>
                  </a:cubicBezTo>
                  <a:cubicBezTo>
                    <a:pt x="274" y="1435"/>
                    <a:pt x="183" y="919"/>
                    <a:pt x="122" y="554"/>
                  </a:cubicBezTo>
                  <a:cubicBezTo>
                    <a:pt x="122" y="371"/>
                    <a:pt x="61" y="189"/>
                    <a:pt x="31" y="7"/>
                  </a:cubicBezTo>
                  <a:lnTo>
                    <a:pt x="31" y="7"/>
                  </a:lnTo>
                  <a:cubicBezTo>
                    <a:pt x="1" y="189"/>
                    <a:pt x="31" y="371"/>
                    <a:pt x="61" y="584"/>
                  </a:cubicBezTo>
                  <a:cubicBezTo>
                    <a:pt x="122" y="1071"/>
                    <a:pt x="183" y="1587"/>
                    <a:pt x="305" y="2104"/>
                  </a:cubicBezTo>
                  <a:cubicBezTo>
                    <a:pt x="487" y="2833"/>
                    <a:pt x="791" y="3563"/>
                    <a:pt x="1247" y="4201"/>
                  </a:cubicBezTo>
                  <a:cubicBezTo>
                    <a:pt x="1520" y="4566"/>
                    <a:pt x="1855" y="4900"/>
                    <a:pt x="2250" y="5144"/>
                  </a:cubicBezTo>
                  <a:cubicBezTo>
                    <a:pt x="2676" y="5417"/>
                    <a:pt x="3162" y="5599"/>
                    <a:pt x="3648" y="5630"/>
                  </a:cubicBezTo>
                  <a:cubicBezTo>
                    <a:pt x="3738" y="5640"/>
                    <a:pt x="3827" y="5646"/>
                    <a:pt x="3916" y="5646"/>
                  </a:cubicBezTo>
                  <a:cubicBezTo>
                    <a:pt x="4333" y="5646"/>
                    <a:pt x="4731" y="5532"/>
                    <a:pt x="5107" y="5356"/>
                  </a:cubicBezTo>
                  <a:cubicBezTo>
                    <a:pt x="5533" y="5113"/>
                    <a:pt x="5867" y="4779"/>
                    <a:pt x="6080" y="4353"/>
                  </a:cubicBezTo>
                  <a:cubicBezTo>
                    <a:pt x="6414" y="3654"/>
                    <a:pt x="6597" y="2864"/>
                    <a:pt x="6566" y="2104"/>
                  </a:cubicBezTo>
                  <a:cubicBezTo>
                    <a:pt x="6597" y="1435"/>
                    <a:pt x="6566" y="919"/>
                    <a:pt x="6597" y="554"/>
                  </a:cubicBezTo>
                  <a:cubicBezTo>
                    <a:pt x="6657" y="189"/>
                    <a:pt x="6657" y="7"/>
                    <a:pt x="6657" y="7"/>
                  </a:cubicBezTo>
                  <a:cubicBezTo>
                    <a:pt x="6657" y="3"/>
                    <a:pt x="6657" y="1"/>
                    <a:pt x="66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43"/>
            <p:cNvSpPr/>
            <p:nvPr/>
          </p:nvSpPr>
          <p:spPr>
            <a:xfrm>
              <a:off x="952400" y="3006350"/>
              <a:ext cx="1268300" cy="658150"/>
            </a:xfrm>
            <a:custGeom>
              <a:avLst/>
              <a:gdLst/>
              <a:ahLst/>
              <a:cxnLst/>
              <a:rect l="l" t="t" r="r" b="b"/>
              <a:pathLst>
                <a:path w="50732" h="26326" extrusionOk="0">
                  <a:moveTo>
                    <a:pt x="3106" y="0"/>
                  </a:moveTo>
                  <a:cubicBezTo>
                    <a:pt x="1882" y="0"/>
                    <a:pt x="881" y="924"/>
                    <a:pt x="822" y="2161"/>
                  </a:cubicBezTo>
                  <a:lnTo>
                    <a:pt x="62" y="17754"/>
                  </a:lnTo>
                  <a:cubicBezTo>
                    <a:pt x="1" y="19031"/>
                    <a:pt x="1004" y="20095"/>
                    <a:pt x="2250" y="20155"/>
                  </a:cubicBezTo>
                  <a:lnTo>
                    <a:pt x="41339" y="22009"/>
                  </a:lnTo>
                  <a:lnTo>
                    <a:pt x="45382" y="26326"/>
                  </a:lnTo>
                  <a:lnTo>
                    <a:pt x="45686" y="22222"/>
                  </a:lnTo>
                  <a:lnTo>
                    <a:pt x="47540" y="22313"/>
                  </a:lnTo>
                  <a:cubicBezTo>
                    <a:pt x="47578" y="22315"/>
                    <a:pt x="47616" y="22316"/>
                    <a:pt x="47653" y="22316"/>
                  </a:cubicBezTo>
                  <a:cubicBezTo>
                    <a:pt x="48879" y="22316"/>
                    <a:pt x="49882" y="21364"/>
                    <a:pt x="49941" y="20125"/>
                  </a:cubicBezTo>
                  <a:lnTo>
                    <a:pt x="50671" y="4532"/>
                  </a:lnTo>
                  <a:cubicBezTo>
                    <a:pt x="50731" y="3255"/>
                    <a:pt x="49759" y="2192"/>
                    <a:pt x="48513" y="2131"/>
                  </a:cubicBezTo>
                  <a:lnTo>
                    <a:pt x="3223" y="3"/>
                  </a:lnTo>
                  <a:cubicBezTo>
                    <a:pt x="3184" y="1"/>
                    <a:pt x="3145" y="0"/>
                    <a:pt x="310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43"/>
            <p:cNvSpPr/>
            <p:nvPr/>
          </p:nvSpPr>
          <p:spPr>
            <a:xfrm>
              <a:off x="1475975" y="3194875"/>
              <a:ext cx="601850" cy="63075"/>
            </a:xfrm>
            <a:custGeom>
              <a:avLst/>
              <a:gdLst/>
              <a:ahLst/>
              <a:cxnLst/>
              <a:rect l="l" t="t" r="r" b="b"/>
              <a:pathLst>
                <a:path w="24074" h="2523" extrusionOk="0">
                  <a:moveTo>
                    <a:pt x="61" y="0"/>
                  </a:moveTo>
                  <a:lnTo>
                    <a:pt x="1" y="1338"/>
                  </a:lnTo>
                  <a:lnTo>
                    <a:pt x="24013" y="2523"/>
                  </a:lnTo>
                  <a:lnTo>
                    <a:pt x="24074" y="1216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43"/>
            <p:cNvSpPr/>
            <p:nvPr/>
          </p:nvSpPr>
          <p:spPr>
            <a:xfrm>
              <a:off x="1476725" y="3273900"/>
              <a:ext cx="601875" cy="61575"/>
            </a:xfrm>
            <a:custGeom>
              <a:avLst/>
              <a:gdLst/>
              <a:ahLst/>
              <a:cxnLst/>
              <a:rect l="l" t="t" r="r" b="b"/>
              <a:pathLst>
                <a:path w="24075" h="2463" extrusionOk="0">
                  <a:moveTo>
                    <a:pt x="62" y="0"/>
                  </a:moveTo>
                  <a:lnTo>
                    <a:pt x="1" y="1338"/>
                  </a:lnTo>
                  <a:lnTo>
                    <a:pt x="23983" y="2462"/>
                  </a:lnTo>
                  <a:lnTo>
                    <a:pt x="24074" y="1155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43"/>
            <p:cNvSpPr/>
            <p:nvPr/>
          </p:nvSpPr>
          <p:spPr>
            <a:xfrm>
              <a:off x="1472950" y="3356725"/>
              <a:ext cx="298650" cy="47125"/>
            </a:xfrm>
            <a:custGeom>
              <a:avLst/>
              <a:gdLst/>
              <a:ahLst/>
              <a:cxnLst/>
              <a:rect l="l" t="t" r="r" b="b"/>
              <a:pathLst>
                <a:path w="11946" h="1885" extrusionOk="0">
                  <a:moveTo>
                    <a:pt x="61" y="0"/>
                  </a:moveTo>
                  <a:lnTo>
                    <a:pt x="0" y="1338"/>
                  </a:lnTo>
                  <a:lnTo>
                    <a:pt x="11885" y="1885"/>
                  </a:lnTo>
                  <a:lnTo>
                    <a:pt x="11946" y="578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43"/>
            <p:cNvSpPr/>
            <p:nvPr/>
          </p:nvSpPr>
          <p:spPr>
            <a:xfrm>
              <a:off x="989650" y="3069125"/>
              <a:ext cx="436950" cy="395900"/>
            </a:xfrm>
            <a:custGeom>
              <a:avLst/>
              <a:gdLst/>
              <a:ahLst/>
              <a:cxnLst/>
              <a:rect l="l" t="t" r="r" b="b"/>
              <a:pathLst>
                <a:path w="17478" h="15836" extrusionOk="0">
                  <a:moveTo>
                    <a:pt x="8720" y="0"/>
                  </a:moveTo>
                  <a:cubicBezTo>
                    <a:pt x="8099" y="0"/>
                    <a:pt x="7469" y="74"/>
                    <a:pt x="6839" y="228"/>
                  </a:cubicBezTo>
                  <a:cubicBezTo>
                    <a:pt x="2584" y="1291"/>
                    <a:pt x="0" y="5577"/>
                    <a:pt x="1064" y="9833"/>
                  </a:cubicBezTo>
                  <a:cubicBezTo>
                    <a:pt x="1944" y="13428"/>
                    <a:pt x="5179" y="15835"/>
                    <a:pt x="8747" y="15835"/>
                  </a:cubicBezTo>
                  <a:cubicBezTo>
                    <a:pt x="9371" y="15835"/>
                    <a:pt x="10005" y="15762"/>
                    <a:pt x="10639" y="15608"/>
                  </a:cubicBezTo>
                  <a:cubicBezTo>
                    <a:pt x="14864" y="14544"/>
                    <a:pt x="17478" y="10258"/>
                    <a:pt x="16414" y="6003"/>
                  </a:cubicBezTo>
                  <a:cubicBezTo>
                    <a:pt x="15509" y="2407"/>
                    <a:pt x="12269" y="0"/>
                    <a:pt x="872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43"/>
            <p:cNvSpPr/>
            <p:nvPr/>
          </p:nvSpPr>
          <p:spPr>
            <a:xfrm>
              <a:off x="1081600" y="3196825"/>
              <a:ext cx="224950" cy="268575"/>
            </a:xfrm>
            <a:custGeom>
              <a:avLst/>
              <a:gdLst/>
              <a:ahLst/>
              <a:cxnLst/>
              <a:rect l="l" t="t" r="r" b="b"/>
              <a:pathLst>
                <a:path w="8998" h="10743" extrusionOk="0">
                  <a:moveTo>
                    <a:pt x="5194" y="2624"/>
                  </a:moveTo>
                  <a:cubicBezTo>
                    <a:pt x="5364" y="2624"/>
                    <a:pt x="5530" y="2686"/>
                    <a:pt x="5654" y="2810"/>
                  </a:cubicBezTo>
                  <a:cubicBezTo>
                    <a:pt x="5715" y="2901"/>
                    <a:pt x="5745" y="2962"/>
                    <a:pt x="5715" y="2962"/>
                  </a:cubicBezTo>
                  <a:cubicBezTo>
                    <a:pt x="5715" y="2964"/>
                    <a:pt x="5713" y="2966"/>
                    <a:pt x="5710" y="2966"/>
                  </a:cubicBezTo>
                  <a:cubicBezTo>
                    <a:pt x="5676" y="2966"/>
                    <a:pt x="5477" y="2837"/>
                    <a:pt x="5228" y="2810"/>
                  </a:cubicBezTo>
                  <a:cubicBezTo>
                    <a:pt x="5197" y="2806"/>
                    <a:pt x="5167" y="2805"/>
                    <a:pt x="5137" y="2805"/>
                  </a:cubicBezTo>
                  <a:cubicBezTo>
                    <a:pt x="4961" y="2805"/>
                    <a:pt x="4820" y="2857"/>
                    <a:pt x="4752" y="2857"/>
                  </a:cubicBezTo>
                  <a:cubicBezTo>
                    <a:pt x="4732" y="2857"/>
                    <a:pt x="4718" y="2853"/>
                    <a:pt x="4712" y="2840"/>
                  </a:cubicBezTo>
                  <a:cubicBezTo>
                    <a:pt x="4712" y="2840"/>
                    <a:pt x="4742" y="2779"/>
                    <a:pt x="4833" y="2719"/>
                  </a:cubicBezTo>
                  <a:cubicBezTo>
                    <a:pt x="4947" y="2655"/>
                    <a:pt x="5072" y="2624"/>
                    <a:pt x="5194" y="2624"/>
                  </a:cubicBezTo>
                  <a:close/>
                  <a:moveTo>
                    <a:pt x="8194" y="2715"/>
                  </a:moveTo>
                  <a:cubicBezTo>
                    <a:pt x="8359" y="2715"/>
                    <a:pt x="8521" y="2777"/>
                    <a:pt x="8663" y="2901"/>
                  </a:cubicBezTo>
                  <a:cubicBezTo>
                    <a:pt x="8724" y="2992"/>
                    <a:pt x="8754" y="3053"/>
                    <a:pt x="8724" y="3053"/>
                  </a:cubicBezTo>
                  <a:cubicBezTo>
                    <a:pt x="8724" y="3056"/>
                    <a:pt x="8722" y="3057"/>
                    <a:pt x="8719" y="3057"/>
                  </a:cubicBezTo>
                  <a:cubicBezTo>
                    <a:pt x="8685" y="3057"/>
                    <a:pt x="8486" y="2929"/>
                    <a:pt x="8237" y="2901"/>
                  </a:cubicBezTo>
                  <a:cubicBezTo>
                    <a:pt x="8190" y="2890"/>
                    <a:pt x="8145" y="2886"/>
                    <a:pt x="8102" y="2886"/>
                  </a:cubicBezTo>
                  <a:cubicBezTo>
                    <a:pt x="7939" y="2886"/>
                    <a:pt x="7811" y="2946"/>
                    <a:pt x="7752" y="2946"/>
                  </a:cubicBezTo>
                  <a:cubicBezTo>
                    <a:pt x="7737" y="2946"/>
                    <a:pt x="7726" y="2942"/>
                    <a:pt x="7721" y="2931"/>
                  </a:cubicBezTo>
                  <a:cubicBezTo>
                    <a:pt x="7690" y="2901"/>
                    <a:pt x="7751" y="2871"/>
                    <a:pt x="7842" y="2810"/>
                  </a:cubicBezTo>
                  <a:cubicBezTo>
                    <a:pt x="7956" y="2746"/>
                    <a:pt x="8076" y="2715"/>
                    <a:pt x="8194" y="2715"/>
                  </a:cubicBezTo>
                  <a:close/>
                  <a:moveTo>
                    <a:pt x="5344" y="2897"/>
                  </a:moveTo>
                  <a:cubicBezTo>
                    <a:pt x="5415" y="2897"/>
                    <a:pt x="5492" y="2919"/>
                    <a:pt x="5563" y="2962"/>
                  </a:cubicBezTo>
                  <a:cubicBezTo>
                    <a:pt x="5684" y="3053"/>
                    <a:pt x="5684" y="3235"/>
                    <a:pt x="5593" y="3357"/>
                  </a:cubicBezTo>
                  <a:cubicBezTo>
                    <a:pt x="5533" y="3460"/>
                    <a:pt x="5446" y="3503"/>
                    <a:pt x="5359" y="3503"/>
                  </a:cubicBezTo>
                  <a:cubicBezTo>
                    <a:pt x="5139" y="3503"/>
                    <a:pt x="4919" y="3232"/>
                    <a:pt x="5137" y="2992"/>
                  </a:cubicBezTo>
                  <a:cubicBezTo>
                    <a:pt x="5186" y="2927"/>
                    <a:pt x="5261" y="2897"/>
                    <a:pt x="5344" y="2897"/>
                  </a:cubicBezTo>
                  <a:close/>
                  <a:moveTo>
                    <a:pt x="8420" y="2975"/>
                  </a:moveTo>
                  <a:cubicBezTo>
                    <a:pt x="8501" y="2975"/>
                    <a:pt x="8581" y="3015"/>
                    <a:pt x="8633" y="3083"/>
                  </a:cubicBezTo>
                  <a:cubicBezTo>
                    <a:pt x="8754" y="3205"/>
                    <a:pt x="8724" y="3387"/>
                    <a:pt x="8602" y="3478"/>
                  </a:cubicBezTo>
                  <a:cubicBezTo>
                    <a:pt x="8546" y="3535"/>
                    <a:pt x="8476" y="3559"/>
                    <a:pt x="8409" y="3559"/>
                  </a:cubicBezTo>
                  <a:cubicBezTo>
                    <a:pt x="8331" y="3559"/>
                    <a:pt x="8256" y="3527"/>
                    <a:pt x="8207" y="3478"/>
                  </a:cubicBezTo>
                  <a:cubicBezTo>
                    <a:pt x="8085" y="3357"/>
                    <a:pt x="8116" y="3144"/>
                    <a:pt x="8237" y="3053"/>
                  </a:cubicBezTo>
                  <a:cubicBezTo>
                    <a:pt x="8291" y="3000"/>
                    <a:pt x="8356" y="2975"/>
                    <a:pt x="8420" y="2975"/>
                  </a:cubicBezTo>
                  <a:close/>
                  <a:moveTo>
                    <a:pt x="851" y="2871"/>
                  </a:moveTo>
                  <a:cubicBezTo>
                    <a:pt x="912" y="2871"/>
                    <a:pt x="973" y="2871"/>
                    <a:pt x="1034" y="2901"/>
                  </a:cubicBezTo>
                  <a:cubicBezTo>
                    <a:pt x="1064" y="2931"/>
                    <a:pt x="1064" y="2962"/>
                    <a:pt x="1094" y="3022"/>
                  </a:cubicBezTo>
                  <a:lnTo>
                    <a:pt x="1094" y="3114"/>
                  </a:lnTo>
                  <a:cubicBezTo>
                    <a:pt x="1094" y="3114"/>
                    <a:pt x="1094" y="3083"/>
                    <a:pt x="1064" y="3022"/>
                  </a:cubicBezTo>
                  <a:cubicBezTo>
                    <a:pt x="1042" y="2978"/>
                    <a:pt x="1003" y="2950"/>
                    <a:pt x="948" y="2950"/>
                  </a:cubicBezTo>
                  <a:cubicBezTo>
                    <a:pt x="928" y="2950"/>
                    <a:pt x="906" y="2954"/>
                    <a:pt x="882" y="2962"/>
                  </a:cubicBezTo>
                  <a:cubicBezTo>
                    <a:pt x="791" y="2992"/>
                    <a:pt x="699" y="3083"/>
                    <a:pt x="669" y="3174"/>
                  </a:cubicBezTo>
                  <a:cubicBezTo>
                    <a:pt x="608" y="3326"/>
                    <a:pt x="578" y="3478"/>
                    <a:pt x="608" y="3630"/>
                  </a:cubicBezTo>
                  <a:cubicBezTo>
                    <a:pt x="608" y="3904"/>
                    <a:pt x="760" y="4147"/>
                    <a:pt x="973" y="4269"/>
                  </a:cubicBezTo>
                  <a:cubicBezTo>
                    <a:pt x="1018" y="4284"/>
                    <a:pt x="1056" y="4292"/>
                    <a:pt x="1094" y="4292"/>
                  </a:cubicBezTo>
                  <a:cubicBezTo>
                    <a:pt x="1132" y="4292"/>
                    <a:pt x="1170" y="4284"/>
                    <a:pt x="1216" y="4269"/>
                  </a:cubicBezTo>
                  <a:cubicBezTo>
                    <a:pt x="1246" y="4238"/>
                    <a:pt x="1277" y="4208"/>
                    <a:pt x="1277" y="4208"/>
                  </a:cubicBezTo>
                  <a:cubicBezTo>
                    <a:pt x="1307" y="4208"/>
                    <a:pt x="1246" y="4238"/>
                    <a:pt x="1186" y="4299"/>
                  </a:cubicBezTo>
                  <a:cubicBezTo>
                    <a:pt x="1125" y="4360"/>
                    <a:pt x="1003" y="4360"/>
                    <a:pt x="912" y="4360"/>
                  </a:cubicBezTo>
                  <a:cubicBezTo>
                    <a:pt x="639" y="4238"/>
                    <a:pt x="456" y="3934"/>
                    <a:pt x="456" y="3630"/>
                  </a:cubicBezTo>
                  <a:cubicBezTo>
                    <a:pt x="456" y="3448"/>
                    <a:pt x="487" y="3296"/>
                    <a:pt x="547" y="3144"/>
                  </a:cubicBezTo>
                  <a:cubicBezTo>
                    <a:pt x="608" y="3022"/>
                    <a:pt x="699" y="2901"/>
                    <a:pt x="851" y="2871"/>
                  </a:cubicBezTo>
                  <a:close/>
                  <a:moveTo>
                    <a:pt x="6687" y="2962"/>
                  </a:moveTo>
                  <a:lnTo>
                    <a:pt x="6687" y="2962"/>
                  </a:lnTo>
                  <a:cubicBezTo>
                    <a:pt x="6870" y="3418"/>
                    <a:pt x="7052" y="3934"/>
                    <a:pt x="7143" y="4451"/>
                  </a:cubicBezTo>
                  <a:cubicBezTo>
                    <a:pt x="7204" y="4633"/>
                    <a:pt x="7234" y="4816"/>
                    <a:pt x="7295" y="5029"/>
                  </a:cubicBezTo>
                  <a:cubicBezTo>
                    <a:pt x="7326" y="5120"/>
                    <a:pt x="7326" y="5211"/>
                    <a:pt x="7295" y="5333"/>
                  </a:cubicBezTo>
                  <a:cubicBezTo>
                    <a:pt x="7265" y="5363"/>
                    <a:pt x="7204" y="5424"/>
                    <a:pt x="7143" y="5424"/>
                  </a:cubicBezTo>
                  <a:lnTo>
                    <a:pt x="7022" y="5424"/>
                  </a:lnTo>
                  <a:cubicBezTo>
                    <a:pt x="6870" y="5424"/>
                    <a:pt x="6718" y="5393"/>
                    <a:pt x="6566" y="5363"/>
                  </a:cubicBezTo>
                  <a:cubicBezTo>
                    <a:pt x="6718" y="5302"/>
                    <a:pt x="6870" y="5302"/>
                    <a:pt x="7022" y="5302"/>
                  </a:cubicBezTo>
                  <a:cubicBezTo>
                    <a:pt x="7113" y="5302"/>
                    <a:pt x="7174" y="5302"/>
                    <a:pt x="7174" y="5272"/>
                  </a:cubicBezTo>
                  <a:cubicBezTo>
                    <a:pt x="7174" y="5211"/>
                    <a:pt x="7174" y="5120"/>
                    <a:pt x="7143" y="5059"/>
                  </a:cubicBezTo>
                  <a:cubicBezTo>
                    <a:pt x="7082" y="4877"/>
                    <a:pt x="7052" y="4664"/>
                    <a:pt x="6991" y="4481"/>
                  </a:cubicBezTo>
                  <a:cubicBezTo>
                    <a:pt x="6839" y="3965"/>
                    <a:pt x="6718" y="3478"/>
                    <a:pt x="6687" y="2962"/>
                  </a:cubicBezTo>
                  <a:close/>
                  <a:moveTo>
                    <a:pt x="5609" y="5515"/>
                  </a:moveTo>
                  <a:cubicBezTo>
                    <a:pt x="5612" y="5515"/>
                    <a:pt x="6477" y="6066"/>
                    <a:pt x="6961" y="6092"/>
                  </a:cubicBezTo>
                  <a:cubicBezTo>
                    <a:pt x="6817" y="6277"/>
                    <a:pt x="6591" y="6378"/>
                    <a:pt x="6356" y="6378"/>
                  </a:cubicBezTo>
                  <a:cubicBezTo>
                    <a:pt x="6243" y="6378"/>
                    <a:pt x="6128" y="6355"/>
                    <a:pt x="6019" y="6305"/>
                  </a:cubicBezTo>
                  <a:cubicBezTo>
                    <a:pt x="5441" y="6032"/>
                    <a:pt x="5654" y="5545"/>
                    <a:pt x="5654" y="5545"/>
                  </a:cubicBezTo>
                  <a:cubicBezTo>
                    <a:pt x="5622" y="5524"/>
                    <a:pt x="5608" y="5515"/>
                    <a:pt x="5609" y="5515"/>
                  </a:cubicBezTo>
                  <a:close/>
                  <a:moveTo>
                    <a:pt x="3175" y="1"/>
                  </a:moveTo>
                  <a:cubicBezTo>
                    <a:pt x="2283" y="1"/>
                    <a:pt x="2310" y="1138"/>
                    <a:pt x="2310" y="1138"/>
                  </a:cubicBezTo>
                  <a:lnTo>
                    <a:pt x="2219" y="4117"/>
                  </a:lnTo>
                  <a:lnTo>
                    <a:pt x="1702" y="4117"/>
                  </a:lnTo>
                  <a:lnTo>
                    <a:pt x="1459" y="2323"/>
                  </a:lnTo>
                  <a:lnTo>
                    <a:pt x="1003" y="2323"/>
                  </a:lnTo>
                  <a:cubicBezTo>
                    <a:pt x="578" y="2384"/>
                    <a:pt x="0" y="2658"/>
                    <a:pt x="31" y="3782"/>
                  </a:cubicBezTo>
                  <a:cubicBezTo>
                    <a:pt x="54" y="4732"/>
                    <a:pt x="606" y="4958"/>
                    <a:pt x="1083" y="4958"/>
                  </a:cubicBezTo>
                  <a:cubicBezTo>
                    <a:pt x="1232" y="4958"/>
                    <a:pt x="1374" y="4936"/>
                    <a:pt x="1490" y="4907"/>
                  </a:cubicBezTo>
                  <a:lnTo>
                    <a:pt x="1490" y="4907"/>
                  </a:lnTo>
                  <a:lnTo>
                    <a:pt x="1307" y="9770"/>
                  </a:lnTo>
                  <a:cubicBezTo>
                    <a:pt x="2341" y="10348"/>
                    <a:pt x="3496" y="10682"/>
                    <a:pt x="4681" y="10743"/>
                  </a:cubicBezTo>
                  <a:cubicBezTo>
                    <a:pt x="5198" y="10743"/>
                    <a:pt x="5684" y="10713"/>
                    <a:pt x="6201" y="10652"/>
                  </a:cubicBezTo>
                  <a:cubicBezTo>
                    <a:pt x="6231" y="10196"/>
                    <a:pt x="6292" y="9649"/>
                    <a:pt x="6323" y="9284"/>
                  </a:cubicBezTo>
                  <a:cubicBezTo>
                    <a:pt x="4316" y="9254"/>
                    <a:pt x="3861" y="7734"/>
                    <a:pt x="3860" y="7734"/>
                  </a:cubicBezTo>
                  <a:lnTo>
                    <a:pt x="3860" y="7734"/>
                  </a:lnTo>
                  <a:cubicBezTo>
                    <a:pt x="4590" y="8311"/>
                    <a:pt x="5471" y="8676"/>
                    <a:pt x="6383" y="8767"/>
                  </a:cubicBezTo>
                  <a:lnTo>
                    <a:pt x="6383" y="8798"/>
                  </a:lnTo>
                  <a:cubicBezTo>
                    <a:pt x="6414" y="8798"/>
                    <a:pt x="8420" y="8676"/>
                    <a:pt x="8663" y="6700"/>
                  </a:cubicBezTo>
                  <a:cubicBezTo>
                    <a:pt x="8815" y="5241"/>
                    <a:pt x="8937" y="2445"/>
                    <a:pt x="8997" y="1016"/>
                  </a:cubicBezTo>
                  <a:lnTo>
                    <a:pt x="8997" y="1016"/>
                  </a:lnTo>
                  <a:cubicBezTo>
                    <a:pt x="8997" y="1016"/>
                    <a:pt x="8967" y="1016"/>
                    <a:pt x="8967" y="1047"/>
                  </a:cubicBezTo>
                  <a:cubicBezTo>
                    <a:pt x="8663" y="1199"/>
                    <a:pt x="8298" y="1260"/>
                    <a:pt x="7964" y="1260"/>
                  </a:cubicBezTo>
                  <a:cubicBezTo>
                    <a:pt x="7801" y="1276"/>
                    <a:pt x="7643" y="1283"/>
                    <a:pt x="7488" y="1283"/>
                  </a:cubicBezTo>
                  <a:cubicBezTo>
                    <a:pt x="5624" y="1283"/>
                    <a:pt x="4354" y="182"/>
                    <a:pt x="3344" y="13"/>
                  </a:cubicBezTo>
                  <a:cubicBezTo>
                    <a:pt x="3284" y="5"/>
                    <a:pt x="3228" y="1"/>
                    <a:pt x="3175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43"/>
            <p:cNvSpPr/>
            <p:nvPr/>
          </p:nvSpPr>
          <p:spPr>
            <a:xfrm>
              <a:off x="1283725" y="3271200"/>
              <a:ext cx="16750" cy="14600"/>
            </a:xfrm>
            <a:custGeom>
              <a:avLst/>
              <a:gdLst/>
              <a:ahLst/>
              <a:cxnLst/>
              <a:rect l="l" t="t" r="r" b="b"/>
              <a:pathLst>
                <a:path w="670" h="584" extrusionOk="0">
                  <a:moveTo>
                    <a:pt x="335" y="0"/>
                  </a:moveTo>
                  <a:cubicBezTo>
                    <a:pt x="271" y="0"/>
                    <a:pt x="206" y="25"/>
                    <a:pt x="152" y="78"/>
                  </a:cubicBezTo>
                  <a:cubicBezTo>
                    <a:pt x="31" y="169"/>
                    <a:pt x="0" y="382"/>
                    <a:pt x="122" y="503"/>
                  </a:cubicBezTo>
                  <a:cubicBezTo>
                    <a:pt x="171" y="552"/>
                    <a:pt x="246" y="584"/>
                    <a:pt x="324" y="584"/>
                  </a:cubicBezTo>
                  <a:cubicBezTo>
                    <a:pt x="391" y="584"/>
                    <a:pt x="461" y="560"/>
                    <a:pt x="517" y="503"/>
                  </a:cubicBezTo>
                  <a:cubicBezTo>
                    <a:pt x="639" y="412"/>
                    <a:pt x="669" y="230"/>
                    <a:pt x="548" y="108"/>
                  </a:cubicBezTo>
                  <a:cubicBezTo>
                    <a:pt x="496" y="40"/>
                    <a:pt x="416" y="0"/>
                    <a:pt x="3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43"/>
            <p:cNvSpPr/>
            <p:nvPr/>
          </p:nvSpPr>
          <p:spPr>
            <a:xfrm>
              <a:off x="1274600" y="3264675"/>
              <a:ext cx="26625" cy="8575"/>
            </a:xfrm>
            <a:custGeom>
              <a:avLst/>
              <a:gdLst/>
              <a:ahLst/>
              <a:cxnLst/>
              <a:rect l="l" t="t" r="r" b="b"/>
              <a:pathLst>
                <a:path w="1065" h="343" extrusionOk="0">
                  <a:moveTo>
                    <a:pt x="474" y="1"/>
                  </a:moveTo>
                  <a:cubicBezTo>
                    <a:pt x="356" y="1"/>
                    <a:pt x="236" y="32"/>
                    <a:pt x="122" y="96"/>
                  </a:cubicBezTo>
                  <a:cubicBezTo>
                    <a:pt x="31" y="157"/>
                    <a:pt x="1" y="217"/>
                    <a:pt x="1" y="217"/>
                  </a:cubicBezTo>
                  <a:cubicBezTo>
                    <a:pt x="4" y="221"/>
                    <a:pt x="10" y="222"/>
                    <a:pt x="18" y="222"/>
                  </a:cubicBezTo>
                  <a:cubicBezTo>
                    <a:pt x="66" y="222"/>
                    <a:pt x="192" y="170"/>
                    <a:pt x="358" y="170"/>
                  </a:cubicBezTo>
                  <a:cubicBezTo>
                    <a:pt x="408" y="170"/>
                    <a:pt x="461" y="174"/>
                    <a:pt x="517" y="187"/>
                  </a:cubicBezTo>
                  <a:cubicBezTo>
                    <a:pt x="766" y="215"/>
                    <a:pt x="940" y="343"/>
                    <a:pt x="992" y="343"/>
                  </a:cubicBezTo>
                  <a:cubicBezTo>
                    <a:pt x="997" y="343"/>
                    <a:pt x="1001" y="342"/>
                    <a:pt x="1004" y="339"/>
                  </a:cubicBezTo>
                  <a:cubicBezTo>
                    <a:pt x="1065" y="308"/>
                    <a:pt x="1004" y="278"/>
                    <a:pt x="943" y="187"/>
                  </a:cubicBezTo>
                  <a:cubicBezTo>
                    <a:pt x="801" y="63"/>
                    <a:pt x="639" y="1"/>
                    <a:pt x="4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43"/>
            <p:cNvSpPr/>
            <p:nvPr/>
          </p:nvSpPr>
          <p:spPr>
            <a:xfrm>
              <a:off x="1206400" y="3269225"/>
              <a:ext cx="18850" cy="14625"/>
            </a:xfrm>
            <a:custGeom>
              <a:avLst/>
              <a:gdLst/>
              <a:ahLst/>
              <a:cxnLst/>
              <a:rect l="l" t="t" r="r" b="b"/>
              <a:pathLst>
                <a:path w="754" h="585" extrusionOk="0">
                  <a:moveTo>
                    <a:pt x="352" y="1"/>
                  </a:moveTo>
                  <a:cubicBezTo>
                    <a:pt x="269" y="1"/>
                    <a:pt x="194" y="31"/>
                    <a:pt x="145" y="96"/>
                  </a:cubicBezTo>
                  <a:cubicBezTo>
                    <a:pt x="0" y="299"/>
                    <a:pt x="132" y="585"/>
                    <a:pt x="381" y="585"/>
                  </a:cubicBezTo>
                  <a:cubicBezTo>
                    <a:pt x="393" y="585"/>
                    <a:pt x="406" y="584"/>
                    <a:pt x="419" y="582"/>
                  </a:cubicBezTo>
                  <a:cubicBezTo>
                    <a:pt x="662" y="552"/>
                    <a:pt x="753" y="218"/>
                    <a:pt x="571" y="66"/>
                  </a:cubicBezTo>
                  <a:cubicBezTo>
                    <a:pt x="500" y="23"/>
                    <a:pt x="423" y="1"/>
                    <a:pt x="3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43"/>
            <p:cNvSpPr/>
            <p:nvPr/>
          </p:nvSpPr>
          <p:spPr>
            <a:xfrm>
              <a:off x="1199375" y="3262400"/>
              <a:ext cx="25100" cy="8800"/>
            </a:xfrm>
            <a:custGeom>
              <a:avLst/>
              <a:gdLst/>
              <a:ahLst/>
              <a:cxnLst/>
              <a:rect l="l" t="t" r="r" b="b"/>
              <a:pathLst>
                <a:path w="1004" h="352" extrusionOk="0">
                  <a:moveTo>
                    <a:pt x="483" y="1"/>
                  </a:moveTo>
                  <a:cubicBezTo>
                    <a:pt x="361" y="1"/>
                    <a:pt x="236" y="32"/>
                    <a:pt x="122" y="96"/>
                  </a:cubicBezTo>
                  <a:cubicBezTo>
                    <a:pt x="31" y="156"/>
                    <a:pt x="1" y="217"/>
                    <a:pt x="1" y="217"/>
                  </a:cubicBezTo>
                  <a:cubicBezTo>
                    <a:pt x="5" y="222"/>
                    <a:pt x="13" y="223"/>
                    <a:pt x="25" y="223"/>
                  </a:cubicBezTo>
                  <a:cubicBezTo>
                    <a:pt x="83" y="223"/>
                    <a:pt x="222" y="180"/>
                    <a:pt x="401" y="180"/>
                  </a:cubicBezTo>
                  <a:cubicBezTo>
                    <a:pt x="438" y="180"/>
                    <a:pt x="477" y="182"/>
                    <a:pt x="517" y="187"/>
                  </a:cubicBezTo>
                  <a:cubicBezTo>
                    <a:pt x="752" y="213"/>
                    <a:pt x="920" y="351"/>
                    <a:pt x="982" y="351"/>
                  </a:cubicBezTo>
                  <a:cubicBezTo>
                    <a:pt x="992" y="351"/>
                    <a:pt x="999" y="347"/>
                    <a:pt x="1004" y="339"/>
                  </a:cubicBezTo>
                  <a:cubicBezTo>
                    <a:pt x="1004" y="339"/>
                    <a:pt x="1004" y="278"/>
                    <a:pt x="943" y="187"/>
                  </a:cubicBezTo>
                  <a:cubicBezTo>
                    <a:pt x="819" y="63"/>
                    <a:pt x="653" y="1"/>
                    <a:pt x="4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43"/>
            <p:cNvSpPr/>
            <p:nvPr/>
          </p:nvSpPr>
          <p:spPr>
            <a:xfrm>
              <a:off x="1245725" y="3270850"/>
              <a:ext cx="19025" cy="61575"/>
            </a:xfrm>
            <a:custGeom>
              <a:avLst/>
              <a:gdLst/>
              <a:ahLst/>
              <a:cxnLst/>
              <a:rect l="l" t="t" r="r" b="b"/>
              <a:pathLst>
                <a:path w="761" h="2463" extrusionOk="0">
                  <a:moveTo>
                    <a:pt x="122" y="1"/>
                  </a:moveTo>
                  <a:lnTo>
                    <a:pt x="122" y="1"/>
                  </a:lnTo>
                  <a:cubicBezTo>
                    <a:pt x="183" y="517"/>
                    <a:pt x="274" y="1004"/>
                    <a:pt x="426" y="1520"/>
                  </a:cubicBezTo>
                  <a:cubicBezTo>
                    <a:pt x="487" y="1703"/>
                    <a:pt x="517" y="1916"/>
                    <a:pt x="578" y="2098"/>
                  </a:cubicBezTo>
                  <a:cubicBezTo>
                    <a:pt x="609" y="2159"/>
                    <a:pt x="609" y="2250"/>
                    <a:pt x="609" y="2311"/>
                  </a:cubicBezTo>
                  <a:cubicBezTo>
                    <a:pt x="609" y="2341"/>
                    <a:pt x="548" y="2341"/>
                    <a:pt x="457" y="2341"/>
                  </a:cubicBezTo>
                  <a:cubicBezTo>
                    <a:pt x="305" y="2341"/>
                    <a:pt x="153" y="2341"/>
                    <a:pt x="1" y="2402"/>
                  </a:cubicBezTo>
                  <a:cubicBezTo>
                    <a:pt x="153" y="2432"/>
                    <a:pt x="305" y="2463"/>
                    <a:pt x="457" y="2463"/>
                  </a:cubicBezTo>
                  <a:lnTo>
                    <a:pt x="578" y="2463"/>
                  </a:lnTo>
                  <a:cubicBezTo>
                    <a:pt x="639" y="2463"/>
                    <a:pt x="700" y="2402"/>
                    <a:pt x="730" y="2372"/>
                  </a:cubicBezTo>
                  <a:cubicBezTo>
                    <a:pt x="761" y="2250"/>
                    <a:pt x="761" y="2159"/>
                    <a:pt x="730" y="2068"/>
                  </a:cubicBezTo>
                  <a:cubicBezTo>
                    <a:pt x="669" y="1855"/>
                    <a:pt x="639" y="1672"/>
                    <a:pt x="578" y="1460"/>
                  </a:cubicBezTo>
                  <a:cubicBezTo>
                    <a:pt x="487" y="973"/>
                    <a:pt x="335" y="457"/>
                    <a:pt x="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43"/>
            <p:cNvSpPr/>
            <p:nvPr/>
          </p:nvSpPr>
          <p:spPr>
            <a:xfrm>
              <a:off x="1218375" y="3335225"/>
              <a:ext cx="37250" cy="21825"/>
            </a:xfrm>
            <a:custGeom>
              <a:avLst/>
              <a:gdLst/>
              <a:ahLst/>
              <a:cxnLst/>
              <a:rect l="l" t="t" r="r" b="b"/>
              <a:pathLst>
                <a:path w="1490" h="873" extrusionOk="0">
                  <a:moveTo>
                    <a:pt x="147" y="1"/>
                  </a:moveTo>
                  <a:cubicBezTo>
                    <a:pt x="141" y="1"/>
                    <a:pt x="152" y="13"/>
                    <a:pt x="183" y="40"/>
                  </a:cubicBezTo>
                  <a:cubicBezTo>
                    <a:pt x="183" y="40"/>
                    <a:pt x="0" y="496"/>
                    <a:pt x="578" y="800"/>
                  </a:cubicBezTo>
                  <a:cubicBezTo>
                    <a:pt x="677" y="849"/>
                    <a:pt x="786" y="873"/>
                    <a:pt x="895" y="873"/>
                  </a:cubicBezTo>
                  <a:cubicBezTo>
                    <a:pt x="1120" y="873"/>
                    <a:pt x="1346" y="771"/>
                    <a:pt x="1490" y="587"/>
                  </a:cubicBezTo>
                  <a:cubicBezTo>
                    <a:pt x="1012" y="560"/>
                    <a:pt x="187" y="1"/>
                    <a:pt x="1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43"/>
            <p:cNvSpPr/>
            <p:nvPr/>
          </p:nvSpPr>
          <p:spPr>
            <a:xfrm>
              <a:off x="1178850" y="3390150"/>
              <a:ext cx="62350" cy="38025"/>
            </a:xfrm>
            <a:custGeom>
              <a:avLst/>
              <a:gdLst/>
              <a:ahLst/>
              <a:cxnLst/>
              <a:rect l="l" t="t" r="r" b="b"/>
              <a:pathLst>
                <a:path w="2494" h="1521" extrusionOk="0">
                  <a:moveTo>
                    <a:pt x="1" y="1"/>
                  </a:moveTo>
                  <a:cubicBezTo>
                    <a:pt x="1" y="1"/>
                    <a:pt x="457" y="1490"/>
                    <a:pt x="2463" y="1521"/>
                  </a:cubicBezTo>
                  <a:lnTo>
                    <a:pt x="2493" y="1034"/>
                  </a:lnTo>
                  <a:lnTo>
                    <a:pt x="2493" y="1004"/>
                  </a:lnTo>
                  <a:cubicBezTo>
                    <a:pt x="1581" y="913"/>
                    <a:pt x="700" y="578"/>
                    <a:pt x="1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43"/>
            <p:cNvSpPr/>
            <p:nvPr/>
          </p:nvSpPr>
          <p:spPr>
            <a:xfrm>
              <a:off x="1098300" y="3107175"/>
              <a:ext cx="224750" cy="191825"/>
            </a:xfrm>
            <a:custGeom>
              <a:avLst/>
              <a:gdLst/>
              <a:ahLst/>
              <a:cxnLst/>
              <a:rect l="l" t="t" r="r" b="b"/>
              <a:pathLst>
                <a:path w="8990" h="7673" extrusionOk="0">
                  <a:moveTo>
                    <a:pt x="7750" y="0"/>
                  </a:moveTo>
                  <a:cubicBezTo>
                    <a:pt x="7630" y="0"/>
                    <a:pt x="7509" y="25"/>
                    <a:pt x="7387" y="73"/>
                  </a:cubicBezTo>
                  <a:cubicBezTo>
                    <a:pt x="6962" y="256"/>
                    <a:pt x="6597" y="590"/>
                    <a:pt x="6171" y="712"/>
                  </a:cubicBezTo>
                  <a:cubicBezTo>
                    <a:pt x="5920" y="762"/>
                    <a:pt x="5660" y="785"/>
                    <a:pt x="5401" y="785"/>
                  </a:cubicBezTo>
                  <a:cubicBezTo>
                    <a:pt x="5189" y="785"/>
                    <a:pt x="4978" y="769"/>
                    <a:pt x="4773" y="742"/>
                  </a:cubicBezTo>
                  <a:cubicBezTo>
                    <a:pt x="4256" y="742"/>
                    <a:pt x="3740" y="864"/>
                    <a:pt x="3314" y="1168"/>
                  </a:cubicBezTo>
                  <a:cubicBezTo>
                    <a:pt x="2889" y="1472"/>
                    <a:pt x="2615" y="1958"/>
                    <a:pt x="2615" y="2475"/>
                  </a:cubicBezTo>
                  <a:cubicBezTo>
                    <a:pt x="2350" y="2438"/>
                    <a:pt x="2074" y="2407"/>
                    <a:pt x="1807" y="2407"/>
                  </a:cubicBezTo>
                  <a:cubicBezTo>
                    <a:pt x="1401" y="2407"/>
                    <a:pt x="1012" y="2480"/>
                    <a:pt x="700" y="2718"/>
                  </a:cubicBezTo>
                  <a:cubicBezTo>
                    <a:pt x="274" y="3083"/>
                    <a:pt x="1" y="3599"/>
                    <a:pt x="1" y="4177"/>
                  </a:cubicBezTo>
                  <a:cubicBezTo>
                    <a:pt x="31" y="4724"/>
                    <a:pt x="123" y="5271"/>
                    <a:pt x="305" y="5788"/>
                  </a:cubicBezTo>
                  <a:cubicBezTo>
                    <a:pt x="335" y="5818"/>
                    <a:pt x="335" y="5849"/>
                    <a:pt x="335" y="5879"/>
                  </a:cubicBezTo>
                  <a:lnTo>
                    <a:pt x="791" y="5879"/>
                  </a:lnTo>
                  <a:lnTo>
                    <a:pt x="1034" y="7672"/>
                  </a:lnTo>
                  <a:lnTo>
                    <a:pt x="1551" y="7672"/>
                  </a:lnTo>
                  <a:lnTo>
                    <a:pt x="1642" y="4694"/>
                  </a:lnTo>
                  <a:cubicBezTo>
                    <a:pt x="1642" y="4694"/>
                    <a:pt x="1615" y="3586"/>
                    <a:pt x="2503" y="3586"/>
                  </a:cubicBezTo>
                  <a:cubicBezTo>
                    <a:pt x="2557" y="3586"/>
                    <a:pt x="2615" y="3591"/>
                    <a:pt x="2676" y="3599"/>
                  </a:cubicBezTo>
                  <a:cubicBezTo>
                    <a:pt x="3688" y="3740"/>
                    <a:pt x="4960" y="4869"/>
                    <a:pt x="6830" y="4869"/>
                  </a:cubicBezTo>
                  <a:cubicBezTo>
                    <a:pt x="6981" y="4869"/>
                    <a:pt x="7136" y="4861"/>
                    <a:pt x="7296" y="4846"/>
                  </a:cubicBezTo>
                  <a:cubicBezTo>
                    <a:pt x="7630" y="4846"/>
                    <a:pt x="7995" y="4754"/>
                    <a:pt x="8299" y="4602"/>
                  </a:cubicBezTo>
                  <a:cubicBezTo>
                    <a:pt x="8299" y="4602"/>
                    <a:pt x="8329" y="4572"/>
                    <a:pt x="8329" y="4572"/>
                  </a:cubicBezTo>
                  <a:cubicBezTo>
                    <a:pt x="8603" y="4390"/>
                    <a:pt x="8785" y="4086"/>
                    <a:pt x="8785" y="3751"/>
                  </a:cubicBezTo>
                  <a:cubicBezTo>
                    <a:pt x="8758" y="3421"/>
                    <a:pt x="8506" y="3166"/>
                    <a:pt x="8188" y="3143"/>
                  </a:cubicBezTo>
                  <a:lnTo>
                    <a:pt x="8188" y="3143"/>
                  </a:lnTo>
                  <a:cubicBezTo>
                    <a:pt x="8653" y="3109"/>
                    <a:pt x="8990" y="2655"/>
                    <a:pt x="8876" y="2201"/>
                  </a:cubicBezTo>
                  <a:cubicBezTo>
                    <a:pt x="8789" y="1829"/>
                    <a:pt x="8465" y="1614"/>
                    <a:pt x="8131" y="1614"/>
                  </a:cubicBezTo>
                  <a:cubicBezTo>
                    <a:pt x="8002" y="1614"/>
                    <a:pt x="7871" y="1647"/>
                    <a:pt x="7752" y="1715"/>
                  </a:cubicBezTo>
                  <a:cubicBezTo>
                    <a:pt x="7995" y="1532"/>
                    <a:pt x="8208" y="1320"/>
                    <a:pt x="8360" y="1046"/>
                  </a:cubicBezTo>
                  <a:cubicBezTo>
                    <a:pt x="8512" y="742"/>
                    <a:pt x="8481" y="408"/>
                    <a:pt x="8269" y="165"/>
                  </a:cubicBezTo>
                  <a:cubicBezTo>
                    <a:pt x="8104" y="55"/>
                    <a:pt x="7929" y="0"/>
                    <a:pt x="7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43"/>
            <p:cNvSpPr/>
            <p:nvPr/>
          </p:nvSpPr>
          <p:spPr>
            <a:xfrm>
              <a:off x="1092225" y="3268250"/>
              <a:ext cx="19800" cy="37150"/>
            </a:xfrm>
            <a:custGeom>
              <a:avLst/>
              <a:gdLst/>
              <a:ahLst/>
              <a:cxnLst/>
              <a:rect l="l" t="t" r="r" b="b"/>
              <a:pathLst>
                <a:path w="792" h="1486" extrusionOk="0">
                  <a:moveTo>
                    <a:pt x="449" y="1"/>
                  </a:moveTo>
                  <a:cubicBezTo>
                    <a:pt x="432" y="1"/>
                    <a:pt x="414" y="5"/>
                    <a:pt x="396" y="14"/>
                  </a:cubicBezTo>
                  <a:cubicBezTo>
                    <a:pt x="244" y="44"/>
                    <a:pt x="122" y="135"/>
                    <a:pt x="92" y="287"/>
                  </a:cubicBezTo>
                  <a:cubicBezTo>
                    <a:pt x="31" y="439"/>
                    <a:pt x="1" y="591"/>
                    <a:pt x="1" y="773"/>
                  </a:cubicBezTo>
                  <a:cubicBezTo>
                    <a:pt x="1" y="1077"/>
                    <a:pt x="183" y="1351"/>
                    <a:pt x="457" y="1473"/>
                  </a:cubicBezTo>
                  <a:cubicBezTo>
                    <a:pt x="483" y="1481"/>
                    <a:pt x="510" y="1485"/>
                    <a:pt x="537" y="1485"/>
                  </a:cubicBezTo>
                  <a:cubicBezTo>
                    <a:pt x="601" y="1485"/>
                    <a:pt x="666" y="1464"/>
                    <a:pt x="730" y="1442"/>
                  </a:cubicBezTo>
                  <a:cubicBezTo>
                    <a:pt x="790" y="1383"/>
                    <a:pt x="791" y="1352"/>
                    <a:pt x="791" y="1351"/>
                  </a:cubicBezTo>
                  <a:lnTo>
                    <a:pt x="791" y="1351"/>
                  </a:lnTo>
                  <a:cubicBezTo>
                    <a:pt x="791" y="1352"/>
                    <a:pt x="790" y="1382"/>
                    <a:pt x="730" y="1412"/>
                  </a:cubicBezTo>
                  <a:cubicBezTo>
                    <a:pt x="700" y="1427"/>
                    <a:pt x="662" y="1435"/>
                    <a:pt x="624" y="1435"/>
                  </a:cubicBezTo>
                  <a:cubicBezTo>
                    <a:pt x="586" y="1435"/>
                    <a:pt x="548" y="1427"/>
                    <a:pt x="517" y="1412"/>
                  </a:cubicBezTo>
                  <a:cubicBezTo>
                    <a:pt x="274" y="1260"/>
                    <a:pt x="153" y="1017"/>
                    <a:pt x="153" y="743"/>
                  </a:cubicBezTo>
                  <a:cubicBezTo>
                    <a:pt x="122" y="591"/>
                    <a:pt x="153" y="469"/>
                    <a:pt x="214" y="317"/>
                  </a:cubicBezTo>
                  <a:cubicBezTo>
                    <a:pt x="244" y="226"/>
                    <a:pt x="305" y="135"/>
                    <a:pt x="426" y="74"/>
                  </a:cubicBezTo>
                  <a:cubicBezTo>
                    <a:pt x="487" y="74"/>
                    <a:pt x="578" y="105"/>
                    <a:pt x="609" y="165"/>
                  </a:cubicBezTo>
                  <a:cubicBezTo>
                    <a:pt x="639" y="226"/>
                    <a:pt x="609" y="257"/>
                    <a:pt x="639" y="257"/>
                  </a:cubicBezTo>
                  <a:cubicBezTo>
                    <a:pt x="639" y="257"/>
                    <a:pt x="669" y="226"/>
                    <a:pt x="639" y="135"/>
                  </a:cubicBezTo>
                  <a:cubicBezTo>
                    <a:pt x="609" y="105"/>
                    <a:pt x="578" y="74"/>
                    <a:pt x="548" y="44"/>
                  </a:cubicBezTo>
                  <a:cubicBezTo>
                    <a:pt x="526" y="22"/>
                    <a:pt x="490" y="1"/>
                    <a:pt x="449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43"/>
            <p:cNvSpPr/>
            <p:nvPr/>
          </p:nvSpPr>
          <p:spPr>
            <a:xfrm>
              <a:off x="1248775" y="2934225"/>
              <a:ext cx="267500" cy="626975"/>
            </a:xfrm>
            <a:custGeom>
              <a:avLst/>
              <a:gdLst/>
              <a:ahLst/>
              <a:cxnLst/>
              <a:rect l="l" t="t" r="r" b="b"/>
              <a:pathLst>
                <a:path w="10700" h="25079" extrusionOk="0">
                  <a:moveTo>
                    <a:pt x="4803" y="0"/>
                  </a:moveTo>
                  <a:lnTo>
                    <a:pt x="4043" y="943"/>
                  </a:lnTo>
                  <a:cubicBezTo>
                    <a:pt x="0" y="5988"/>
                    <a:pt x="1429" y="16080"/>
                    <a:pt x="2219" y="20122"/>
                  </a:cubicBezTo>
                  <a:lnTo>
                    <a:pt x="2645" y="22341"/>
                  </a:lnTo>
                  <a:cubicBezTo>
                    <a:pt x="2645" y="22341"/>
                    <a:pt x="2979" y="24773"/>
                    <a:pt x="3313" y="24894"/>
                  </a:cubicBezTo>
                  <a:cubicBezTo>
                    <a:pt x="3366" y="24921"/>
                    <a:pt x="3415" y="24931"/>
                    <a:pt x="3459" y="24931"/>
                  </a:cubicBezTo>
                  <a:cubicBezTo>
                    <a:pt x="3675" y="24931"/>
                    <a:pt x="3800" y="24682"/>
                    <a:pt x="3800" y="24682"/>
                  </a:cubicBezTo>
                  <a:cubicBezTo>
                    <a:pt x="3800" y="24682"/>
                    <a:pt x="4111" y="25078"/>
                    <a:pt x="4379" y="25078"/>
                  </a:cubicBezTo>
                  <a:cubicBezTo>
                    <a:pt x="4389" y="25078"/>
                    <a:pt x="4398" y="25078"/>
                    <a:pt x="4408" y="25077"/>
                  </a:cubicBezTo>
                  <a:cubicBezTo>
                    <a:pt x="4772" y="25016"/>
                    <a:pt x="4924" y="24378"/>
                    <a:pt x="4924" y="24378"/>
                  </a:cubicBezTo>
                  <a:cubicBezTo>
                    <a:pt x="4924" y="24378"/>
                    <a:pt x="5259" y="24894"/>
                    <a:pt x="5563" y="24894"/>
                  </a:cubicBezTo>
                  <a:cubicBezTo>
                    <a:pt x="5927" y="24894"/>
                    <a:pt x="6019" y="24287"/>
                    <a:pt x="6019" y="24287"/>
                  </a:cubicBezTo>
                  <a:cubicBezTo>
                    <a:pt x="6201" y="24590"/>
                    <a:pt x="6535" y="24803"/>
                    <a:pt x="6900" y="24803"/>
                  </a:cubicBezTo>
                  <a:cubicBezTo>
                    <a:pt x="7143" y="24773"/>
                    <a:pt x="7356" y="24590"/>
                    <a:pt x="7417" y="24347"/>
                  </a:cubicBezTo>
                  <a:cubicBezTo>
                    <a:pt x="7417" y="24347"/>
                    <a:pt x="6900" y="22068"/>
                    <a:pt x="7204" y="21855"/>
                  </a:cubicBezTo>
                  <a:cubicBezTo>
                    <a:pt x="7271" y="21802"/>
                    <a:pt x="7344" y="21780"/>
                    <a:pt x="7421" y="21780"/>
                  </a:cubicBezTo>
                  <a:cubicBezTo>
                    <a:pt x="7694" y="21780"/>
                    <a:pt x="8004" y="22051"/>
                    <a:pt x="8146" y="22098"/>
                  </a:cubicBezTo>
                  <a:cubicBezTo>
                    <a:pt x="8306" y="22166"/>
                    <a:pt x="8996" y="22457"/>
                    <a:pt x="9574" y="22457"/>
                  </a:cubicBezTo>
                  <a:cubicBezTo>
                    <a:pt x="9767" y="22457"/>
                    <a:pt x="9947" y="22425"/>
                    <a:pt x="10092" y="22341"/>
                  </a:cubicBezTo>
                  <a:cubicBezTo>
                    <a:pt x="10700" y="22037"/>
                    <a:pt x="9697" y="21916"/>
                    <a:pt x="8937" y="21460"/>
                  </a:cubicBezTo>
                  <a:cubicBezTo>
                    <a:pt x="8177" y="20973"/>
                    <a:pt x="7234" y="20335"/>
                    <a:pt x="7174" y="19940"/>
                  </a:cubicBezTo>
                  <a:lnTo>
                    <a:pt x="7052" y="19271"/>
                  </a:lnTo>
                  <a:cubicBezTo>
                    <a:pt x="6657" y="16627"/>
                    <a:pt x="6353" y="10487"/>
                    <a:pt x="6809" y="6900"/>
                  </a:cubicBezTo>
                  <a:cubicBezTo>
                    <a:pt x="6870" y="6505"/>
                    <a:pt x="8116" y="5077"/>
                    <a:pt x="9545" y="3526"/>
                  </a:cubicBezTo>
                  <a:lnTo>
                    <a:pt x="4803" y="0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6168486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6" name="Google Shape;2676;p73"/>
          <p:cNvGrpSpPr/>
          <p:nvPr/>
        </p:nvGrpSpPr>
        <p:grpSpPr>
          <a:xfrm>
            <a:off x="10389091" y="5543162"/>
            <a:ext cx="888519" cy="1310207"/>
            <a:chOff x="3312267" y="2949449"/>
            <a:chExt cx="928765" cy="1369555"/>
          </a:xfrm>
        </p:grpSpPr>
        <p:sp>
          <p:nvSpPr>
            <p:cNvPr id="2677" name="Google Shape;2677;p73"/>
            <p:cNvSpPr/>
            <p:nvPr/>
          </p:nvSpPr>
          <p:spPr>
            <a:xfrm>
              <a:off x="3312267" y="2949449"/>
              <a:ext cx="928765" cy="1369555"/>
            </a:xfrm>
            <a:custGeom>
              <a:avLst/>
              <a:gdLst/>
              <a:ahLst/>
              <a:cxnLst/>
              <a:rect l="l" t="t" r="r" b="b"/>
              <a:pathLst>
                <a:path w="46334" h="68324" extrusionOk="0">
                  <a:moveTo>
                    <a:pt x="28037" y="1"/>
                  </a:moveTo>
                  <a:cubicBezTo>
                    <a:pt x="27074" y="1"/>
                    <a:pt x="26101" y="230"/>
                    <a:pt x="25251" y="675"/>
                  </a:cubicBezTo>
                  <a:cubicBezTo>
                    <a:pt x="23117" y="1842"/>
                    <a:pt x="21749" y="4110"/>
                    <a:pt x="21082" y="6479"/>
                  </a:cubicBezTo>
                  <a:cubicBezTo>
                    <a:pt x="20448" y="8880"/>
                    <a:pt x="20415" y="11382"/>
                    <a:pt x="20348" y="13851"/>
                  </a:cubicBezTo>
                  <a:cubicBezTo>
                    <a:pt x="20248" y="16319"/>
                    <a:pt x="20114" y="18821"/>
                    <a:pt x="19247" y="21123"/>
                  </a:cubicBezTo>
                  <a:cubicBezTo>
                    <a:pt x="19014" y="21790"/>
                    <a:pt x="18580" y="22524"/>
                    <a:pt x="17880" y="22624"/>
                  </a:cubicBezTo>
                  <a:cubicBezTo>
                    <a:pt x="17825" y="22631"/>
                    <a:pt x="17771" y="22635"/>
                    <a:pt x="17718" y="22635"/>
                  </a:cubicBezTo>
                  <a:cubicBezTo>
                    <a:pt x="17082" y="22635"/>
                    <a:pt x="16519" y="22107"/>
                    <a:pt x="16212" y="21523"/>
                  </a:cubicBezTo>
                  <a:cubicBezTo>
                    <a:pt x="15878" y="20922"/>
                    <a:pt x="15678" y="20222"/>
                    <a:pt x="15278" y="19622"/>
                  </a:cubicBezTo>
                  <a:cubicBezTo>
                    <a:pt x="14749" y="18917"/>
                    <a:pt x="13877" y="18585"/>
                    <a:pt x="12985" y="18585"/>
                  </a:cubicBezTo>
                  <a:cubicBezTo>
                    <a:pt x="12187" y="18585"/>
                    <a:pt x="11373" y="18851"/>
                    <a:pt x="10774" y="19355"/>
                  </a:cubicBezTo>
                  <a:cubicBezTo>
                    <a:pt x="9507" y="20455"/>
                    <a:pt x="9073" y="22323"/>
                    <a:pt x="9273" y="24025"/>
                  </a:cubicBezTo>
                  <a:cubicBezTo>
                    <a:pt x="9474" y="25693"/>
                    <a:pt x="10207" y="27260"/>
                    <a:pt x="10941" y="28828"/>
                  </a:cubicBezTo>
                  <a:lnTo>
                    <a:pt x="15044" y="37434"/>
                  </a:lnTo>
                  <a:cubicBezTo>
                    <a:pt x="15778" y="38969"/>
                    <a:pt x="16479" y="40870"/>
                    <a:pt x="15478" y="42238"/>
                  </a:cubicBezTo>
                  <a:cubicBezTo>
                    <a:pt x="14813" y="43144"/>
                    <a:pt x="13630" y="43448"/>
                    <a:pt x="12495" y="43448"/>
                  </a:cubicBezTo>
                  <a:cubicBezTo>
                    <a:pt x="12377" y="43448"/>
                    <a:pt x="12259" y="43445"/>
                    <a:pt x="12142" y="43439"/>
                  </a:cubicBezTo>
                  <a:cubicBezTo>
                    <a:pt x="10241" y="43372"/>
                    <a:pt x="8439" y="42738"/>
                    <a:pt x="6872" y="41671"/>
                  </a:cubicBezTo>
                  <a:cubicBezTo>
                    <a:pt x="5704" y="40870"/>
                    <a:pt x="4570" y="39736"/>
                    <a:pt x="3169" y="39736"/>
                  </a:cubicBezTo>
                  <a:cubicBezTo>
                    <a:pt x="1468" y="39736"/>
                    <a:pt x="200" y="41470"/>
                    <a:pt x="100" y="43205"/>
                  </a:cubicBezTo>
                  <a:cubicBezTo>
                    <a:pt x="0" y="44906"/>
                    <a:pt x="934" y="46441"/>
                    <a:pt x="1601" y="48042"/>
                  </a:cubicBezTo>
                  <a:cubicBezTo>
                    <a:pt x="5637" y="57482"/>
                    <a:pt x="12276" y="66488"/>
                    <a:pt x="22850" y="68323"/>
                  </a:cubicBezTo>
                  <a:lnTo>
                    <a:pt x="22983" y="68323"/>
                  </a:lnTo>
                  <a:cubicBezTo>
                    <a:pt x="28721" y="67823"/>
                    <a:pt x="32924" y="65721"/>
                    <a:pt x="37060" y="61718"/>
                  </a:cubicBezTo>
                  <a:cubicBezTo>
                    <a:pt x="41163" y="57715"/>
                    <a:pt x="44032" y="52478"/>
                    <a:pt x="45566" y="46908"/>
                  </a:cubicBezTo>
                  <a:cubicBezTo>
                    <a:pt x="46000" y="45307"/>
                    <a:pt x="46333" y="43639"/>
                    <a:pt x="46133" y="41971"/>
                  </a:cubicBezTo>
                  <a:cubicBezTo>
                    <a:pt x="45900" y="40336"/>
                    <a:pt x="45032" y="38702"/>
                    <a:pt x="43565" y="37901"/>
                  </a:cubicBezTo>
                  <a:cubicBezTo>
                    <a:pt x="42934" y="37557"/>
                    <a:pt x="42254" y="37405"/>
                    <a:pt x="41563" y="37405"/>
                  </a:cubicBezTo>
                  <a:cubicBezTo>
                    <a:pt x="39843" y="37405"/>
                    <a:pt x="38055" y="38351"/>
                    <a:pt x="36793" y="39636"/>
                  </a:cubicBezTo>
                  <a:cubicBezTo>
                    <a:pt x="35859" y="40603"/>
                    <a:pt x="35125" y="41737"/>
                    <a:pt x="34024" y="42505"/>
                  </a:cubicBezTo>
                  <a:cubicBezTo>
                    <a:pt x="33375" y="42957"/>
                    <a:pt x="32563" y="43259"/>
                    <a:pt x="31787" y="43259"/>
                  </a:cubicBezTo>
                  <a:cubicBezTo>
                    <a:pt x="31248" y="43259"/>
                    <a:pt x="30726" y="43113"/>
                    <a:pt x="30288" y="42771"/>
                  </a:cubicBezTo>
                  <a:cubicBezTo>
                    <a:pt x="29221" y="41937"/>
                    <a:pt x="29154" y="40303"/>
                    <a:pt x="29688" y="39069"/>
                  </a:cubicBezTo>
                  <a:cubicBezTo>
                    <a:pt x="30222" y="37835"/>
                    <a:pt x="31256" y="36934"/>
                    <a:pt x="32190" y="35967"/>
                  </a:cubicBezTo>
                  <a:cubicBezTo>
                    <a:pt x="34825" y="33331"/>
                    <a:pt x="36960" y="30229"/>
                    <a:pt x="38561" y="26860"/>
                  </a:cubicBezTo>
                  <a:cubicBezTo>
                    <a:pt x="39362" y="25159"/>
                    <a:pt x="39895" y="22891"/>
                    <a:pt x="38528" y="21623"/>
                  </a:cubicBezTo>
                  <a:cubicBezTo>
                    <a:pt x="37981" y="21095"/>
                    <a:pt x="37254" y="20898"/>
                    <a:pt x="36490" y="20898"/>
                  </a:cubicBezTo>
                  <a:cubicBezTo>
                    <a:pt x="35901" y="20898"/>
                    <a:pt x="35291" y="21015"/>
                    <a:pt x="34725" y="21189"/>
                  </a:cubicBezTo>
                  <a:cubicBezTo>
                    <a:pt x="33424" y="21623"/>
                    <a:pt x="32256" y="22323"/>
                    <a:pt x="30922" y="22457"/>
                  </a:cubicBezTo>
                  <a:cubicBezTo>
                    <a:pt x="30793" y="22475"/>
                    <a:pt x="30661" y="22484"/>
                    <a:pt x="30528" y="22484"/>
                  </a:cubicBezTo>
                  <a:cubicBezTo>
                    <a:pt x="29454" y="22484"/>
                    <a:pt x="28302" y="21894"/>
                    <a:pt x="28154" y="20856"/>
                  </a:cubicBezTo>
                  <a:cubicBezTo>
                    <a:pt x="28087" y="20189"/>
                    <a:pt x="28420" y="19588"/>
                    <a:pt x="28754" y="19021"/>
                  </a:cubicBezTo>
                  <a:cubicBezTo>
                    <a:pt x="30555" y="15819"/>
                    <a:pt x="31923" y="12383"/>
                    <a:pt x="32723" y="8814"/>
                  </a:cubicBezTo>
                  <a:cubicBezTo>
                    <a:pt x="33291" y="6412"/>
                    <a:pt x="33524" y="3610"/>
                    <a:pt x="31956" y="1709"/>
                  </a:cubicBezTo>
                  <a:cubicBezTo>
                    <a:pt x="31003" y="553"/>
                    <a:pt x="29532" y="1"/>
                    <a:pt x="280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78" name="Google Shape;2678;p73"/>
            <p:cNvSpPr/>
            <p:nvPr/>
          </p:nvSpPr>
          <p:spPr>
            <a:xfrm>
              <a:off x="3729484" y="2962298"/>
              <a:ext cx="159157" cy="1354681"/>
            </a:xfrm>
            <a:custGeom>
              <a:avLst/>
              <a:gdLst/>
              <a:ahLst/>
              <a:cxnLst/>
              <a:rect l="l" t="t" r="r" b="b"/>
              <a:pathLst>
                <a:path w="7940" h="67582" extrusionOk="0">
                  <a:moveTo>
                    <a:pt x="7940" y="0"/>
                  </a:moveTo>
                  <a:lnTo>
                    <a:pt x="7940" y="0"/>
                  </a:lnTo>
                  <a:cubicBezTo>
                    <a:pt x="7873" y="67"/>
                    <a:pt x="7840" y="134"/>
                    <a:pt x="7807" y="200"/>
                  </a:cubicBezTo>
                  <a:cubicBezTo>
                    <a:pt x="7740" y="334"/>
                    <a:pt x="7640" y="567"/>
                    <a:pt x="7540" y="801"/>
                  </a:cubicBezTo>
                  <a:cubicBezTo>
                    <a:pt x="7273" y="1335"/>
                    <a:pt x="6906" y="2135"/>
                    <a:pt x="6472" y="3203"/>
                  </a:cubicBezTo>
                  <a:cubicBezTo>
                    <a:pt x="5205" y="6138"/>
                    <a:pt x="4204" y="9173"/>
                    <a:pt x="3437" y="12309"/>
                  </a:cubicBezTo>
                  <a:cubicBezTo>
                    <a:pt x="2936" y="14277"/>
                    <a:pt x="2503" y="16479"/>
                    <a:pt x="2036" y="18780"/>
                  </a:cubicBezTo>
                  <a:cubicBezTo>
                    <a:pt x="1602" y="21115"/>
                    <a:pt x="1168" y="23651"/>
                    <a:pt x="802" y="26286"/>
                  </a:cubicBezTo>
                  <a:cubicBezTo>
                    <a:pt x="401" y="29088"/>
                    <a:pt x="134" y="31890"/>
                    <a:pt x="34" y="34725"/>
                  </a:cubicBezTo>
                  <a:cubicBezTo>
                    <a:pt x="1" y="36193"/>
                    <a:pt x="34" y="37661"/>
                    <a:pt x="101" y="39195"/>
                  </a:cubicBezTo>
                  <a:cubicBezTo>
                    <a:pt x="134" y="40696"/>
                    <a:pt x="201" y="42230"/>
                    <a:pt x="234" y="43765"/>
                  </a:cubicBezTo>
                  <a:cubicBezTo>
                    <a:pt x="401" y="49602"/>
                    <a:pt x="868" y="55440"/>
                    <a:pt x="1702" y="61244"/>
                  </a:cubicBezTo>
                  <a:cubicBezTo>
                    <a:pt x="2503" y="66548"/>
                    <a:pt x="1769" y="63746"/>
                    <a:pt x="3170" y="67582"/>
                  </a:cubicBezTo>
                  <a:lnTo>
                    <a:pt x="3370" y="67515"/>
                  </a:lnTo>
                  <a:cubicBezTo>
                    <a:pt x="2036" y="63679"/>
                    <a:pt x="2803" y="66515"/>
                    <a:pt x="2002" y="61177"/>
                  </a:cubicBezTo>
                  <a:cubicBezTo>
                    <a:pt x="1202" y="55407"/>
                    <a:pt x="735" y="49602"/>
                    <a:pt x="568" y="43765"/>
                  </a:cubicBezTo>
                  <a:cubicBezTo>
                    <a:pt x="501" y="42230"/>
                    <a:pt x="468" y="40696"/>
                    <a:pt x="401" y="39195"/>
                  </a:cubicBezTo>
                  <a:cubicBezTo>
                    <a:pt x="368" y="37661"/>
                    <a:pt x="335" y="36193"/>
                    <a:pt x="368" y="34725"/>
                  </a:cubicBezTo>
                  <a:cubicBezTo>
                    <a:pt x="468" y="31923"/>
                    <a:pt x="701" y="29121"/>
                    <a:pt x="1102" y="26352"/>
                  </a:cubicBezTo>
                  <a:cubicBezTo>
                    <a:pt x="1435" y="23717"/>
                    <a:pt x="1869" y="21182"/>
                    <a:pt x="2303" y="18847"/>
                  </a:cubicBezTo>
                  <a:cubicBezTo>
                    <a:pt x="2736" y="16512"/>
                    <a:pt x="3170" y="14311"/>
                    <a:pt x="3670" y="12342"/>
                  </a:cubicBezTo>
                  <a:cubicBezTo>
                    <a:pt x="4404" y="9240"/>
                    <a:pt x="5371" y="6205"/>
                    <a:pt x="6572" y="3236"/>
                  </a:cubicBezTo>
                  <a:cubicBezTo>
                    <a:pt x="7006" y="2202"/>
                    <a:pt x="7340" y="1368"/>
                    <a:pt x="7573" y="834"/>
                  </a:cubicBezTo>
                  <a:lnTo>
                    <a:pt x="7840" y="200"/>
                  </a:lnTo>
                  <a:cubicBezTo>
                    <a:pt x="7873" y="134"/>
                    <a:pt x="7907" y="67"/>
                    <a:pt x="794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79" name="Google Shape;2679;p73"/>
            <p:cNvSpPr/>
            <p:nvPr/>
          </p:nvSpPr>
          <p:spPr>
            <a:xfrm>
              <a:off x="3527571" y="3338082"/>
              <a:ext cx="204619" cy="318956"/>
            </a:xfrm>
            <a:custGeom>
              <a:avLst/>
              <a:gdLst/>
              <a:ahLst/>
              <a:cxnLst/>
              <a:rect l="l" t="t" r="r" b="b"/>
              <a:pathLst>
                <a:path w="10208" h="15912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234"/>
                    <a:pt x="234" y="434"/>
                    <a:pt x="400" y="634"/>
                  </a:cubicBezTo>
                  <a:cubicBezTo>
                    <a:pt x="701" y="1034"/>
                    <a:pt x="1068" y="1601"/>
                    <a:pt x="1568" y="2302"/>
                  </a:cubicBezTo>
                  <a:cubicBezTo>
                    <a:pt x="2502" y="3703"/>
                    <a:pt x="3769" y="5704"/>
                    <a:pt x="5104" y="7972"/>
                  </a:cubicBezTo>
                  <a:cubicBezTo>
                    <a:pt x="6438" y="10207"/>
                    <a:pt x="7672" y="12209"/>
                    <a:pt x="8606" y="13643"/>
                  </a:cubicBezTo>
                  <a:cubicBezTo>
                    <a:pt x="9073" y="14344"/>
                    <a:pt x="9440" y="14944"/>
                    <a:pt x="9740" y="15311"/>
                  </a:cubicBezTo>
                  <a:cubicBezTo>
                    <a:pt x="9874" y="15544"/>
                    <a:pt x="10007" y="15745"/>
                    <a:pt x="10207" y="15911"/>
                  </a:cubicBezTo>
                  <a:cubicBezTo>
                    <a:pt x="10107" y="15678"/>
                    <a:pt x="9974" y="15478"/>
                    <a:pt x="9807" y="15278"/>
                  </a:cubicBezTo>
                  <a:lnTo>
                    <a:pt x="8773" y="13543"/>
                  </a:lnTo>
                  <a:cubicBezTo>
                    <a:pt x="7839" y="12009"/>
                    <a:pt x="6705" y="10041"/>
                    <a:pt x="5337" y="7806"/>
                  </a:cubicBezTo>
                  <a:cubicBezTo>
                    <a:pt x="4003" y="5571"/>
                    <a:pt x="2735" y="3569"/>
                    <a:pt x="1701" y="2168"/>
                  </a:cubicBezTo>
                  <a:cubicBezTo>
                    <a:pt x="1201" y="1468"/>
                    <a:pt x="801" y="934"/>
                    <a:pt x="500" y="567"/>
                  </a:cubicBezTo>
                  <a:cubicBezTo>
                    <a:pt x="334" y="367"/>
                    <a:pt x="167" y="167"/>
                    <a:pt x="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0" name="Google Shape;2680;p73"/>
            <p:cNvSpPr/>
            <p:nvPr/>
          </p:nvSpPr>
          <p:spPr>
            <a:xfrm>
              <a:off x="3731508" y="3396914"/>
              <a:ext cx="363757" cy="260124"/>
            </a:xfrm>
            <a:custGeom>
              <a:avLst/>
              <a:gdLst/>
              <a:ahLst/>
              <a:cxnLst/>
              <a:rect l="l" t="t" r="r" b="b"/>
              <a:pathLst>
                <a:path w="18147" h="12977" extrusionOk="0">
                  <a:moveTo>
                    <a:pt x="18146" y="0"/>
                  </a:moveTo>
                  <a:lnTo>
                    <a:pt x="18146" y="0"/>
                  </a:lnTo>
                  <a:cubicBezTo>
                    <a:pt x="17846" y="67"/>
                    <a:pt x="17579" y="201"/>
                    <a:pt x="17312" y="367"/>
                  </a:cubicBezTo>
                  <a:cubicBezTo>
                    <a:pt x="16812" y="601"/>
                    <a:pt x="16078" y="968"/>
                    <a:pt x="15211" y="1502"/>
                  </a:cubicBezTo>
                  <a:cubicBezTo>
                    <a:pt x="12943" y="2802"/>
                    <a:pt x="10708" y="4237"/>
                    <a:pt x="8573" y="5771"/>
                  </a:cubicBezTo>
                  <a:cubicBezTo>
                    <a:pt x="6071" y="7573"/>
                    <a:pt x="3903" y="9340"/>
                    <a:pt x="2368" y="10708"/>
                  </a:cubicBezTo>
                  <a:cubicBezTo>
                    <a:pt x="1601" y="11375"/>
                    <a:pt x="1034" y="11909"/>
                    <a:pt x="600" y="12309"/>
                  </a:cubicBezTo>
                  <a:cubicBezTo>
                    <a:pt x="400" y="12509"/>
                    <a:pt x="200" y="12743"/>
                    <a:pt x="0" y="12976"/>
                  </a:cubicBezTo>
                  <a:cubicBezTo>
                    <a:pt x="234" y="12810"/>
                    <a:pt x="467" y="12609"/>
                    <a:pt x="701" y="12409"/>
                  </a:cubicBezTo>
                  <a:cubicBezTo>
                    <a:pt x="1101" y="12042"/>
                    <a:pt x="1735" y="11509"/>
                    <a:pt x="2502" y="10875"/>
                  </a:cubicBezTo>
                  <a:cubicBezTo>
                    <a:pt x="4070" y="9574"/>
                    <a:pt x="6271" y="7839"/>
                    <a:pt x="8773" y="6038"/>
                  </a:cubicBezTo>
                  <a:cubicBezTo>
                    <a:pt x="11275" y="4237"/>
                    <a:pt x="13610" y="2702"/>
                    <a:pt x="15344" y="1668"/>
                  </a:cubicBezTo>
                  <a:cubicBezTo>
                    <a:pt x="16178" y="1135"/>
                    <a:pt x="16912" y="734"/>
                    <a:pt x="17379" y="434"/>
                  </a:cubicBezTo>
                  <a:cubicBezTo>
                    <a:pt x="17646" y="334"/>
                    <a:pt x="17913" y="167"/>
                    <a:pt x="1814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1" name="Google Shape;2681;p73"/>
            <p:cNvSpPr/>
            <p:nvPr/>
          </p:nvSpPr>
          <p:spPr>
            <a:xfrm>
              <a:off x="3327642" y="3766002"/>
              <a:ext cx="437983" cy="413909"/>
            </a:xfrm>
            <a:custGeom>
              <a:avLst/>
              <a:gdLst/>
              <a:ahLst/>
              <a:cxnLst/>
              <a:rect l="l" t="t" r="r" b="b"/>
              <a:pathLst>
                <a:path w="21850" h="20649" extrusionOk="0">
                  <a:moveTo>
                    <a:pt x="0" y="1"/>
                  </a:moveTo>
                  <a:cubicBezTo>
                    <a:pt x="0" y="1"/>
                    <a:pt x="67" y="67"/>
                    <a:pt x="200" y="234"/>
                  </a:cubicBezTo>
                  <a:lnTo>
                    <a:pt x="834" y="835"/>
                  </a:lnTo>
                  <a:lnTo>
                    <a:pt x="3203" y="3036"/>
                  </a:lnTo>
                  <a:cubicBezTo>
                    <a:pt x="5171" y="4904"/>
                    <a:pt x="7839" y="7506"/>
                    <a:pt x="10808" y="10441"/>
                  </a:cubicBezTo>
                  <a:cubicBezTo>
                    <a:pt x="13743" y="13377"/>
                    <a:pt x="16445" y="15979"/>
                    <a:pt x="18480" y="17813"/>
                  </a:cubicBezTo>
                  <a:cubicBezTo>
                    <a:pt x="19481" y="18714"/>
                    <a:pt x="20315" y="19448"/>
                    <a:pt x="20915" y="19948"/>
                  </a:cubicBezTo>
                  <a:lnTo>
                    <a:pt x="21582" y="20482"/>
                  </a:lnTo>
                  <a:cubicBezTo>
                    <a:pt x="21649" y="20549"/>
                    <a:pt x="21749" y="20615"/>
                    <a:pt x="21816" y="20649"/>
                  </a:cubicBezTo>
                  <a:cubicBezTo>
                    <a:pt x="21849" y="20649"/>
                    <a:pt x="21749" y="20582"/>
                    <a:pt x="21616" y="20449"/>
                  </a:cubicBezTo>
                  <a:lnTo>
                    <a:pt x="20982" y="19848"/>
                  </a:lnTo>
                  <a:lnTo>
                    <a:pt x="18647" y="17647"/>
                  </a:lnTo>
                  <a:cubicBezTo>
                    <a:pt x="16646" y="15779"/>
                    <a:pt x="13977" y="13143"/>
                    <a:pt x="11008" y="10208"/>
                  </a:cubicBezTo>
                  <a:cubicBezTo>
                    <a:pt x="8073" y="7306"/>
                    <a:pt x="5371" y="4671"/>
                    <a:pt x="3336" y="2869"/>
                  </a:cubicBezTo>
                  <a:cubicBezTo>
                    <a:pt x="2335" y="1935"/>
                    <a:pt x="1501" y="1201"/>
                    <a:pt x="934" y="734"/>
                  </a:cubicBezTo>
                  <a:lnTo>
                    <a:pt x="234" y="167"/>
                  </a:lnTo>
                  <a:cubicBezTo>
                    <a:pt x="167" y="101"/>
                    <a:pt x="100" y="34"/>
                    <a:pt x="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2" name="Google Shape;2682;p73"/>
            <p:cNvSpPr/>
            <p:nvPr/>
          </p:nvSpPr>
          <p:spPr>
            <a:xfrm>
              <a:off x="3764923" y="3762655"/>
              <a:ext cx="449349" cy="417257"/>
            </a:xfrm>
            <a:custGeom>
              <a:avLst/>
              <a:gdLst/>
              <a:ahLst/>
              <a:cxnLst/>
              <a:rect l="l" t="t" r="r" b="b"/>
              <a:pathLst>
                <a:path w="22417" h="20816" extrusionOk="0">
                  <a:moveTo>
                    <a:pt x="22417" y="1"/>
                  </a:moveTo>
                  <a:lnTo>
                    <a:pt x="22417" y="1"/>
                  </a:lnTo>
                  <a:cubicBezTo>
                    <a:pt x="22317" y="34"/>
                    <a:pt x="22250" y="101"/>
                    <a:pt x="22150" y="168"/>
                  </a:cubicBezTo>
                  <a:lnTo>
                    <a:pt x="21483" y="735"/>
                  </a:lnTo>
                  <a:cubicBezTo>
                    <a:pt x="20883" y="1235"/>
                    <a:pt x="20049" y="1969"/>
                    <a:pt x="19015" y="2903"/>
                  </a:cubicBezTo>
                  <a:cubicBezTo>
                    <a:pt x="16913" y="4738"/>
                    <a:pt x="14144" y="7373"/>
                    <a:pt x="11075" y="10275"/>
                  </a:cubicBezTo>
                  <a:cubicBezTo>
                    <a:pt x="8040" y="13210"/>
                    <a:pt x="5271" y="15846"/>
                    <a:pt x="3237" y="17714"/>
                  </a:cubicBezTo>
                  <a:lnTo>
                    <a:pt x="868" y="19948"/>
                  </a:lnTo>
                  <a:lnTo>
                    <a:pt x="201" y="20582"/>
                  </a:lnTo>
                  <a:cubicBezTo>
                    <a:pt x="134" y="20649"/>
                    <a:pt x="68" y="20716"/>
                    <a:pt x="1" y="20816"/>
                  </a:cubicBezTo>
                  <a:cubicBezTo>
                    <a:pt x="101" y="20749"/>
                    <a:pt x="168" y="20682"/>
                    <a:pt x="234" y="20616"/>
                  </a:cubicBezTo>
                  <a:lnTo>
                    <a:pt x="935" y="20049"/>
                  </a:lnTo>
                  <a:cubicBezTo>
                    <a:pt x="1535" y="19548"/>
                    <a:pt x="2369" y="18814"/>
                    <a:pt x="3403" y="17880"/>
                  </a:cubicBezTo>
                  <a:cubicBezTo>
                    <a:pt x="5471" y="16046"/>
                    <a:pt x="8273" y="13444"/>
                    <a:pt x="11309" y="10508"/>
                  </a:cubicBezTo>
                  <a:cubicBezTo>
                    <a:pt x="14378" y="7606"/>
                    <a:pt x="17147" y="4971"/>
                    <a:pt x="19148" y="3070"/>
                  </a:cubicBezTo>
                  <a:lnTo>
                    <a:pt x="21550" y="835"/>
                  </a:lnTo>
                  <a:lnTo>
                    <a:pt x="22217" y="234"/>
                  </a:lnTo>
                  <a:cubicBezTo>
                    <a:pt x="22350" y="101"/>
                    <a:pt x="22417" y="1"/>
                    <a:pt x="2241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683" name="Google Shape;2683;p73"/>
          <p:cNvGrpSpPr/>
          <p:nvPr/>
        </p:nvGrpSpPr>
        <p:grpSpPr>
          <a:xfrm>
            <a:off x="311944" y="4505826"/>
            <a:ext cx="879059" cy="2347557"/>
            <a:chOff x="731955" y="2811840"/>
            <a:chExt cx="564367" cy="1507164"/>
          </a:xfrm>
        </p:grpSpPr>
        <p:sp>
          <p:nvSpPr>
            <p:cNvPr id="2684" name="Google Shape;2684;p73"/>
            <p:cNvSpPr/>
            <p:nvPr/>
          </p:nvSpPr>
          <p:spPr>
            <a:xfrm>
              <a:off x="1038864" y="2811840"/>
              <a:ext cx="165191" cy="1313910"/>
            </a:xfrm>
            <a:custGeom>
              <a:avLst/>
              <a:gdLst/>
              <a:ahLst/>
              <a:cxnLst/>
              <a:rect l="l" t="t" r="r" b="b"/>
              <a:pathLst>
                <a:path w="8241" h="65548" extrusionOk="0">
                  <a:moveTo>
                    <a:pt x="7006" y="1"/>
                  </a:moveTo>
                  <a:cubicBezTo>
                    <a:pt x="7006" y="33"/>
                    <a:pt x="7036" y="95"/>
                    <a:pt x="7068" y="158"/>
                  </a:cubicBezTo>
                  <a:lnTo>
                    <a:pt x="7068" y="158"/>
                  </a:lnTo>
                  <a:cubicBezTo>
                    <a:pt x="7047" y="106"/>
                    <a:pt x="7027" y="53"/>
                    <a:pt x="7006" y="1"/>
                  </a:cubicBezTo>
                  <a:close/>
                  <a:moveTo>
                    <a:pt x="7068" y="158"/>
                  </a:moveTo>
                  <a:cubicBezTo>
                    <a:pt x="7071" y="167"/>
                    <a:pt x="7075" y="176"/>
                    <a:pt x="7078" y="184"/>
                  </a:cubicBezTo>
                  <a:lnTo>
                    <a:pt x="7078" y="184"/>
                  </a:lnTo>
                  <a:cubicBezTo>
                    <a:pt x="7076" y="179"/>
                    <a:pt x="7074" y="173"/>
                    <a:pt x="7073" y="168"/>
                  </a:cubicBezTo>
                  <a:cubicBezTo>
                    <a:pt x="7071" y="165"/>
                    <a:pt x="7069" y="161"/>
                    <a:pt x="7068" y="158"/>
                  </a:cubicBezTo>
                  <a:close/>
                  <a:moveTo>
                    <a:pt x="7078" y="184"/>
                  </a:moveTo>
                  <a:cubicBezTo>
                    <a:pt x="7110" y="286"/>
                    <a:pt x="7143" y="447"/>
                    <a:pt x="7206" y="668"/>
                  </a:cubicBezTo>
                  <a:cubicBezTo>
                    <a:pt x="7406" y="1302"/>
                    <a:pt x="7573" y="1936"/>
                    <a:pt x="7673" y="2603"/>
                  </a:cubicBezTo>
                  <a:cubicBezTo>
                    <a:pt x="8107" y="5004"/>
                    <a:pt x="8040" y="7440"/>
                    <a:pt x="7506" y="9841"/>
                  </a:cubicBezTo>
                  <a:cubicBezTo>
                    <a:pt x="7106" y="11476"/>
                    <a:pt x="6472" y="13044"/>
                    <a:pt x="5605" y="14478"/>
                  </a:cubicBezTo>
                  <a:cubicBezTo>
                    <a:pt x="4704" y="16046"/>
                    <a:pt x="3470" y="17580"/>
                    <a:pt x="2503" y="19381"/>
                  </a:cubicBezTo>
                  <a:cubicBezTo>
                    <a:pt x="1435" y="21283"/>
                    <a:pt x="968" y="23484"/>
                    <a:pt x="1235" y="25653"/>
                  </a:cubicBezTo>
                  <a:cubicBezTo>
                    <a:pt x="1469" y="27888"/>
                    <a:pt x="2236" y="30089"/>
                    <a:pt x="2970" y="32324"/>
                  </a:cubicBezTo>
                  <a:cubicBezTo>
                    <a:pt x="3703" y="34526"/>
                    <a:pt x="4371" y="36794"/>
                    <a:pt x="4437" y="38995"/>
                  </a:cubicBezTo>
                  <a:cubicBezTo>
                    <a:pt x="4471" y="41130"/>
                    <a:pt x="4204" y="43232"/>
                    <a:pt x="3603" y="45300"/>
                  </a:cubicBezTo>
                  <a:cubicBezTo>
                    <a:pt x="3070" y="47268"/>
                    <a:pt x="2436" y="49103"/>
                    <a:pt x="1869" y="50837"/>
                  </a:cubicBezTo>
                  <a:cubicBezTo>
                    <a:pt x="1302" y="52438"/>
                    <a:pt x="868" y="54073"/>
                    <a:pt x="535" y="55741"/>
                  </a:cubicBezTo>
                  <a:cubicBezTo>
                    <a:pt x="1" y="58143"/>
                    <a:pt x="1" y="60611"/>
                    <a:pt x="535" y="63013"/>
                  </a:cubicBezTo>
                  <a:cubicBezTo>
                    <a:pt x="701" y="63680"/>
                    <a:pt x="935" y="64280"/>
                    <a:pt x="1235" y="64914"/>
                  </a:cubicBezTo>
                  <a:cubicBezTo>
                    <a:pt x="1335" y="65081"/>
                    <a:pt x="1402" y="65248"/>
                    <a:pt x="1469" y="65348"/>
                  </a:cubicBezTo>
                  <a:cubicBezTo>
                    <a:pt x="1502" y="65414"/>
                    <a:pt x="1535" y="65481"/>
                    <a:pt x="1569" y="65548"/>
                  </a:cubicBezTo>
                  <a:cubicBezTo>
                    <a:pt x="1535" y="65481"/>
                    <a:pt x="1502" y="65414"/>
                    <a:pt x="1502" y="65381"/>
                  </a:cubicBezTo>
                  <a:cubicBezTo>
                    <a:pt x="1435" y="65248"/>
                    <a:pt x="1368" y="65114"/>
                    <a:pt x="1268" y="64914"/>
                  </a:cubicBezTo>
                  <a:cubicBezTo>
                    <a:pt x="1002" y="64280"/>
                    <a:pt x="768" y="63680"/>
                    <a:pt x="635" y="63013"/>
                  </a:cubicBezTo>
                  <a:cubicBezTo>
                    <a:pt x="101" y="60644"/>
                    <a:pt x="134" y="58176"/>
                    <a:pt x="701" y="55774"/>
                  </a:cubicBezTo>
                  <a:cubicBezTo>
                    <a:pt x="1035" y="54140"/>
                    <a:pt x="1469" y="52505"/>
                    <a:pt x="2036" y="50904"/>
                  </a:cubicBezTo>
                  <a:cubicBezTo>
                    <a:pt x="2603" y="49203"/>
                    <a:pt x="3270" y="47368"/>
                    <a:pt x="3804" y="45367"/>
                  </a:cubicBezTo>
                  <a:cubicBezTo>
                    <a:pt x="4404" y="43299"/>
                    <a:pt x="4704" y="41164"/>
                    <a:pt x="4671" y="38995"/>
                  </a:cubicBezTo>
                  <a:cubicBezTo>
                    <a:pt x="4604" y="36761"/>
                    <a:pt x="3937" y="34492"/>
                    <a:pt x="3203" y="32257"/>
                  </a:cubicBezTo>
                  <a:cubicBezTo>
                    <a:pt x="2469" y="30022"/>
                    <a:pt x="1702" y="27821"/>
                    <a:pt x="1469" y="25619"/>
                  </a:cubicBezTo>
                  <a:cubicBezTo>
                    <a:pt x="1235" y="23518"/>
                    <a:pt x="1635" y="21350"/>
                    <a:pt x="2703" y="19482"/>
                  </a:cubicBezTo>
                  <a:cubicBezTo>
                    <a:pt x="3670" y="17714"/>
                    <a:pt x="4871" y="16146"/>
                    <a:pt x="5805" y="14578"/>
                  </a:cubicBezTo>
                  <a:cubicBezTo>
                    <a:pt x="6639" y="13110"/>
                    <a:pt x="7273" y="11542"/>
                    <a:pt x="7673" y="9875"/>
                  </a:cubicBezTo>
                  <a:cubicBezTo>
                    <a:pt x="8207" y="7473"/>
                    <a:pt x="8240" y="4971"/>
                    <a:pt x="7773" y="2569"/>
                  </a:cubicBezTo>
                  <a:cubicBezTo>
                    <a:pt x="7618" y="1765"/>
                    <a:pt x="7378" y="962"/>
                    <a:pt x="7078" y="18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5" name="Google Shape;2685;p73"/>
            <p:cNvSpPr/>
            <p:nvPr/>
          </p:nvSpPr>
          <p:spPr>
            <a:xfrm>
              <a:off x="1085669" y="2945500"/>
              <a:ext cx="81603" cy="189987"/>
            </a:xfrm>
            <a:custGeom>
              <a:avLst/>
              <a:gdLst/>
              <a:ahLst/>
              <a:cxnLst/>
              <a:rect l="l" t="t" r="r" b="b"/>
              <a:pathLst>
                <a:path w="4071" h="9478" extrusionOk="0">
                  <a:moveTo>
                    <a:pt x="589" y="0"/>
                  </a:moveTo>
                  <a:cubicBezTo>
                    <a:pt x="495" y="0"/>
                    <a:pt x="401" y="66"/>
                    <a:pt x="401" y="171"/>
                  </a:cubicBezTo>
                  <a:cubicBezTo>
                    <a:pt x="201" y="1138"/>
                    <a:pt x="1" y="4174"/>
                    <a:pt x="2202" y="9478"/>
                  </a:cubicBezTo>
                  <a:cubicBezTo>
                    <a:pt x="2202" y="9478"/>
                    <a:pt x="4070" y="3540"/>
                    <a:pt x="735" y="71"/>
                  </a:cubicBezTo>
                  <a:cubicBezTo>
                    <a:pt x="698" y="22"/>
                    <a:pt x="643" y="0"/>
                    <a:pt x="58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6" name="Google Shape;2686;p73"/>
            <p:cNvSpPr/>
            <p:nvPr/>
          </p:nvSpPr>
          <p:spPr>
            <a:xfrm>
              <a:off x="1107738" y="2986372"/>
              <a:ext cx="24094" cy="149115"/>
            </a:xfrm>
            <a:custGeom>
              <a:avLst/>
              <a:gdLst/>
              <a:ahLst/>
              <a:cxnLst/>
              <a:rect l="l" t="t" r="r" b="b"/>
              <a:pathLst>
                <a:path w="1202" h="7439" extrusionOk="0">
                  <a:moveTo>
                    <a:pt x="1" y="0"/>
                  </a:moveTo>
                  <a:cubicBezTo>
                    <a:pt x="1" y="367"/>
                    <a:pt x="34" y="734"/>
                    <a:pt x="134" y="1101"/>
                  </a:cubicBezTo>
                  <a:cubicBezTo>
                    <a:pt x="234" y="1868"/>
                    <a:pt x="401" y="2735"/>
                    <a:pt x="534" y="3736"/>
                  </a:cubicBezTo>
                  <a:cubicBezTo>
                    <a:pt x="701" y="4703"/>
                    <a:pt x="835" y="5604"/>
                    <a:pt x="968" y="6338"/>
                  </a:cubicBezTo>
                  <a:cubicBezTo>
                    <a:pt x="1001" y="6705"/>
                    <a:pt x="1068" y="7072"/>
                    <a:pt x="1168" y="7439"/>
                  </a:cubicBezTo>
                  <a:cubicBezTo>
                    <a:pt x="1201" y="7072"/>
                    <a:pt x="1168" y="6672"/>
                    <a:pt x="1135" y="6338"/>
                  </a:cubicBezTo>
                  <a:cubicBezTo>
                    <a:pt x="1068" y="5637"/>
                    <a:pt x="935" y="4703"/>
                    <a:pt x="768" y="3703"/>
                  </a:cubicBezTo>
                  <a:cubicBezTo>
                    <a:pt x="601" y="2669"/>
                    <a:pt x="434" y="1735"/>
                    <a:pt x="267" y="1068"/>
                  </a:cubicBezTo>
                  <a:cubicBezTo>
                    <a:pt x="234" y="701"/>
                    <a:pt x="134" y="36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7" name="Google Shape;2687;p73"/>
            <p:cNvSpPr/>
            <p:nvPr/>
          </p:nvSpPr>
          <p:spPr>
            <a:xfrm>
              <a:off x="965519" y="3262873"/>
              <a:ext cx="120851" cy="153444"/>
            </a:xfrm>
            <a:custGeom>
              <a:avLst/>
              <a:gdLst/>
              <a:ahLst/>
              <a:cxnLst/>
              <a:rect l="l" t="t" r="r" b="b"/>
              <a:pathLst>
                <a:path w="6029" h="7655" extrusionOk="0">
                  <a:moveTo>
                    <a:pt x="247" y="1"/>
                  </a:moveTo>
                  <a:cubicBezTo>
                    <a:pt x="111" y="1"/>
                    <a:pt x="1" y="142"/>
                    <a:pt x="57" y="283"/>
                  </a:cubicBezTo>
                  <a:cubicBezTo>
                    <a:pt x="357" y="1217"/>
                    <a:pt x="1558" y="3986"/>
                    <a:pt x="6028" y="7655"/>
                  </a:cubicBezTo>
                  <a:cubicBezTo>
                    <a:pt x="6028" y="7655"/>
                    <a:pt x="4894" y="1550"/>
                    <a:pt x="324" y="16"/>
                  </a:cubicBezTo>
                  <a:cubicBezTo>
                    <a:pt x="298" y="6"/>
                    <a:pt x="272" y="1"/>
                    <a:pt x="24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8" name="Google Shape;2688;p73"/>
            <p:cNvSpPr/>
            <p:nvPr/>
          </p:nvSpPr>
          <p:spPr>
            <a:xfrm>
              <a:off x="996749" y="3295285"/>
              <a:ext cx="90283" cy="119709"/>
            </a:xfrm>
            <a:custGeom>
              <a:avLst/>
              <a:gdLst/>
              <a:ahLst/>
              <a:cxnLst/>
              <a:rect l="l" t="t" r="r" b="b"/>
              <a:pathLst>
                <a:path w="4504" h="5972" extrusionOk="0">
                  <a:moveTo>
                    <a:pt x="0" y="0"/>
                  </a:moveTo>
                  <a:lnTo>
                    <a:pt x="0" y="0"/>
                  </a:lnTo>
                  <a:cubicBezTo>
                    <a:pt x="200" y="300"/>
                    <a:pt x="401" y="601"/>
                    <a:pt x="634" y="901"/>
                  </a:cubicBezTo>
                  <a:lnTo>
                    <a:pt x="2235" y="3002"/>
                  </a:lnTo>
                  <a:lnTo>
                    <a:pt x="3836" y="5137"/>
                  </a:lnTo>
                  <a:cubicBezTo>
                    <a:pt x="4037" y="5437"/>
                    <a:pt x="4237" y="5704"/>
                    <a:pt x="4504" y="5971"/>
                  </a:cubicBezTo>
                  <a:cubicBezTo>
                    <a:pt x="4370" y="5638"/>
                    <a:pt x="4170" y="5337"/>
                    <a:pt x="3970" y="5037"/>
                  </a:cubicBezTo>
                  <a:cubicBezTo>
                    <a:pt x="3603" y="4470"/>
                    <a:pt x="3036" y="3669"/>
                    <a:pt x="2402" y="2869"/>
                  </a:cubicBezTo>
                  <a:cubicBezTo>
                    <a:pt x="1802" y="2035"/>
                    <a:pt x="1201" y="1301"/>
                    <a:pt x="734" y="767"/>
                  </a:cubicBezTo>
                  <a:cubicBezTo>
                    <a:pt x="534" y="501"/>
                    <a:pt x="267" y="2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9" name="Google Shape;2689;p73"/>
            <p:cNvSpPr/>
            <p:nvPr/>
          </p:nvSpPr>
          <p:spPr>
            <a:xfrm>
              <a:off x="1039545" y="3543222"/>
              <a:ext cx="85592" cy="180686"/>
            </a:xfrm>
            <a:custGeom>
              <a:avLst/>
              <a:gdLst/>
              <a:ahLst/>
              <a:cxnLst/>
              <a:rect l="l" t="t" r="r" b="b"/>
              <a:pathLst>
                <a:path w="4270" h="9014" extrusionOk="0">
                  <a:moveTo>
                    <a:pt x="214" y="0"/>
                  </a:moveTo>
                  <a:cubicBezTo>
                    <a:pt x="105" y="0"/>
                    <a:pt x="0" y="86"/>
                    <a:pt x="0" y="207"/>
                  </a:cubicBezTo>
                  <a:cubicBezTo>
                    <a:pt x="0" y="1208"/>
                    <a:pt x="367" y="4176"/>
                    <a:pt x="3569" y="9013"/>
                  </a:cubicBezTo>
                  <a:cubicBezTo>
                    <a:pt x="3569" y="9013"/>
                    <a:pt x="4270" y="2842"/>
                    <a:pt x="334" y="40"/>
                  </a:cubicBezTo>
                  <a:cubicBezTo>
                    <a:pt x="297" y="12"/>
                    <a:pt x="255" y="0"/>
                    <a:pt x="21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0" name="Google Shape;2690;p73"/>
            <p:cNvSpPr/>
            <p:nvPr/>
          </p:nvSpPr>
          <p:spPr>
            <a:xfrm>
              <a:off x="1060933" y="3582129"/>
              <a:ext cx="51516" cy="141778"/>
            </a:xfrm>
            <a:custGeom>
              <a:avLst/>
              <a:gdLst/>
              <a:ahLst/>
              <a:cxnLst/>
              <a:rect l="l" t="t" r="r" b="b"/>
              <a:pathLst>
                <a:path w="2570" h="7073" extrusionOk="0">
                  <a:moveTo>
                    <a:pt x="1" y="0"/>
                  </a:moveTo>
                  <a:lnTo>
                    <a:pt x="1" y="0"/>
                  </a:lnTo>
                  <a:cubicBezTo>
                    <a:pt x="67" y="334"/>
                    <a:pt x="201" y="701"/>
                    <a:pt x="334" y="1034"/>
                  </a:cubicBezTo>
                  <a:cubicBezTo>
                    <a:pt x="601" y="1768"/>
                    <a:pt x="901" y="2602"/>
                    <a:pt x="1268" y="3536"/>
                  </a:cubicBezTo>
                  <a:lnTo>
                    <a:pt x="2169" y="6038"/>
                  </a:lnTo>
                  <a:cubicBezTo>
                    <a:pt x="2269" y="6405"/>
                    <a:pt x="2402" y="6739"/>
                    <a:pt x="2569" y="7072"/>
                  </a:cubicBezTo>
                  <a:cubicBezTo>
                    <a:pt x="2536" y="6705"/>
                    <a:pt x="2469" y="6338"/>
                    <a:pt x="2336" y="5971"/>
                  </a:cubicBezTo>
                  <a:cubicBezTo>
                    <a:pt x="2135" y="5338"/>
                    <a:pt x="1835" y="4437"/>
                    <a:pt x="1502" y="3470"/>
                  </a:cubicBezTo>
                  <a:cubicBezTo>
                    <a:pt x="1168" y="2536"/>
                    <a:pt x="801" y="1635"/>
                    <a:pt x="534" y="1001"/>
                  </a:cubicBezTo>
                  <a:cubicBezTo>
                    <a:pt x="401" y="634"/>
                    <a:pt x="201" y="30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1" name="Google Shape;2691;p73"/>
            <p:cNvSpPr/>
            <p:nvPr/>
          </p:nvSpPr>
          <p:spPr>
            <a:xfrm>
              <a:off x="963975" y="3855463"/>
              <a:ext cx="87617" cy="178020"/>
            </a:xfrm>
            <a:custGeom>
              <a:avLst/>
              <a:gdLst/>
              <a:ahLst/>
              <a:cxnLst/>
              <a:rect l="l" t="t" r="r" b="b"/>
              <a:pathLst>
                <a:path w="4371" h="8881" extrusionOk="0">
                  <a:moveTo>
                    <a:pt x="215" y="1"/>
                  </a:moveTo>
                  <a:cubicBezTo>
                    <a:pt x="106" y="1"/>
                    <a:pt x="1" y="87"/>
                    <a:pt x="1" y="208"/>
                  </a:cubicBezTo>
                  <a:cubicBezTo>
                    <a:pt x="68" y="1208"/>
                    <a:pt x="535" y="4177"/>
                    <a:pt x="3904" y="8881"/>
                  </a:cubicBezTo>
                  <a:cubicBezTo>
                    <a:pt x="3904" y="8881"/>
                    <a:pt x="4371" y="2676"/>
                    <a:pt x="334" y="41"/>
                  </a:cubicBezTo>
                  <a:cubicBezTo>
                    <a:pt x="298" y="13"/>
                    <a:pt x="256" y="1"/>
                    <a:pt x="21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2" name="Google Shape;2692;p73"/>
            <p:cNvSpPr/>
            <p:nvPr/>
          </p:nvSpPr>
          <p:spPr>
            <a:xfrm>
              <a:off x="986706" y="3893047"/>
              <a:ext cx="56186" cy="139774"/>
            </a:xfrm>
            <a:custGeom>
              <a:avLst/>
              <a:gdLst/>
              <a:ahLst/>
              <a:cxnLst/>
              <a:rect l="l" t="t" r="r" b="b"/>
              <a:pathLst>
                <a:path w="2803" h="6973" extrusionOk="0">
                  <a:moveTo>
                    <a:pt x="1" y="1"/>
                  </a:moveTo>
                  <a:lnTo>
                    <a:pt x="1" y="1"/>
                  </a:lnTo>
                  <a:cubicBezTo>
                    <a:pt x="101" y="367"/>
                    <a:pt x="201" y="701"/>
                    <a:pt x="368" y="1035"/>
                  </a:cubicBezTo>
                  <a:cubicBezTo>
                    <a:pt x="668" y="1735"/>
                    <a:pt x="1002" y="2569"/>
                    <a:pt x="1369" y="3503"/>
                  </a:cubicBezTo>
                  <a:lnTo>
                    <a:pt x="2369" y="5938"/>
                  </a:lnTo>
                  <a:cubicBezTo>
                    <a:pt x="2469" y="6305"/>
                    <a:pt x="2603" y="6639"/>
                    <a:pt x="2803" y="6972"/>
                  </a:cubicBezTo>
                  <a:cubicBezTo>
                    <a:pt x="2736" y="6605"/>
                    <a:pt x="2636" y="6238"/>
                    <a:pt x="2503" y="5905"/>
                  </a:cubicBezTo>
                  <a:cubicBezTo>
                    <a:pt x="2303" y="5238"/>
                    <a:pt x="1969" y="4370"/>
                    <a:pt x="1569" y="3403"/>
                  </a:cubicBezTo>
                  <a:cubicBezTo>
                    <a:pt x="1168" y="2436"/>
                    <a:pt x="802" y="1568"/>
                    <a:pt x="501" y="968"/>
                  </a:cubicBezTo>
                  <a:cubicBezTo>
                    <a:pt x="368" y="634"/>
                    <a:pt x="201" y="3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3" name="Google Shape;2693;p73"/>
            <p:cNvSpPr/>
            <p:nvPr/>
          </p:nvSpPr>
          <p:spPr>
            <a:xfrm>
              <a:off x="1183288" y="2872556"/>
              <a:ext cx="113034" cy="158636"/>
            </a:xfrm>
            <a:custGeom>
              <a:avLst/>
              <a:gdLst/>
              <a:ahLst/>
              <a:cxnLst/>
              <a:rect l="l" t="t" r="r" b="b"/>
              <a:pathLst>
                <a:path w="5639" h="7914" extrusionOk="0">
                  <a:moveTo>
                    <a:pt x="5425" y="1"/>
                  </a:moveTo>
                  <a:cubicBezTo>
                    <a:pt x="5383" y="1"/>
                    <a:pt x="5341" y="13"/>
                    <a:pt x="5305" y="41"/>
                  </a:cubicBezTo>
                  <a:cubicBezTo>
                    <a:pt x="4504" y="608"/>
                    <a:pt x="2236" y="2543"/>
                    <a:pt x="1" y="7913"/>
                  </a:cubicBezTo>
                  <a:cubicBezTo>
                    <a:pt x="1" y="7913"/>
                    <a:pt x="5538" y="5044"/>
                    <a:pt x="5638" y="208"/>
                  </a:cubicBezTo>
                  <a:cubicBezTo>
                    <a:pt x="5638" y="87"/>
                    <a:pt x="5533" y="1"/>
                    <a:pt x="542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4" name="Google Shape;2694;p73"/>
            <p:cNvSpPr/>
            <p:nvPr/>
          </p:nvSpPr>
          <p:spPr>
            <a:xfrm>
              <a:off x="1183969" y="2910141"/>
              <a:ext cx="89621" cy="121052"/>
            </a:xfrm>
            <a:custGeom>
              <a:avLst/>
              <a:gdLst/>
              <a:ahLst/>
              <a:cxnLst/>
              <a:rect l="l" t="t" r="r" b="b"/>
              <a:pathLst>
                <a:path w="4471" h="6039" extrusionOk="0">
                  <a:moveTo>
                    <a:pt x="4470" y="0"/>
                  </a:moveTo>
                  <a:lnTo>
                    <a:pt x="4470" y="0"/>
                  </a:lnTo>
                  <a:cubicBezTo>
                    <a:pt x="4203" y="267"/>
                    <a:pt x="3970" y="534"/>
                    <a:pt x="3770" y="868"/>
                  </a:cubicBezTo>
                  <a:lnTo>
                    <a:pt x="2202" y="3003"/>
                  </a:lnTo>
                  <a:lnTo>
                    <a:pt x="634" y="5137"/>
                  </a:lnTo>
                  <a:cubicBezTo>
                    <a:pt x="401" y="5438"/>
                    <a:pt x="200" y="5738"/>
                    <a:pt x="0" y="6038"/>
                  </a:cubicBezTo>
                  <a:cubicBezTo>
                    <a:pt x="301" y="5805"/>
                    <a:pt x="534" y="5538"/>
                    <a:pt x="768" y="5237"/>
                  </a:cubicBezTo>
                  <a:cubicBezTo>
                    <a:pt x="1201" y="4737"/>
                    <a:pt x="1768" y="4003"/>
                    <a:pt x="2402" y="3136"/>
                  </a:cubicBezTo>
                  <a:cubicBezTo>
                    <a:pt x="3002" y="2269"/>
                    <a:pt x="3536" y="1535"/>
                    <a:pt x="3903" y="934"/>
                  </a:cubicBezTo>
                  <a:cubicBezTo>
                    <a:pt x="4103" y="668"/>
                    <a:pt x="4303" y="334"/>
                    <a:pt x="44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5" name="Google Shape;2695;p73"/>
            <p:cNvSpPr/>
            <p:nvPr/>
          </p:nvSpPr>
          <p:spPr>
            <a:xfrm>
              <a:off x="1064942" y="3135046"/>
              <a:ext cx="122234" cy="151560"/>
            </a:xfrm>
            <a:custGeom>
              <a:avLst/>
              <a:gdLst/>
              <a:ahLst/>
              <a:cxnLst/>
              <a:rect l="l" t="t" r="r" b="b"/>
              <a:pathLst>
                <a:path w="6098" h="7561" extrusionOk="0">
                  <a:moveTo>
                    <a:pt x="5863" y="1"/>
                  </a:moveTo>
                  <a:cubicBezTo>
                    <a:pt x="5832" y="1"/>
                    <a:pt x="5800" y="8"/>
                    <a:pt x="5772" y="22"/>
                  </a:cubicBezTo>
                  <a:cubicBezTo>
                    <a:pt x="4904" y="555"/>
                    <a:pt x="2536" y="2357"/>
                    <a:pt x="1" y="7561"/>
                  </a:cubicBezTo>
                  <a:cubicBezTo>
                    <a:pt x="1" y="7561"/>
                    <a:pt x="5671" y="5025"/>
                    <a:pt x="6072" y="222"/>
                  </a:cubicBezTo>
                  <a:cubicBezTo>
                    <a:pt x="6098" y="91"/>
                    <a:pt x="5980" y="1"/>
                    <a:pt x="5863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6" name="Google Shape;2696;p73"/>
            <p:cNvSpPr/>
            <p:nvPr/>
          </p:nvSpPr>
          <p:spPr>
            <a:xfrm>
              <a:off x="1066285" y="3170906"/>
              <a:ext cx="95635" cy="116361"/>
            </a:xfrm>
            <a:custGeom>
              <a:avLst/>
              <a:gdLst/>
              <a:ahLst/>
              <a:cxnLst/>
              <a:rect l="l" t="t" r="r" b="b"/>
              <a:pathLst>
                <a:path w="4771" h="5805" extrusionOk="0">
                  <a:moveTo>
                    <a:pt x="4771" y="1"/>
                  </a:moveTo>
                  <a:lnTo>
                    <a:pt x="4771" y="1"/>
                  </a:lnTo>
                  <a:cubicBezTo>
                    <a:pt x="4504" y="268"/>
                    <a:pt x="4237" y="534"/>
                    <a:pt x="4037" y="835"/>
                  </a:cubicBezTo>
                  <a:lnTo>
                    <a:pt x="2369" y="2903"/>
                  </a:lnTo>
                  <a:lnTo>
                    <a:pt x="668" y="4938"/>
                  </a:lnTo>
                  <a:cubicBezTo>
                    <a:pt x="401" y="5204"/>
                    <a:pt x="201" y="5505"/>
                    <a:pt x="0" y="5805"/>
                  </a:cubicBezTo>
                  <a:cubicBezTo>
                    <a:pt x="267" y="5571"/>
                    <a:pt x="568" y="5338"/>
                    <a:pt x="801" y="5038"/>
                  </a:cubicBezTo>
                  <a:cubicBezTo>
                    <a:pt x="1268" y="4537"/>
                    <a:pt x="1868" y="3837"/>
                    <a:pt x="2536" y="3036"/>
                  </a:cubicBezTo>
                  <a:cubicBezTo>
                    <a:pt x="3203" y="2236"/>
                    <a:pt x="3803" y="1502"/>
                    <a:pt x="4170" y="935"/>
                  </a:cubicBezTo>
                  <a:cubicBezTo>
                    <a:pt x="4404" y="668"/>
                    <a:pt x="4604" y="334"/>
                    <a:pt x="47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73"/>
            <p:cNvSpPr/>
            <p:nvPr/>
          </p:nvSpPr>
          <p:spPr>
            <a:xfrm>
              <a:off x="1127803" y="3383183"/>
              <a:ext cx="80922" cy="188944"/>
            </a:xfrm>
            <a:custGeom>
              <a:avLst/>
              <a:gdLst/>
              <a:ahLst/>
              <a:cxnLst/>
              <a:rect l="l" t="t" r="r" b="b"/>
              <a:pathLst>
                <a:path w="4037" h="9426" extrusionOk="0">
                  <a:moveTo>
                    <a:pt x="2005" y="0"/>
                  </a:moveTo>
                  <a:cubicBezTo>
                    <a:pt x="1942" y="0"/>
                    <a:pt x="1879" y="27"/>
                    <a:pt x="1835" y="85"/>
                  </a:cubicBezTo>
                  <a:cubicBezTo>
                    <a:pt x="1301" y="919"/>
                    <a:pt x="0" y="3621"/>
                    <a:pt x="134" y="9425"/>
                  </a:cubicBezTo>
                  <a:cubicBezTo>
                    <a:pt x="134" y="9425"/>
                    <a:pt x="4037" y="4588"/>
                    <a:pt x="2202" y="118"/>
                  </a:cubicBezTo>
                  <a:cubicBezTo>
                    <a:pt x="2164" y="43"/>
                    <a:pt x="2085" y="0"/>
                    <a:pt x="200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73"/>
            <p:cNvSpPr/>
            <p:nvPr/>
          </p:nvSpPr>
          <p:spPr>
            <a:xfrm>
              <a:off x="1131151" y="3424997"/>
              <a:ext cx="32774" cy="146449"/>
            </a:xfrm>
            <a:custGeom>
              <a:avLst/>
              <a:gdLst/>
              <a:ahLst/>
              <a:cxnLst/>
              <a:rect l="l" t="t" r="r" b="b"/>
              <a:pathLst>
                <a:path w="1635" h="7306" extrusionOk="0">
                  <a:moveTo>
                    <a:pt x="1635" y="0"/>
                  </a:moveTo>
                  <a:lnTo>
                    <a:pt x="1635" y="0"/>
                  </a:lnTo>
                  <a:cubicBezTo>
                    <a:pt x="1501" y="334"/>
                    <a:pt x="1401" y="701"/>
                    <a:pt x="1368" y="1068"/>
                  </a:cubicBezTo>
                  <a:cubicBezTo>
                    <a:pt x="1201" y="1802"/>
                    <a:pt x="1001" y="2669"/>
                    <a:pt x="801" y="3636"/>
                  </a:cubicBezTo>
                  <a:lnTo>
                    <a:pt x="234" y="6238"/>
                  </a:lnTo>
                  <a:cubicBezTo>
                    <a:pt x="134" y="6605"/>
                    <a:pt x="67" y="6939"/>
                    <a:pt x="0" y="7306"/>
                  </a:cubicBezTo>
                  <a:cubicBezTo>
                    <a:pt x="167" y="7005"/>
                    <a:pt x="300" y="6639"/>
                    <a:pt x="400" y="6272"/>
                  </a:cubicBezTo>
                  <a:cubicBezTo>
                    <a:pt x="567" y="5638"/>
                    <a:pt x="801" y="4704"/>
                    <a:pt x="1034" y="3703"/>
                  </a:cubicBezTo>
                  <a:cubicBezTo>
                    <a:pt x="1234" y="2702"/>
                    <a:pt x="1401" y="1768"/>
                    <a:pt x="1535" y="1101"/>
                  </a:cubicBezTo>
                  <a:cubicBezTo>
                    <a:pt x="1601" y="734"/>
                    <a:pt x="1635" y="367"/>
                    <a:pt x="1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9" name="Google Shape;2699;p73"/>
            <p:cNvSpPr/>
            <p:nvPr/>
          </p:nvSpPr>
          <p:spPr>
            <a:xfrm>
              <a:off x="1052915" y="3753554"/>
              <a:ext cx="119027" cy="153545"/>
            </a:xfrm>
            <a:custGeom>
              <a:avLst/>
              <a:gdLst/>
              <a:ahLst/>
              <a:cxnLst/>
              <a:rect l="l" t="t" r="r" b="b"/>
              <a:pathLst>
                <a:path w="5938" h="7660" extrusionOk="0">
                  <a:moveTo>
                    <a:pt x="5726" y="0"/>
                  </a:moveTo>
                  <a:cubicBezTo>
                    <a:pt x="5696" y="0"/>
                    <a:pt x="5666" y="7"/>
                    <a:pt x="5638" y="21"/>
                  </a:cubicBezTo>
                  <a:cubicBezTo>
                    <a:pt x="4804" y="555"/>
                    <a:pt x="2435" y="2423"/>
                    <a:pt x="0" y="7660"/>
                  </a:cubicBezTo>
                  <a:cubicBezTo>
                    <a:pt x="0" y="7660"/>
                    <a:pt x="5604" y="5025"/>
                    <a:pt x="5938" y="221"/>
                  </a:cubicBezTo>
                  <a:cubicBezTo>
                    <a:pt x="5938" y="90"/>
                    <a:pt x="5835" y="0"/>
                    <a:pt x="572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0" name="Google Shape;2700;p73"/>
            <p:cNvSpPr/>
            <p:nvPr/>
          </p:nvSpPr>
          <p:spPr>
            <a:xfrm>
              <a:off x="1052915" y="3790076"/>
              <a:ext cx="94973" cy="118366"/>
            </a:xfrm>
            <a:custGeom>
              <a:avLst/>
              <a:gdLst/>
              <a:ahLst/>
              <a:cxnLst/>
              <a:rect l="l" t="t" r="r" b="b"/>
              <a:pathLst>
                <a:path w="4738" h="5905" extrusionOk="0">
                  <a:moveTo>
                    <a:pt x="4737" y="0"/>
                  </a:moveTo>
                  <a:lnTo>
                    <a:pt x="4737" y="0"/>
                  </a:lnTo>
                  <a:cubicBezTo>
                    <a:pt x="4470" y="267"/>
                    <a:pt x="4237" y="534"/>
                    <a:pt x="4003" y="834"/>
                  </a:cubicBezTo>
                  <a:lnTo>
                    <a:pt x="2335" y="2936"/>
                  </a:lnTo>
                  <a:lnTo>
                    <a:pt x="667" y="5004"/>
                  </a:lnTo>
                  <a:cubicBezTo>
                    <a:pt x="434" y="5271"/>
                    <a:pt x="200" y="5571"/>
                    <a:pt x="0" y="5905"/>
                  </a:cubicBezTo>
                  <a:cubicBezTo>
                    <a:pt x="301" y="5671"/>
                    <a:pt x="567" y="5404"/>
                    <a:pt x="801" y="5104"/>
                  </a:cubicBezTo>
                  <a:cubicBezTo>
                    <a:pt x="1268" y="4604"/>
                    <a:pt x="1868" y="3903"/>
                    <a:pt x="2502" y="3069"/>
                  </a:cubicBezTo>
                  <a:cubicBezTo>
                    <a:pt x="3169" y="2269"/>
                    <a:pt x="3703" y="1502"/>
                    <a:pt x="4103" y="968"/>
                  </a:cubicBezTo>
                  <a:cubicBezTo>
                    <a:pt x="4337" y="668"/>
                    <a:pt x="4570" y="334"/>
                    <a:pt x="47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73"/>
            <p:cNvSpPr/>
            <p:nvPr/>
          </p:nvSpPr>
          <p:spPr>
            <a:xfrm>
              <a:off x="828251" y="3419645"/>
              <a:ext cx="215323" cy="555667"/>
            </a:xfrm>
            <a:custGeom>
              <a:avLst/>
              <a:gdLst/>
              <a:ahLst/>
              <a:cxnLst/>
              <a:rect l="l" t="t" r="r" b="b"/>
              <a:pathLst>
                <a:path w="10742" h="27721" extrusionOk="0">
                  <a:moveTo>
                    <a:pt x="0" y="1"/>
                  </a:moveTo>
                  <a:lnTo>
                    <a:pt x="0" y="434"/>
                  </a:lnTo>
                  <a:cubicBezTo>
                    <a:pt x="0" y="801"/>
                    <a:pt x="34" y="1302"/>
                    <a:pt x="67" y="1935"/>
                  </a:cubicBezTo>
                  <a:cubicBezTo>
                    <a:pt x="134" y="3236"/>
                    <a:pt x="234" y="5104"/>
                    <a:pt x="334" y="7306"/>
                  </a:cubicBezTo>
                  <a:cubicBezTo>
                    <a:pt x="768" y="9574"/>
                    <a:pt x="1902" y="12076"/>
                    <a:pt x="3436" y="14478"/>
                  </a:cubicBezTo>
                  <a:cubicBezTo>
                    <a:pt x="4570" y="16279"/>
                    <a:pt x="5738" y="17880"/>
                    <a:pt x="6772" y="19381"/>
                  </a:cubicBezTo>
                  <a:cubicBezTo>
                    <a:pt x="7706" y="20715"/>
                    <a:pt x="8540" y="22083"/>
                    <a:pt x="9274" y="23517"/>
                  </a:cubicBezTo>
                  <a:cubicBezTo>
                    <a:pt x="9741" y="24485"/>
                    <a:pt x="10141" y="25519"/>
                    <a:pt x="10441" y="26553"/>
                  </a:cubicBezTo>
                  <a:cubicBezTo>
                    <a:pt x="10541" y="26920"/>
                    <a:pt x="10608" y="27220"/>
                    <a:pt x="10641" y="27420"/>
                  </a:cubicBezTo>
                  <a:cubicBezTo>
                    <a:pt x="10675" y="27520"/>
                    <a:pt x="10708" y="27620"/>
                    <a:pt x="10741" y="27720"/>
                  </a:cubicBezTo>
                  <a:cubicBezTo>
                    <a:pt x="10741" y="27620"/>
                    <a:pt x="10708" y="27520"/>
                    <a:pt x="10708" y="27420"/>
                  </a:cubicBezTo>
                  <a:cubicBezTo>
                    <a:pt x="10675" y="27220"/>
                    <a:pt x="10608" y="26920"/>
                    <a:pt x="10541" y="26553"/>
                  </a:cubicBezTo>
                  <a:cubicBezTo>
                    <a:pt x="10274" y="25486"/>
                    <a:pt x="9907" y="24451"/>
                    <a:pt x="9407" y="23451"/>
                  </a:cubicBezTo>
                  <a:cubicBezTo>
                    <a:pt x="8707" y="22016"/>
                    <a:pt x="7873" y="20615"/>
                    <a:pt x="6939" y="19281"/>
                  </a:cubicBezTo>
                  <a:cubicBezTo>
                    <a:pt x="5938" y="17747"/>
                    <a:pt x="4770" y="16145"/>
                    <a:pt x="3603" y="14378"/>
                  </a:cubicBezTo>
                  <a:cubicBezTo>
                    <a:pt x="2068" y="11942"/>
                    <a:pt x="934" y="9507"/>
                    <a:pt x="534" y="7272"/>
                  </a:cubicBezTo>
                  <a:cubicBezTo>
                    <a:pt x="367" y="5071"/>
                    <a:pt x="234" y="3203"/>
                    <a:pt x="134" y="1902"/>
                  </a:cubicBezTo>
                  <a:cubicBezTo>
                    <a:pt x="100" y="1268"/>
                    <a:pt x="67" y="768"/>
                    <a:pt x="34" y="401"/>
                  </a:cubicBezTo>
                  <a:cubicBezTo>
                    <a:pt x="34" y="234"/>
                    <a:pt x="0" y="10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73"/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3" name="Google Shape;2703;p73"/>
            <p:cNvSpPr/>
            <p:nvPr/>
          </p:nvSpPr>
          <p:spPr>
            <a:xfrm>
              <a:off x="892435" y="3550037"/>
              <a:ext cx="12067" cy="150458"/>
            </a:xfrm>
            <a:custGeom>
              <a:avLst/>
              <a:gdLst/>
              <a:ahLst/>
              <a:cxnLst/>
              <a:rect l="l" t="t" r="r" b="b"/>
              <a:pathLst>
                <a:path w="602" h="7506" extrusionOk="0">
                  <a:moveTo>
                    <a:pt x="568" y="0"/>
                  </a:moveTo>
                  <a:lnTo>
                    <a:pt x="568" y="0"/>
                  </a:lnTo>
                  <a:cubicBezTo>
                    <a:pt x="468" y="367"/>
                    <a:pt x="401" y="734"/>
                    <a:pt x="368" y="1101"/>
                  </a:cubicBezTo>
                  <a:cubicBezTo>
                    <a:pt x="301" y="1768"/>
                    <a:pt x="201" y="2702"/>
                    <a:pt x="134" y="3736"/>
                  </a:cubicBezTo>
                  <a:cubicBezTo>
                    <a:pt x="67" y="4770"/>
                    <a:pt x="34" y="5704"/>
                    <a:pt x="34" y="6405"/>
                  </a:cubicBezTo>
                  <a:cubicBezTo>
                    <a:pt x="1" y="6772"/>
                    <a:pt x="34" y="7139"/>
                    <a:pt x="101" y="7506"/>
                  </a:cubicBezTo>
                  <a:cubicBezTo>
                    <a:pt x="167" y="7139"/>
                    <a:pt x="201" y="6772"/>
                    <a:pt x="201" y="6405"/>
                  </a:cubicBezTo>
                  <a:cubicBezTo>
                    <a:pt x="234" y="5638"/>
                    <a:pt x="301" y="4737"/>
                    <a:pt x="368" y="3736"/>
                  </a:cubicBezTo>
                  <a:cubicBezTo>
                    <a:pt x="434" y="2769"/>
                    <a:pt x="501" y="1868"/>
                    <a:pt x="534" y="1101"/>
                  </a:cubicBezTo>
                  <a:cubicBezTo>
                    <a:pt x="601" y="734"/>
                    <a:pt x="601" y="367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4" name="Google Shape;2704;p73"/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5" name="Google Shape;2705;p73"/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6" name="Google Shape;2706;p73"/>
            <p:cNvSpPr/>
            <p:nvPr/>
          </p:nvSpPr>
          <p:spPr>
            <a:xfrm>
              <a:off x="1041550" y="3828863"/>
              <a:ext cx="22751" cy="148453"/>
            </a:xfrm>
            <a:custGeom>
              <a:avLst/>
              <a:gdLst/>
              <a:ahLst/>
              <a:cxnLst/>
              <a:rect l="l" t="t" r="r" b="b"/>
              <a:pathLst>
                <a:path w="1135" h="7406" extrusionOk="0">
                  <a:moveTo>
                    <a:pt x="1134" y="0"/>
                  </a:moveTo>
                  <a:lnTo>
                    <a:pt x="1134" y="0"/>
                  </a:lnTo>
                  <a:cubicBezTo>
                    <a:pt x="1001" y="334"/>
                    <a:pt x="901" y="701"/>
                    <a:pt x="868" y="1068"/>
                  </a:cubicBezTo>
                  <a:cubicBezTo>
                    <a:pt x="701" y="1735"/>
                    <a:pt x="534" y="2669"/>
                    <a:pt x="401" y="3670"/>
                  </a:cubicBezTo>
                  <a:cubicBezTo>
                    <a:pt x="234" y="4704"/>
                    <a:pt x="134" y="5638"/>
                    <a:pt x="67" y="6305"/>
                  </a:cubicBezTo>
                  <a:cubicBezTo>
                    <a:pt x="0" y="6672"/>
                    <a:pt x="0" y="7072"/>
                    <a:pt x="67" y="7406"/>
                  </a:cubicBezTo>
                  <a:cubicBezTo>
                    <a:pt x="167" y="7072"/>
                    <a:pt x="234" y="6705"/>
                    <a:pt x="234" y="6338"/>
                  </a:cubicBezTo>
                  <a:lnTo>
                    <a:pt x="634" y="3703"/>
                  </a:lnTo>
                  <a:cubicBezTo>
                    <a:pt x="801" y="2735"/>
                    <a:pt x="934" y="1835"/>
                    <a:pt x="1068" y="1101"/>
                  </a:cubicBezTo>
                  <a:cubicBezTo>
                    <a:pt x="1134" y="734"/>
                    <a:pt x="1134" y="367"/>
                    <a:pt x="1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7" name="Google Shape;2707;p73"/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8" name="Google Shape;2708;p73"/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9" name="Google Shape;2709;p73"/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0" name="Google Shape;2710;p73"/>
            <p:cNvSpPr/>
            <p:nvPr/>
          </p:nvSpPr>
          <p:spPr>
            <a:xfrm>
              <a:off x="760719" y="3428344"/>
              <a:ext cx="72222" cy="131736"/>
            </a:xfrm>
            <a:custGeom>
              <a:avLst/>
              <a:gdLst/>
              <a:ahLst/>
              <a:cxnLst/>
              <a:rect l="l" t="t" r="r" b="b"/>
              <a:pathLst>
                <a:path w="3603" h="6572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334"/>
                    <a:pt x="234" y="701"/>
                    <a:pt x="434" y="1001"/>
                  </a:cubicBezTo>
                  <a:cubicBezTo>
                    <a:pt x="734" y="1635"/>
                    <a:pt x="1134" y="2469"/>
                    <a:pt x="1635" y="3369"/>
                  </a:cubicBezTo>
                  <a:cubicBezTo>
                    <a:pt x="2135" y="4303"/>
                    <a:pt x="2602" y="5104"/>
                    <a:pt x="2969" y="5671"/>
                  </a:cubicBezTo>
                  <a:cubicBezTo>
                    <a:pt x="3136" y="6005"/>
                    <a:pt x="3369" y="6305"/>
                    <a:pt x="3603" y="6572"/>
                  </a:cubicBezTo>
                  <a:cubicBezTo>
                    <a:pt x="3469" y="6238"/>
                    <a:pt x="3303" y="5904"/>
                    <a:pt x="3102" y="5604"/>
                  </a:cubicBezTo>
                  <a:cubicBezTo>
                    <a:pt x="2736" y="4937"/>
                    <a:pt x="2302" y="4137"/>
                    <a:pt x="1868" y="3269"/>
                  </a:cubicBezTo>
                  <a:lnTo>
                    <a:pt x="601" y="934"/>
                  </a:lnTo>
                  <a:cubicBezTo>
                    <a:pt x="434" y="601"/>
                    <a:pt x="234" y="2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1" name="Google Shape;2711;p73"/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2" name="Google Shape;2712;p73"/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3" name="Google Shape;2713;p73"/>
            <p:cNvSpPr/>
            <p:nvPr/>
          </p:nvSpPr>
          <p:spPr>
            <a:xfrm>
              <a:off x="878403" y="3774702"/>
              <a:ext cx="123036" cy="86274"/>
            </a:xfrm>
            <a:custGeom>
              <a:avLst/>
              <a:gdLst/>
              <a:ahLst/>
              <a:cxnLst/>
              <a:rect l="l" t="t" r="r" b="b"/>
              <a:pathLst>
                <a:path w="6138" h="4304" extrusionOk="0">
                  <a:moveTo>
                    <a:pt x="0" y="0"/>
                  </a:moveTo>
                  <a:lnTo>
                    <a:pt x="0" y="0"/>
                  </a:lnTo>
                  <a:cubicBezTo>
                    <a:pt x="234" y="267"/>
                    <a:pt x="534" y="501"/>
                    <a:pt x="834" y="734"/>
                  </a:cubicBezTo>
                  <a:cubicBezTo>
                    <a:pt x="1368" y="1134"/>
                    <a:pt x="2102" y="1701"/>
                    <a:pt x="2969" y="2302"/>
                  </a:cubicBezTo>
                  <a:cubicBezTo>
                    <a:pt x="3803" y="2936"/>
                    <a:pt x="4570" y="3436"/>
                    <a:pt x="5170" y="3803"/>
                  </a:cubicBezTo>
                  <a:cubicBezTo>
                    <a:pt x="5471" y="4003"/>
                    <a:pt x="5804" y="4170"/>
                    <a:pt x="6138" y="4303"/>
                  </a:cubicBezTo>
                  <a:cubicBezTo>
                    <a:pt x="5871" y="4070"/>
                    <a:pt x="5571" y="3836"/>
                    <a:pt x="5237" y="3670"/>
                  </a:cubicBezTo>
                  <a:cubicBezTo>
                    <a:pt x="4637" y="3203"/>
                    <a:pt x="3903" y="2702"/>
                    <a:pt x="3102" y="2135"/>
                  </a:cubicBezTo>
                  <a:lnTo>
                    <a:pt x="934" y="601"/>
                  </a:lnTo>
                  <a:cubicBezTo>
                    <a:pt x="634" y="367"/>
                    <a:pt x="334" y="1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4" name="Google Shape;2714;p73"/>
            <p:cNvSpPr/>
            <p:nvPr/>
          </p:nvSpPr>
          <p:spPr>
            <a:xfrm>
              <a:off x="923865" y="4086963"/>
              <a:ext cx="224023" cy="232041"/>
            </a:xfrm>
            <a:custGeom>
              <a:avLst/>
              <a:gdLst/>
              <a:ahLst/>
              <a:cxnLst/>
              <a:rect l="l" t="t" r="r" b="b"/>
              <a:pathLst>
                <a:path w="11176" h="11576" extrusionOk="0">
                  <a:moveTo>
                    <a:pt x="0" y="0"/>
                  </a:moveTo>
                  <a:lnTo>
                    <a:pt x="2369" y="11575"/>
                  </a:lnTo>
                  <a:lnTo>
                    <a:pt x="9407" y="11575"/>
                  </a:lnTo>
                  <a:lnTo>
                    <a:pt x="11175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5" name="Google Shape;2715;p73"/>
            <p:cNvSpPr/>
            <p:nvPr/>
          </p:nvSpPr>
          <p:spPr>
            <a:xfrm>
              <a:off x="944592" y="4119816"/>
              <a:ext cx="186579" cy="113595"/>
            </a:xfrm>
            <a:custGeom>
              <a:avLst/>
              <a:gdLst/>
              <a:ahLst/>
              <a:cxnLst/>
              <a:rect l="l" t="t" r="r" b="b"/>
              <a:pathLst>
                <a:path w="9308" h="5667" extrusionOk="0">
                  <a:moveTo>
                    <a:pt x="3042" y="158"/>
                  </a:moveTo>
                  <a:cubicBezTo>
                    <a:pt x="3186" y="158"/>
                    <a:pt x="3331" y="193"/>
                    <a:pt x="3470" y="262"/>
                  </a:cubicBezTo>
                  <a:cubicBezTo>
                    <a:pt x="3770" y="429"/>
                    <a:pt x="3903" y="763"/>
                    <a:pt x="3903" y="1096"/>
                  </a:cubicBezTo>
                  <a:cubicBezTo>
                    <a:pt x="3870" y="1397"/>
                    <a:pt x="3770" y="1730"/>
                    <a:pt x="3603" y="1997"/>
                  </a:cubicBezTo>
                  <a:cubicBezTo>
                    <a:pt x="3269" y="2464"/>
                    <a:pt x="2802" y="2798"/>
                    <a:pt x="2269" y="2964"/>
                  </a:cubicBezTo>
                  <a:cubicBezTo>
                    <a:pt x="2134" y="3021"/>
                    <a:pt x="1999" y="3062"/>
                    <a:pt x="1863" y="3090"/>
                  </a:cubicBezTo>
                  <a:lnTo>
                    <a:pt x="1863" y="3090"/>
                  </a:lnTo>
                  <a:cubicBezTo>
                    <a:pt x="1834" y="2915"/>
                    <a:pt x="1815" y="2739"/>
                    <a:pt x="1802" y="2564"/>
                  </a:cubicBezTo>
                  <a:cubicBezTo>
                    <a:pt x="1768" y="2164"/>
                    <a:pt x="1802" y="1730"/>
                    <a:pt x="1868" y="1330"/>
                  </a:cubicBezTo>
                  <a:cubicBezTo>
                    <a:pt x="1935" y="930"/>
                    <a:pt x="2169" y="596"/>
                    <a:pt x="2469" y="363"/>
                  </a:cubicBezTo>
                  <a:cubicBezTo>
                    <a:pt x="2644" y="226"/>
                    <a:pt x="2842" y="158"/>
                    <a:pt x="3042" y="158"/>
                  </a:cubicBezTo>
                  <a:close/>
                  <a:moveTo>
                    <a:pt x="5872" y="1732"/>
                  </a:moveTo>
                  <a:cubicBezTo>
                    <a:pt x="6073" y="1732"/>
                    <a:pt x="6271" y="1800"/>
                    <a:pt x="6438" y="1930"/>
                  </a:cubicBezTo>
                  <a:cubicBezTo>
                    <a:pt x="6739" y="2197"/>
                    <a:pt x="6905" y="2597"/>
                    <a:pt x="6872" y="2998"/>
                  </a:cubicBezTo>
                  <a:cubicBezTo>
                    <a:pt x="6805" y="3431"/>
                    <a:pt x="6639" y="3832"/>
                    <a:pt x="6372" y="4165"/>
                  </a:cubicBezTo>
                  <a:cubicBezTo>
                    <a:pt x="6269" y="4306"/>
                    <a:pt x="6156" y="4438"/>
                    <a:pt x="6036" y="4559"/>
                  </a:cubicBezTo>
                  <a:lnTo>
                    <a:pt x="6036" y="4559"/>
                  </a:lnTo>
                  <a:cubicBezTo>
                    <a:pt x="5876" y="4510"/>
                    <a:pt x="5721" y="4445"/>
                    <a:pt x="5571" y="4365"/>
                  </a:cubicBezTo>
                  <a:cubicBezTo>
                    <a:pt x="5004" y="3998"/>
                    <a:pt x="4670" y="3365"/>
                    <a:pt x="4771" y="2698"/>
                  </a:cubicBezTo>
                  <a:cubicBezTo>
                    <a:pt x="4837" y="2331"/>
                    <a:pt x="5071" y="2030"/>
                    <a:pt x="5404" y="1864"/>
                  </a:cubicBezTo>
                  <a:cubicBezTo>
                    <a:pt x="5552" y="1775"/>
                    <a:pt x="5713" y="1732"/>
                    <a:pt x="5872" y="1732"/>
                  </a:cubicBezTo>
                  <a:close/>
                  <a:moveTo>
                    <a:pt x="3047" y="0"/>
                  </a:moveTo>
                  <a:cubicBezTo>
                    <a:pt x="2816" y="0"/>
                    <a:pt x="2593" y="77"/>
                    <a:pt x="2402" y="229"/>
                  </a:cubicBezTo>
                  <a:cubicBezTo>
                    <a:pt x="2035" y="463"/>
                    <a:pt x="1802" y="863"/>
                    <a:pt x="1702" y="1297"/>
                  </a:cubicBezTo>
                  <a:cubicBezTo>
                    <a:pt x="1635" y="1697"/>
                    <a:pt x="1602" y="2164"/>
                    <a:pt x="1635" y="2597"/>
                  </a:cubicBezTo>
                  <a:cubicBezTo>
                    <a:pt x="1635" y="2768"/>
                    <a:pt x="1650" y="2944"/>
                    <a:pt x="1679" y="3121"/>
                  </a:cubicBezTo>
                  <a:lnTo>
                    <a:pt x="1679" y="3121"/>
                  </a:lnTo>
                  <a:cubicBezTo>
                    <a:pt x="1562" y="3136"/>
                    <a:pt x="1443" y="3143"/>
                    <a:pt x="1322" y="3143"/>
                  </a:cubicBezTo>
                  <a:cubicBezTo>
                    <a:pt x="1228" y="3143"/>
                    <a:pt x="1132" y="3139"/>
                    <a:pt x="1035" y="3131"/>
                  </a:cubicBezTo>
                  <a:cubicBezTo>
                    <a:pt x="668" y="3064"/>
                    <a:pt x="334" y="2964"/>
                    <a:pt x="0" y="2831"/>
                  </a:cubicBezTo>
                  <a:lnTo>
                    <a:pt x="0" y="2831"/>
                  </a:lnTo>
                  <a:lnTo>
                    <a:pt x="67" y="2864"/>
                  </a:lnTo>
                  <a:cubicBezTo>
                    <a:pt x="101" y="2898"/>
                    <a:pt x="167" y="2931"/>
                    <a:pt x="234" y="2964"/>
                  </a:cubicBezTo>
                  <a:cubicBezTo>
                    <a:pt x="501" y="3064"/>
                    <a:pt x="768" y="3165"/>
                    <a:pt x="1035" y="3198"/>
                  </a:cubicBezTo>
                  <a:cubicBezTo>
                    <a:pt x="1151" y="3216"/>
                    <a:pt x="1267" y="3224"/>
                    <a:pt x="1383" y="3224"/>
                  </a:cubicBezTo>
                  <a:cubicBezTo>
                    <a:pt x="1487" y="3224"/>
                    <a:pt x="1591" y="3217"/>
                    <a:pt x="1694" y="3205"/>
                  </a:cubicBezTo>
                  <a:lnTo>
                    <a:pt x="1694" y="3205"/>
                  </a:lnTo>
                  <a:cubicBezTo>
                    <a:pt x="1740" y="3450"/>
                    <a:pt x="1811" y="3696"/>
                    <a:pt x="1902" y="3932"/>
                  </a:cubicBezTo>
                  <a:cubicBezTo>
                    <a:pt x="2102" y="4365"/>
                    <a:pt x="2369" y="4766"/>
                    <a:pt x="2736" y="5099"/>
                  </a:cubicBezTo>
                  <a:cubicBezTo>
                    <a:pt x="3136" y="5433"/>
                    <a:pt x="3603" y="5633"/>
                    <a:pt x="4103" y="5666"/>
                  </a:cubicBezTo>
                  <a:cubicBezTo>
                    <a:pt x="4604" y="5666"/>
                    <a:pt x="5104" y="5500"/>
                    <a:pt x="5504" y="5233"/>
                  </a:cubicBezTo>
                  <a:cubicBezTo>
                    <a:pt x="5729" y="5083"/>
                    <a:pt x="5944" y="4922"/>
                    <a:pt x="6142" y="4745"/>
                  </a:cubicBezTo>
                  <a:lnTo>
                    <a:pt x="6142" y="4745"/>
                  </a:lnTo>
                  <a:cubicBezTo>
                    <a:pt x="6332" y="4788"/>
                    <a:pt x="6525" y="4809"/>
                    <a:pt x="6717" y="4809"/>
                  </a:cubicBezTo>
                  <a:cubicBezTo>
                    <a:pt x="6881" y="4809"/>
                    <a:pt x="7045" y="4794"/>
                    <a:pt x="7206" y="4766"/>
                  </a:cubicBezTo>
                  <a:cubicBezTo>
                    <a:pt x="7639" y="4666"/>
                    <a:pt x="8040" y="4499"/>
                    <a:pt x="8406" y="4265"/>
                  </a:cubicBezTo>
                  <a:cubicBezTo>
                    <a:pt x="8640" y="4132"/>
                    <a:pt x="8873" y="3998"/>
                    <a:pt x="9107" y="3832"/>
                  </a:cubicBezTo>
                  <a:cubicBezTo>
                    <a:pt x="9174" y="3765"/>
                    <a:pt x="9240" y="3698"/>
                    <a:pt x="9307" y="3632"/>
                  </a:cubicBezTo>
                  <a:lnTo>
                    <a:pt x="9307" y="3632"/>
                  </a:lnTo>
                  <a:cubicBezTo>
                    <a:pt x="9240" y="3665"/>
                    <a:pt x="9140" y="3732"/>
                    <a:pt x="9074" y="3798"/>
                  </a:cubicBezTo>
                  <a:cubicBezTo>
                    <a:pt x="8907" y="3898"/>
                    <a:pt x="8707" y="4032"/>
                    <a:pt x="8373" y="4199"/>
                  </a:cubicBezTo>
                  <a:cubicBezTo>
                    <a:pt x="8006" y="4399"/>
                    <a:pt x="7606" y="4532"/>
                    <a:pt x="7206" y="4632"/>
                  </a:cubicBezTo>
                  <a:cubicBezTo>
                    <a:pt x="7061" y="4658"/>
                    <a:pt x="6916" y="4670"/>
                    <a:pt x="6772" y="4670"/>
                  </a:cubicBezTo>
                  <a:cubicBezTo>
                    <a:pt x="6605" y="4670"/>
                    <a:pt x="6439" y="4653"/>
                    <a:pt x="6276" y="4620"/>
                  </a:cubicBezTo>
                  <a:lnTo>
                    <a:pt x="6276" y="4620"/>
                  </a:lnTo>
                  <a:cubicBezTo>
                    <a:pt x="6380" y="4519"/>
                    <a:pt x="6479" y="4412"/>
                    <a:pt x="6572" y="4299"/>
                  </a:cubicBezTo>
                  <a:cubicBezTo>
                    <a:pt x="6872" y="3932"/>
                    <a:pt x="7039" y="3498"/>
                    <a:pt x="7106" y="3031"/>
                  </a:cubicBezTo>
                  <a:cubicBezTo>
                    <a:pt x="7139" y="2564"/>
                    <a:pt x="6939" y="2097"/>
                    <a:pt x="6605" y="1797"/>
                  </a:cubicBezTo>
                  <a:cubicBezTo>
                    <a:pt x="6403" y="1650"/>
                    <a:pt x="6161" y="1574"/>
                    <a:pt x="5918" y="1574"/>
                  </a:cubicBezTo>
                  <a:cubicBezTo>
                    <a:pt x="5718" y="1574"/>
                    <a:pt x="5518" y="1625"/>
                    <a:pt x="5338" y="1730"/>
                  </a:cubicBezTo>
                  <a:cubicBezTo>
                    <a:pt x="4971" y="1930"/>
                    <a:pt x="4704" y="2264"/>
                    <a:pt x="4637" y="2664"/>
                  </a:cubicBezTo>
                  <a:cubicBezTo>
                    <a:pt x="4504" y="3398"/>
                    <a:pt x="4871" y="4132"/>
                    <a:pt x="5504" y="4499"/>
                  </a:cubicBezTo>
                  <a:cubicBezTo>
                    <a:pt x="5636" y="4573"/>
                    <a:pt x="5772" y="4633"/>
                    <a:pt x="5910" y="4679"/>
                  </a:cubicBezTo>
                  <a:lnTo>
                    <a:pt x="5910" y="4679"/>
                  </a:lnTo>
                  <a:cubicBezTo>
                    <a:pt x="5752" y="4824"/>
                    <a:pt x="5582" y="4953"/>
                    <a:pt x="5404" y="5066"/>
                  </a:cubicBezTo>
                  <a:cubicBezTo>
                    <a:pt x="5004" y="5333"/>
                    <a:pt x="4537" y="5466"/>
                    <a:pt x="4103" y="5466"/>
                  </a:cubicBezTo>
                  <a:cubicBezTo>
                    <a:pt x="3636" y="5433"/>
                    <a:pt x="3203" y="5233"/>
                    <a:pt x="2836" y="4932"/>
                  </a:cubicBezTo>
                  <a:cubicBezTo>
                    <a:pt x="2502" y="4632"/>
                    <a:pt x="2235" y="4265"/>
                    <a:pt x="2069" y="3865"/>
                  </a:cubicBezTo>
                  <a:cubicBezTo>
                    <a:pt x="1980" y="3636"/>
                    <a:pt x="1920" y="3407"/>
                    <a:pt x="1878" y="3178"/>
                  </a:cubicBezTo>
                  <a:lnTo>
                    <a:pt x="1878" y="3178"/>
                  </a:lnTo>
                  <a:cubicBezTo>
                    <a:pt x="2031" y="3150"/>
                    <a:pt x="2183" y="3111"/>
                    <a:pt x="2335" y="3064"/>
                  </a:cubicBezTo>
                  <a:cubicBezTo>
                    <a:pt x="2869" y="2898"/>
                    <a:pt x="3370" y="2564"/>
                    <a:pt x="3736" y="2097"/>
                  </a:cubicBezTo>
                  <a:cubicBezTo>
                    <a:pt x="3903" y="1797"/>
                    <a:pt x="4037" y="1463"/>
                    <a:pt x="4037" y="1130"/>
                  </a:cubicBezTo>
                  <a:cubicBezTo>
                    <a:pt x="4070" y="729"/>
                    <a:pt x="3903" y="329"/>
                    <a:pt x="3570" y="129"/>
                  </a:cubicBezTo>
                  <a:cubicBezTo>
                    <a:pt x="3398" y="43"/>
                    <a:pt x="3220" y="0"/>
                    <a:pt x="30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74" name="Oval 73"/>
          <p:cNvSpPr/>
          <p:nvPr/>
        </p:nvSpPr>
        <p:spPr>
          <a:xfrm>
            <a:off x="11420800" y="6046648"/>
            <a:ext cx="711200" cy="711200"/>
          </a:xfrm>
          <a:prstGeom prst="ellipse">
            <a:avLst/>
          </a:prstGeom>
          <a:solidFill>
            <a:srgbClr val="305DB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TextBox 74"/>
          <p:cNvSpPr txBox="1"/>
          <p:nvPr/>
        </p:nvSpPr>
        <p:spPr>
          <a:xfrm>
            <a:off x="11602228" y="6200443"/>
            <a:ext cx="653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chemeClr val="bg1"/>
                </a:solidFill>
              </a:rPr>
              <a:t>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559D5C-C290-4F80-9D99-07E95AFC61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434" y="309489"/>
            <a:ext cx="2673209" cy="26620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AA3FB0-D72F-4956-AC46-E5D569A355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234" y="2926275"/>
            <a:ext cx="1005449" cy="10054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AA3DB3-5256-44EB-87EB-EA330EFB838B}"/>
              </a:ext>
            </a:extLst>
          </p:cNvPr>
          <p:cNvSpPr txBox="1"/>
          <p:nvPr/>
        </p:nvSpPr>
        <p:spPr>
          <a:xfrm>
            <a:off x="4318434" y="3104452"/>
            <a:ext cx="4670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 Beaucoup Des valeurs Nulles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D4EB4C1-430E-461F-A848-98A16037EC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974" y="3980871"/>
            <a:ext cx="1414878" cy="1414878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A7F7EF29-17A3-4945-8BD0-CCA7C3A34BFD}"/>
              </a:ext>
            </a:extLst>
          </p:cNvPr>
          <p:cNvSpPr txBox="1"/>
          <p:nvPr/>
        </p:nvSpPr>
        <p:spPr>
          <a:xfrm>
            <a:off x="4318434" y="4405064"/>
            <a:ext cx="4670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 Des colonnes inutiles</a:t>
            </a:r>
          </a:p>
        </p:txBody>
      </p:sp>
    </p:spTree>
    <p:extLst>
      <p:ext uri="{BB962C8B-B14F-4D97-AF65-F5344CB8AC3E}">
        <p14:creationId xmlns:p14="http://schemas.microsoft.com/office/powerpoint/2010/main" val="344490226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4" name="Google Shape;2654;p7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fr-FR" dirty="0"/>
              <a:t>Nettoyage et traitement des données</a:t>
            </a:r>
          </a:p>
          <a:p>
            <a:endParaRPr lang="fr-FR" dirty="0"/>
          </a:p>
        </p:txBody>
      </p:sp>
      <p:grpSp>
        <p:nvGrpSpPr>
          <p:cNvPr id="2676" name="Google Shape;2676;p73"/>
          <p:cNvGrpSpPr/>
          <p:nvPr/>
        </p:nvGrpSpPr>
        <p:grpSpPr>
          <a:xfrm>
            <a:off x="10389091" y="5543162"/>
            <a:ext cx="888519" cy="1310207"/>
            <a:chOff x="3312267" y="2949449"/>
            <a:chExt cx="928765" cy="1369555"/>
          </a:xfrm>
        </p:grpSpPr>
        <p:sp>
          <p:nvSpPr>
            <p:cNvPr id="2677" name="Google Shape;2677;p73"/>
            <p:cNvSpPr/>
            <p:nvPr/>
          </p:nvSpPr>
          <p:spPr>
            <a:xfrm>
              <a:off x="3312267" y="2949449"/>
              <a:ext cx="928765" cy="1369555"/>
            </a:xfrm>
            <a:custGeom>
              <a:avLst/>
              <a:gdLst/>
              <a:ahLst/>
              <a:cxnLst/>
              <a:rect l="l" t="t" r="r" b="b"/>
              <a:pathLst>
                <a:path w="46334" h="68324" extrusionOk="0">
                  <a:moveTo>
                    <a:pt x="28037" y="1"/>
                  </a:moveTo>
                  <a:cubicBezTo>
                    <a:pt x="27074" y="1"/>
                    <a:pt x="26101" y="230"/>
                    <a:pt x="25251" y="675"/>
                  </a:cubicBezTo>
                  <a:cubicBezTo>
                    <a:pt x="23117" y="1842"/>
                    <a:pt x="21749" y="4110"/>
                    <a:pt x="21082" y="6479"/>
                  </a:cubicBezTo>
                  <a:cubicBezTo>
                    <a:pt x="20448" y="8880"/>
                    <a:pt x="20415" y="11382"/>
                    <a:pt x="20348" y="13851"/>
                  </a:cubicBezTo>
                  <a:cubicBezTo>
                    <a:pt x="20248" y="16319"/>
                    <a:pt x="20114" y="18821"/>
                    <a:pt x="19247" y="21123"/>
                  </a:cubicBezTo>
                  <a:cubicBezTo>
                    <a:pt x="19014" y="21790"/>
                    <a:pt x="18580" y="22524"/>
                    <a:pt x="17880" y="22624"/>
                  </a:cubicBezTo>
                  <a:cubicBezTo>
                    <a:pt x="17825" y="22631"/>
                    <a:pt x="17771" y="22635"/>
                    <a:pt x="17718" y="22635"/>
                  </a:cubicBezTo>
                  <a:cubicBezTo>
                    <a:pt x="17082" y="22635"/>
                    <a:pt x="16519" y="22107"/>
                    <a:pt x="16212" y="21523"/>
                  </a:cubicBezTo>
                  <a:cubicBezTo>
                    <a:pt x="15878" y="20922"/>
                    <a:pt x="15678" y="20222"/>
                    <a:pt x="15278" y="19622"/>
                  </a:cubicBezTo>
                  <a:cubicBezTo>
                    <a:pt x="14749" y="18917"/>
                    <a:pt x="13877" y="18585"/>
                    <a:pt x="12985" y="18585"/>
                  </a:cubicBezTo>
                  <a:cubicBezTo>
                    <a:pt x="12187" y="18585"/>
                    <a:pt x="11373" y="18851"/>
                    <a:pt x="10774" y="19355"/>
                  </a:cubicBezTo>
                  <a:cubicBezTo>
                    <a:pt x="9507" y="20455"/>
                    <a:pt x="9073" y="22323"/>
                    <a:pt x="9273" y="24025"/>
                  </a:cubicBezTo>
                  <a:cubicBezTo>
                    <a:pt x="9474" y="25693"/>
                    <a:pt x="10207" y="27260"/>
                    <a:pt x="10941" y="28828"/>
                  </a:cubicBezTo>
                  <a:lnTo>
                    <a:pt x="15044" y="37434"/>
                  </a:lnTo>
                  <a:cubicBezTo>
                    <a:pt x="15778" y="38969"/>
                    <a:pt x="16479" y="40870"/>
                    <a:pt x="15478" y="42238"/>
                  </a:cubicBezTo>
                  <a:cubicBezTo>
                    <a:pt x="14813" y="43144"/>
                    <a:pt x="13630" y="43448"/>
                    <a:pt x="12495" y="43448"/>
                  </a:cubicBezTo>
                  <a:cubicBezTo>
                    <a:pt x="12377" y="43448"/>
                    <a:pt x="12259" y="43445"/>
                    <a:pt x="12142" y="43439"/>
                  </a:cubicBezTo>
                  <a:cubicBezTo>
                    <a:pt x="10241" y="43372"/>
                    <a:pt x="8439" y="42738"/>
                    <a:pt x="6872" y="41671"/>
                  </a:cubicBezTo>
                  <a:cubicBezTo>
                    <a:pt x="5704" y="40870"/>
                    <a:pt x="4570" y="39736"/>
                    <a:pt x="3169" y="39736"/>
                  </a:cubicBezTo>
                  <a:cubicBezTo>
                    <a:pt x="1468" y="39736"/>
                    <a:pt x="200" y="41470"/>
                    <a:pt x="100" y="43205"/>
                  </a:cubicBezTo>
                  <a:cubicBezTo>
                    <a:pt x="0" y="44906"/>
                    <a:pt x="934" y="46441"/>
                    <a:pt x="1601" y="48042"/>
                  </a:cubicBezTo>
                  <a:cubicBezTo>
                    <a:pt x="5637" y="57482"/>
                    <a:pt x="12276" y="66488"/>
                    <a:pt x="22850" y="68323"/>
                  </a:cubicBezTo>
                  <a:lnTo>
                    <a:pt x="22983" y="68323"/>
                  </a:lnTo>
                  <a:cubicBezTo>
                    <a:pt x="28721" y="67823"/>
                    <a:pt x="32924" y="65721"/>
                    <a:pt x="37060" y="61718"/>
                  </a:cubicBezTo>
                  <a:cubicBezTo>
                    <a:pt x="41163" y="57715"/>
                    <a:pt x="44032" y="52478"/>
                    <a:pt x="45566" y="46908"/>
                  </a:cubicBezTo>
                  <a:cubicBezTo>
                    <a:pt x="46000" y="45307"/>
                    <a:pt x="46333" y="43639"/>
                    <a:pt x="46133" y="41971"/>
                  </a:cubicBezTo>
                  <a:cubicBezTo>
                    <a:pt x="45900" y="40336"/>
                    <a:pt x="45032" y="38702"/>
                    <a:pt x="43565" y="37901"/>
                  </a:cubicBezTo>
                  <a:cubicBezTo>
                    <a:pt x="42934" y="37557"/>
                    <a:pt x="42254" y="37405"/>
                    <a:pt x="41563" y="37405"/>
                  </a:cubicBezTo>
                  <a:cubicBezTo>
                    <a:pt x="39843" y="37405"/>
                    <a:pt x="38055" y="38351"/>
                    <a:pt x="36793" y="39636"/>
                  </a:cubicBezTo>
                  <a:cubicBezTo>
                    <a:pt x="35859" y="40603"/>
                    <a:pt x="35125" y="41737"/>
                    <a:pt x="34024" y="42505"/>
                  </a:cubicBezTo>
                  <a:cubicBezTo>
                    <a:pt x="33375" y="42957"/>
                    <a:pt x="32563" y="43259"/>
                    <a:pt x="31787" y="43259"/>
                  </a:cubicBezTo>
                  <a:cubicBezTo>
                    <a:pt x="31248" y="43259"/>
                    <a:pt x="30726" y="43113"/>
                    <a:pt x="30288" y="42771"/>
                  </a:cubicBezTo>
                  <a:cubicBezTo>
                    <a:pt x="29221" y="41937"/>
                    <a:pt x="29154" y="40303"/>
                    <a:pt x="29688" y="39069"/>
                  </a:cubicBezTo>
                  <a:cubicBezTo>
                    <a:pt x="30222" y="37835"/>
                    <a:pt x="31256" y="36934"/>
                    <a:pt x="32190" y="35967"/>
                  </a:cubicBezTo>
                  <a:cubicBezTo>
                    <a:pt x="34825" y="33331"/>
                    <a:pt x="36960" y="30229"/>
                    <a:pt x="38561" y="26860"/>
                  </a:cubicBezTo>
                  <a:cubicBezTo>
                    <a:pt x="39362" y="25159"/>
                    <a:pt x="39895" y="22891"/>
                    <a:pt x="38528" y="21623"/>
                  </a:cubicBezTo>
                  <a:cubicBezTo>
                    <a:pt x="37981" y="21095"/>
                    <a:pt x="37254" y="20898"/>
                    <a:pt x="36490" y="20898"/>
                  </a:cubicBezTo>
                  <a:cubicBezTo>
                    <a:pt x="35901" y="20898"/>
                    <a:pt x="35291" y="21015"/>
                    <a:pt x="34725" y="21189"/>
                  </a:cubicBezTo>
                  <a:cubicBezTo>
                    <a:pt x="33424" y="21623"/>
                    <a:pt x="32256" y="22323"/>
                    <a:pt x="30922" y="22457"/>
                  </a:cubicBezTo>
                  <a:cubicBezTo>
                    <a:pt x="30793" y="22475"/>
                    <a:pt x="30661" y="22484"/>
                    <a:pt x="30528" y="22484"/>
                  </a:cubicBezTo>
                  <a:cubicBezTo>
                    <a:pt x="29454" y="22484"/>
                    <a:pt x="28302" y="21894"/>
                    <a:pt x="28154" y="20856"/>
                  </a:cubicBezTo>
                  <a:cubicBezTo>
                    <a:pt x="28087" y="20189"/>
                    <a:pt x="28420" y="19588"/>
                    <a:pt x="28754" y="19021"/>
                  </a:cubicBezTo>
                  <a:cubicBezTo>
                    <a:pt x="30555" y="15819"/>
                    <a:pt x="31923" y="12383"/>
                    <a:pt x="32723" y="8814"/>
                  </a:cubicBezTo>
                  <a:cubicBezTo>
                    <a:pt x="33291" y="6412"/>
                    <a:pt x="33524" y="3610"/>
                    <a:pt x="31956" y="1709"/>
                  </a:cubicBezTo>
                  <a:cubicBezTo>
                    <a:pt x="31003" y="553"/>
                    <a:pt x="29532" y="1"/>
                    <a:pt x="280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78" name="Google Shape;2678;p73"/>
            <p:cNvSpPr/>
            <p:nvPr/>
          </p:nvSpPr>
          <p:spPr>
            <a:xfrm>
              <a:off x="3729484" y="2962298"/>
              <a:ext cx="159157" cy="1354681"/>
            </a:xfrm>
            <a:custGeom>
              <a:avLst/>
              <a:gdLst/>
              <a:ahLst/>
              <a:cxnLst/>
              <a:rect l="l" t="t" r="r" b="b"/>
              <a:pathLst>
                <a:path w="7940" h="67582" extrusionOk="0">
                  <a:moveTo>
                    <a:pt x="7940" y="0"/>
                  </a:moveTo>
                  <a:lnTo>
                    <a:pt x="7940" y="0"/>
                  </a:lnTo>
                  <a:cubicBezTo>
                    <a:pt x="7873" y="67"/>
                    <a:pt x="7840" y="134"/>
                    <a:pt x="7807" y="200"/>
                  </a:cubicBezTo>
                  <a:cubicBezTo>
                    <a:pt x="7740" y="334"/>
                    <a:pt x="7640" y="567"/>
                    <a:pt x="7540" y="801"/>
                  </a:cubicBezTo>
                  <a:cubicBezTo>
                    <a:pt x="7273" y="1335"/>
                    <a:pt x="6906" y="2135"/>
                    <a:pt x="6472" y="3203"/>
                  </a:cubicBezTo>
                  <a:cubicBezTo>
                    <a:pt x="5205" y="6138"/>
                    <a:pt x="4204" y="9173"/>
                    <a:pt x="3437" y="12309"/>
                  </a:cubicBezTo>
                  <a:cubicBezTo>
                    <a:pt x="2936" y="14277"/>
                    <a:pt x="2503" y="16479"/>
                    <a:pt x="2036" y="18780"/>
                  </a:cubicBezTo>
                  <a:cubicBezTo>
                    <a:pt x="1602" y="21115"/>
                    <a:pt x="1168" y="23651"/>
                    <a:pt x="802" y="26286"/>
                  </a:cubicBezTo>
                  <a:cubicBezTo>
                    <a:pt x="401" y="29088"/>
                    <a:pt x="134" y="31890"/>
                    <a:pt x="34" y="34725"/>
                  </a:cubicBezTo>
                  <a:cubicBezTo>
                    <a:pt x="1" y="36193"/>
                    <a:pt x="34" y="37661"/>
                    <a:pt x="101" y="39195"/>
                  </a:cubicBezTo>
                  <a:cubicBezTo>
                    <a:pt x="134" y="40696"/>
                    <a:pt x="201" y="42230"/>
                    <a:pt x="234" y="43765"/>
                  </a:cubicBezTo>
                  <a:cubicBezTo>
                    <a:pt x="401" y="49602"/>
                    <a:pt x="868" y="55440"/>
                    <a:pt x="1702" y="61244"/>
                  </a:cubicBezTo>
                  <a:cubicBezTo>
                    <a:pt x="2503" y="66548"/>
                    <a:pt x="1769" y="63746"/>
                    <a:pt x="3170" y="67582"/>
                  </a:cubicBezTo>
                  <a:lnTo>
                    <a:pt x="3370" y="67515"/>
                  </a:lnTo>
                  <a:cubicBezTo>
                    <a:pt x="2036" y="63679"/>
                    <a:pt x="2803" y="66515"/>
                    <a:pt x="2002" y="61177"/>
                  </a:cubicBezTo>
                  <a:cubicBezTo>
                    <a:pt x="1202" y="55407"/>
                    <a:pt x="735" y="49602"/>
                    <a:pt x="568" y="43765"/>
                  </a:cubicBezTo>
                  <a:cubicBezTo>
                    <a:pt x="501" y="42230"/>
                    <a:pt x="468" y="40696"/>
                    <a:pt x="401" y="39195"/>
                  </a:cubicBezTo>
                  <a:cubicBezTo>
                    <a:pt x="368" y="37661"/>
                    <a:pt x="335" y="36193"/>
                    <a:pt x="368" y="34725"/>
                  </a:cubicBezTo>
                  <a:cubicBezTo>
                    <a:pt x="468" y="31923"/>
                    <a:pt x="701" y="29121"/>
                    <a:pt x="1102" y="26352"/>
                  </a:cubicBezTo>
                  <a:cubicBezTo>
                    <a:pt x="1435" y="23717"/>
                    <a:pt x="1869" y="21182"/>
                    <a:pt x="2303" y="18847"/>
                  </a:cubicBezTo>
                  <a:cubicBezTo>
                    <a:pt x="2736" y="16512"/>
                    <a:pt x="3170" y="14311"/>
                    <a:pt x="3670" y="12342"/>
                  </a:cubicBezTo>
                  <a:cubicBezTo>
                    <a:pt x="4404" y="9240"/>
                    <a:pt x="5371" y="6205"/>
                    <a:pt x="6572" y="3236"/>
                  </a:cubicBezTo>
                  <a:cubicBezTo>
                    <a:pt x="7006" y="2202"/>
                    <a:pt x="7340" y="1368"/>
                    <a:pt x="7573" y="834"/>
                  </a:cubicBezTo>
                  <a:lnTo>
                    <a:pt x="7840" y="200"/>
                  </a:lnTo>
                  <a:cubicBezTo>
                    <a:pt x="7873" y="134"/>
                    <a:pt x="7907" y="67"/>
                    <a:pt x="794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79" name="Google Shape;2679;p73"/>
            <p:cNvSpPr/>
            <p:nvPr/>
          </p:nvSpPr>
          <p:spPr>
            <a:xfrm>
              <a:off x="3527571" y="3338082"/>
              <a:ext cx="204619" cy="318956"/>
            </a:xfrm>
            <a:custGeom>
              <a:avLst/>
              <a:gdLst/>
              <a:ahLst/>
              <a:cxnLst/>
              <a:rect l="l" t="t" r="r" b="b"/>
              <a:pathLst>
                <a:path w="10208" h="15912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234"/>
                    <a:pt x="234" y="434"/>
                    <a:pt x="400" y="634"/>
                  </a:cubicBezTo>
                  <a:cubicBezTo>
                    <a:pt x="701" y="1034"/>
                    <a:pt x="1068" y="1601"/>
                    <a:pt x="1568" y="2302"/>
                  </a:cubicBezTo>
                  <a:cubicBezTo>
                    <a:pt x="2502" y="3703"/>
                    <a:pt x="3769" y="5704"/>
                    <a:pt x="5104" y="7972"/>
                  </a:cubicBezTo>
                  <a:cubicBezTo>
                    <a:pt x="6438" y="10207"/>
                    <a:pt x="7672" y="12209"/>
                    <a:pt x="8606" y="13643"/>
                  </a:cubicBezTo>
                  <a:cubicBezTo>
                    <a:pt x="9073" y="14344"/>
                    <a:pt x="9440" y="14944"/>
                    <a:pt x="9740" y="15311"/>
                  </a:cubicBezTo>
                  <a:cubicBezTo>
                    <a:pt x="9874" y="15544"/>
                    <a:pt x="10007" y="15745"/>
                    <a:pt x="10207" y="15911"/>
                  </a:cubicBezTo>
                  <a:cubicBezTo>
                    <a:pt x="10107" y="15678"/>
                    <a:pt x="9974" y="15478"/>
                    <a:pt x="9807" y="15278"/>
                  </a:cubicBezTo>
                  <a:lnTo>
                    <a:pt x="8773" y="13543"/>
                  </a:lnTo>
                  <a:cubicBezTo>
                    <a:pt x="7839" y="12009"/>
                    <a:pt x="6705" y="10041"/>
                    <a:pt x="5337" y="7806"/>
                  </a:cubicBezTo>
                  <a:cubicBezTo>
                    <a:pt x="4003" y="5571"/>
                    <a:pt x="2735" y="3569"/>
                    <a:pt x="1701" y="2168"/>
                  </a:cubicBezTo>
                  <a:cubicBezTo>
                    <a:pt x="1201" y="1468"/>
                    <a:pt x="801" y="934"/>
                    <a:pt x="500" y="567"/>
                  </a:cubicBezTo>
                  <a:cubicBezTo>
                    <a:pt x="334" y="367"/>
                    <a:pt x="167" y="167"/>
                    <a:pt x="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0" name="Google Shape;2680;p73"/>
            <p:cNvSpPr/>
            <p:nvPr/>
          </p:nvSpPr>
          <p:spPr>
            <a:xfrm>
              <a:off x="3731508" y="3396914"/>
              <a:ext cx="363757" cy="260124"/>
            </a:xfrm>
            <a:custGeom>
              <a:avLst/>
              <a:gdLst/>
              <a:ahLst/>
              <a:cxnLst/>
              <a:rect l="l" t="t" r="r" b="b"/>
              <a:pathLst>
                <a:path w="18147" h="12977" extrusionOk="0">
                  <a:moveTo>
                    <a:pt x="18146" y="0"/>
                  </a:moveTo>
                  <a:lnTo>
                    <a:pt x="18146" y="0"/>
                  </a:lnTo>
                  <a:cubicBezTo>
                    <a:pt x="17846" y="67"/>
                    <a:pt x="17579" y="201"/>
                    <a:pt x="17312" y="367"/>
                  </a:cubicBezTo>
                  <a:cubicBezTo>
                    <a:pt x="16812" y="601"/>
                    <a:pt x="16078" y="968"/>
                    <a:pt x="15211" y="1502"/>
                  </a:cubicBezTo>
                  <a:cubicBezTo>
                    <a:pt x="12943" y="2802"/>
                    <a:pt x="10708" y="4237"/>
                    <a:pt x="8573" y="5771"/>
                  </a:cubicBezTo>
                  <a:cubicBezTo>
                    <a:pt x="6071" y="7573"/>
                    <a:pt x="3903" y="9340"/>
                    <a:pt x="2368" y="10708"/>
                  </a:cubicBezTo>
                  <a:cubicBezTo>
                    <a:pt x="1601" y="11375"/>
                    <a:pt x="1034" y="11909"/>
                    <a:pt x="600" y="12309"/>
                  </a:cubicBezTo>
                  <a:cubicBezTo>
                    <a:pt x="400" y="12509"/>
                    <a:pt x="200" y="12743"/>
                    <a:pt x="0" y="12976"/>
                  </a:cubicBezTo>
                  <a:cubicBezTo>
                    <a:pt x="234" y="12810"/>
                    <a:pt x="467" y="12609"/>
                    <a:pt x="701" y="12409"/>
                  </a:cubicBezTo>
                  <a:cubicBezTo>
                    <a:pt x="1101" y="12042"/>
                    <a:pt x="1735" y="11509"/>
                    <a:pt x="2502" y="10875"/>
                  </a:cubicBezTo>
                  <a:cubicBezTo>
                    <a:pt x="4070" y="9574"/>
                    <a:pt x="6271" y="7839"/>
                    <a:pt x="8773" y="6038"/>
                  </a:cubicBezTo>
                  <a:cubicBezTo>
                    <a:pt x="11275" y="4237"/>
                    <a:pt x="13610" y="2702"/>
                    <a:pt x="15344" y="1668"/>
                  </a:cubicBezTo>
                  <a:cubicBezTo>
                    <a:pt x="16178" y="1135"/>
                    <a:pt x="16912" y="734"/>
                    <a:pt x="17379" y="434"/>
                  </a:cubicBezTo>
                  <a:cubicBezTo>
                    <a:pt x="17646" y="334"/>
                    <a:pt x="17913" y="167"/>
                    <a:pt x="1814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1" name="Google Shape;2681;p73"/>
            <p:cNvSpPr/>
            <p:nvPr/>
          </p:nvSpPr>
          <p:spPr>
            <a:xfrm>
              <a:off x="3327642" y="3766002"/>
              <a:ext cx="437983" cy="413909"/>
            </a:xfrm>
            <a:custGeom>
              <a:avLst/>
              <a:gdLst/>
              <a:ahLst/>
              <a:cxnLst/>
              <a:rect l="l" t="t" r="r" b="b"/>
              <a:pathLst>
                <a:path w="21850" h="20649" extrusionOk="0">
                  <a:moveTo>
                    <a:pt x="0" y="1"/>
                  </a:moveTo>
                  <a:cubicBezTo>
                    <a:pt x="0" y="1"/>
                    <a:pt x="67" y="67"/>
                    <a:pt x="200" y="234"/>
                  </a:cubicBezTo>
                  <a:lnTo>
                    <a:pt x="834" y="835"/>
                  </a:lnTo>
                  <a:lnTo>
                    <a:pt x="3203" y="3036"/>
                  </a:lnTo>
                  <a:cubicBezTo>
                    <a:pt x="5171" y="4904"/>
                    <a:pt x="7839" y="7506"/>
                    <a:pt x="10808" y="10441"/>
                  </a:cubicBezTo>
                  <a:cubicBezTo>
                    <a:pt x="13743" y="13377"/>
                    <a:pt x="16445" y="15979"/>
                    <a:pt x="18480" y="17813"/>
                  </a:cubicBezTo>
                  <a:cubicBezTo>
                    <a:pt x="19481" y="18714"/>
                    <a:pt x="20315" y="19448"/>
                    <a:pt x="20915" y="19948"/>
                  </a:cubicBezTo>
                  <a:lnTo>
                    <a:pt x="21582" y="20482"/>
                  </a:lnTo>
                  <a:cubicBezTo>
                    <a:pt x="21649" y="20549"/>
                    <a:pt x="21749" y="20615"/>
                    <a:pt x="21816" y="20649"/>
                  </a:cubicBezTo>
                  <a:cubicBezTo>
                    <a:pt x="21849" y="20649"/>
                    <a:pt x="21749" y="20582"/>
                    <a:pt x="21616" y="20449"/>
                  </a:cubicBezTo>
                  <a:lnTo>
                    <a:pt x="20982" y="19848"/>
                  </a:lnTo>
                  <a:lnTo>
                    <a:pt x="18647" y="17647"/>
                  </a:lnTo>
                  <a:cubicBezTo>
                    <a:pt x="16646" y="15779"/>
                    <a:pt x="13977" y="13143"/>
                    <a:pt x="11008" y="10208"/>
                  </a:cubicBezTo>
                  <a:cubicBezTo>
                    <a:pt x="8073" y="7306"/>
                    <a:pt x="5371" y="4671"/>
                    <a:pt x="3336" y="2869"/>
                  </a:cubicBezTo>
                  <a:cubicBezTo>
                    <a:pt x="2335" y="1935"/>
                    <a:pt x="1501" y="1201"/>
                    <a:pt x="934" y="734"/>
                  </a:cubicBezTo>
                  <a:lnTo>
                    <a:pt x="234" y="167"/>
                  </a:lnTo>
                  <a:cubicBezTo>
                    <a:pt x="167" y="101"/>
                    <a:pt x="100" y="34"/>
                    <a:pt x="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2" name="Google Shape;2682;p73"/>
            <p:cNvSpPr/>
            <p:nvPr/>
          </p:nvSpPr>
          <p:spPr>
            <a:xfrm>
              <a:off x="3764923" y="3762655"/>
              <a:ext cx="449349" cy="417257"/>
            </a:xfrm>
            <a:custGeom>
              <a:avLst/>
              <a:gdLst/>
              <a:ahLst/>
              <a:cxnLst/>
              <a:rect l="l" t="t" r="r" b="b"/>
              <a:pathLst>
                <a:path w="22417" h="20816" extrusionOk="0">
                  <a:moveTo>
                    <a:pt x="22417" y="1"/>
                  </a:moveTo>
                  <a:lnTo>
                    <a:pt x="22417" y="1"/>
                  </a:lnTo>
                  <a:cubicBezTo>
                    <a:pt x="22317" y="34"/>
                    <a:pt x="22250" y="101"/>
                    <a:pt x="22150" y="168"/>
                  </a:cubicBezTo>
                  <a:lnTo>
                    <a:pt x="21483" y="735"/>
                  </a:lnTo>
                  <a:cubicBezTo>
                    <a:pt x="20883" y="1235"/>
                    <a:pt x="20049" y="1969"/>
                    <a:pt x="19015" y="2903"/>
                  </a:cubicBezTo>
                  <a:cubicBezTo>
                    <a:pt x="16913" y="4738"/>
                    <a:pt x="14144" y="7373"/>
                    <a:pt x="11075" y="10275"/>
                  </a:cubicBezTo>
                  <a:cubicBezTo>
                    <a:pt x="8040" y="13210"/>
                    <a:pt x="5271" y="15846"/>
                    <a:pt x="3237" y="17714"/>
                  </a:cubicBezTo>
                  <a:lnTo>
                    <a:pt x="868" y="19948"/>
                  </a:lnTo>
                  <a:lnTo>
                    <a:pt x="201" y="20582"/>
                  </a:lnTo>
                  <a:cubicBezTo>
                    <a:pt x="134" y="20649"/>
                    <a:pt x="68" y="20716"/>
                    <a:pt x="1" y="20816"/>
                  </a:cubicBezTo>
                  <a:cubicBezTo>
                    <a:pt x="101" y="20749"/>
                    <a:pt x="168" y="20682"/>
                    <a:pt x="234" y="20616"/>
                  </a:cubicBezTo>
                  <a:lnTo>
                    <a:pt x="935" y="20049"/>
                  </a:lnTo>
                  <a:cubicBezTo>
                    <a:pt x="1535" y="19548"/>
                    <a:pt x="2369" y="18814"/>
                    <a:pt x="3403" y="17880"/>
                  </a:cubicBezTo>
                  <a:cubicBezTo>
                    <a:pt x="5471" y="16046"/>
                    <a:pt x="8273" y="13444"/>
                    <a:pt x="11309" y="10508"/>
                  </a:cubicBezTo>
                  <a:cubicBezTo>
                    <a:pt x="14378" y="7606"/>
                    <a:pt x="17147" y="4971"/>
                    <a:pt x="19148" y="3070"/>
                  </a:cubicBezTo>
                  <a:lnTo>
                    <a:pt x="21550" y="835"/>
                  </a:lnTo>
                  <a:lnTo>
                    <a:pt x="22217" y="234"/>
                  </a:lnTo>
                  <a:cubicBezTo>
                    <a:pt x="22350" y="101"/>
                    <a:pt x="22417" y="1"/>
                    <a:pt x="2241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683" name="Google Shape;2683;p73"/>
          <p:cNvGrpSpPr/>
          <p:nvPr/>
        </p:nvGrpSpPr>
        <p:grpSpPr>
          <a:xfrm>
            <a:off x="311944" y="4505826"/>
            <a:ext cx="879059" cy="2347557"/>
            <a:chOff x="731955" y="2811840"/>
            <a:chExt cx="564367" cy="1507164"/>
          </a:xfrm>
        </p:grpSpPr>
        <p:sp>
          <p:nvSpPr>
            <p:cNvPr id="2684" name="Google Shape;2684;p73"/>
            <p:cNvSpPr/>
            <p:nvPr/>
          </p:nvSpPr>
          <p:spPr>
            <a:xfrm>
              <a:off x="1038864" y="2811840"/>
              <a:ext cx="165191" cy="1313910"/>
            </a:xfrm>
            <a:custGeom>
              <a:avLst/>
              <a:gdLst/>
              <a:ahLst/>
              <a:cxnLst/>
              <a:rect l="l" t="t" r="r" b="b"/>
              <a:pathLst>
                <a:path w="8241" h="65548" extrusionOk="0">
                  <a:moveTo>
                    <a:pt x="7006" y="1"/>
                  </a:moveTo>
                  <a:cubicBezTo>
                    <a:pt x="7006" y="33"/>
                    <a:pt x="7036" y="95"/>
                    <a:pt x="7068" y="158"/>
                  </a:cubicBezTo>
                  <a:lnTo>
                    <a:pt x="7068" y="158"/>
                  </a:lnTo>
                  <a:cubicBezTo>
                    <a:pt x="7047" y="106"/>
                    <a:pt x="7027" y="53"/>
                    <a:pt x="7006" y="1"/>
                  </a:cubicBezTo>
                  <a:close/>
                  <a:moveTo>
                    <a:pt x="7068" y="158"/>
                  </a:moveTo>
                  <a:cubicBezTo>
                    <a:pt x="7071" y="167"/>
                    <a:pt x="7075" y="176"/>
                    <a:pt x="7078" y="184"/>
                  </a:cubicBezTo>
                  <a:lnTo>
                    <a:pt x="7078" y="184"/>
                  </a:lnTo>
                  <a:cubicBezTo>
                    <a:pt x="7076" y="179"/>
                    <a:pt x="7074" y="173"/>
                    <a:pt x="7073" y="168"/>
                  </a:cubicBezTo>
                  <a:cubicBezTo>
                    <a:pt x="7071" y="165"/>
                    <a:pt x="7069" y="161"/>
                    <a:pt x="7068" y="158"/>
                  </a:cubicBezTo>
                  <a:close/>
                  <a:moveTo>
                    <a:pt x="7078" y="184"/>
                  </a:moveTo>
                  <a:cubicBezTo>
                    <a:pt x="7110" y="286"/>
                    <a:pt x="7143" y="447"/>
                    <a:pt x="7206" y="668"/>
                  </a:cubicBezTo>
                  <a:cubicBezTo>
                    <a:pt x="7406" y="1302"/>
                    <a:pt x="7573" y="1936"/>
                    <a:pt x="7673" y="2603"/>
                  </a:cubicBezTo>
                  <a:cubicBezTo>
                    <a:pt x="8107" y="5004"/>
                    <a:pt x="8040" y="7440"/>
                    <a:pt x="7506" y="9841"/>
                  </a:cubicBezTo>
                  <a:cubicBezTo>
                    <a:pt x="7106" y="11476"/>
                    <a:pt x="6472" y="13044"/>
                    <a:pt x="5605" y="14478"/>
                  </a:cubicBezTo>
                  <a:cubicBezTo>
                    <a:pt x="4704" y="16046"/>
                    <a:pt x="3470" y="17580"/>
                    <a:pt x="2503" y="19381"/>
                  </a:cubicBezTo>
                  <a:cubicBezTo>
                    <a:pt x="1435" y="21283"/>
                    <a:pt x="968" y="23484"/>
                    <a:pt x="1235" y="25653"/>
                  </a:cubicBezTo>
                  <a:cubicBezTo>
                    <a:pt x="1469" y="27888"/>
                    <a:pt x="2236" y="30089"/>
                    <a:pt x="2970" y="32324"/>
                  </a:cubicBezTo>
                  <a:cubicBezTo>
                    <a:pt x="3703" y="34526"/>
                    <a:pt x="4371" y="36794"/>
                    <a:pt x="4437" y="38995"/>
                  </a:cubicBezTo>
                  <a:cubicBezTo>
                    <a:pt x="4471" y="41130"/>
                    <a:pt x="4204" y="43232"/>
                    <a:pt x="3603" y="45300"/>
                  </a:cubicBezTo>
                  <a:cubicBezTo>
                    <a:pt x="3070" y="47268"/>
                    <a:pt x="2436" y="49103"/>
                    <a:pt x="1869" y="50837"/>
                  </a:cubicBezTo>
                  <a:cubicBezTo>
                    <a:pt x="1302" y="52438"/>
                    <a:pt x="868" y="54073"/>
                    <a:pt x="535" y="55741"/>
                  </a:cubicBezTo>
                  <a:cubicBezTo>
                    <a:pt x="1" y="58143"/>
                    <a:pt x="1" y="60611"/>
                    <a:pt x="535" y="63013"/>
                  </a:cubicBezTo>
                  <a:cubicBezTo>
                    <a:pt x="701" y="63680"/>
                    <a:pt x="935" y="64280"/>
                    <a:pt x="1235" y="64914"/>
                  </a:cubicBezTo>
                  <a:cubicBezTo>
                    <a:pt x="1335" y="65081"/>
                    <a:pt x="1402" y="65248"/>
                    <a:pt x="1469" y="65348"/>
                  </a:cubicBezTo>
                  <a:cubicBezTo>
                    <a:pt x="1502" y="65414"/>
                    <a:pt x="1535" y="65481"/>
                    <a:pt x="1569" y="65548"/>
                  </a:cubicBezTo>
                  <a:cubicBezTo>
                    <a:pt x="1535" y="65481"/>
                    <a:pt x="1502" y="65414"/>
                    <a:pt x="1502" y="65381"/>
                  </a:cubicBezTo>
                  <a:cubicBezTo>
                    <a:pt x="1435" y="65248"/>
                    <a:pt x="1368" y="65114"/>
                    <a:pt x="1268" y="64914"/>
                  </a:cubicBezTo>
                  <a:cubicBezTo>
                    <a:pt x="1002" y="64280"/>
                    <a:pt x="768" y="63680"/>
                    <a:pt x="635" y="63013"/>
                  </a:cubicBezTo>
                  <a:cubicBezTo>
                    <a:pt x="101" y="60644"/>
                    <a:pt x="134" y="58176"/>
                    <a:pt x="701" y="55774"/>
                  </a:cubicBezTo>
                  <a:cubicBezTo>
                    <a:pt x="1035" y="54140"/>
                    <a:pt x="1469" y="52505"/>
                    <a:pt x="2036" y="50904"/>
                  </a:cubicBezTo>
                  <a:cubicBezTo>
                    <a:pt x="2603" y="49203"/>
                    <a:pt x="3270" y="47368"/>
                    <a:pt x="3804" y="45367"/>
                  </a:cubicBezTo>
                  <a:cubicBezTo>
                    <a:pt x="4404" y="43299"/>
                    <a:pt x="4704" y="41164"/>
                    <a:pt x="4671" y="38995"/>
                  </a:cubicBezTo>
                  <a:cubicBezTo>
                    <a:pt x="4604" y="36761"/>
                    <a:pt x="3937" y="34492"/>
                    <a:pt x="3203" y="32257"/>
                  </a:cubicBezTo>
                  <a:cubicBezTo>
                    <a:pt x="2469" y="30022"/>
                    <a:pt x="1702" y="27821"/>
                    <a:pt x="1469" y="25619"/>
                  </a:cubicBezTo>
                  <a:cubicBezTo>
                    <a:pt x="1235" y="23518"/>
                    <a:pt x="1635" y="21350"/>
                    <a:pt x="2703" y="19482"/>
                  </a:cubicBezTo>
                  <a:cubicBezTo>
                    <a:pt x="3670" y="17714"/>
                    <a:pt x="4871" y="16146"/>
                    <a:pt x="5805" y="14578"/>
                  </a:cubicBezTo>
                  <a:cubicBezTo>
                    <a:pt x="6639" y="13110"/>
                    <a:pt x="7273" y="11542"/>
                    <a:pt x="7673" y="9875"/>
                  </a:cubicBezTo>
                  <a:cubicBezTo>
                    <a:pt x="8207" y="7473"/>
                    <a:pt x="8240" y="4971"/>
                    <a:pt x="7773" y="2569"/>
                  </a:cubicBezTo>
                  <a:cubicBezTo>
                    <a:pt x="7618" y="1765"/>
                    <a:pt x="7378" y="962"/>
                    <a:pt x="7078" y="18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5" name="Google Shape;2685;p73"/>
            <p:cNvSpPr/>
            <p:nvPr/>
          </p:nvSpPr>
          <p:spPr>
            <a:xfrm>
              <a:off x="1085669" y="2945500"/>
              <a:ext cx="81603" cy="189987"/>
            </a:xfrm>
            <a:custGeom>
              <a:avLst/>
              <a:gdLst/>
              <a:ahLst/>
              <a:cxnLst/>
              <a:rect l="l" t="t" r="r" b="b"/>
              <a:pathLst>
                <a:path w="4071" h="9478" extrusionOk="0">
                  <a:moveTo>
                    <a:pt x="589" y="0"/>
                  </a:moveTo>
                  <a:cubicBezTo>
                    <a:pt x="495" y="0"/>
                    <a:pt x="401" y="66"/>
                    <a:pt x="401" y="171"/>
                  </a:cubicBezTo>
                  <a:cubicBezTo>
                    <a:pt x="201" y="1138"/>
                    <a:pt x="1" y="4174"/>
                    <a:pt x="2202" y="9478"/>
                  </a:cubicBezTo>
                  <a:cubicBezTo>
                    <a:pt x="2202" y="9478"/>
                    <a:pt x="4070" y="3540"/>
                    <a:pt x="735" y="71"/>
                  </a:cubicBezTo>
                  <a:cubicBezTo>
                    <a:pt x="698" y="22"/>
                    <a:pt x="643" y="0"/>
                    <a:pt x="58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6" name="Google Shape;2686;p73"/>
            <p:cNvSpPr/>
            <p:nvPr/>
          </p:nvSpPr>
          <p:spPr>
            <a:xfrm>
              <a:off x="1107738" y="2986372"/>
              <a:ext cx="24094" cy="149115"/>
            </a:xfrm>
            <a:custGeom>
              <a:avLst/>
              <a:gdLst/>
              <a:ahLst/>
              <a:cxnLst/>
              <a:rect l="l" t="t" r="r" b="b"/>
              <a:pathLst>
                <a:path w="1202" h="7439" extrusionOk="0">
                  <a:moveTo>
                    <a:pt x="1" y="0"/>
                  </a:moveTo>
                  <a:cubicBezTo>
                    <a:pt x="1" y="367"/>
                    <a:pt x="34" y="734"/>
                    <a:pt x="134" y="1101"/>
                  </a:cubicBezTo>
                  <a:cubicBezTo>
                    <a:pt x="234" y="1868"/>
                    <a:pt x="401" y="2735"/>
                    <a:pt x="534" y="3736"/>
                  </a:cubicBezTo>
                  <a:cubicBezTo>
                    <a:pt x="701" y="4703"/>
                    <a:pt x="835" y="5604"/>
                    <a:pt x="968" y="6338"/>
                  </a:cubicBezTo>
                  <a:cubicBezTo>
                    <a:pt x="1001" y="6705"/>
                    <a:pt x="1068" y="7072"/>
                    <a:pt x="1168" y="7439"/>
                  </a:cubicBezTo>
                  <a:cubicBezTo>
                    <a:pt x="1201" y="7072"/>
                    <a:pt x="1168" y="6672"/>
                    <a:pt x="1135" y="6338"/>
                  </a:cubicBezTo>
                  <a:cubicBezTo>
                    <a:pt x="1068" y="5637"/>
                    <a:pt x="935" y="4703"/>
                    <a:pt x="768" y="3703"/>
                  </a:cubicBezTo>
                  <a:cubicBezTo>
                    <a:pt x="601" y="2669"/>
                    <a:pt x="434" y="1735"/>
                    <a:pt x="267" y="1068"/>
                  </a:cubicBezTo>
                  <a:cubicBezTo>
                    <a:pt x="234" y="701"/>
                    <a:pt x="134" y="36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7" name="Google Shape;2687;p73"/>
            <p:cNvSpPr/>
            <p:nvPr/>
          </p:nvSpPr>
          <p:spPr>
            <a:xfrm>
              <a:off x="965519" y="3262873"/>
              <a:ext cx="120851" cy="153444"/>
            </a:xfrm>
            <a:custGeom>
              <a:avLst/>
              <a:gdLst/>
              <a:ahLst/>
              <a:cxnLst/>
              <a:rect l="l" t="t" r="r" b="b"/>
              <a:pathLst>
                <a:path w="6029" h="7655" extrusionOk="0">
                  <a:moveTo>
                    <a:pt x="247" y="1"/>
                  </a:moveTo>
                  <a:cubicBezTo>
                    <a:pt x="111" y="1"/>
                    <a:pt x="1" y="142"/>
                    <a:pt x="57" y="283"/>
                  </a:cubicBezTo>
                  <a:cubicBezTo>
                    <a:pt x="357" y="1217"/>
                    <a:pt x="1558" y="3986"/>
                    <a:pt x="6028" y="7655"/>
                  </a:cubicBezTo>
                  <a:cubicBezTo>
                    <a:pt x="6028" y="7655"/>
                    <a:pt x="4894" y="1550"/>
                    <a:pt x="324" y="16"/>
                  </a:cubicBezTo>
                  <a:cubicBezTo>
                    <a:pt x="298" y="6"/>
                    <a:pt x="272" y="1"/>
                    <a:pt x="24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8" name="Google Shape;2688;p73"/>
            <p:cNvSpPr/>
            <p:nvPr/>
          </p:nvSpPr>
          <p:spPr>
            <a:xfrm>
              <a:off x="996749" y="3295285"/>
              <a:ext cx="90283" cy="119709"/>
            </a:xfrm>
            <a:custGeom>
              <a:avLst/>
              <a:gdLst/>
              <a:ahLst/>
              <a:cxnLst/>
              <a:rect l="l" t="t" r="r" b="b"/>
              <a:pathLst>
                <a:path w="4504" h="5972" extrusionOk="0">
                  <a:moveTo>
                    <a:pt x="0" y="0"/>
                  </a:moveTo>
                  <a:lnTo>
                    <a:pt x="0" y="0"/>
                  </a:lnTo>
                  <a:cubicBezTo>
                    <a:pt x="200" y="300"/>
                    <a:pt x="401" y="601"/>
                    <a:pt x="634" y="901"/>
                  </a:cubicBezTo>
                  <a:lnTo>
                    <a:pt x="2235" y="3002"/>
                  </a:lnTo>
                  <a:lnTo>
                    <a:pt x="3836" y="5137"/>
                  </a:lnTo>
                  <a:cubicBezTo>
                    <a:pt x="4037" y="5437"/>
                    <a:pt x="4237" y="5704"/>
                    <a:pt x="4504" y="5971"/>
                  </a:cubicBezTo>
                  <a:cubicBezTo>
                    <a:pt x="4370" y="5638"/>
                    <a:pt x="4170" y="5337"/>
                    <a:pt x="3970" y="5037"/>
                  </a:cubicBezTo>
                  <a:cubicBezTo>
                    <a:pt x="3603" y="4470"/>
                    <a:pt x="3036" y="3669"/>
                    <a:pt x="2402" y="2869"/>
                  </a:cubicBezTo>
                  <a:cubicBezTo>
                    <a:pt x="1802" y="2035"/>
                    <a:pt x="1201" y="1301"/>
                    <a:pt x="734" y="767"/>
                  </a:cubicBezTo>
                  <a:cubicBezTo>
                    <a:pt x="534" y="501"/>
                    <a:pt x="267" y="2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9" name="Google Shape;2689;p73"/>
            <p:cNvSpPr/>
            <p:nvPr/>
          </p:nvSpPr>
          <p:spPr>
            <a:xfrm>
              <a:off x="1039545" y="3543222"/>
              <a:ext cx="85592" cy="180686"/>
            </a:xfrm>
            <a:custGeom>
              <a:avLst/>
              <a:gdLst/>
              <a:ahLst/>
              <a:cxnLst/>
              <a:rect l="l" t="t" r="r" b="b"/>
              <a:pathLst>
                <a:path w="4270" h="9014" extrusionOk="0">
                  <a:moveTo>
                    <a:pt x="214" y="0"/>
                  </a:moveTo>
                  <a:cubicBezTo>
                    <a:pt x="105" y="0"/>
                    <a:pt x="0" y="86"/>
                    <a:pt x="0" y="207"/>
                  </a:cubicBezTo>
                  <a:cubicBezTo>
                    <a:pt x="0" y="1208"/>
                    <a:pt x="367" y="4176"/>
                    <a:pt x="3569" y="9013"/>
                  </a:cubicBezTo>
                  <a:cubicBezTo>
                    <a:pt x="3569" y="9013"/>
                    <a:pt x="4270" y="2842"/>
                    <a:pt x="334" y="40"/>
                  </a:cubicBezTo>
                  <a:cubicBezTo>
                    <a:pt x="297" y="12"/>
                    <a:pt x="255" y="0"/>
                    <a:pt x="21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0" name="Google Shape;2690;p73"/>
            <p:cNvSpPr/>
            <p:nvPr/>
          </p:nvSpPr>
          <p:spPr>
            <a:xfrm>
              <a:off x="1060933" y="3582129"/>
              <a:ext cx="51516" cy="141778"/>
            </a:xfrm>
            <a:custGeom>
              <a:avLst/>
              <a:gdLst/>
              <a:ahLst/>
              <a:cxnLst/>
              <a:rect l="l" t="t" r="r" b="b"/>
              <a:pathLst>
                <a:path w="2570" h="7073" extrusionOk="0">
                  <a:moveTo>
                    <a:pt x="1" y="0"/>
                  </a:moveTo>
                  <a:lnTo>
                    <a:pt x="1" y="0"/>
                  </a:lnTo>
                  <a:cubicBezTo>
                    <a:pt x="67" y="334"/>
                    <a:pt x="201" y="701"/>
                    <a:pt x="334" y="1034"/>
                  </a:cubicBezTo>
                  <a:cubicBezTo>
                    <a:pt x="601" y="1768"/>
                    <a:pt x="901" y="2602"/>
                    <a:pt x="1268" y="3536"/>
                  </a:cubicBezTo>
                  <a:lnTo>
                    <a:pt x="2169" y="6038"/>
                  </a:lnTo>
                  <a:cubicBezTo>
                    <a:pt x="2269" y="6405"/>
                    <a:pt x="2402" y="6739"/>
                    <a:pt x="2569" y="7072"/>
                  </a:cubicBezTo>
                  <a:cubicBezTo>
                    <a:pt x="2536" y="6705"/>
                    <a:pt x="2469" y="6338"/>
                    <a:pt x="2336" y="5971"/>
                  </a:cubicBezTo>
                  <a:cubicBezTo>
                    <a:pt x="2135" y="5338"/>
                    <a:pt x="1835" y="4437"/>
                    <a:pt x="1502" y="3470"/>
                  </a:cubicBezTo>
                  <a:cubicBezTo>
                    <a:pt x="1168" y="2536"/>
                    <a:pt x="801" y="1635"/>
                    <a:pt x="534" y="1001"/>
                  </a:cubicBezTo>
                  <a:cubicBezTo>
                    <a:pt x="401" y="634"/>
                    <a:pt x="201" y="30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1" name="Google Shape;2691;p73"/>
            <p:cNvSpPr/>
            <p:nvPr/>
          </p:nvSpPr>
          <p:spPr>
            <a:xfrm>
              <a:off x="963975" y="3855463"/>
              <a:ext cx="87617" cy="178020"/>
            </a:xfrm>
            <a:custGeom>
              <a:avLst/>
              <a:gdLst/>
              <a:ahLst/>
              <a:cxnLst/>
              <a:rect l="l" t="t" r="r" b="b"/>
              <a:pathLst>
                <a:path w="4371" h="8881" extrusionOk="0">
                  <a:moveTo>
                    <a:pt x="215" y="1"/>
                  </a:moveTo>
                  <a:cubicBezTo>
                    <a:pt x="106" y="1"/>
                    <a:pt x="1" y="87"/>
                    <a:pt x="1" y="208"/>
                  </a:cubicBezTo>
                  <a:cubicBezTo>
                    <a:pt x="68" y="1208"/>
                    <a:pt x="535" y="4177"/>
                    <a:pt x="3904" y="8881"/>
                  </a:cubicBezTo>
                  <a:cubicBezTo>
                    <a:pt x="3904" y="8881"/>
                    <a:pt x="4371" y="2676"/>
                    <a:pt x="334" y="41"/>
                  </a:cubicBezTo>
                  <a:cubicBezTo>
                    <a:pt x="298" y="13"/>
                    <a:pt x="256" y="1"/>
                    <a:pt x="21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2" name="Google Shape;2692;p73"/>
            <p:cNvSpPr/>
            <p:nvPr/>
          </p:nvSpPr>
          <p:spPr>
            <a:xfrm>
              <a:off x="986706" y="3893047"/>
              <a:ext cx="56186" cy="139774"/>
            </a:xfrm>
            <a:custGeom>
              <a:avLst/>
              <a:gdLst/>
              <a:ahLst/>
              <a:cxnLst/>
              <a:rect l="l" t="t" r="r" b="b"/>
              <a:pathLst>
                <a:path w="2803" h="6973" extrusionOk="0">
                  <a:moveTo>
                    <a:pt x="1" y="1"/>
                  </a:moveTo>
                  <a:lnTo>
                    <a:pt x="1" y="1"/>
                  </a:lnTo>
                  <a:cubicBezTo>
                    <a:pt x="101" y="367"/>
                    <a:pt x="201" y="701"/>
                    <a:pt x="368" y="1035"/>
                  </a:cubicBezTo>
                  <a:cubicBezTo>
                    <a:pt x="668" y="1735"/>
                    <a:pt x="1002" y="2569"/>
                    <a:pt x="1369" y="3503"/>
                  </a:cubicBezTo>
                  <a:lnTo>
                    <a:pt x="2369" y="5938"/>
                  </a:lnTo>
                  <a:cubicBezTo>
                    <a:pt x="2469" y="6305"/>
                    <a:pt x="2603" y="6639"/>
                    <a:pt x="2803" y="6972"/>
                  </a:cubicBezTo>
                  <a:cubicBezTo>
                    <a:pt x="2736" y="6605"/>
                    <a:pt x="2636" y="6238"/>
                    <a:pt x="2503" y="5905"/>
                  </a:cubicBezTo>
                  <a:cubicBezTo>
                    <a:pt x="2303" y="5238"/>
                    <a:pt x="1969" y="4370"/>
                    <a:pt x="1569" y="3403"/>
                  </a:cubicBezTo>
                  <a:cubicBezTo>
                    <a:pt x="1168" y="2436"/>
                    <a:pt x="802" y="1568"/>
                    <a:pt x="501" y="968"/>
                  </a:cubicBezTo>
                  <a:cubicBezTo>
                    <a:pt x="368" y="634"/>
                    <a:pt x="201" y="3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3" name="Google Shape;2693;p73"/>
            <p:cNvSpPr/>
            <p:nvPr/>
          </p:nvSpPr>
          <p:spPr>
            <a:xfrm>
              <a:off x="1183288" y="2872556"/>
              <a:ext cx="113034" cy="158636"/>
            </a:xfrm>
            <a:custGeom>
              <a:avLst/>
              <a:gdLst/>
              <a:ahLst/>
              <a:cxnLst/>
              <a:rect l="l" t="t" r="r" b="b"/>
              <a:pathLst>
                <a:path w="5639" h="7914" extrusionOk="0">
                  <a:moveTo>
                    <a:pt x="5425" y="1"/>
                  </a:moveTo>
                  <a:cubicBezTo>
                    <a:pt x="5383" y="1"/>
                    <a:pt x="5341" y="13"/>
                    <a:pt x="5305" y="41"/>
                  </a:cubicBezTo>
                  <a:cubicBezTo>
                    <a:pt x="4504" y="608"/>
                    <a:pt x="2236" y="2543"/>
                    <a:pt x="1" y="7913"/>
                  </a:cubicBezTo>
                  <a:cubicBezTo>
                    <a:pt x="1" y="7913"/>
                    <a:pt x="5538" y="5044"/>
                    <a:pt x="5638" y="208"/>
                  </a:cubicBezTo>
                  <a:cubicBezTo>
                    <a:pt x="5638" y="87"/>
                    <a:pt x="5533" y="1"/>
                    <a:pt x="542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4" name="Google Shape;2694;p73"/>
            <p:cNvSpPr/>
            <p:nvPr/>
          </p:nvSpPr>
          <p:spPr>
            <a:xfrm>
              <a:off x="1183969" y="2910141"/>
              <a:ext cx="89621" cy="121052"/>
            </a:xfrm>
            <a:custGeom>
              <a:avLst/>
              <a:gdLst/>
              <a:ahLst/>
              <a:cxnLst/>
              <a:rect l="l" t="t" r="r" b="b"/>
              <a:pathLst>
                <a:path w="4471" h="6039" extrusionOk="0">
                  <a:moveTo>
                    <a:pt x="4470" y="0"/>
                  </a:moveTo>
                  <a:lnTo>
                    <a:pt x="4470" y="0"/>
                  </a:lnTo>
                  <a:cubicBezTo>
                    <a:pt x="4203" y="267"/>
                    <a:pt x="3970" y="534"/>
                    <a:pt x="3770" y="868"/>
                  </a:cubicBezTo>
                  <a:lnTo>
                    <a:pt x="2202" y="3003"/>
                  </a:lnTo>
                  <a:lnTo>
                    <a:pt x="634" y="5137"/>
                  </a:lnTo>
                  <a:cubicBezTo>
                    <a:pt x="401" y="5438"/>
                    <a:pt x="200" y="5738"/>
                    <a:pt x="0" y="6038"/>
                  </a:cubicBezTo>
                  <a:cubicBezTo>
                    <a:pt x="301" y="5805"/>
                    <a:pt x="534" y="5538"/>
                    <a:pt x="768" y="5237"/>
                  </a:cubicBezTo>
                  <a:cubicBezTo>
                    <a:pt x="1201" y="4737"/>
                    <a:pt x="1768" y="4003"/>
                    <a:pt x="2402" y="3136"/>
                  </a:cubicBezTo>
                  <a:cubicBezTo>
                    <a:pt x="3002" y="2269"/>
                    <a:pt x="3536" y="1535"/>
                    <a:pt x="3903" y="934"/>
                  </a:cubicBezTo>
                  <a:cubicBezTo>
                    <a:pt x="4103" y="668"/>
                    <a:pt x="4303" y="334"/>
                    <a:pt x="44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5" name="Google Shape;2695;p73"/>
            <p:cNvSpPr/>
            <p:nvPr/>
          </p:nvSpPr>
          <p:spPr>
            <a:xfrm>
              <a:off x="1064942" y="3135046"/>
              <a:ext cx="122234" cy="151560"/>
            </a:xfrm>
            <a:custGeom>
              <a:avLst/>
              <a:gdLst/>
              <a:ahLst/>
              <a:cxnLst/>
              <a:rect l="l" t="t" r="r" b="b"/>
              <a:pathLst>
                <a:path w="6098" h="7561" extrusionOk="0">
                  <a:moveTo>
                    <a:pt x="5863" y="1"/>
                  </a:moveTo>
                  <a:cubicBezTo>
                    <a:pt x="5832" y="1"/>
                    <a:pt x="5800" y="8"/>
                    <a:pt x="5772" y="22"/>
                  </a:cubicBezTo>
                  <a:cubicBezTo>
                    <a:pt x="4904" y="555"/>
                    <a:pt x="2536" y="2357"/>
                    <a:pt x="1" y="7561"/>
                  </a:cubicBezTo>
                  <a:cubicBezTo>
                    <a:pt x="1" y="7561"/>
                    <a:pt x="5671" y="5025"/>
                    <a:pt x="6072" y="222"/>
                  </a:cubicBezTo>
                  <a:cubicBezTo>
                    <a:pt x="6098" y="91"/>
                    <a:pt x="5980" y="1"/>
                    <a:pt x="5863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6" name="Google Shape;2696;p73"/>
            <p:cNvSpPr/>
            <p:nvPr/>
          </p:nvSpPr>
          <p:spPr>
            <a:xfrm>
              <a:off x="1066285" y="3170906"/>
              <a:ext cx="95635" cy="116361"/>
            </a:xfrm>
            <a:custGeom>
              <a:avLst/>
              <a:gdLst/>
              <a:ahLst/>
              <a:cxnLst/>
              <a:rect l="l" t="t" r="r" b="b"/>
              <a:pathLst>
                <a:path w="4771" h="5805" extrusionOk="0">
                  <a:moveTo>
                    <a:pt x="4771" y="1"/>
                  </a:moveTo>
                  <a:lnTo>
                    <a:pt x="4771" y="1"/>
                  </a:lnTo>
                  <a:cubicBezTo>
                    <a:pt x="4504" y="268"/>
                    <a:pt x="4237" y="534"/>
                    <a:pt x="4037" y="835"/>
                  </a:cubicBezTo>
                  <a:lnTo>
                    <a:pt x="2369" y="2903"/>
                  </a:lnTo>
                  <a:lnTo>
                    <a:pt x="668" y="4938"/>
                  </a:lnTo>
                  <a:cubicBezTo>
                    <a:pt x="401" y="5204"/>
                    <a:pt x="201" y="5505"/>
                    <a:pt x="0" y="5805"/>
                  </a:cubicBezTo>
                  <a:cubicBezTo>
                    <a:pt x="267" y="5571"/>
                    <a:pt x="568" y="5338"/>
                    <a:pt x="801" y="5038"/>
                  </a:cubicBezTo>
                  <a:cubicBezTo>
                    <a:pt x="1268" y="4537"/>
                    <a:pt x="1868" y="3837"/>
                    <a:pt x="2536" y="3036"/>
                  </a:cubicBezTo>
                  <a:cubicBezTo>
                    <a:pt x="3203" y="2236"/>
                    <a:pt x="3803" y="1502"/>
                    <a:pt x="4170" y="935"/>
                  </a:cubicBezTo>
                  <a:cubicBezTo>
                    <a:pt x="4404" y="668"/>
                    <a:pt x="4604" y="334"/>
                    <a:pt x="47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73"/>
            <p:cNvSpPr/>
            <p:nvPr/>
          </p:nvSpPr>
          <p:spPr>
            <a:xfrm>
              <a:off x="1127803" y="3383183"/>
              <a:ext cx="80922" cy="188944"/>
            </a:xfrm>
            <a:custGeom>
              <a:avLst/>
              <a:gdLst/>
              <a:ahLst/>
              <a:cxnLst/>
              <a:rect l="l" t="t" r="r" b="b"/>
              <a:pathLst>
                <a:path w="4037" h="9426" extrusionOk="0">
                  <a:moveTo>
                    <a:pt x="2005" y="0"/>
                  </a:moveTo>
                  <a:cubicBezTo>
                    <a:pt x="1942" y="0"/>
                    <a:pt x="1879" y="27"/>
                    <a:pt x="1835" y="85"/>
                  </a:cubicBezTo>
                  <a:cubicBezTo>
                    <a:pt x="1301" y="919"/>
                    <a:pt x="0" y="3621"/>
                    <a:pt x="134" y="9425"/>
                  </a:cubicBezTo>
                  <a:cubicBezTo>
                    <a:pt x="134" y="9425"/>
                    <a:pt x="4037" y="4588"/>
                    <a:pt x="2202" y="118"/>
                  </a:cubicBezTo>
                  <a:cubicBezTo>
                    <a:pt x="2164" y="43"/>
                    <a:pt x="2085" y="0"/>
                    <a:pt x="200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73"/>
            <p:cNvSpPr/>
            <p:nvPr/>
          </p:nvSpPr>
          <p:spPr>
            <a:xfrm>
              <a:off x="1131151" y="3424997"/>
              <a:ext cx="32774" cy="146449"/>
            </a:xfrm>
            <a:custGeom>
              <a:avLst/>
              <a:gdLst/>
              <a:ahLst/>
              <a:cxnLst/>
              <a:rect l="l" t="t" r="r" b="b"/>
              <a:pathLst>
                <a:path w="1635" h="7306" extrusionOk="0">
                  <a:moveTo>
                    <a:pt x="1635" y="0"/>
                  </a:moveTo>
                  <a:lnTo>
                    <a:pt x="1635" y="0"/>
                  </a:lnTo>
                  <a:cubicBezTo>
                    <a:pt x="1501" y="334"/>
                    <a:pt x="1401" y="701"/>
                    <a:pt x="1368" y="1068"/>
                  </a:cubicBezTo>
                  <a:cubicBezTo>
                    <a:pt x="1201" y="1802"/>
                    <a:pt x="1001" y="2669"/>
                    <a:pt x="801" y="3636"/>
                  </a:cubicBezTo>
                  <a:lnTo>
                    <a:pt x="234" y="6238"/>
                  </a:lnTo>
                  <a:cubicBezTo>
                    <a:pt x="134" y="6605"/>
                    <a:pt x="67" y="6939"/>
                    <a:pt x="0" y="7306"/>
                  </a:cubicBezTo>
                  <a:cubicBezTo>
                    <a:pt x="167" y="7005"/>
                    <a:pt x="300" y="6639"/>
                    <a:pt x="400" y="6272"/>
                  </a:cubicBezTo>
                  <a:cubicBezTo>
                    <a:pt x="567" y="5638"/>
                    <a:pt x="801" y="4704"/>
                    <a:pt x="1034" y="3703"/>
                  </a:cubicBezTo>
                  <a:cubicBezTo>
                    <a:pt x="1234" y="2702"/>
                    <a:pt x="1401" y="1768"/>
                    <a:pt x="1535" y="1101"/>
                  </a:cubicBezTo>
                  <a:cubicBezTo>
                    <a:pt x="1601" y="734"/>
                    <a:pt x="1635" y="367"/>
                    <a:pt x="1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9" name="Google Shape;2699;p73"/>
            <p:cNvSpPr/>
            <p:nvPr/>
          </p:nvSpPr>
          <p:spPr>
            <a:xfrm>
              <a:off x="1052915" y="3753554"/>
              <a:ext cx="119027" cy="153545"/>
            </a:xfrm>
            <a:custGeom>
              <a:avLst/>
              <a:gdLst/>
              <a:ahLst/>
              <a:cxnLst/>
              <a:rect l="l" t="t" r="r" b="b"/>
              <a:pathLst>
                <a:path w="5938" h="7660" extrusionOk="0">
                  <a:moveTo>
                    <a:pt x="5726" y="0"/>
                  </a:moveTo>
                  <a:cubicBezTo>
                    <a:pt x="5696" y="0"/>
                    <a:pt x="5666" y="7"/>
                    <a:pt x="5638" y="21"/>
                  </a:cubicBezTo>
                  <a:cubicBezTo>
                    <a:pt x="4804" y="555"/>
                    <a:pt x="2435" y="2423"/>
                    <a:pt x="0" y="7660"/>
                  </a:cubicBezTo>
                  <a:cubicBezTo>
                    <a:pt x="0" y="7660"/>
                    <a:pt x="5604" y="5025"/>
                    <a:pt x="5938" y="221"/>
                  </a:cubicBezTo>
                  <a:cubicBezTo>
                    <a:pt x="5938" y="90"/>
                    <a:pt x="5835" y="0"/>
                    <a:pt x="572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0" name="Google Shape;2700;p73"/>
            <p:cNvSpPr/>
            <p:nvPr/>
          </p:nvSpPr>
          <p:spPr>
            <a:xfrm>
              <a:off x="1052915" y="3790076"/>
              <a:ext cx="94973" cy="118366"/>
            </a:xfrm>
            <a:custGeom>
              <a:avLst/>
              <a:gdLst/>
              <a:ahLst/>
              <a:cxnLst/>
              <a:rect l="l" t="t" r="r" b="b"/>
              <a:pathLst>
                <a:path w="4738" h="5905" extrusionOk="0">
                  <a:moveTo>
                    <a:pt x="4737" y="0"/>
                  </a:moveTo>
                  <a:lnTo>
                    <a:pt x="4737" y="0"/>
                  </a:lnTo>
                  <a:cubicBezTo>
                    <a:pt x="4470" y="267"/>
                    <a:pt x="4237" y="534"/>
                    <a:pt x="4003" y="834"/>
                  </a:cubicBezTo>
                  <a:lnTo>
                    <a:pt x="2335" y="2936"/>
                  </a:lnTo>
                  <a:lnTo>
                    <a:pt x="667" y="5004"/>
                  </a:lnTo>
                  <a:cubicBezTo>
                    <a:pt x="434" y="5271"/>
                    <a:pt x="200" y="5571"/>
                    <a:pt x="0" y="5905"/>
                  </a:cubicBezTo>
                  <a:cubicBezTo>
                    <a:pt x="301" y="5671"/>
                    <a:pt x="567" y="5404"/>
                    <a:pt x="801" y="5104"/>
                  </a:cubicBezTo>
                  <a:cubicBezTo>
                    <a:pt x="1268" y="4604"/>
                    <a:pt x="1868" y="3903"/>
                    <a:pt x="2502" y="3069"/>
                  </a:cubicBezTo>
                  <a:cubicBezTo>
                    <a:pt x="3169" y="2269"/>
                    <a:pt x="3703" y="1502"/>
                    <a:pt x="4103" y="968"/>
                  </a:cubicBezTo>
                  <a:cubicBezTo>
                    <a:pt x="4337" y="668"/>
                    <a:pt x="4570" y="334"/>
                    <a:pt x="47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73"/>
            <p:cNvSpPr/>
            <p:nvPr/>
          </p:nvSpPr>
          <p:spPr>
            <a:xfrm>
              <a:off x="828251" y="3419645"/>
              <a:ext cx="215323" cy="555667"/>
            </a:xfrm>
            <a:custGeom>
              <a:avLst/>
              <a:gdLst/>
              <a:ahLst/>
              <a:cxnLst/>
              <a:rect l="l" t="t" r="r" b="b"/>
              <a:pathLst>
                <a:path w="10742" h="27721" extrusionOk="0">
                  <a:moveTo>
                    <a:pt x="0" y="1"/>
                  </a:moveTo>
                  <a:lnTo>
                    <a:pt x="0" y="434"/>
                  </a:lnTo>
                  <a:cubicBezTo>
                    <a:pt x="0" y="801"/>
                    <a:pt x="34" y="1302"/>
                    <a:pt x="67" y="1935"/>
                  </a:cubicBezTo>
                  <a:cubicBezTo>
                    <a:pt x="134" y="3236"/>
                    <a:pt x="234" y="5104"/>
                    <a:pt x="334" y="7306"/>
                  </a:cubicBezTo>
                  <a:cubicBezTo>
                    <a:pt x="768" y="9574"/>
                    <a:pt x="1902" y="12076"/>
                    <a:pt x="3436" y="14478"/>
                  </a:cubicBezTo>
                  <a:cubicBezTo>
                    <a:pt x="4570" y="16279"/>
                    <a:pt x="5738" y="17880"/>
                    <a:pt x="6772" y="19381"/>
                  </a:cubicBezTo>
                  <a:cubicBezTo>
                    <a:pt x="7706" y="20715"/>
                    <a:pt x="8540" y="22083"/>
                    <a:pt x="9274" y="23517"/>
                  </a:cubicBezTo>
                  <a:cubicBezTo>
                    <a:pt x="9741" y="24485"/>
                    <a:pt x="10141" y="25519"/>
                    <a:pt x="10441" y="26553"/>
                  </a:cubicBezTo>
                  <a:cubicBezTo>
                    <a:pt x="10541" y="26920"/>
                    <a:pt x="10608" y="27220"/>
                    <a:pt x="10641" y="27420"/>
                  </a:cubicBezTo>
                  <a:cubicBezTo>
                    <a:pt x="10675" y="27520"/>
                    <a:pt x="10708" y="27620"/>
                    <a:pt x="10741" y="27720"/>
                  </a:cubicBezTo>
                  <a:cubicBezTo>
                    <a:pt x="10741" y="27620"/>
                    <a:pt x="10708" y="27520"/>
                    <a:pt x="10708" y="27420"/>
                  </a:cubicBezTo>
                  <a:cubicBezTo>
                    <a:pt x="10675" y="27220"/>
                    <a:pt x="10608" y="26920"/>
                    <a:pt x="10541" y="26553"/>
                  </a:cubicBezTo>
                  <a:cubicBezTo>
                    <a:pt x="10274" y="25486"/>
                    <a:pt x="9907" y="24451"/>
                    <a:pt x="9407" y="23451"/>
                  </a:cubicBezTo>
                  <a:cubicBezTo>
                    <a:pt x="8707" y="22016"/>
                    <a:pt x="7873" y="20615"/>
                    <a:pt x="6939" y="19281"/>
                  </a:cubicBezTo>
                  <a:cubicBezTo>
                    <a:pt x="5938" y="17747"/>
                    <a:pt x="4770" y="16145"/>
                    <a:pt x="3603" y="14378"/>
                  </a:cubicBezTo>
                  <a:cubicBezTo>
                    <a:pt x="2068" y="11942"/>
                    <a:pt x="934" y="9507"/>
                    <a:pt x="534" y="7272"/>
                  </a:cubicBezTo>
                  <a:cubicBezTo>
                    <a:pt x="367" y="5071"/>
                    <a:pt x="234" y="3203"/>
                    <a:pt x="134" y="1902"/>
                  </a:cubicBezTo>
                  <a:cubicBezTo>
                    <a:pt x="100" y="1268"/>
                    <a:pt x="67" y="768"/>
                    <a:pt x="34" y="401"/>
                  </a:cubicBezTo>
                  <a:cubicBezTo>
                    <a:pt x="34" y="234"/>
                    <a:pt x="0" y="10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73"/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3" name="Google Shape;2703;p73"/>
            <p:cNvSpPr/>
            <p:nvPr/>
          </p:nvSpPr>
          <p:spPr>
            <a:xfrm>
              <a:off x="892435" y="3550037"/>
              <a:ext cx="12067" cy="150458"/>
            </a:xfrm>
            <a:custGeom>
              <a:avLst/>
              <a:gdLst/>
              <a:ahLst/>
              <a:cxnLst/>
              <a:rect l="l" t="t" r="r" b="b"/>
              <a:pathLst>
                <a:path w="602" h="7506" extrusionOk="0">
                  <a:moveTo>
                    <a:pt x="568" y="0"/>
                  </a:moveTo>
                  <a:lnTo>
                    <a:pt x="568" y="0"/>
                  </a:lnTo>
                  <a:cubicBezTo>
                    <a:pt x="468" y="367"/>
                    <a:pt x="401" y="734"/>
                    <a:pt x="368" y="1101"/>
                  </a:cubicBezTo>
                  <a:cubicBezTo>
                    <a:pt x="301" y="1768"/>
                    <a:pt x="201" y="2702"/>
                    <a:pt x="134" y="3736"/>
                  </a:cubicBezTo>
                  <a:cubicBezTo>
                    <a:pt x="67" y="4770"/>
                    <a:pt x="34" y="5704"/>
                    <a:pt x="34" y="6405"/>
                  </a:cubicBezTo>
                  <a:cubicBezTo>
                    <a:pt x="1" y="6772"/>
                    <a:pt x="34" y="7139"/>
                    <a:pt x="101" y="7506"/>
                  </a:cubicBezTo>
                  <a:cubicBezTo>
                    <a:pt x="167" y="7139"/>
                    <a:pt x="201" y="6772"/>
                    <a:pt x="201" y="6405"/>
                  </a:cubicBezTo>
                  <a:cubicBezTo>
                    <a:pt x="234" y="5638"/>
                    <a:pt x="301" y="4737"/>
                    <a:pt x="368" y="3736"/>
                  </a:cubicBezTo>
                  <a:cubicBezTo>
                    <a:pt x="434" y="2769"/>
                    <a:pt x="501" y="1868"/>
                    <a:pt x="534" y="1101"/>
                  </a:cubicBezTo>
                  <a:cubicBezTo>
                    <a:pt x="601" y="734"/>
                    <a:pt x="601" y="367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4" name="Google Shape;2704;p73"/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5" name="Google Shape;2705;p73"/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6" name="Google Shape;2706;p73"/>
            <p:cNvSpPr/>
            <p:nvPr/>
          </p:nvSpPr>
          <p:spPr>
            <a:xfrm>
              <a:off x="1041550" y="3828863"/>
              <a:ext cx="22751" cy="148453"/>
            </a:xfrm>
            <a:custGeom>
              <a:avLst/>
              <a:gdLst/>
              <a:ahLst/>
              <a:cxnLst/>
              <a:rect l="l" t="t" r="r" b="b"/>
              <a:pathLst>
                <a:path w="1135" h="7406" extrusionOk="0">
                  <a:moveTo>
                    <a:pt x="1134" y="0"/>
                  </a:moveTo>
                  <a:lnTo>
                    <a:pt x="1134" y="0"/>
                  </a:lnTo>
                  <a:cubicBezTo>
                    <a:pt x="1001" y="334"/>
                    <a:pt x="901" y="701"/>
                    <a:pt x="868" y="1068"/>
                  </a:cubicBezTo>
                  <a:cubicBezTo>
                    <a:pt x="701" y="1735"/>
                    <a:pt x="534" y="2669"/>
                    <a:pt x="401" y="3670"/>
                  </a:cubicBezTo>
                  <a:cubicBezTo>
                    <a:pt x="234" y="4704"/>
                    <a:pt x="134" y="5638"/>
                    <a:pt x="67" y="6305"/>
                  </a:cubicBezTo>
                  <a:cubicBezTo>
                    <a:pt x="0" y="6672"/>
                    <a:pt x="0" y="7072"/>
                    <a:pt x="67" y="7406"/>
                  </a:cubicBezTo>
                  <a:cubicBezTo>
                    <a:pt x="167" y="7072"/>
                    <a:pt x="234" y="6705"/>
                    <a:pt x="234" y="6338"/>
                  </a:cubicBezTo>
                  <a:lnTo>
                    <a:pt x="634" y="3703"/>
                  </a:lnTo>
                  <a:cubicBezTo>
                    <a:pt x="801" y="2735"/>
                    <a:pt x="934" y="1835"/>
                    <a:pt x="1068" y="1101"/>
                  </a:cubicBezTo>
                  <a:cubicBezTo>
                    <a:pt x="1134" y="734"/>
                    <a:pt x="1134" y="367"/>
                    <a:pt x="1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7" name="Google Shape;2707;p73"/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8" name="Google Shape;2708;p73"/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9" name="Google Shape;2709;p73"/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0" name="Google Shape;2710;p73"/>
            <p:cNvSpPr/>
            <p:nvPr/>
          </p:nvSpPr>
          <p:spPr>
            <a:xfrm>
              <a:off x="760719" y="3428344"/>
              <a:ext cx="72222" cy="131736"/>
            </a:xfrm>
            <a:custGeom>
              <a:avLst/>
              <a:gdLst/>
              <a:ahLst/>
              <a:cxnLst/>
              <a:rect l="l" t="t" r="r" b="b"/>
              <a:pathLst>
                <a:path w="3603" h="6572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334"/>
                    <a:pt x="234" y="701"/>
                    <a:pt x="434" y="1001"/>
                  </a:cubicBezTo>
                  <a:cubicBezTo>
                    <a:pt x="734" y="1635"/>
                    <a:pt x="1134" y="2469"/>
                    <a:pt x="1635" y="3369"/>
                  </a:cubicBezTo>
                  <a:cubicBezTo>
                    <a:pt x="2135" y="4303"/>
                    <a:pt x="2602" y="5104"/>
                    <a:pt x="2969" y="5671"/>
                  </a:cubicBezTo>
                  <a:cubicBezTo>
                    <a:pt x="3136" y="6005"/>
                    <a:pt x="3369" y="6305"/>
                    <a:pt x="3603" y="6572"/>
                  </a:cubicBezTo>
                  <a:cubicBezTo>
                    <a:pt x="3469" y="6238"/>
                    <a:pt x="3303" y="5904"/>
                    <a:pt x="3102" y="5604"/>
                  </a:cubicBezTo>
                  <a:cubicBezTo>
                    <a:pt x="2736" y="4937"/>
                    <a:pt x="2302" y="4137"/>
                    <a:pt x="1868" y="3269"/>
                  </a:cubicBezTo>
                  <a:lnTo>
                    <a:pt x="601" y="934"/>
                  </a:lnTo>
                  <a:cubicBezTo>
                    <a:pt x="434" y="601"/>
                    <a:pt x="234" y="2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1" name="Google Shape;2711;p73"/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2" name="Google Shape;2712;p73"/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3" name="Google Shape;2713;p73"/>
            <p:cNvSpPr/>
            <p:nvPr/>
          </p:nvSpPr>
          <p:spPr>
            <a:xfrm>
              <a:off x="878403" y="3774702"/>
              <a:ext cx="123036" cy="86274"/>
            </a:xfrm>
            <a:custGeom>
              <a:avLst/>
              <a:gdLst/>
              <a:ahLst/>
              <a:cxnLst/>
              <a:rect l="l" t="t" r="r" b="b"/>
              <a:pathLst>
                <a:path w="6138" h="4304" extrusionOk="0">
                  <a:moveTo>
                    <a:pt x="0" y="0"/>
                  </a:moveTo>
                  <a:lnTo>
                    <a:pt x="0" y="0"/>
                  </a:lnTo>
                  <a:cubicBezTo>
                    <a:pt x="234" y="267"/>
                    <a:pt x="534" y="501"/>
                    <a:pt x="834" y="734"/>
                  </a:cubicBezTo>
                  <a:cubicBezTo>
                    <a:pt x="1368" y="1134"/>
                    <a:pt x="2102" y="1701"/>
                    <a:pt x="2969" y="2302"/>
                  </a:cubicBezTo>
                  <a:cubicBezTo>
                    <a:pt x="3803" y="2936"/>
                    <a:pt x="4570" y="3436"/>
                    <a:pt x="5170" y="3803"/>
                  </a:cubicBezTo>
                  <a:cubicBezTo>
                    <a:pt x="5471" y="4003"/>
                    <a:pt x="5804" y="4170"/>
                    <a:pt x="6138" y="4303"/>
                  </a:cubicBezTo>
                  <a:cubicBezTo>
                    <a:pt x="5871" y="4070"/>
                    <a:pt x="5571" y="3836"/>
                    <a:pt x="5237" y="3670"/>
                  </a:cubicBezTo>
                  <a:cubicBezTo>
                    <a:pt x="4637" y="3203"/>
                    <a:pt x="3903" y="2702"/>
                    <a:pt x="3102" y="2135"/>
                  </a:cubicBezTo>
                  <a:lnTo>
                    <a:pt x="934" y="601"/>
                  </a:lnTo>
                  <a:cubicBezTo>
                    <a:pt x="634" y="367"/>
                    <a:pt x="334" y="1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4" name="Google Shape;2714;p73"/>
            <p:cNvSpPr/>
            <p:nvPr/>
          </p:nvSpPr>
          <p:spPr>
            <a:xfrm>
              <a:off x="923865" y="4086963"/>
              <a:ext cx="224023" cy="232041"/>
            </a:xfrm>
            <a:custGeom>
              <a:avLst/>
              <a:gdLst/>
              <a:ahLst/>
              <a:cxnLst/>
              <a:rect l="l" t="t" r="r" b="b"/>
              <a:pathLst>
                <a:path w="11176" h="11576" extrusionOk="0">
                  <a:moveTo>
                    <a:pt x="0" y="0"/>
                  </a:moveTo>
                  <a:lnTo>
                    <a:pt x="2369" y="11575"/>
                  </a:lnTo>
                  <a:lnTo>
                    <a:pt x="9407" y="11575"/>
                  </a:lnTo>
                  <a:lnTo>
                    <a:pt x="11175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5" name="Google Shape;2715;p73"/>
            <p:cNvSpPr/>
            <p:nvPr/>
          </p:nvSpPr>
          <p:spPr>
            <a:xfrm>
              <a:off x="944592" y="4119816"/>
              <a:ext cx="186579" cy="113595"/>
            </a:xfrm>
            <a:custGeom>
              <a:avLst/>
              <a:gdLst/>
              <a:ahLst/>
              <a:cxnLst/>
              <a:rect l="l" t="t" r="r" b="b"/>
              <a:pathLst>
                <a:path w="9308" h="5667" extrusionOk="0">
                  <a:moveTo>
                    <a:pt x="3042" y="158"/>
                  </a:moveTo>
                  <a:cubicBezTo>
                    <a:pt x="3186" y="158"/>
                    <a:pt x="3331" y="193"/>
                    <a:pt x="3470" y="262"/>
                  </a:cubicBezTo>
                  <a:cubicBezTo>
                    <a:pt x="3770" y="429"/>
                    <a:pt x="3903" y="763"/>
                    <a:pt x="3903" y="1096"/>
                  </a:cubicBezTo>
                  <a:cubicBezTo>
                    <a:pt x="3870" y="1397"/>
                    <a:pt x="3770" y="1730"/>
                    <a:pt x="3603" y="1997"/>
                  </a:cubicBezTo>
                  <a:cubicBezTo>
                    <a:pt x="3269" y="2464"/>
                    <a:pt x="2802" y="2798"/>
                    <a:pt x="2269" y="2964"/>
                  </a:cubicBezTo>
                  <a:cubicBezTo>
                    <a:pt x="2134" y="3021"/>
                    <a:pt x="1999" y="3062"/>
                    <a:pt x="1863" y="3090"/>
                  </a:cubicBezTo>
                  <a:lnTo>
                    <a:pt x="1863" y="3090"/>
                  </a:lnTo>
                  <a:cubicBezTo>
                    <a:pt x="1834" y="2915"/>
                    <a:pt x="1815" y="2739"/>
                    <a:pt x="1802" y="2564"/>
                  </a:cubicBezTo>
                  <a:cubicBezTo>
                    <a:pt x="1768" y="2164"/>
                    <a:pt x="1802" y="1730"/>
                    <a:pt x="1868" y="1330"/>
                  </a:cubicBezTo>
                  <a:cubicBezTo>
                    <a:pt x="1935" y="930"/>
                    <a:pt x="2169" y="596"/>
                    <a:pt x="2469" y="363"/>
                  </a:cubicBezTo>
                  <a:cubicBezTo>
                    <a:pt x="2644" y="226"/>
                    <a:pt x="2842" y="158"/>
                    <a:pt x="3042" y="158"/>
                  </a:cubicBezTo>
                  <a:close/>
                  <a:moveTo>
                    <a:pt x="5872" y="1732"/>
                  </a:moveTo>
                  <a:cubicBezTo>
                    <a:pt x="6073" y="1732"/>
                    <a:pt x="6271" y="1800"/>
                    <a:pt x="6438" y="1930"/>
                  </a:cubicBezTo>
                  <a:cubicBezTo>
                    <a:pt x="6739" y="2197"/>
                    <a:pt x="6905" y="2597"/>
                    <a:pt x="6872" y="2998"/>
                  </a:cubicBezTo>
                  <a:cubicBezTo>
                    <a:pt x="6805" y="3431"/>
                    <a:pt x="6639" y="3832"/>
                    <a:pt x="6372" y="4165"/>
                  </a:cubicBezTo>
                  <a:cubicBezTo>
                    <a:pt x="6269" y="4306"/>
                    <a:pt x="6156" y="4438"/>
                    <a:pt x="6036" y="4559"/>
                  </a:cubicBezTo>
                  <a:lnTo>
                    <a:pt x="6036" y="4559"/>
                  </a:lnTo>
                  <a:cubicBezTo>
                    <a:pt x="5876" y="4510"/>
                    <a:pt x="5721" y="4445"/>
                    <a:pt x="5571" y="4365"/>
                  </a:cubicBezTo>
                  <a:cubicBezTo>
                    <a:pt x="5004" y="3998"/>
                    <a:pt x="4670" y="3365"/>
                    <a:pt x="4771" y="2698"/>
                  </a:cubicBezTo>
                  <a:cubicBezTo>
                    <a:pt x="4837" y="2331"/>
                    <a:pt x="5071" y="2030"/>
                    <a:pt x="5404" y="1864"/>
                  </a:cubicBezTo>
                  <a:cubicBezTo>
                    <a:pt x="5552" y="1775"/>
                    <a:pt x="5713" y="1732"/>
                    <a:pt x="5872" y="1732"/>
                  </a:cubicBezTo>
                  <a:close/>
                  <a:moveTo>
                    <a:pt x="3047" y="0"/>
                  </a:moveTo>
                  <a:cubicBezTo>
                    <a:pt x="2816" y="0"/>
                    <a:pt x="2593" y="77"/>
                    <a:pt x="2402" y="229"/>
                  </a:cubicBezTo>
                  <a:cubicBezTo>
                    <a:pt x="2035" y="463"/>
                    <a:pt x="1802" y="863"/>
                    <a:pt x="1702" y="1297"/>
                  </a:cubicBezTo>
                  <a:cubicBezTo>
                    <a:pt x="1635" y="1697"/>
                    <a:pt x="1602" y="2164"/>
                    <a:pt x="1635" y="2597"/>
                  </a:cubicBezTo>
                  <a:cubicBezTo>
                    <a:pt x="1635" y="2768"/>
                    <a:pt x="1650" y="2944"/>
                    <a:pt x="1679" y="3121"/>
                  </a:cubicBezTo>
                  <a:lnTo>
                    <a:pt x="1679" y="3121"/>
                  </a:lnTo>
                  <a:cubicBezTo>
                    <a:pt x="1562" y="3136"/>
                    <a:pt x="1443" y="3143"/>
                    <a:pt x="1322" y="3143"/>
                  </a:cubicBezTo>
                  <a:cubicBezTo>
                    <a:pt x="1228" y="3143"/>
                    <a:pt x="1132" y="3139"/>
                    <a:pt x="1035" y="3131"/>
                  </a:cubicBezTo>
                  <a:cubicBezTo>
                    <a:pt x="668" y="3064"/>
                    <a:pt x="334" y="2964"/>
                    <a:pt x="0" y="2831"/>
                  </a:cubicBezTo>
                  <a:lnTo>
                    <a:pt x="0" y="2831"/>
                  </a:lnTo>
                  <a:lnTo>
                    <a:pt x="67" y="2864"/>
                  </a:lnTo>
                  <a:cubicBezTo>
                    <a:pt x="101" y="2898"/>
                    <a:pt x="167" y="2931"/>
                    <a:pt x="234" y="2964"/>
                  </a:cubicBezTo>
                  <a:cubicBezTo>
                    <a:pt x="501" y="3064"/>
                    <a:pt x="768" y="3165"/>
                    <a:pt x="1035" y="3198"/>
                  </a:cubicBezTo>
                  <a:cubicBezTo>
                    <a:pt x="1151" y="3216"/>
                    <a:pt x="1267" y="3224"/>
                    <a:pt x="1383" y="3224"/>
                  </a:cubicBezTo>
                  <a:cubicBezTo>
                    <a:pt x="1487" y="3224"/>
                    <a:pt x="1591" y="3217"/>
                    <a:pt x="1694" y="3205"/>
                  </a:cubicBezTo>
                  <a:lnTo>
                    <a:pt x="1694" y="3205"/>
                  </a:lnTo>
                  <a:cubicBezTo>
                    <a:pt x="1740" y="3450"/>
                    <a:pt x="1811" y="3696"/>
                    <a:pt x="1902" y="3932"/>
                  </a:cubicBezTo>
                  <a:cubicBezTo>
                    <a:pt x="2102" y="4365"/>
                    <a:pt x="2369" y="4766"/>
                    <a:pt x="2736" y="5099"/>
                  </a:cubicBezTo>
                  <a:cubicBezTo>
                    <a:pt x="3136" y="5433"/>
                    <a:pt x="3603" y="5633"/>
                    <a:pt x="4103" y="5666"/>
                  </a:cubicBezTo>
                  <a:cubicBezTo>
                    <a:pt x="4604" y="5666"/>
                    <a:pt x="5104" y="5500"/>
                    <a:pt x="5504" y="5233"/>
                  </a:cubicBezTo>
                  <a:cubicBezTo>
                    <a:pt x="5729" y="5083"/>
                    <a:pt x="5944" y="4922"/>
                    <a:pt x="6142" y="4745"/>
                  </a:cubicBezTo>
                  <a:lnTo>
                    <a:pt x="6142" y="4745"/>
                  </a:lnTo>
                  <a:cubicBezTo>
                    <a:pt x="6332" y="4788"/>
                    <a:pt x="6525" y="4809"/>
                    <a:pt x="6717" y="4809"/>
                  </a:cubicBezTo>
                  <a:cubicBezTo>
                    <a:pt x="6881" y="4809"/>
                    <a:pt x="7045" y="4794"/>
                    <a:pt x="7206" y="4766"/>
                  </a:cubicBezTo>
                  <a:cubicBezTo>
                    <a:pt x="7639" y="4666"/>
                    <a:pt x="8040" y="4499"/>
                    <a:pt x="8406" y="4265"/>
                  </a:cubicBezTo>
                  <a:cubicBezTo>
                    <a:pt x="8640" y="4132"/>
                    <a:pt x="8873" y="3998"/>
                    <a:pt x="9107" y="3832"/>
                  </a:cubicBezTo>
                  <a:cubicBezTo>
                    <a:pt x="9174" y="3765"/>
                    <a:pt x="9240" y="3698"/>
                    <a:pt x="9307" y="3632"/>
                  </a:cubicBezTo>
                  <a:lnTo>
                    <a:pt x="9307" y="3632"/>
                  </a:lnTo>
                  <a:cubicBezTo>
                    <a:pt x="9240" y="3665"/>
                    <a:pt x="9140" y="3732"/>
                    <a:pt x="9074" y="3798"/>
                  </a:cubicBezTo>
                  <a:cubicBezTo>
                    <a:pt x="8907" y="3898"/>
                    <a:pt x="8707" y="4032"/>
                    <a:pt x="8373" y="4199"/>
                  </a:cubicBezTo>
                  <a:cubicBezTo>
                    <a:pt x="8006" y="4399"/>
                    <a:pt x="7606" y="4532"/>
                    <a:pt x="7206" y="4632"/>
                  </a:cubicBezTo>
                  <a:cubicBezTo>
                    <a:pt x="7061" y="4658"/>
                    <a:pt x="6916" y="4670"/>
                    <a:pt x="6772" y="4670"/>
                  </a:cubicBezTo>
                  <a:cubicBezTo>
                    <a:pt x="6605" y="4670"/>
                    <a:pt x="6439" y="4653"/>
                    <a:pt x="6276" y="4620"/>
                  </a:cubicBezTo>
                  <a:lnTo>
                    <a:pt x="6276" y="4620"/>
                  </a:lnTo>
                  <a:cubicBezTo>
                    <a:pt x="6380" y="4519"/>
                    <a:pt x="6479" y="4412"/>
                    <a:pt x="6572" y="4299"/>
                  </a:cubicBezTo>
                  <a:cubicBezTo>
                    <a:pt x="6872" y="3932"/>
                    <a:pt x="7039" y="3498"/>
                    <a:pt x="7106" y="3031"/>
                  </a:cubicBezTo>
                  <a:cubicBezTo>
                    <a:pt x="7139" y="2564"/>
                    <a:pt x="6939" y="2097"/>
                    <a:pt x="6605" y="1797"/>
                  </a:cubicBezTo>
                  <a:cubicBezTo>
                    <a:pt x="6403" y="1650"/>
                    <a:pt x="6161" y="1574"/>
                    <a:pt x="5918" y="1574"/>
                  </a:cubicBezTo>
                  <a:cubicBezTo>
                    <a:pt x="5718" y="1574"/>
                    <a:pt x="5518" y="1625"/>
                    <a:pt x="5338" y="1730"/>
                  </a:cubicBezTo>
                  <a:cubicBezTo>
                    <a:pt x="4971" y="1930"/>
                    <a:pt x="4704" y="2264"/>
                    <a:pt x="4637" y="2664"/>
                  </a:cubicBezTo>
                  <a:cubicBezTo>
                    <a:pt x="4504" y="3398"/>
                    <a:pt x="4871" y="4132"/>
                    <a:pt x="5504" y="4499"/>
                  </a:cubicBezTo>
                  <a:cubicBezTo>
                    <a:pt x="5636" y="4573"/>
                    <a:pt x="5772" y="4633"/>
                    <a:pt x="5910" y="4679"/>
                  </a:cubicBezTo>
                  <a:lnTo>
                    <a:pt x="5910" y="4679"/>
                  </a:lnTo>
                  <a:cubicBezTo>
                    <a:pt x="5752" y="4824"/>
                    <a:pt x="5582" y="4953"/>
                    <a:pt x="5404" y="5066"/>
                  </a:cubicBezTo>
                  <a:cubicBezTo>
                    <a:pt x="5004" y="5333"/>
                    <a:pt x="4537" y="5466"/>
                    <a:pt x="4103" y="5466"/>
                  </a:cubicBezTo>
                  <a:cubicBezTo>
                    <a:pt x="3636" y="5433"/>
                    <a:pt x="3203" y="5233"/>
                    <a:pt x="2836" y="4932"/>
                  </a:cubicBezTo>
                  <a:cubicBezTo>
                    <a:pt x="2502" y="4632"/>
                    <a:pt x="2235" y="4265"/>
                    <a:pt x="2069" y="3865"/>
                  </a:cubicBezTo>
                  <a:cubicBezTo>
                    <a:pt x="1980" y="3636"/>
                    <a:pt x="1920" y="3407"/>
                    <a:pt x="1878" y="3178"/>
                  </a:cubicBezTo>
                  <a:lnTo>
                    <a:pt x="1878" y="3178"/>
                  </a:lnTo>
                  <a:cubicBezTo>
                    <a:pt x="2031" y="3150"/>
                    <a:pt x="2183" y="3111"/>
                    <a:pt x="2335" y="3064"/>
                  </a:cubicBezTo>
                  <a:cubicBezTo>
                    <a:pt x="2869" y="2898"/>
                    <a:pt x="3370" y="2564"/>
                    <a:pt x="3736" y="2097"/>
                  </a:cubicBezTo>
                  <a:cubicBezTo>
                    <a:pt x="3903" y="1797"/>
                    <a:pt x="4037" y="1463"/>
                    <a:pt x="4037" y="1130"/>
                  </a:cubicBezTo>
                  <a:cubicBezTo>
                    <a:pt x="4070" y="729"/>
                    <a:pt x="3903" y="329"/>
                    <a:pt x="3570" y="129"/>
                  </a:cubicBezTo>
                  <a:cubicBezTo>
                    <a:pt x="3398" y="43"/>
                    <a:pt x="3220" y="0"/>
                    <a:pt x="30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6B301C6-627C-457A-A3F8-3BB707A1D9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145" y="640378"/>
            <a:ext cx="669577" cy="6695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ABCB23-84E2-4A6F-B10B-1B2811FDAD1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722" y="606000"/>
            <a:ext cx="1096077" cy="763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1EBFE99-5E67-4A91-ACB6-B2CBFDEBD088}"/>
              </a:ext>
            </a:extLst>
          </p:cNvPr>
          <p:cNvSpPr txBox="1"/>
          <p:nvPr/>
        </p:nvSpPr>
        <p:spPr>
          <a:xfrm>
            <a:off x="3896751" y="2377398"/>
            <a:ext cx="5331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Eliminer les colonnes inutiles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698F74A-5E17-447E-9293-DFDCAB3709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3787" y="3195661"/>
            <a:ext cx="4924425" cy="571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85A1D7A-7530-4034-A7CD-49EDBD1DF69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595" y="2282630"/>
            <a:ext cx="982383" cy="55886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6AC472D-9551-4277-A055-FD3B42DA39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9337" y="4875916"/>
            <a:ext cx="7061653" cy="128231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979F5C8-E051-4AD6-8470-095A2CA03B9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637" y="4016504"/>
            <a:ext cx="588520" cy="56539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2B794141-1A73-41DD-AC63-0057FF592C48}"/>
              </a:ext>
            </a:extLst>
          </p:cNvPr>
          <p:cNvSpPr txBox="1"/>
          <p:nvPr/>
        </p:nvSpPr>
        <p:spPr>
          <a:xfrm>
            <a:off x="4124978" y="4121325"/>
            <a:ext cx="5331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remplacer les valeurs NAN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5A72CF1C-508B-4484-837D-C9528D67776C}"/>
              </a:ext>
            </a:extLst>
          </p:cNvPr>
          <p:cNvSpPr/>
          <p:nvPr/>
        </p:nvSpPr>
        <p:spPr>
          <a:xfrm>
            <a:off x="11420800" y="6046648"/>
            <a:ext cx="711200" cy="711200"/>
          </a:xfrm>
          <a:prstGeom prst="ellipse">
            <a:avLst/>
          </a:prstGeom>
          <a:solidFill>
            <a:srgbClr val="305DB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F7F0FF7-C9E0-402F-B7F6-D57EFFA583D4}"/>
              </a:ext>
            </a:extLst>
          </p:cNvPr>
          <p:cNvSpPr txBox="1"/>
          <p:nvPr/>
        </p:nvSpPr>
        <p:spPr>
          <a:xfrm>
            <a:off x="11529658" y="6200443"/>
            <a:ext cx="653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877132307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4" name="Google Shape;2654;p73"/>
          <p:cNvSpPr txBox="1">
            <a:spLocks noGrp="1"/>
          </p:cNvSpPr>
          <p:nvPr>
            <p:ph type="title"/>
          </p:nvPr>
        </p:nvSpPr>
        <p:spPr>
          <a:xfrm>
            <a:off x="391638" y="405503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fr-FR" dirty="0"/>
              <a:t>DataSet Après Traitement</a:t>
            </a:r>
            <a:endParaRPr lang="en-CA" dirty="0"/>
          </a:p>
          <a:p>
            <a:endParaRPr dirty="0"/>
          </a:p>
        </p:txBody>
      </p:sp>
      <p:grpSp>
        <p:nvGrpSpPr>
          <p:cNvPr id="2676" name="Google Shape;2676;p73"/>
          <p:cNvGrpSpPr/>
          <p:nvPr/>
        </p:nvGrpSpPr>
        <p:grpSpPr>
          <a:xfrm>
            <a:off x="10389091" y="5543162"/>
            <a:ext cx="888519" cy="1310207"/>
            <a:chOff x="3312267" y="2949449"/>
            <a:chExt cx="928765" cy="1369555"/>
          </a:xfrm>
        </p:grpSpPr>
        <p:sp>
          <p:nvSpPr>
            <p:cNvPr id="2677" name="Google Shape;2677;p73"/>
            <p:cNvSpPr/>
            <p:nvPr/>
          </p:nvSpPr>
          <p:spPr>
            <a:xfrm>
              <a:off x="3312267" y="2949449"/>
              <a:ext cx="928765" cy="1369555"/>
            </a:xfrm>
            <a:custGeom>
              <a:avLst/>
              <a:gdLst/>
              <a:ahLst/>
              <a:cxnLst/>
              <a:rect l="l" t="t" r="r" b="b"/>
              <a:pathLst>
                <a:path w="46334" h="68324" extrusionOk="0">
                  <a:moveTo>
                    <a:pt x="28037" y="1"/>
                  </a:moveTo>
                  <a:cubicBezTo>
                    <a:pt x="27074" y="1"/>
                    <a:pt x="26101" y="230"/>
                    <a:pt x="25251" y="675"/>
                  </a:cubicBezTo>
                  <a:cubicBezTo>
                    <a:pt x="23117" y="1842"/>
                    <a:pt x="21749" y="4110"/>
                    <a:pt x="21082" y="6479"/>
                  </a:cubicBezTo>
                  <a:cubicBezTo>
                    <a:pt x="20448" y="8880"/>
                    <a:pt x="20415" y="11382"/>
                    <a:pt x="20348" y="13851"/>
                  </a:cubicBezTo>
                  <a:cubicBezTo>
                    <a:pt x="20248" y="16319"/>
                    <a:pt x="20114" y="18821"/>
                    <a:pt x="19247" y="21123"/>
                  </a:cubicBezTo>
                  <a:cubicBezTo>
                    <a:pt x="19014" y="21790"/>
                    <a:pt x="18580" y="22524"/>
                    <a:pt x="17880" y="22624"/>
                  </a:cubicBezTo>
                  <a:cubicBezTo>
                    <a:pt x="17825" y="22631"/>
                    <a:pt x="17771" y="22635"/>
                    <a:pt x="17718" y="22635"/>
                  </a:cubicBezTo>
                  <a:cubicBezTo>
                    <a:pt x="17082" y="22635"/>
                    <a:pt x="16519" y="22107"/>
                    <a:pt x="16212" y="21523"/>
                  </a:cubicBezTo>
                  <a:cubicBezTo>
                    <a:pt x="15878" y="20922"/>
                    <a:pt x="15678" y="20222"/>
                    <a:pt x="15278" y="19622"/>
                  </a:cubicBezTo>
                  <a:cubicBezTo>
                    <a:pt x="14749" y="18917"/>
                    <a:pt x="13877" y="18585"/>
                    <a:pt x="12985" y="18585"/>
                  </a:cubicBezTo>
                  <a:cubicBezTo>
                    <a:pt x="12187" y="18585"/>
                    <a:pt x="11373" y="18851"/>
                    <a:pt x="10774" y="19355"/>
                  </a:cubicBezTo>
                  <a:cubicBezTo>
                    <a:pt x="9507" y="20455"/>
                    <a:pt x="9073" y="22323"/>
                    <a:pt x="9273" y="24025"/>
                  </a:cubicBezTo>
                  <a:cubicBezTo>
                    <a:pt x="9474" y="25693"/>
                    <a:pt x="10207" y="27260"/>
                    <a:pt x="10941" y="28828"/>
                  </a:cubicBezTo>
                  <a:lnTo>
                    <a:pt x="15044" y="37434"/>
                  </a:lnTo>
                  <a:cubicBezTo>
                    <a:pt x="15778" y="38969"/>
                    <a:pt x="16479" y="40870"/>
                    <a:pt x="15478" y="42238"/>
                  </a:cubicBezTo>
                  <a:cubicBezTo>
                    <a:pt x="14813" y="43144"/>
                    <a:pt x="13630" y="43448"/>
                    <a:pt x="12495" y="43448"/>
                  </a:cubicBezTo>
                  <a:cubicBezTo>
                    <a:pt x="12377" y="43448"/>
                    <a:pt x="12259" y="43445"/>
                    <a:pt x="12142" y="43439"/>
                  </a:cubicBezTo>
                  <a:cubicBezTo>
                    <a:pt x="10241" y="43372"/>
                    <a:pt x="8439" y="42738"/>
                    <a:pt x="6872" y="41671"/>
                  </a:cubicBezTo>
                  <a:cubicBezTo>
                    <a:pt x="5704" y="40870"/>
                    <a:pt x="4570" y="39736"/>
                    <a:pt x="3169" y="39736"/>
                  </a:cubicBezTo>
                  <a:cubicBezTo>
                    <a:pt x="1468" y="39736"/>
                    <a:pt x="200" y="41470"/>
                    <a:pt x="100" y="43205"/>
                  </a:cubicBezTo>
                  <a:cubicBezTo>
                    <a:pt x="0" y="44906"/>
                    <a:pt x="934" y="46441"/>
                    <a:pt x="1601" y="48042"/>
                  </a:cubicBezTo>
                  <a:cubicBezTo>
                    <a:pt x="5637" y="57482"/>
                    <a:pt x="12276" y="66488"/>
                    <a:pt x="22850" y="68323"/>
                  </a:cubicBezTo>
                  <a:lnTo>
                    <a:pt x="22983" y="68323"/>
                  </a:lnTo>
                  <a:cubicBezTo>
                    <a:pt x="28721" y="67823"/>
                    <a:pt x="32924" y="65721"/>
                    <a:pt x="37060" y="61718"/>
                  </a:cubicBezTo>
                  <a:cubicBezTo>
                    <a:pt x="41163" y="57715"/>
                    <a:pt x="44032" y="52478"/>
                    <a:pt x="45566" y="46908"/>
                  </a:cubicBezTo>
                  <a:cubicBezTo>
                    <a:pt x="46000" y="45307"/>
                    <a:pt x="46333" y="43639"/>
                    <a:pt x="46133" y="41971"/>
                  </a:cubicBezTo>
                  <a:cubicBezTo>
                    <a:pt x="45900" y="40336"/>
                    <a:pt x="45032" y="38702"/>
                    <a:pt x="43565" y="37901"/>
                  </a:cubicBezTo>
                  <a:cubicBezTo>
                    <a:pt x="42934" y="37557"/>
                    <a:pt x="42254" y="37405"/>
                    <a:pt x="41563" y="37405"/>
                  </a:cubicBezTo>
                  <a:cubicBezTo>
                    <a:pt x="39843" y="37405"/>
                    <a:pt x="38055" y="38351"/>
                    <a:pt x="36793" y="39636"/>
                  </a:cubicBezTo>
                  <a:cubicBezTo>
                    <a:pt x="35859" y="40603"/>
                    <a:pt x="35125" y="41737"/>
                    <a:pt x="34024" y="42505"/>
                  </a:cubicBezTo>
                  <a:cubicBezTo>
                    <a:pt x="33375" y="42957"/>
                    <a:pt x="32563" y="43259"/>
                    <a:pt x="31787" y="43259"/>
                  </a:cubicBezTo>
                  <a:cubicBezTo>
                    <a:pt x="31248" y="43259"/>
                    <a:pt x="30726" y="43113"/>
                    <a:pt x="30288" y="42771"/>
                  </a:cubicBezTo>
                  <a:cubicBezTo>
                    <a:pt x="29221" y="41937"/>
                    <a:pt x="29154" y="40303"/>
                    <a:pt x="29688" y="39069"/>
                  </a:cubicBezTo>
                  <a:cubicBezTo>
                    <a:pt x="30222" y="37835"/>
                    <a:pt x="31256" y="36934"/>
                    <a:pt x="32190" y="35967"/>
                  </a:cubicBezTo>
                  <a:cubicBezTo>
                    <a:pt x="34825" y="33331"/>
                    <a:pt x="36960" y="30229"/>
                    <a:pt x="38561" y="26860"/>
                  </a:cubicBezTo>
                  <a:cubicBezTo>
                    <a:pt x="39362" y="25159"/>
                    <a:pt x="39895" y="22891"/>
                    <a:pt x="38528" y="21623"/>
                  </a:cubicBezTo>
                  <a:cubicBezTo>
                    <a:pt x="37981" y="21095"/>
                    <a:pt x="37254" y="20898"/>
                    <a:pt x="36490" y="20898"/>
                  </a:cubicBezTo>
                  <a:cubicBezTo>
                    <a:pt x="35901" y="20898"/>
                    <a:pt x="35291" y="21015"/>
                    <a:pt x="34725" y="21189"/>
                  </a:cubicBezTo>
                  <a:cubicBezTo>
                    <a:pt x="33424" y="21623"/>
                    <a:pt x="32256" y="22323"/>
                    <a:pt x="30922" y="22457"/>
                  </a:cubicBezTo>
                  <a:cubicBezTo>
                    <a:pt x="30793" y="22475"/>
                    <a:pt x="30661" y="22484"/>
                    <a:pt x="30528" y="22484"/>
                  </a:cubicBezTo>
                  <a:cubicBezTo>
                    <a:pt x="29454" y="22484"/>
                    <a:pt x="28302" y="21894"/>
                    <a:pt x="28154" y="20856"/>
                  </a:cubicBezTo>
                  <a:cubicBezTo>
                    <a:pt x="28087" y="20189"/>
                    <a:pt x="28420" y="19588"/>
                    <a:pt x="28754" y="19021"/>
                  </a:cubicBezTo>
                  <a:cubicBezTo>
                    <a:pt x="30555" y="15819"/>
                    <a:pt x="31923" y="12383"/>
                    <a:pt x="32723" y="8814"/>
                  </a:cubicBezTo>
                  <a:cubicBezTo>
                    <a:pt x="33291" y="6412"/>
                    <a:pt x="33524" y="3610"/>
                    <a:pt x="31956" y="1709"/>
                  </a:cubicBezTo>
                  <a:cubicBezTo>
                    <a:pt x="31003" y="553"/>
                    <a:pt x="29532" y="1"/>
                    <a:pt x="280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78" name="Google Shape;2678;p73"/>
            <p:cNvSpPr/>
            <p:nvPr/>
          </p:nvSpPr>
          <p:spPr>
            <a:xfrm>
              <a:off x="3729484" y="2962298"/>
              <a:ext cx="159157" cy="1354681"/>
            </a:xfrm>
            <a:custGeom>
              <a:avLst/>
              <a:gdLst/>
              <a:ahLst/>
              <a:cxnLst/>
              <a:rect l="l" t="t" r="r" b="b"/>
              <a:pathLst>
                <a:path w="7940" h="67582" extrusionOk="0">
                  <a:moveTo>
                    <a:pt x="7940" y="0"/>
                  </a:moveTo>
                  <a:lnTo>
                    <a:pt x="7940" y="0"/>
                  </a:lnTo>
                  <a:cubicBezTo>
                    <a:pt x="7873" y="67"/>
                    <a:pt x="7840" y="134"/>
                    <a:pt x="7807" y="200"/>
                  </a:cubicBezTo>
                  <a:cubicBezTo>
                    <a:pt x="7740" y="334"/>
                    <a:pt x="7640" y="567"/>
                    <a:pt x="7540" y="801"/>
                  </a:cubicBezTo>
                  <a:cubicBezTo>
                    <a:pt x="7273" y="1335"/>
                    <a:pt x="6906" y="2135"/>
                    <a:pt x="6472" y="3203"/>
                  </a:cubicBezTo>
                  <a:cubicBezTo>
                    <a:pt x="5205" y="6138"/>
                    <a:pt x="4204" y="9173"/>
                    <a:pt x="3437" y="12309"/>
                  </a:cubicBezTo>
                  <a:cubicBezTo>
                    <a:pt x="2936" y="14277"/>
                    <a:pt x="2503" y="16479"/>
                    <a:pt x="2036" y="18780"/>
                  </a:cubicBezTo>
                  <a:cubicBezTo>
                    <a:pt x="1602" y="21115"/>
                    <a:pt x="1168" y="23651"/>
                    <a:pt x="802" y="26286"/>
                  </a:cubicBezTo>
                  <a:cubicBezTo>
                    <a:pt x="401" y="29088"/>
                    <a:pt x="134" y="31890"/>
                    <a:pt x="34" y="34725"/>
                  </a:cubicBezTo>
                  <a:cubicBezTo>
                    <a:pt x="1" y="36193"/>
                    <a:pt x="34" y="37661"/>
                    <a:pt x="101" y="39195"/>
                  </a:cubicBezTo>
                  <a:cubicBezTo>
                    <a:pt x="134" y="40696"/>
                    <a:pt x="201" y="42230"/>
                    <a:pt x="234" y="43765"/>
                  </a:cubicBezTo>
                  <a:cubicBezTo>
                    <a:pt x="401" y="49602"/>
                    <a:pt x="868" y="55440"/>
                    <a:pt x="1702" y="61244"/>
                  </a:cubicBezTo>
                  <a:cubicBezTo>
                    <a:pt x="2503" y="66548"/>
                    <a:pt x="1769" y="63746"/>
                    <a:pt x="3170" y="67582"/>
                  </a:cubicBezTo>
                  <a:lnTo>
                    <a:pt x="3370" y="67515"/>
                  </a:lnTo>
                  <a:cubicBezTo>
                    <a:pt x="2036" y="63679"/>
                    <a:pt x="2803" y="66515"/>
                    <a:pt x="2002" y="61177"/>
                  </a:cubicBezTo>
                  <a:cubicBezTo>
                    <a:pt x="1202" y="55407"/>
                    <a:pt x="735" y="49602"/>
                    <a:pt x="568" y="43765"/>
                  </a:cubicBezTo>
                  <a:cubicBezTo>
                    <a:pt x="501" y="42230"/>
                    <a:pt x="468" y="40696"/>
                    <a:pt x="401" y="39195"/>
                  </a:cubicBezTo>
                  <a:cubicBezTo>
                    <a:pt x="368" y="37661"/>
                    <a:pt x="335" y="36193"/>
                    <a:pt x="368" y="34725"/>
                  </a:cubicBezTo>
                  <a:cubicBezTo>
                    <a:pt x="468" y="31923"/>
                    <a:pt x="701" y="29121"/>
                    <a:pt x="1102" y="26352"/>
                  </a:cubicBezTo>
                  <a:cubicBezTo>
                    <a:pt x="1435" y="23717"/>
                    <a:pt x="1869" y="21182"/>
                    <a:pt x="2303" y="18847"/>
                  </a:cubicBezTo>
                  <a:cubicBezTo>
                    <a:pt x="2736" y="16512"/>
                    <a:pt x="3170" y="14311"/>
                    <a:pt x="3670" y="12342"/>
                  </a:cubicBezTo>
                  <a:cubicBezTo>
                    <a:pt x="4404" y="9240"/>
                    <a:pt x="5371" y="6205"/>
                    <a:pt x="6572" y="3236"/>
                  </a:cubicBezTo>
                  <a:cubicBezTo>
                    <a:pt x="7006" y="2202"/>
                    <a:pt x="7340" y="1368"/>
                    <a:pt x="7573" y="834"/>
                  </a:cubicBezTo>
                  <a:lnTo>
                    <a:pt x="7840" y="200"/>
                  </a:lnTo>
                  <a:cubicBezTo>
                    <a:pt x="7873" y="134"/>
                    <a:pt x="7907" y="67"/>
                    <a:pt x="794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79" name="Google Shape;2679;p73"/>
            <p:cNvSpPr/>
            <p:nvPr/>
          </p:nvSpPr>
          <p:spPr>
            <a:xfrm>
              <a:off x="3527571" y="3338082"/>
              <a:ext cx="204619" cy="318956"/>
            </a:xfrm>
            <a:custGeom>
              <a:avLst/>
              <a:gdLst/>
              <a:ahLst/>
              <a:cxnLst/>
              <a:rect l="l" t="t" r="r" b="b"/>
              <a:pathLst>
                <a:path w="10208" h="15912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234"/>
                    <a:pt x="234" y="434"/>
                    <a:pt x="400" y="634"/>
                  </a:cubicBezTo>
                  <a:cubicBezTo>
                    <a:pt x="701" y="1034"/>
                    <a:pt x="1068" y="1601"/>
                    <a:pt x="1568" y="2302"/>
                  </a:cubicBezTo>
                  <a:cubicBezTo>
                    <a:pt x="2502" y="3703"/>
                    <a:pt x="3769" y="5704"/>
                    <a:pt x="5104" y="7972"/>
                  </a:cubicBezTo>
                  <a:cubicBezTo>
                    <a:pt x="6438" y="10207"/>
                    <a:pt x="7672" y="12209"/>
                    <a:pt x="8606" y="13643"/>
                  </a:cubicBezTo>
                  <a:cubicBezTo>
                    <a:pt x="9073" y="14344"/>
                    <a:pt x="9440" y="14944"/>
                    <a:pt x="9740" y="15311"/>
                  </a:cubicBezTo>
                  <a:cubicBezTo>
                    <a:pt x="9874" y="15544"/>
                    <a:pt x="10007" y="15745"/>
                    <a:pt x="10207" y="15911"/>
                  </a:cubicBezTo>
                  <a:cubicBezTo>
                    <a:pt x="10107" y="15678"/>
                    <a:pt x="9974" y="15478"/>
                    <a:pt x="9807" y="15278"/>
                  </a:cubicBezTo>
                  <a:lnTo>
                    <a:pt x="8773" y="13543"/>
                  </a:lnTo>
                  <a:cubicBezTo>
                    <a:pt x="7839" y="12009"/>
                    <a:pt x="6705" y="10041"/>
                    <a:pt x="5337" y="7806"/>
                  </a:cubicBezTo>
                  <a:cubicBezTo>
                    <a:pt x="4003" y="5571"/>
                    <a:pt x="2735" y="3569"/>
                    <a:pt x="1701" y="2168"/>
                  </a:cubicBezTo>
                  <a:cubicBezTo>
                    <a:pt x="1201" y="1468"/>
                    <a:pt x="801" y="934"/>
                    <a:pt x="500" y="567"/>
                  </a:cubicBezTo>
                  <a:cubicBezTo>
                    <a:pt x="334" y="367"/>
                    <a:pt x="167" y="167"/>
                    <a:pt x="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0" name="Google Shape;2680;p73"/>
            <p:cNvSpPr/>
            <p:nvPr/>
          </p:nvSpPr>
          <p:spPr>
            <a:xfrm>
              <a:off x="3731508" y="3396914"/>
              <a:ext cx="363757" cy="260124"/>
            </a:xfrm>
            <a:custGeom>
              <a:avLst/>
              <a:gdLst/>
              <a:ahLst/>
              <a:cxnLst/>
              <a:rect l="l" t="t" r="r" b="b"/>
              <a:pathLst>
                <a:path w="18147" h="12977" extrusionOk="0">
                  <a:moveTo>
                    <a:pt x="18146" y="0"/>
                  </a:moveTo>
                  <a:lnTo>
                    <a:pt x="18146" y="0"/>
                  </a:lnTo>
                  <a:cubicBezTo>
                    <a:pt x="17846" y="67"/>
                    <a:pt x="17579" y="201"/>
                    <a:pt x="17312" y="367"/>
                  </a:cubicBezTo>
                  <a:cubicBezTo>
                    <a:pt x="16812" y="601"/>
                    <a:pt x="16078" y="968"/>
                    <a:pt x="15211" y="1502"/>
                  </a:cubicBezTo>
                  <a:cubicBezTo>
                    <a:pt x="12943" y="2802"/>
                    <a:pt x="10708" y="4237"/>
                    <a:pt x="8573" y="5771"/>
                  </a:cubicBezTo>
                  <a:cubicBezTo>
                    <a:pt x="6071" y="7573"/>
                    <a:pt x="3903" y="9340"/>
                    <a:pt x="2368" y="10708"/>
                  </a:cubicBezTo>
                  <a:cubicBezTo>
                    <a:pt x="1601" y="11375"/>
                    <a:pt x="1034" y="11909"/>
                    <a:pt x="600" y="12309"/>
                  </a:cubicBezTo>
                  <a:cubicBezTo>
                    <a:pt x="400" y="12509"/>
                    <a:pt x="200" y="12743"/>
                    <a:pt x="0" y="12976"/>
                  </a:cubicBezTo>
                  <a:cubicBezTo>
                    <a:pt x="234" y="12810"/>
                    <a:pt x="467" y="12609"/>
                    <a:pt x="701" y="12409"/>
                  </a:cubicBezTo>
                  <a:cubicBezTo>
                    <a:pt x="1101" y="12042"/>
                    <a:pt x="1735" y="11509"/>
                    <a:pt x="2502" y="10875"/>
                  </a:cubicBezTo>
                  <a:cubicBezTo>
                    <a:pt x="4070" y="9574"/>
                    <a:pt x="6271" y="7839"/>
                    <a:pt x="8773" y="6038"/>
                  </a:cubicBezTo>
                  <a:cubicBezTo>
                    <a:pt x="11275" y="4237"/>
                    <a:pt x="13610" y="2702"/>
                    <a:pt x="15344" y="1668"/>
                  </a:cubicBezTo>
                  <a:cubicBezTo>
                    <a:pt x="16178" y="1135"/>
                    <a:pt x="16912" y="734"/>
                    <a:pt x="17379" y="434"/>
                  </a:cubicBezTo>
                  <a:cubicBezTo>
                    <a:pt x="17646" y="334"/>
                    <a:pt x="17913" y="167"/>
                    <a:pt x="1814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1" name="Google Shape;2681;p73"/>
            <p:cNvSpPr/>
            <p:nvPr/>
          </p:nvSpPr>
          <p:spPr>
            <a:xfrm>
              <a:off x="3327642" y="3766002"/>
              <a:ext cx="437983" cy="413909"/>
            </a:xfrm>
            <a:custGeom>
              <a:avLst/>
              <a:gdLst/>
              <a:ahLst/>
              <a:cxnLst/>
              <a:rect l="l" t="t" r="r" b="b"/>
              <a:pathLst>
                <a:path w="21850" h="20649" extrusionOk="0">
                  <a:moveTo>
                    <a:pt x="0" y="1"/>
                  </a:moveTo>
                  <a:cubicBezTo>
                    <a:pt x="0" y="1"/>
                    <a:pt x="67" y="67"/>
                    <a:pt x="200" y="234"/>
                  </a:cubicBezTo>
                  <a:lnTo>
                    <a:pt x="834" y="835"/>
                  </a:lnTo>
                  <a:lnTo>
                    <a:pt x="3203" y="3036"/>
                  </a:lnTo>
                  <a:cubicBezTo>
                    <a:pt x="5171" y="4904"/>
                    <a:pt x="7839" y="7506"/>
                    <a:pt x="10808" y="10441"/>
                  </a:cubicBezTo>
                  <a:cubicBezTo>
                    <a:pt x="13743" y="13377"/>
                    <a:pt x="16445" y="15979"/>
                    <a:pt x="18480" y="17813"/>
                  </a:cubicBezTo>
                  <a:cubicBezTo>
                    <a:pt x="19481" y="18714"/>
                    <a:pt x="20315" y="19448"/>
                    <a:pt x="20915" y="19948"/>
                  </a:cubicBezTo>
                  <a:lnTo>
                    <a:pt x="21582" y="20482"/>
                  </a:lnTo>
                  <a:cubicBezTo>
                    <a:pt x="21649" y="20549"/>
                    <a:pt x="21749" y="20615"/>
                    <a:pt x="21816" y="20649"/>
                  </a:cubicBezTo>
                  <a:cubicBezTo>
                    <a:pt x="21849" y="20649"/>
                    <a:pt x="21749" y="20582"/>
                    <a:pt x="21616" y="20449"/>
                  </a:cubicBezTo>
                  <a:lnTo>
                    <a:pt x="20982" y="19848"/>
                  </a:lnTo>
                  <a:lnTo>
                    <a:pt x="18647" y="17647"/>
                  </a:lnTo>
                  <a:cubicBezTo>
                    <a:pt x="16646" y="15779"/>
                    <a:pt x="13977" y="13143"/>
                    <a:pt x="11008" y="10208"/>
                  </a:cubicBezTo>
                  <a:cubicBezTo>
                    <a:pt x="8073" y="7306"/>
                    <a:pt x="5371" y="4671"/>
                    <a:pt x="3336" y="2869"/>
                  </a:cubicBezTo>
                  <a:cubicBezTo>
                    <a:pt x="2335" y="1935"/>
                    <a:pt x="1501" y="1201"/>
                    <a:pt x="934" y="734"/>
                  </a:cubicBezTo>
                  <a:lnTo>
                    <a:pt x="234" y="167"/>
                  </a:lnTo>
                  <a:cubicBezTo>
                    <a:pt x="167" y="101"/>
                    <a:pt x="100" y="34"/>
                    <a:pt x="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2" name="Google Shape;2682;p73"/>
            <p:cNvSpPr/>
            <p:nvPr/>
          </p:nvSpPr>
          <p:spPr>
            <a:xfrm>
              <a:off x="3764923" y="3762655"/>
              <a:ext cx="449349" cy="417257"/>
            </a:xfrm>
            <a:custGeom>
              <a:avLst/>
              <a:gdLst/>
              <a:ahLst/>
              <a:cxnLst/>
              <a:rect l="l" t="t" r="r" b="b"/>
              <a:pathLst>
                <a:path w="22417" h="20816" extrusionOk="0">
                  <a:moveTo>
                    <a:pt x="22417" y="1"/>
                  </a:moveTo>
                  <a:lnTo>
                    <a:pt x="22417" y="1"/>
                  </a:lnTo>
                  <a:cubicBezTo>
                    <a:pt x="22317" y="34"/>
                    <a:pt x="22250" y="101"/>
                    <a:pt x="22150" y="168"/>
                  </a:cubicBezTo>
                  <a:lnTo>
                    <a:pt x="21483" y="735"/>
                  </a:lnTo>
                  <a:cubicBezTo>
                    <a:pt x="20883" y="1235"/>
                    <a:pt x="20049" y="1969"/>
                    <a:pt x="19015" y="2903"/>
                  </a:cubicBezTo>
                  <a:cubicBezTo>
                    <a:pt x="16913" y="4738"/>
                    <a:pt x="14144" y="7373"/>
                    <a:pt x="11075" y="10275"/>
                  </a:cubicBezTo>
                  <a:cubicBezTo>
                    <a:pt x="8040" y="13210"/>
                    <a:pt x="5271" y="15846"/>
                    <a:pt x="3237" y="17714"/>
                  </a:cubicBezTo>
                  <a:lnTo>
                    <a:pt x="868" y="19948"/>
                  </a:lnTo>
                  <a:lnTo>
                    <a:pt x="201" y="20582"/>
                  </a:lnTo>
                  <a:cubicBezTo>
                    <a:pt x="134" y="20649"/>
                    <a:pt x="68" y="20716"/>
                    <a:pt x="1" y="20816"/>
                  </a:cubicBezTo>
                  <a:cubicBezTo>
                    <a:pt x="101" y="20749"/>
                    <a:pt x="168" y="20682"/>
                    <a:pt x="234" y="20616"/>
                  </a:cubicBezTo>
                  <a:lnTo>
                    <a:pt x="935" y="20049"/>
                  </a:lnTo>
                  <a:cubicBezTo>
                    <a:pt x="1535" y="19548"/>
                    <a:pt x="2369" y="18814"/>
                    <a:pt x="3403" y="17880"/>
                  </a:cubicBezTo>
                  <a:cubicBezTo>
                    <a:pt x="5471" y="16046"/>
                    <a:pt x="8273" y="13444"/>
                    <a:pt x="11309" y="10508"/>
                  </a:cubicBezTo>
                  <a:cubicBezTo>
                    <a:pt x="14378" y="7606"/>
                    <a:pt x="17147" y="4971"/>
                    <a:pt x="19148" y="3070"/>
                  </a:cubicBezTo>
                  <a:lnTo>
                    <a:pt x="21550" y="835"/>
                  </a:lnTo>
                  <a:lnTo>
                    <a:pt x="22217" y="234"/>
                  </a:lnTo>
                  <a:cubicBezTo>
                    <a:pt x="22350" y="101"/>
                    <a:pt x="22417" y="1"/>
                    <a:pt x="2241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683" name="Google Shape;2683;p73"/>
          <p:cNvGrpSpPr/>
          <p:nvPr/>
        </p:nvGrpSpPr>
        <p:grpSpPr>
          <a:xfrm>
            <a:off x="311944" y="4505826"/>
            <a:ext cx="879059" cy="2347557"/>
            <a:chOff x="731955" y="2811840"/>
            <a:chExt cx="564367" cy="1507164"/>
          </a:xfrm>
        </p:grpSpPr>
        <p:sp>
          <p:nvSpPr>
            <p:cNvPr id="2684" name="Google Shape;2684;p73"/>
            <p:cNvSpPr/>
            <p:nvPr/>
          </p:nvSpPr>
          <p:spPr>
            <a:xfrm>
              <a:off x="1038864" y="2811840"/>
              <a:ext cx="165191" cy="1313910"/>
            </a:xfrm>
            <a:custGeom>
              <a:avLst/>
              <a:gdLst/>
              <a:ahLst/>
              <a:cxnLst/>
              <a:rect l="l" t="t" r="r" b="b"/>
              <a:pathLst>
                <a:path w="8241" h="65548" extrusionOk="0">
                  <a:moveTo>
                    <a:pt x="7006" y="1"/>
                  </a:moveTo>
                  <a:cubicBezTo>
                    <a:pt x="7006" y="33"/>
                    <a:pt x="7036" y="95"/>
                    <a:pt x="7068" y="158"/>
                  </a:cubicBezTo>
                  <a:lnTo>
                    <a:pt x="7068" y="158"/>
                  </a:lnTo>
                  <a:cubicBezTo>
                    <a:pt x="7047" y="106"/>
                    <a:pt x="7027" y="53"/>
                    <a:pt x="7006" y="1"/>
                  </a:cubicBezTo>
                  <a:close/>
                  <a:moveTo>
                    <a:pt x="7068" y="158"/>
                  </a:moveTo>
                  <a:cubicBezTo>
                    <a:pt x="7071" y="167"/>
                    <a:pt x="7075" y="176"/>
                    <a:pt x="7078" y="184"/>
                  </a:cubicBezTo>
                  <a:lnTo>
                    <a:pt x="7078" y="184"/>
                  </a:lnTo>
                  <a:cubicBezTo>
                    <a:pt x="7076" y="179"/>
                    <a:pt x="7074" y="173"/>
                    <a:pt x="7073" y="168"/>
                  </a:cubicBezTo>
                  <a:cubicBezTo>
                    <a:pt x="7071" y="165"/>
                    <a:pt x="7069" y="161"/>
                    <a:pt x="7068" y="158"/>
                  </a:cubicBezTo>
                  <a:close/>
                  <a:moveTo>
                    <a:pt x="7078" y="184"/>
                  </a:moveTo>
                  <a:cubicBezTo>
                    <a:pt x="7110" y="286"/>
                    <a:pt x="7143" y="447"/>
                    <a:pt x="7206" y="668"/>
                  </a:cubicBezTo>
                  <a:cubicBezTo>
                    <a:pt x="7406" y="1302"/>
                    <a:pt x="7573" y="1936"/>
                    <a:pt x="7673" y="2603"/>
                  </a:cubicBezTo>
                  <a:cubicBezTo>
                    <a:pt x="8107" y="5004"/>
                    <a:pt x="8040" y="7440"/>
                    <a:pt x="7506" y="9841"/>
                  </a:cubicBezTo>
                  <a:cubicBezTo>
                    <a:pt x="7106" y="11476"/>
                    <a:pt x="6472" y="13044"/>
                    <a:pt x="5605" y="14478"/>
                  </a:cubicBezTo>
                  <a:cubicBezTo>
                    <a:pt x="4704" y="16046"/>
                    <a:pt x="3470" y="17580"/>
                    <a:pt x="2503" y="19381"/>
                  </a:cubicBezTo>
                  <a:cubicBezTo>
                    <a:pt x="1435" y="21283"/>
                    <a:pt x="968" y="23484"/>
                    <a:pt x="1235" y="25653"/>
                  </a:cubicBezTo>
                  <a:cubicBezTo>
                    <a:pt x="1469" y="27888"/>
                    <a:pt x="2236" y="30089"/>
                    <a:pt x="2970" y="32324"/>
                  </a:cubicBezTo>
                  <a:cubicBezTo>
                    <a:pt x="3703" y="34526"/>
                    <a:pt x="4371" y="36794"/>
                    <a:pt x="4437" y="38995"/>
                  </a:cubicBezTo>
                  <a:cubicBezTo>
                    <a:pt x="4471" y="41130"/>
                    <a:pt x="4204" y="43232"/>
                    <a:pt x="3603" y="45300"/>
                  </a:cubicBezTo>
                  <a:cubicBezTo>
                    <a:pt x="3070" y="47268"/>
                    <a:pt x="2436" y="49103"/>
                    <a:pt x="1869" y="50837"/>
                  </a:cubicBezTo>
                  <a:cubicBezTo>
                    <a:pt x="1302" y="52438"/>
                    <a:pt x="868" y="54073"/>
                    <a:pt x="535" y="55741"/>
                  </a:cubicBezTo>
                  <a:cubicBezTo>
                    <a:pt x="1" y="58143"/>
                    <a:pt x="1" y="60611"/>
                    <a:pt x="535" y="63013"/>
                  </a:cubicBezTo>
                  <a:cubicBezTo>
                    <a:pt x="701" y="63680"/>
                    <a:pt x="935" y="64280"/>
                    <a:pt x="1235" y="64914"/>
                  </a:cubicBezTo>
                  <a:cubicBezTo>
                    <a:pt x="1335" y="65081"/>
                    <a:pt x="1402" y="65248"/>
                    <a:pt x="1469" y="65348"/>
                  </a:cubicBezTo>
                  <a:cubicBezTo>
                    <a:pt x="1502" y="65414"/>
                    <a:pt x="1535" y="65481"/>
                    <a:pt x="1569" y="65548"/>
                  </a:cubicBezTo>
                  <a:cubicBezTo>
                    <a:pt x="1535" y="65481"/>
                    <a:pt x="1502" y="65414"/>
                    <a:pt x="1502" y="65381"/>
                  </a:cubicBezTo>
                  <a:cubicBezTo>
                    <a:pt x="1435" y="65248"/>
                    <a:pt x="1368" y="65114"/>
                    <a:pt x="1268" y="64914"/>
                  </a:cubicBezTo>
                  <a:cubicBezTo>
                    <a:pt x="1002" y="64280"/>
                    <a:pt x="768" y="63680"/>
                    <a:pt x="635" y="63013"/>
                  </a:cubicBezTo>
                  <a:cubicBezTo>
                    <a:pt x="101" y="60644"/>
                    <a:pt x="134" y="58176"/>
                    <a:pt x="701" y="55774"/>
                  </a:cubicBezTo>
                  <a:cubicBezTo>
                    <a:pt x="1035" y="54140"/>
                    <a:pt x="1469" y="52505"/>
                    <a:pt x="2036" y="50904"/>
                  </a:cubicBezTo>
                  <a:cubicBezTo>
                    <a:pt x="2603" y="49203"/>
                    <a:pt x="3270" y="47368"/>
                    <a:pt x="3804" y="45367"/>
                  </a:cubicBezTo>
                  <a:cubicBezTo>
                    <a:pt x="4404" y="43299"/>
                    <a:pt x="4704" y="41164"/>
                    <a:pt x="4671" y="38995"/>
                  </a:cubicBezTo>
                  <a:cubicBezTo>
                    <a:pt x="4604" y="36761"/>
                    <a:pt x="3937" y="34492"/>
                    <a:pt x="3203" y="32257"/>
                  </a:cubicBezTo>
                  <a:cubicBezTo>
                    <a:pt x="2469" y="30022"/>
                    <a:pt x="1702" y="27821"/>
                    <a:pt x="1469" y="25619"/>
                  </a:cubicBezTo>
                  <a:cubicBezTo>
                    <a:pt x="1235" y="23518"/>
                    <a:pt x="1635" y="21350"/>
                    <a:pt x="2703" y="19482"/>
                  </a:cubicBezTo>
                  <a:cubicBezTo>
                    <a:pt x="3670" y="17714"/>
                    <a:pt x="4871" y="16146"/>
                    <a:pt x="5805" y="14578"/>
                  </a:cubicBezTo>
                  <a:cubicBezTo>
                    <a:pt x="6639" y="13110"/>
                    <a:pt x="7273" y="11542"/>
                    <a:pt x="7673" y="9875"/>
                  </a:cubicBezTo>
                  <a:cubicBezTo>
                    <a:pt x="8207" y="7473"/>
                    <a:pt x="8240" y="4971"/>
                    <a:pt x="7773" y="2569"/>
                  </a:cubicBezTo>
                  <a:cubicBezTo>
                    <a:pt x="7618" y="1765"/>
                    <a:pt x="7378" y="962"/>
                    <a:pt x="7078" y="18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5" name="Google Shape;2685;p73"/>
            <p:cNvSpPr/>
            <p:nvPr/>
          </p:nvSpPr>
          <p:spPr>
            <a:xfrm>
              <a:off x="1085669" y="2945500"/>
              <a:ext cx="81603" cy="189987"/>
            </a:xfrm>
            <a:custGeom>
              <a:avLst/>
              <a:gdLst/>
              <a:ahLst/>
              <a:cxnLst/>
              <a:rect l="l" t="t" r="r" b="b"/>
              <a:pathLst>
                <a:path w="4071" h="9478" extrusionOk="0">
                  <a:moveTo>
                    <a:pt x="589" y="0"/>
                  </a:moveTo>
                  <a:cubicBezTo>
                    <a:pt x="495" y="0"/>
                    <a:pt x="401" y="66"/>
                    <a:pt x="401" y="171"/>
                  </a:cubicBezTo>
                  <a:cubicBezTo>
                    <a:pt x="201" y="1138"/>
                    <a:pt x="1" y="4174"/>
                    <a:pt x="2202" y="9478"/>
                  </a:cubicBezTo>
                  <a:cubicBezTo>
                    <a:pt x="2202" y="9478"/>
                    <a:pt x="4070" y="3540"/>
                    <a:pt x="735" y="71"/>
                  </a:cubicBezTo>
                  <a:cubicBezTo>
                    <a:pt x="698" y="22"/>
                    <a:pt x="643" y="0"/>
                    <a:pt x="58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6" name="Google Shape;2686;p73"/>
            <p:cNvSpPr/>
            <p:nvPr/>
          </p:nvSpPr>
          <p:spPr>
            <a:xfrm>
              <a:off x="1107738" y="2986372"/>
              <a:ext cx="24094" cy="149115"/>
            </a:xfrm>
            <a:custGeom>
              <a:avLst/>
              <a:gdLst/>
              <a:ahLst/>
              <a:cxnLst/>
              <a:rect l="l" t="t" r="r" b="b"/>
              <a:pathLst>
                <a:path w="1202" h="7439" extrusionOk="0">
                  <a:moveTo>
                    <a:pt x="1" y="0"/>
                  </a:moveTo>
                  <a:cubicBezTo>
                    <a:pt x="1" y="367"/>
                    <a:pt x="34" y="734"/>
                    <a:pt x="134" y="1101"/>
                  </a:cubicBezTo>
                  <a:cubicBezTo>
                    <a:pt x="234" y="1868"/>
                    <a:pt x="401" y="2735"/>
                    <a:pt x="534" y="3736"/>
                  </a:cubicBezTo>
                  <a:cubicBezTo>
                    <a:pt x="701" y="4703"/>
                    <a:pt x="835" y="5604"/>
                    <a:pt x="968" y="6338"/>
                  </a:cubicBezTo>
                  <a:cubicBezTo>
                    <a:pt x="1001" y="6705"/>
                    <a:pt x="1068" y="7072"/>
                    <a:pt x="1168" y="7439"/>
                  </a:cubicBezTo>
                  <a:cubicBezTo>
                    <a:pt x="1201" y="7072"/>
                    <a:pt x="1168" y="6672"/>
                    <a:pt x="1135" y="6338"/>
                  </a:cubicBezTo>
                  <a:cubicBezTo>
                    <a:pt x="1068" y="5637"/>
                    <a:pt x="935" y="4703"/>
                    <a:pt x="768" y="3703"/>
                  </a:cubicBezTo>
                  <a:cubicBezTo>
                    <a:pt x="601" y="2669"/>
                    <a:pt x="434" y="1735"/>
                    <a:pt x="267" y="1068"/>
                  </a:cubicBezTo>
                  <a:cubicBezTo>
                    <a:pt x="234" y="701"/>
                    <a:pt x="134" y="36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7" name="Google Shape;2687;p73"/>
            <p:cNvSpPr/>
            <p:nvPr/>
          </p:nvSpPr>
          <p:spPr>
            <a:xfrm>
              <a:off x="965519" y="3262873"/>
              <a:ext cx="120851" cy="153444"/>
            </a:xfrm>
            <a:custGeom>
              <a:avLst/>
              <a:gdLst/>
              <a:ahLst/>
              <a:cxnLst/>
              <a:rect l="l" t="t" r="r" b="b"/>
              <a:pathLst>
                <a:path w="6029" h="7655" extrusionOk="0">
                  <a:moveTo>
                    <a:pt x="247" y="1"/>
                  </a:moveTo>
                  <a:cubicBezTo>
                    <a:pt x="111" y="1"/>
                    <a:pt x="1" y="142"/>
                    <a:pt x="57" y="283"/>
                  </a:cubicBezTo>
                  <a:cubicBezTo>
                    <a:pt x="357" y="1217"/>
                    <a:pt x="1558" y="3986"/>
                    <a:pt x="6028" y="7655"/>
                  </a:cubicBezTo>
                  <a:cubicBezTo>
                    <a:pt x="6028" y="7655"/>
                    <a:pt x="4894" y="1550"/>
                    <a:pt x="324" y="16"/>
                  </a:cubicBezTo>
                  <a:cubicBezTo>
                    <a:pt x="298" y="6"/>
                    <a:pt x="272" y="1"/>
                    <a:pt x="24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8" name="Google Shape;2688;p73"/>
            <p:cNvSpPr/>
            <p:nvPr/>
          </p:nvSpPr>
          <p:spPr>
            <a:xfrm>
              <a:off x="996749" y="3295285"/>
              <a:ext cx="90283" cy="119709"/>
            </a:xfrm>
            <a:custGeom>
              <a:avLst/>
              <a:gdLst/>
              <a:ahLst/>
              <a:cxnLst/>
              <a:rect l="l" t="t" r="r" b="b"/>
              <a:pathLst>
                <a:path w="4504" h="5972" extrusionOk="0">
                  <a:moveTo>
                    <a:pt x="0" y="0"/>
                  </a:moveTo>
                  <a:lnTo>
                    <a:pt x="0" y="0"/>
                  </a:lnTo>
                  <a:cubicBezTo>
                    <a:pt x="200" y="300"/>
                    <a:pt x="401" y="601"/>
                    <a:pt x="634" y="901"/>
                  </a:cubicBezTo>
                  <a:lnTo>
                    <a:pt x="2235" y="3002"/>
                  </a:lnTo>
                  <a:lnTo>
                    <a:pt x="3836" y="5137"/>
                  </a:lnTo>
                  <a:cubicBezTo>
                    <a:pt x="4037" y="5437"/>
                    <a:pt x="4237" y="5704"/>
                    <a:pt x="4504" y="5971"/>
                  </a:cubicBezTo>
                  <a:cubicBezTo>
                    <a:pt x="4370" y="5638"/>
                    <a:pt x="4170" y="5337"/>
                    <a:pt x="3970" y="5037"/>
                  </a:cubicBezTo>
                  <a:cubicBezTo>
                    <a:pt x="3603" y="4470"/>
                    <a:pt x="3036" y="3669"/>
                    <a:pt x="2402" y="2869"/>
                  </a:cubicBezTo>
                  <a:cubicBezTo>
                    <a:pt x="1802" y="2035"/>
                    <a:pt x="1201" y="1301"/>
                    <a:pt x="734" y="767"/>
                  </a:cubicBezTo>
                  <a:cubicBezTo>
                    <a:pt x="534" y="501"/>
                    <a:pt x="267" y="2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9" name="Google Shape;2689;p73"/>
            <p:cNvSpPr/>
            <p:nvPr/>
          </p:nvSpPr>
          <p:spPr>
            <a:xfrm>
              <a:off x="1039545" y="3543222"/>
              <a:ext cx="85592" cy="180686"/>
            </a:xfrm>
            <a:custGeom>
              <a:avLst/>
              <a:gdLst/>
              <a:ahLst/>
              <a:cxnLst/>
              <a:rect l="l" t="t" r="r" b="b"/>
              <a:pathLst>
                <a:path w="4270" h="9014" extrusionOk="0">
                  <a:moveTo>
                    <a:pt x="214" y="0"/>
                  </a:moveTo>
                  <a:cubicBezTo>
                    <a:pt x="105" y="0"/>
                    <a:pt x="0" y="86"/>
                    <a:pt x="0" y="207"/>
                  </a:cubicBezTo>
                  <a:cubicBezTo>
                    <a:pt x="0" y="1208"/>
                    <a:pt x="367" y="4176"/>
                    <a:pt x="3569" y="9013"/>
                  </a:cubicBezTo>
                  <a:cubicBezTo>
                    <a:pt x="3569" y="9013"/>
                    <a:pt x="4270" y="2842"/>
                    <a:pt x="334" y="40"/>
                  </a:cubicBezTo>
                  <a:cubicBezTo>
                    <a:pt x="297" y="12"/>
                    <a:pt x="255" y="0"/>
                    <a:pt x="21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0" name="Google Shape;2690;p73"/>
            <p:cNvSpPr/>
            <p:nvPr/>
          </p:nvSpPr>
          <p:spPr>
            <a:xfrm>
              <a:off x="1060933" y="3582129"/>
              <a:ext cx="51516" cy="141778"/>
            </a:xfrm>
            <a:custGeom>
              <a:avLst/>
              <a:gdLst/>
              <a:ahLst/>
              <a:cxnLst/>
              <a:rect l="l" t="t" r="r" b="b"/>
              <a:pathLst>
                <a:path w="2570" h="7073" extrusionOk="0">
                  <a:moveTo>
                    <a:pt x="1" y="0"/>
                  </a:moveTo>
                  <a:lnTo>
                    <a:pt x="1" y="0"/>
                  </a:lnTo>
                  <a:cubicBezTo>
                    <a:pt x="67" y="334"/>
                    <a:pt x="201" y="701"/>
                    <a:pt x="334" y="1034"/>
                  </a:cubicBezTo>
                  <a:cubicBezTo>
                    <a:pt x="601" y="1768"/>
                    <a:pt x="901" y="2602"/>
                    <a:pt x="1268" y="3536"/>
                  </a:cubicBezTo>
                  <a:lnTo>
                    <a:pt x="2169" y="6038"/>
                  </a:lnTo>
                  <a:cubicBezTo>
                    <a:pt x="2269" y="6405"/>
                    <a:pt x="2402" y="6739"/>
                    <a:pt x="2569" y="7072"/>
                  </a:cubicBezTo>
                  <a:cubicBezTo>
                    <a:pt x="2536" y="6705"/>
                    <a:pt x="2469" y="6338"/>
                    <a:pt x="2336" y="5971"/>
                  </a:cubicBezTo>
                  <a:cubicBezTo>
                    <a:pt x="2135" y="5338"/>
                    <a:pt x="1835" y="4437"/>
                    <a:pt x="1502" y="3470"/>
                  </a:cubicBezTo>
                  <a:cubicBezTo>
                    <a:pt x="1168" y="2536"/>
                    <a:pt x="801" y="1635"/>
                    <a:pt x="534" y="1001"/>
                  </a:cubicBezTo>
                  <a:cubicBezTo>
                    <a:pt x="401" y="634"/>
                    <a:pt x="201" y="30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1" name="Google Shape;2691;p73"/>
            <p:cNvSpPr/>
            <p:nvPr/>
          </p:nvSpPr>
          <p:spPr>
            <a:xfrm>
              <a:off x="963975" y="3855463"/>
              <a:ext cx="87617" cy="178020"/>
            </a:xfrm>
            <a:custGeom>
              <a:avLst/>
              <a:gdLst/>
              <a:ahLst/>
              <a:cxnLst/>
              <a:rect l="l" t="t" r="r" b="b"/>
              <a:pathLst>
                <a:path w="4371" h="8881" extrusionOk="0">
                  <a:moveTo>
                    <a:pt x="215" y="1"/>
                  </a:moveTo>
                  <a:cubicBezTo>
                    <a:pt x="106" y="1"/>
                    <a:pt x="1" y="87"/>
                    <a:pt x="1" y="208"/>
                  </a:cubicBezTo>
                  <a:cubicBezTo>
                    <a:pt x="68" y="1208"/>
                    <a:pt x="535" y="4177"/>
                    <a:pt x="3904" y="8881"/>
                  </a:cubicBezTo>
                  <a:cubicBezTo>
                    <a:pt x="3904" y="8881"/>
                    <a:pt x="4371" y="2676"/>
                    <a:pt x="334" y="41"/>
                  </a:cubicBezTo>
                  <a:cubicBezTo>
                    <a:pt x="298" y="13"/>
                    <a:pt x="256" y="1"/>
                    <a:pt x="21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2" name="Google Shape;2692;p73"/>
            <p:cNvSpPr/>
            <p:nvPr/>
          </p:nvSpPr>
          <p:spPr>
            <a:xfrm>
              <a:off x="986706" y="3893047"/>
              <a:ext cx="56186" cy="139774"/>
            </a:xfrm>
            <a:custGeom>
              <a:avLst/>
              <a:gdLst/>
              <a:ahLst/>
              <a:cxnLst/>
              <a:rect l="l" t="t" r="r" b="b"/>
              <a:pathLst>
                <a:path w="2803" h="6973" extrusionOk="0">
                  <a:moveTo>
                    <a:pt x="1" y="1"/>
                  </a:moveTo>
                  <a:lnTo>
                    <a:pt x="1" y="1"/>
                  </a:lnTo>
                  <a:cubicBezTo>
                    <a:pt x="101" y="367"/>
                    <a:pt x="201" y="701"/>
                    <a:pt x="368" y="1035"/>
                  </a:cubicBezTo>
                  <a:cubicBezTo>
                    <a:pt x="668" y="1735"/>
                    <a:pt x="1002" y="2569"/>
                    <a:pt x="1369" y="3503"/>
                  </a:cubicBezTo>
                  <a:lnTo>
                    <a:pt x="2369" y="5938"/>
                  </a:lnTo>
                  <a:cubicBezTo>
                    <a:pt x="2469" y="6305"/>
                    <a:pt x="2603" y="6639"/>
                    <a:pt x="2803" y="6972"/>
                  </a:cubicBezTo>
                  <a:cubicBezTo>
                    <a:pt x="2736" y="6605"/>
                    <a:pt x="2636" y="6238"/>
                    <a:pt x="2503" y="5905"/>
                  </a:cubicBezTo>
                  <a:cubicBezTo>
                    <a:pt x="2303" y="5238"/>
                    <a:pt x="1969" y="4370"/>
                    <a:pt x="1569" y="3403"/>
                  </a:cubicBezTo>
                  <a:cubicBezTo>
                    <a:pt x="1168" y="2436"/>
                    <a:pt x="802" y="1568"/>
                    <a:pt x="501" y="968"/>
                  </a:cubicBezTo>
                  <a:cubicBezTo>
                    <a:pt x="368" y="634"/>
                    <a:pt x="201" y="3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3" name="Google Shape;2693;p73"/>
            <p:cNvSpPr/>
            <p:nvPr/>
          </p:nvSpPr>
          <p:spPr>
            <a:xfrm>
              <a:off x="1183288" y="2872556"/>
              <a:ext cx="113034" cy="158636"/>
            </a:xfrm>
            <a:custGeom>
              <a:avLst/>
              <a:gdLst/>
              <a:ahLst/>
              <a:cxnLst/>
              <a:rect l="l" t="t" r="r" b="b"/>
              <a:pathLst>
                <a:path w="5639" h="7914" extrusionOk="0">
                  <a:moveTo>
                    <a:pt x="5425" y="1"/>
                  </a:moveTo>
                  <a:cubicBezTo>
                    <a:pt x="5383" y="1"/>
                    <a:pt x="5341" y="13"/>
                    <a:pt x="5305" y="41"/>
                  </a:cubicBezTo>
                  <a:cubicBezTo>
                    <a:pt x="4504" y="608"/>
                    <a:pt x="2236" y="2543"/>
                    <a:pt x="1" y="7913"/>
                  </a:cubicBezTo>
                  <a:cubicBezTo>
                    <a:pt x="1" y="7913"/>
                    <a:pt x="5538" y="5044"/>
                    <a:pt x="5638" y="208"/>
                  </a:cubicBezTo>
                  <a:cubicBezTo>
                    <a:pt x="5638" y="87"/>
                    <a:pt x="5533" y="1"/>
                    <a:pt x="542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4" name="Google Shape;2694;p73"/>
            <p:cNvSpPr/>
            <p:nvPr/>
          </p:nvSpPr>
          <p:spPr>
            <a:xfrm>
              <a:off x="1183969" y="2910141"/>
              <a:ext cx="89621" cy="121052"/>
            </a:xfrm>
            <a:custGeom>
              <a:avLst/>
              <a:gdLst/>
              <a:ahLst/>
              <a:cxnLst/>
              <a:rect l="l" t="t" r="r" b="b"/>
              <a:pathLst>
                <a:path w="4471" h="6039" extrusionOk="0">
                  <a:moveTo>
                    <a:pt x="4470" y="0"/>
                  </a:moveTo>
                  <a:lnTo>
                    <a:pt x="4470" y="0"/>
                  </a:lnTo>
                  <a:cubicBezTo>
                    <a:pt x="4203" y="267"/>
                    <a:pt x="3970" y="534"/>
                    <a:pt x="3770" y="868"/>
                  </a:cubicBezTo>
                  <a:lnTo>
                    <a:pt x="2202" y="3003"/>
                  </a:lnTo>
                  <a:lnTo>
                    <a:pt x="634" y="5137"/>
                  </a:lnTo>
                  <a:cubicBezTo>
                    <a:pt x="401" y="5438"/>
                    <a:pt x="200" y="5738"/>
                    <a:pt x="0" y="6038"/>
                  </a:cubicBezTo>
                  <a:cubicBezTo>
                    <a:pt x="301" y="5805"/>
                    <a:pt x="534" y="5538"/>
                    <a:pt x="768" y="5237"/>
                  </a:cubicBezTo>
                  <a:cubicBezTo>
                    <a:pt x="1201" y="4737"/>
                    <a:pt x="1768" y="4003"/>
                    <a:pt x="2402" y="3136"/>
                  </a:cubicBezTo>
                  <a:cubicBezTo>
                    <a:pt x="3002" y="2269"/>
                    <a:pt x="3536" y="1535"/>
                    <a:pt x="3903" y="934"/>
                  </a:cubicBezTo>
                  <a:cubicBezTo>
                    <a:pt x="4103" y="668"/>
                    <a:pt x="4303" y="334"/>
                    <a:pt x="44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5" name="Google Shape;2695;p73"/>
            <p:cNvSpPr/>
            <p:nvPr/>
          </p:nvSpPr>
          <p:spPr>
            <a:xfrm>
              <a:off x="1064942" y="3135046"/>
              <a:ext cx="122234" cy="151560"/>
            </a:xfrm>
            <a:custGeom>
              <a:avLst/>
              <a:gdLst/>
              <a:ahLst/>
              <a:cxnLst/>
              <a:rect l="l" t="t" r="r" b="b"/>
              <a:pathLst>
                <a:path w="6098" h="7561" extrusionOk="0">
                  <a:moveTo>
                    <a:pt x="5863" y="1"/>
                  </a:moveTo>
                  <a:cubicBezTo>
                    <a:pt x="5832" y="1"/>
                    <a:pt x="5800" y="8"/>
                    <a:pt x="5772" y="22"/>
                  </a:cubicBezTo>
                  <a:cubicBezTo>
                    <a:pt x="4904" y="555"/>
                    <a:pt x="2536" y="2357"/>
                    <a:pt x="1" y="7561"/>
                  </a:cubicBezTo>
                  <a:cubicBezTo>
                    <a:pt x="1" y="7561"/>
                    <a:pt x="5671" y="5025"/>
                    <a:pt x="6072" y="222"/>
                  </a:cubicBezTo>
                  <a:cubicBezTo>
                    <a:pt x="6098" y="91"/>
                    <a:pt x="5980" y="1"/>
                    <a:pt x="5863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6" name="Google Shape;2696;p73"/>
            <p:cNvSpPr/>
            <p:nvPr/>
          </p:nvSpPr>
          <p:spPr>
            <a:xfrm>
              <a:off x="1066285" y="3170906"/>
              <a:ext cx="95635" cy="116361"/>
            </a:xfrm>
            <a:custGeom>
              <a:avLst/>
              <a:gdLst/>
              <a:ahLst/>
              <a:cxnLst/>
              <a:rect l="l" t="t" r="r" b="b"/>
              <a:pathLst>
                <a:path w="4771" h="5805" extrusionOk="0">
                  <a:moveTo>
                    <a:pt x="4771" y="1"/>
                  </a:moveTo>
                  <a:lnTo>
                    <a:pt x="4771" y="1"/>
                  </a:lnTo>
                  <a:cubicBezTo>
                    <a:pt x="4504" y="268"/>
                    <a:pt x="4237" y="534"/>
                    <a:pt x="4037" y="835"/>
                  </a:cubicBezTo>
                  <a:lnTo>
                    <a:pt x="2369" y="2903"/>
                  </a:lnTo>
                  <a:lnTo>
                    <a:pt x="668" y="4938"/>
                  </a:lnTo>
                  <a:cubicBezTo>
                    <a:pt x="401" y="5204"/>
                    <a:pt x="201" y="5505"/>
                    <a:pt x="0" y="5805"/>
                  </a:cubicBezTo>
                  <a:cubicBezTo>
                    <a:pt x="267" y="5571"/>
                    <a:pt x="568" y="5338"/>
                    <a:pt x="801" y="5038"/>
                  </a:cubicBezTo>
                  <a:cubicBezTo>
                    <a:pt x="1268" y="4537"/>
                    <a:pt x="1868" y="3837"/>
                    <a:pt x="2536" y="3036"/>
                  </a:cubicBezTo>
                  <a:cubicBezTo>
                    <a:pt x="3203" y="2236"/>
                    <a:pt x="3803" y="1502"/>
                    <a:pt x="4170" y="935"/>
                  </a:cubicBezTo>
                  <a:cubicBezTo>
                    <a:pt x="4404" y="668"/>
                    <a:pt x="4604" y="334"/>
                    <a:pt x="47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73"/>
            <p:cNvSpPr/>
            <p:nvPr/>
          </p:nvSpPr>
          <p:spPr>
            <a:xfrm>
              <a:off x="1127803" y="3383183"/>
              <a:ext cx="80922" cy="188944"/>
            </a:xfrm>
            <a:custGeom>
              <a:avLst/>
              <a:gdLst/>
              <a:ahLst/>
              <a:cxnLst/>
              <a:rect l="l" t="t" r="r" b="b"/>
              <a:pathLst>
                <a:path w="4037" h="9426" extrusionOk="0">
                  <a:moveTo>
                    <a:pt x="2005" y="0"/>
                  </a:moveTo>
                  <a:cubicBezTo>
                    <a:pt x="1942" y="0"/>
                    <a:pt x="1879" y="27"/>
                    <a:pt x="1835" y="85"/>
                  </a:cubicBezTo>
                  <a:cubicBezTo>
                    <a:pt x="1301" y="919"/>
                    <a:pt x="0" y="3621"/>
                    <a:pt x="134" y="9425"/>
                  </a:cubicBezTo>
                  <a:cubicBezTo>
                    <a:pt x="134" y="9425"/>
                    <a:pt x="4037" y="4588"/>
                    <a:pt x="2202" y="118"/>
                  </a:cubicBezTo>
                  <a:cubicBezTo>
                    <a:pt x="2164" y="43"/>
                    <a:pt x="2085" y="0"/>
                    <a:pt x="200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73"/>
            <p:cNvSpPr/>
            <p:nvPr/>
          </p:nvSpPr>
          <p:spPr>
            <a:xfrm>
              <a:off x="1131151" y="3424997"/>
              <a:ext cx="32774" cy="146449"/>
            </a:xfrm>
            <a:custGeom>
              <a:avLst/>
              <a:gdLst/>
              <a:ahLst/>
              <a:cxnLst/>
              <a:rect l="l" t="t" r="r" b="b"/>
              <a:pathLst>
                <a:path w="1635" h="7306" extrusionOk="0">
                  <a:moveTo>
                    <a:pt x="1635" y="0"/>
                  </a:moveTo>
                  <a:lnTo>
                    <a:pt x="1635" y="0"/>
                  </a:lnTo>
                  <a:cubicBezTo>
                    <a:pt x="1501" y="334"/>
                    <a:pt x="1401" y="701"/>
                    <a:pt x="1368" y="1068"/>
                  </a:cubicBezTo>
                  <a:cubicBezTo>
                    <a:pt x="1201" y="1802"/>
                    <a:pt x="1001" y="2669"/>
                    <a:pt x="801" y="3636"/>
                  </a:cubicBezTo>
                  <a:lnTo>
                    <a:pt x="234" y="6238"/>
                  </a:lnTo>
                  <a:cubicBezTo>
                    <a:pt x="134" y="6605"/>
                    <a:pt x="67" y="6939"/>
                    <a:pt x="0" y="7306"/>
                  </a:cubicBezTo>
                  <a:cubicBezTo>
                    <a:pt x="167" y="7005"/>
                    <a:pt x="300" y="6639"/>
                    <a:pt x="400" y="6272"/>
                  </a:cubicBezTo>
                  <a:cubicBezTo>
                    <a:pt x="567" y="5638"/>
                    <a:pt x="801" y="4704"/>
                    <a:pt x="1034" y="3703"/>
                  </a:cubicBezTo>
                  <a:cubicBezTo>
                    <a:pt x="1234" y="2702"/>
                    <a:pt x="1401" y="1768"/>
                    <a:pt x="1535" y="1101"/>
                  </a:cubicBezTo>
                  <a:cubicBezTo>
                    <a:pt x="1601" y="734"/>
                    <a:pt x="1635" y="367"/>
                    <a:pt x="1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9" name="Google Shape;2699;p73"/>
            <p:cNvSpPr/>
            <p:nvPr/>
          </p:nvSpPr>
          <p:spPr>
            <a:xfrm>
              <a:off x="1052915" y="3753554"/>
              <a:ext cx="119027" cy="153545"/>
            </a:xfrm>
            <a:custGeom>
              <a:avLst/>
              <a:gdLst/>
              <a:ahLst/>
              <a:cxnLst/>
              <a:rect l="l" t="t" r="r" b="b"/>
              <a:pathLst>
                <a:path w="5938" h="7660" extrusionOk="0">
                  <a:moveTo>
                    <a:pt x="5726" y="0"/>
                  </a:moveTo>
                  <a:cubicBezTo>
                    <a:pt x="5696" y="0"/>
                    <a:pt x="5666" y="7"/>
                    <a:pt x="5638" y="21"/>
                  </a:cubicBezTo>
                  <a:cubicBezTo>
                    <a:pt x="4804" y="555"/>
                    <a:pt x="2435" y="2423"/>
                    <a:pt x="0" y="7660"/>
                  </a:cubicBezTo>
                  <a:cubicBezTo>
                    <a:pt x="0" y="7660"/>
                    <a:pt x="5604" y="5025"/>
                    <a:pt x="5938" y="221"/>
                  </a:cubicBezTo>
                  <a:cubicBezTo>
                    <a:pt x="5938" y="90"/>
                    <a:pt x="5835" y="0"/>
                    <a:pt x="572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0" name="Google Shape;2700;p73"/>
            <p:cNvSpPr/>
            <p:nvPr/>
          </p:nvSpPr>
          <p:spPr>
            <a:xfrm>
              <a:off x="1052915" y="3790076"/>
              <a:ext cx="94973" cy="118366"/>
            </a:xfrm>
            <a:custGeom>
              <a:avLst/>
              <a:gdLst/>
              <a:ahLst/>
              <a:cxnLst/>
              <a:rect l="l" t="t" r="r" b="b"/>
              <a:pathLst>
                <a:path w="4738" h="5905" extrusionOk="0">
                  <a:moveTo>
                    <a:pt x="4737" y="0"/>
                  </a:moveTo>
                  <a:lnTo>
                    <a:pt x="4737" y="0"/>
                  </a:lnTo>
                  <a:cubicBezTo>
                    <a:pt x="4470" y="267"/>
                    <a:pt x="4237" y="534"/>
                    <a:pt x="4003" y="834"/>
                  </a:cubicBezTo>
                  <a:lnTo>
                    <a:pt x="2335" y="2936"/>
                  </a:lnTo>
                  <a:lnTo>
                    <a:pt x="667" y="5004"/>
                  </a:lnTo>
                  <a:cubicBezTo>
                    <a:pt x="434" y="5271"/>
                    <a:pt x="200" y="5571"/>
                    <a:pt x="0" y="5905"/>
                  </a:cubicBezTo>
                  <a:cubicBezTo>
                    <a:pt x="301" y="5671"/>
                    <a:pt x="567" y="5404"/>
                    <a:pt x="801" y="5104"/>
                  </a:cubicBezTo>
                  <a:cubicBezTo>
                    <a:pt x="1268" y="4604"/>
                    <a:pt x="1868" y="3903"/>
                    <a:pt x="2502" y="3069"/>
                  </a:cubicBezTo>
                  <a:cubicBezTo>
                    <a:pt x="3169" y="2269"/>
                    <a:pt x="3703" y="1502"/>
                    <a:pt x="4103" y="968"/>
                  </a:cubicBezTo>
                  <a:cubicBezTo>
                    <a:pt x="4337" y="668"/>
                    <a:pt x="4570" y="334"/>
                    <a:pt x="47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73"/>
            <p:cNvSpPr/>
            <p:nvPr/>
          </p:nvSpPr>
          <p:spPr>
            <a:xfrm>
              <a:off x="828251" y="3419645"/>
              <a:ext cx="215323" cy="555667"/>
            </a:xfrm>
            <a:custGeom>
              <a:avLst/>
              <a:gdLst/>
              <a:ahLst/>
              <a:cxnLst/>
              <a:rect l="l" t="t" r="r" b="b"/>
              <a:pathLst>
                <a:path w="10742" h="27721" extrusionOk="0">
                  <a:moveTo>
                    <a:pt x="0" y="1"/>
                  </a:moveTo>
                  <a:lnTo>
                    <a:pt x="0" y="434"/>
                  </a:lnTo>
                  <a:cubicBezTo>
                    <a:pt x="0" y="801"/>
                    <a:pt x="34" y="1302"/>
                    <a:pt x="67" y="1935"/>
                  </a:cubicBezTo>
                  <a:cubicBezTo>
                    <a:pt x="134" y="3236"/>
                    <a:pt x="234" y="5104"/>
                    <a:pt x="334" y="7306"/>
                  </a:cubicBezTo>
                  <a:cubicBezTo>
                    <a:pt x="768" y="9574"/>
                    <a:pt x="1902" y="12076"/>
                    <a:pt x="3436" y="14478"/>
                  </a:cubicBezTo>
                  <a:cubicBezTo>
                    <a:pt x="4570" y="16279"/>
                    <a:pt x="5738" y="17880"/>
                    <a:pt x="6772" y="19381"/>
                  </a:cubicBezTo>
                  <a:cubicBezTo>
                    <a:pt x="7706" y="20715"/>
                    <a:pt x="8540" y="22083"/>
                    <a:pt x="9274" y="23517"/>
                  </a:cubicBezTo>
                  <a:cubicBezTo>
                    <a:pt x="9741" y="24485"/>
                    <a:pt x="10141" y="25519"/>
                    <a:pt x="10441" y="26553"/>
                  </a:cubicBezTo>
                  <a:cubicBezTo>
                    <a:pt x="10541" y="26920"/>
                    <a:pt x="10608" y="27220"/>
                    <a:pt x="10641" y="27420"/>
                  </a:cubicBezTo>
                  <a:cubicBezTo>
                    <a:pt x="10675" y="27520"/>
                    <a:pt x="10708" y="27620"/>
                    <a:pt x="10741" y="27720"/>
                  </a:cubicBezTo>
                  <a:cubicBezTo>
                    <a:pt x="10741" y="27620"/>
                    <a:pt x="10708" y="27520"/>
                    <a:pt x="10708" y="27420"/>
                  </a:cubicBezTo>
                  <a:cubicBezTo>
                    <a:pt x="10675" y="27220"/>
                    <a:pt x="10608" y="26920"/>
                    <a:pt x="10541" y="26553"/>
                  </a:cubicBezTo>
                  <a:cubicBezTo>
                    <a:pt x="10274" y="25486"/>
                    <a:pt x="9907" y="24451"/>
                    <a:pt x="9407" y="23451"/>
                  </a:cubicBezTo>
                  <a:cubicBezTo>
                    <a:pt x="8707" y="22016"/>
                    <a:pt x="7873" y="20615"/>
                    <a:pt x="6939" y="19281"/>
                  </a:cubicBezTo>
                  <a:cubicBezTo>
                    <a:pt x="5938" y="17747"/>
                    <a:pt x="4770" y="16145"/>
                    <a:pt x="3603" y="14378"/>
                  </a:cubicBezTo>
                  <a:cubicBezTo>
                    <a:pt x="2068" y="11942"/>
                    <a:pt x="934" y="9507"/>
                    <a:pt x="534" y="7272"/>
                  </a:cubicBezTo>
                  <a:cubicBezTo>
                    <a:pt x="367" y="5071"/>
                    <a:pt x="234" y="3203"/>
                    <a:pt x="134" y="1902"/>
                  </a:cubicBezTo>
                  <a:cubicBezTo>
                    <a:pt x="100" y="1268"/>
                    <a:pt x="67" y="768"/>
                    <a:pt x="34" y="401"/>
                  </a:cubicBezTo>
                  <a:cubicBezTo>
                    <a:pt x="34" y="234"/>
                    <a:pt x="0" y="10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73"/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3" name="Google Shape;2703;p73"/>
            <p:cNvSpPr/>
            <p:nvPr/>
          </p:nvSpPr>
          <p:spPr>
            <a:xfrm>
              <a:off x="892435" y="3550037"/>
              <a:ext cx="12067" cy="150458"/>
            </a:xfrm>
            <a:custGeom>
              <a:avLst/>
              <a:gdLst/>
              <a:ahLst/>
              <a:cxnLst/>
              <a:rect l="l" t="t" r="r" b="b"/>
              <a:pathLst>
                <a:path w="602" h="7506" extrusionOk="0">
                  <a:moveTo>
                    <a:pt x="568" y="0"/>
                  </a:moveTo>
                  <a:lnTo>
                    <a:pt x="568" y="0"/>
                  </a:lnTo>
                  <a:cubicBezTo>
                    <a:pt x="468" y="367"/>
                    <a:pt x="401" y="734"/>
                    <a:pt x="368" y="1101"/>
                  </a:cubicBezTo>
                  <a:cubicBezTo>
                    <a:pt x="301" y="1768"/>
                    <a:pt x="201" y="2702"/>
                    <a:pt x="134" y="3736"/>
                  </a:cubicBezTo>
                  <a:cubicBezTo>
                    <a:pt x="67" y="4770"/>
                    <a:pt x="34" y="5704"/>
                    <a:pt x="34" y="6405"/>
                  </a:cubicBezTo>
                  <a:cubicBezTo>
                    <a:pt x="1" y="6772"/>
                    <a:pt x="34" y="7139"/>
                    <a:pt x="101" y="7506"/>
                  </a:cubicBezTo>
                  <a:cubicBezTo>
                    <a:pt x="167" y="7139"/>
                    <a:pt x="201" y="6772"/>
                    <a:pt x="201" y="6405"/>
                  </a:cubicBezTo>
                  <a:cubicBezTo>
                    <a:pt x="234" y="5638"/>
                    <a:pt x="301" y="4737"/>
                    <a:pt x="368" y="3736"/>
                  </a:cubicBezTo>
                  <a:cubicBezTo>
                    <a:pt x="434" y="2769"/>
                    <a:pt x="501" y="1868"/>
                    <a:pt x="534" y="1101"/>
                  </a:cubicBezTo>
                  <a:cubicBezTo>
                    <a:pt x="601" y="734"/>
                    <a:pt x="601" y="367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4" name="Google Shape;2704;p73"/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5" name="Google Shape;2705;p73"/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6" name="Google Shape;2706;p73"/>
            <p:cNvSpPr/>
            <p:nvPr/>
          </p:nvSpPr>
          <p:spPr>
            <a:xfrm>
              <a:off x="1041550" y="3828863"/>
              <a:ext cx="22751" cy="148453"/>
            </a:xfrm>
            <a:custGeom>
              <a:avLst/>
              <a:gdLst/>
              <a:ahLst/>
              <a:cxnLst/>
              <a:rect l="l" t="t" r="r" b="b"/>
              <a:pathLst>
                <a:path w="1135" h="7406" extrusionOk="0">
                  <a:moveTo>
                    <a:pt x="1134" y="0"/>
                  </a:moveTo>
                  <a:lnTo>
                    <a:pt x="1134" y="0"/>
                  </a:lnTo>
                  <a:cubicBezTo>
                    <a:pt x="1001" y="334"/>
                    <a:pt x="901" y="701"/>
                    <a:pt x="868" y="1068"/>
                  </a:cubicBezTo>
                  <a:cubicBezTo>
                    <a:pt x="701" y="1735"/>
                    <a:pt x="534" y="2669"/>
                    <a:pt x="401" y="3670"/>
                  </a:cubicBezTo>
                  <a:cubicBezTo>
                    <a:pt x="234" y="4704"/>
                    <a:pt x="134" y="5638"/>
                    <a:pt x="67" y="6305"/>
                  </a:cubicBezTo>
                  <a:cubicBezTo>
                    <a:pt x="0" y="6672"/>
                    <a:pt x="0" y="7072"/>
                    <a:pt x="67" y="7406"/>
                  </a:cubicBezTo>
                  <a:cubicBezTo>
                    <a:pt x="167" y="7072"/>
                    <a:pt x="234" y="6705"/>
                    <a:pt x="234" y="6338"/>
                  </a:cubicBezTo>
                  <a:lnTo>
                    <a:pt x="634" y="3703"/>
                  </a:lnTo>
                  <a:cubicBezTo>
                    <a:pt x="801" y="2735"/>
                    <a:pt x="934" y="1835"/>
                    <a:pt x="1068" y="1101"/>
                  </a:cubicBezTo>
                  <a:cubicBezTo>
                    <a:pt x="1134" y="734"/>
                    <a:pt x="1134" y="367"/>
                    <a:pt x="1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7" name="Google Shape;2707;p73"/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8" name="Google Shape;2708;p73"/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9" name="Google Shape;2709;p73"/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0" name="Google Shape;2710;p73"/>
            <p:cNvSpPr/>
            <p:nvPr/>
          </p:nvSpPr>
          <p:spPr>
            <a:xfrm>
              <a:off x="760719" y="3428344"/>
              <a:ext cx="72222" cy="131736"/>
            </a:xfrm>
            <a:custGeom>
              <a:avLst/>
              <a:gdLst/>
              <a:ahLst/>
              <a:cxnLst/>
              <a:rect l="l" t="t" r="r" b="b"/>
              <a:pathLst>
                <a:path w="3603" h="6572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334"/>
                    <a:pt x="234" y="701"/>
                    <a:pt x="434" y="1001"/>
                  </a:cubicBezTo>
                  <a:cubicBezTo>
                    <a:pt x="734" y="1635"/>
                    <a:pt x="1134" y="2469"/>
                    <a:pt x="1635" y="3369"/>
                  </a:cubicBezTo>
                  <a:cubicBezTo>
                    <a:pt x="2135" y="4303"/>
                    <a:pt x="2602" y="5104"/>
                    <a:pt x="2969" y="5671"/>
                  </a:cubicBezTo>
                  <a:cubicBezTo>
                    <a:pt x="3136" y="6005"/>
                    <a:pt x="3369" y="6305"/>
                    <a:pt x="3603" y="6572"/>
                  </a:cubicBezTo>
                  <a:cubicBezTo>
                    <a:pt x="3469" y="6238"/>
                    <a:pt x="3303" y="5904"/>
                    <a:pt x="3102" y="5604"/>
                  </a:cubicBezTo>
                  <a:cubicBezTo>
                    <a:pt x="2736" y="4937"/>
                    <a:pt x="2302" y="4137"/>
                    <a:pt x="1868" y="3269"/>
                  </a:cubicBezTo>
                  <a:lnTo>
                    <a:pt x="601" y="934"/>
                  </a:lnTo>
                  <a:cubicBezTo>
                    <a:pt x="434" y="601"/>
                    <a:pt x="234" y="2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1" name="Google Shape;2711;p73"/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2" name="Google Shape;2712;p73"/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3" name="Google Shape;2713;p73"/>
            <p:cNvSpPr/>
            <p:nvPr/>
          </p:nvSpPr>
          <p:spPr>
            <a:xfrm>
              <a:off x="878403" y="3774702"/>
              <a:ext cx="123036" cy="86274"/>
            </a:xfrm>
            <a:custGeom>
              <a:avLst/>
              <a:gdLst/>
              <a:ahLst/>
              <a:cxnLst/>
              <a:rect l="l" t="t" r="r" b="b"/>
              <a:pathLst>
                <a:path w="6138" h="4304" extrusionOk="0">
                  <a:moveTo>
                    <a:pt x="0" y="0"/>
                  </a:moveTo>
                  <a:lnTo>
                    <a:pt x="0" y="0"/>
                  </a:lnTo>
                  <a:cubicBezTo>
                    <a:pt x="234" y="267"/>
                    <a:pt x="534" y="501"/>
                    <a:pt x="834" y="734"/>
                  </a:cubicBezTo>
                  <a:cubicBezTo>
                    <a:pt x="1368" y="1134"/>
                    <a:pt x="2102" y="1701"/>
                    <a:pt x="2969" y="2302"/>
                  </a:cubicBezTo>
                  <a:cubicBezTo>
                    <a:pt x="3803" y="2936"/>
                    <a:pt x="4570" y="3436"/>
                    <a:pt x="5170" y="3803"/>
                  </a:cubicBezTo>
                  <a:cubicBezTo>
                    <a:pt x="5471" y="4003"/>
                    <a:pt x="5804" y="4170"/>
                    <a:pt x="6138" y="4303"/>
                  </a:cubicBezTo>
                  <a:cubicBezTo>
                    <a:pt x="5871" y="4070"/>
                    <a:pt x="5571" y="3836"/>
                    <a:pt x="5237" y="3670"/>
                  </a:cubicBezTo>
                  <a:cubicBezTo>
                    <a:pt x="4637" y="3203"/>
                    <a:pt x="3903" y="2702"/>
                    <a:pt x="3102" y="2135"/>
                  </a:cubicBezTo>
                  <a:lnTo>
                    <a:pt x="934" y="601"/>
                  </a:lnTo>
                  <a:cubicBezTo>
                    <a:pt x="634" y="367"/>
                    <a:pt x="334" y="1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4" name="Google Shape;2714;p73"/>
            <p:cNvSpPr/>
            <p:nvPr/>
          </p:nvSpPr>
          <p:spPr>
            <a:xfrm>
              <a:off x="923865" y="4086963"/>
              <a:ext cx="224023" cy="232041"/>
            </a:xfrm>
            <a:custGeom>
              <a:avLst/>
              <a:gdLst/>
              <a:ahLst/>
              <a:cxnLst/>
              <a:rect l="l" t="t" r="r" b="b"/>
              <a:pathLst>
                <a:path w="11176" h="11576" extrusionOk="0">
                  <a:moveTo>
                    <a:pt x="0" y="0"/>
                  </a:moveTo>
                  <a:lnTo>
                    <a:pt x="2369" y="11575"/>
                  </a:lnTo>
                  <a:lnTo>
                    <a:pt x="9407" y="11575"/>
                  </a:lnTo>
                  <a:lnTo>
                    <a:pt x="11175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5" name="Google Shape;2715;p73"/>
            <p:cNvSpPr/>
            <p:nvPr/>
          </p:nvSpPr>
          <p:spPr>
            <a:xfrm>
              <a:off x="944592" y="4119816"/>
              <a:ext cx="186579" cy="113595"/>
            </a:xfrm>
            <a:custGeom>
              <a:avLst/>
              <a:gdLst/>
              <a:ahLst/>
              <a:cxnLst/>
              <a:rect l="l" t="t" r="r" b="b"/>
              <a:pathLst>
                <a:path w="9308" h="5667" extrusionOk="0">
                  <a:moveTo>
                    <a:pt x="3042" y="158"/>
                  </a:moveTo>
                  <a:cubicBezTo>
                    <a:pt x="3186" y="158"/>
                    <a:pt x="3331" y="193"/>
                    <a:pt x="3470" y="262"/>
                  </a:cubicBezTo>
                  <a:cubicBezTo>
                    <a:pt x="3770" y="429"/>
                    <a:pt x="3903" y="763"/>
                    <a:pt x="3903" y="1096"/>
                  </a:cubicBezTo>
                  <a:cubicBezTo>
                    <a:pt x="3870" y="1397"/>
                    <a:pt x="3770" y="1730"/>
                    <a:pt x="3603" y="1997"/>
                  </a:cubicBezTo>
                  <a:cubicBezTo>
                    <a:pt x="3269" y="2464"/>
                    <a:pt x="2802" y="2798"/>
                    <a:pt x="2269" y="2964"/>
                  </a:cubicBezTo>
                  <a:cubicBezTo>
                    <a:pt x="2134" y="3021"/>
                    <a:pt x="1999" y="3062"/>
                    <a:pt x="1863" y="3090"/>
                  </a:cubicBezTo>
                  <a:lnTo>
                    <a:pt x="1863" y="3090"/>
                  </a:lnTo>
                  <a:cubicBezTo>
                    <a:pt x="1834" y="2915"/>
                    <a:pt x="1815" y="2739"/>
                    <a:pt x="1802" y="2564"/>
                  </a:cubicBezTo>
                  <a:cubicBezTo>
                    <a:pt x="1768" y="2164"/>
                    <a:pt x="1802" y="1730"/>
                    <a:pt x="1868" y="1330"/>
                  </a:cubicBezTo>
                  <a:cubicBezTo>
                    <a:pt x="1935" y="930"/>
                    <a:pt x="2169" y="596"/>
                    <a:pt x="2469" y="363"/>
                  </a:cubicBezTo>
                  <a:cubicBezTo>
                    <a:pt x="2644" y="226"/>
                    <a:pt x="2842" y="158"/>
                    <a:pt x="3042" y="158"/>
                  </a:cubicBezTo>
                  <a:close/>
                  <a:moveTo>
                    <a:pt x="5872" y="1732"/>
                  </a:moveTo>
                  <a:cubicBezTo>
                    <a:pt x="6073" y="1732"/>
                    <a:pt x="6271" y="1800"/>
                    <a:pt x="6438" y="1930"/>
                  </a:cubicBezTo>
                  <a:cubicBezTo>
                    <a:pt x="6739" y="2197"/>
                    <a:pt x="6905" y="2597"/>
                    <a:pt x="6872" y="2998"/>
                  </a:cubicBezTo>
                  <a:cubicBezTo>
                    <a:pt x="6805" y="3431"/>
                    <a:pt x="6639" y="3832"/>
                    <a:pt x="6372" y="4165"/>
                  </a:cubicBezTo>
                  <a:cubicBezTo>
                    <a:pt x="6269" y="4306"/>
                    <a:pt x="6156" y="4438"/>
                    <a:pt x="6036" y="4559"/>
                  </a:cubicBezTo>
                  <a:lnTo>
                    <a:pt x="6036" y="4559"/>
                  </a:lnTo>
                  <a:cubicBezTo>
                    <a:pt x="5876" y="4510"/>
                    <a:pt x="5721" y="4445"/>
                    <a:pt x="5571" y="4365"/>
                  </a:cubicBezTo>
                  <a:cubicBezTo>
                    <a:pt x="5004" y="3998"/>
                    <a:pt x="4670" y="3365"/>
                    <a:pt x="4771" y="2698"/>
                  </a:cubicBezTo>
                  <a:cubicBezTo>
                    <a:pt x="4837" y="2331"/>
                    <a:pt x="5071" y="2030"/>
                    <a:pt x="5404" y="1864"/>
                  </a:cubicBezTo>
                  <a:cubicBezTo>
                    <a:pt x="5552" y="1775"/>
                    <a:pt x="5713" y="1732"/>
                    <a:pt x="5872" y="1732"/>
                  </a:cubicBezTo>
                  <a:close/>
                  <a:moveTo>
                    <a:pt x="3047" y="0"/>
                  </a:moveTo>
                  <a:cubicBezTo>
                    <a:pt x="2816" y="0"/>
                    <a:pt x="2593" y="77"/>
                    <a:pt x="2402" y="229"/>
                  </a:cubicBezTo>
                  <a:cubicBezTo>
                    <a:pt x="2035" y="463"/>
                    <a:pt x="1802" y="863"/>
                    <a:pt x="1702" y="1297"/>
                  </a:cubicBezTo>
                  <a:cubicBezTo>
                    <a:pt x="1635" y="1697"/>
                    <a:pt x="1602" y="2164"/>
                    <a:pt x="1635" y="2597"/>
                  </a:cubicBezTo>
                  <a:cubicBezTo>
                    <a:pt x="1635" y="2768"/>
                    <a:pt x="1650" y="2944"/>
                    <a:pt x="1679" y="3121"/>
                  </a:cubicBezTo>
                  <a:lnTo>
                    <a:pt x="1679" y="3121"/>
                  </a:lnTo>
                  <a:cubicBezTo>
                    <a:pt x="1562" y="3136"/>
                    <a:pt x="1443" y="3143"/>
                    <a:pt x="1322" y="3143"/>
                  </a:cubicBezTo>
                  <a:cubicBezTo>
                    <a:pt x="1228" y="3143"/>
                    <a:pt x="1132" y="3139"/>
                    <a:pt x="1035" y="3131"/>
                  </a:cubicBezTo>
                  <a:cubicBezTo>
                    <a:pt x="668" y="3064"/>
                    <a:pt x="334" y="2964"/>
                    <a:pt x="0" y="2831"/>
                  </a:cubicBezTo>
                  <a:lnTo>
                    <a:pt x="0" y="2831"/>
                  </a:lnTo>
                  <a:lnTo>
                    <a:pt x="67" y="2864"/>
                  </a:lnTo>
                  <a:cubicBezTo>
                    <a:pt x="101" y="2898"/>
                    <a:pt x="167" y="2931"/>
                    <a:pt x="234" y="2964"/>
                  </a:cubicBezTo>
                  <a:cubicBezTo>
                    <a:pt x="501" y="3064"/>
                    <a:pt x="768" y="3165"/>
                    <a:pt x="1035" y="3198"/>
                  </a:cubicBezTo>
                  <a:cubicBezTo>
                    <a:pt x="1151" y="3216"/>
                    <a:pt x="1267" y="3224"/>
                    <a:pt x="1383" y="3224"/>
                  </a:cubicBezTo>
                  <a:cubicBezTo>
                    <a:pt x="1487" y="3224"/>
                    <a:pt x="1591" y="3217"/>
                    <a:pt x="1694" y="3205"/>
                  </a:cubicBezTo>
                  <a:lnTo>
                    <a:pt x="1694" y="3205"/>
                  </a:lnTo>
                  <a:cubicBezTo>
                    <a:pt x="1740" y="3450"/>
                    <a:pt x="1811" y="3696"/>
                    <a:pt x="1902" y="3932"/>
                  </a:cubicBezTo>
                  <a:cubicBezTo>
                    <a:pt x="2102" y="4365"/>
                    <a:pt x="2369" y="4766"/>
                    <a:pt x="2736" y="5099"/>
                  </a:cubicBezTo>
                  <a:cubicBezTo>
                    <a:pt x="3136" y="5433"/>
                    <a:pt x="3603" y="5633"/>
                    <a:pt x="4103" y="5666"/>
                  </a:cubicBezTo>
                  <a:cubicBezTo>
                    <a:pt x="4604" y="5666"/>
                    <a:pt x="5104" y="5500"/>
                    <a:pt x="5504" y="5233"/>
                  </a:cubicBezTo>
                  <a:cubicBezTo>
                    <a:pt x="5729" y="5083"/>
                    <a:pt x="5944" y="4922"/>
                    <a:pt x="6142" y="4745"/>
                  </a:cubicBezTo>
                  <a:lnTo>
                    <a:pt x="6142" y="4745"/>
                  </a:lnTo>
                  <a:cubicBezTo>
                    <a:pt x="6332" y="4788"/>
                    <a:pt x="6525" y="4809"/>
                    <a:pt x="6717" y="4809"/>
                  </a:cubicBezTo>
                  <a:cubicBezTo>
                    <a:pt x="6881" y="4809"/>
                    <a:pt x="7045" y="4794"/>
                    <a:pt x="7206" y="4766"/>
                  </a:cubicBezTo>
                  <a:cubicBezTo>
                    <a:pt x="7639" y="4666"/>
                    <a:pt x="8040" y="4499"/>
                    <a:pt x="8406" y="4265"/>
                  </a:cubicBezTo>
                  <a:cubicBezTo>
                    <a:pt x="8640" y="4132"/>
                    <a:pt x="8873" y="3998"/>
                    <a:pt x="9107" y="3832"/>
                  </a:cubicBezTo>
                  <a:cubicBezTo>
                    <a:pt x="9174" y="3765"/>
                    <a:pt x="9240" y="3698"/>
                    <a:pt x="9307" y="3632"/>
                  </a:cubicBezTo>
                  <a:lnTo>
                    <a:pt x="9307" y="3632"/>
                  </a:lnTo>
                  <a:cubicBezTo>
                    <a:pt x="9240" y="3665"/>
                    <a:pt x="9140" y="3732"/>
                    <a:pt x="9074" y="3798"/>
                  </a:cubicBezTo>
                  <a:cubicBezTo>
                    <a:pt x="8907" y="3898"/>
                    <a:pt x="8707" y="4032"/>
                    <a:pt x="8373" y="4199"/>
                  </a:cubicBezTo>
                  <a:cubicBezTo>
                    <a:pt x="8006" y="4399"/>
                    <a:pt x="7606" y="4532"/>
                    <a:pt x="7206" y="4632"/>
                  </a:cubicBezTo>
                  <a:cubicBezTo>
                    <a:pt x="7061" y="4658"/>
                    <a:pt x="6916" y="4670"/>
                    <a:pt x="6772" y="4670"/>
                  </a:cubicBezTo>
                  <a:cubicBezTo>
                    <a:pt x="6605" y="4670"/>
                    <a:pt x="6439" y="4653"/>
                    <a:pt x="6276" y="4620"/>
                  </a:cubicBezTo>
                  <a:lnTo>
                    <a:pt x="6276" y="4620"/>
                  </a:lnTo>
                  <a:cubicBezTo>
                    <a:pt x="6380" y="4519"/>
                    <a:pt x="6479" y="4412"/>
                    <a:pt x="6572" y="4299"/>
                  </a:cubicBezTo>
                  <a:cubicBezTo>
                    <a:pt x="6872" y="3932"/>
                    <a:pt x="7039" y="3498"/>
                    <a:pt x="7106" y="3031"/>
                  </a:cubicBezTo>
                  <a:cubicBezTo>
                    <a:pt x="7139" y="2564"/>
                    <a:pt x="6939" y="2097"/>
                    <a:pt x="6605" y="1797"/>
                  </a:cubicBezTo>
                  <a:cubicBezTo>
                    <a:pt x="6403" y="1650"/>
                    <a:pt x="6161" y="1574"/>
                    <a:pt x="5918" y="1574"/>
                  </a:cubicBezTo>
                  <a:cubicBezTo>
                    <a:pt x="5718" y="1574"/>
                    <a:pt x="5518" y="1625"/>
                    <a:pt x="5338" y="1730"/>
                  </a:cubicBezTo>
                  <a:cubicBezTo>
                    <a:pt x="4971" y="1930"/>
                    <a:pt x="4704" y="2264"/>
                    <a:pt x="4637" y="2664"/>
                  </a:cubicBezTo>
                  <a:cubicBezTo>
                    <a:pt x="4504" y="3398"/>
                    <a:pt x="4871" y="4132"/>
                    <a:pt x="5504" y="4499"/>
                  </a:cubicBezTo>
                  <a:cubicBezTo>
                    <a:pt x="5636" y="4573"/>
                    <a:pt x="5772" y="4633"/>
                    <a:pt x="5910" y="4679"/>
                  </a:cubicBezTo>
                  <a:lnTo>
                    <a:pt x="5910" y="4679"/>
                  </a:lnTo>
                  <a:cubicBezTo>
                    <a:pt x="5752" y="4824"/>
                    <a:pt x="5582" y="4953"/>
                    <a:pt x="5404" y="5066"/>
                  </a:cubicBezTo>
                  <a:cubicBezTo>
                    <a:pt x="5004" y="5333"/>
                    <a:pt x="4537" y="5466"/>
                    <a:pt x="4103" y="5466"/>
                  </a:cubicBezTo>
                  <a:cubicBezTo>
                    <a:pt x="3636" y="5433"/>
                    <a:pt x="3203" y="5233"/>
                    <a:pt x="2836" y="4932"/>
                  </a:cubicBezTo>
                  <a:cubicBezTo>
                    <a:pt x="2502" y="4632"/>
                    <a:pt x="2235" y="4265"/>
                    <a:pt x="2069" y="3865"/>
                  </a:cubicBezTo>
                  <a:cubicBezTo>
                    <a:pt x="1980" y="3636"/>
                    <a:pt x="1920" y="3407"/>
                    <a:pt x="1878" y="3178"/>
                  </a:cubicBezTo>
                  <a:lnTo>
                    <a:pt x="1878" y="3178"/>
                  </a:lnTo>
                  <a:cubicBezTo>
                    <a:pt x="2031" y="3150"/>
                    <a:pt x="2183" y="3111"/>
                    <a:pt x="2335" y="3064"/>
                  </a:cubicBezTo>
                  <a:cubicBezTo>
                    <a:pt x="2869" y="2898"/>
                    <a:pt x="3370" y="2564"/>
                    <a:pt x="3736" y="2097"/>
                  </a:cubicBezTo>
                  <a:cubicBezTo>
                    <a:pt x="3903" y="1797"/>
                    <a:pt x="4037" y="1463"/>
                    <a:pt x="4037" y="1130"/>
                  </a:cubicBezTo>
                  <a:cubicBezTo>
                    <a:pt x="4070" y="729"/>
                    <a:pt x="3903" y="329"/>
                    <a:pt x="3570" y="129"/>
                  </a:cubicBezTo>
                  <a:cubicBezTo>
                    <a:pt x="3398" y="43"/>
                    <a:pt x="3220" y="0"/>
                    <a:pt x="30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45" name="Oval 44"/>
          <p:cNvSpPr/>
          <p:nvPr/>
        </p:nvSpPr>
        <p:spPr>
          <a:xfrm>
            <a:off x="11420800" y="6046648"/>
            <a:ext cx="711200" cy="711200"/>
          </a:xfrm>
          <a:prstGeom prst="ellipse">
            <a:avLst/>
          </a:prstGeom>
          <a:solidFill>
            <a:srgbClr val="305DB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TextBox 45"/>
          <p:cNvSpPr txBox="1"/>
          <p:nvPr/>
        </p:nvSpPr>
        <p:spPr>
          <a:xfrm>
            <a:off x="11529658" y="6200443"/>
            <a:ext cx="653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chemeClr val="bg1"/>
                </a:solidFill>
              </a:rPr>
              <a:t>11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D7FBA5-7052-40A7-AAA7-9346A45FCA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918" y="405503"/>
            <a:ext cx="1082299" cy="12592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458AC4-5F2A-42DA-9A8F-AE27E2F5B83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766" y="136367"/>
            <a:ext cx="2088744" cy="15283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F823DD-1A37-43FC-88CC-76243636F9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0645" y="2141237"/>
            <a:ext cx="949642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978831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" name="Google Shape;2017;p61"/>
          <p:cNvSpPr/>
          <p:nvPr/>
        </p:nvSpPr>
        <p:spPr>
          <a:xfrm>
            <a:off x="148400" y="223467"/>
            <a:ext cx="625600" cy="62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18" name="Google Shape;2018;p61"/>
          <p:cNvSpPr/>
          <p:nvPr/>
        </p:nvSpPr>
        <p:spPr>
          <a:xfrm>
            <a:off x="860100" y="723467"/>
            <a:ext cx="125600" cy="12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19" name="Google Shape;2019;p61"/>
          <p:cNvSpPr/>
          <p:nvPr/>
        </p:nvSpPr>
        <p:spPr>
          <a:xfrm>
            <a:off x="11517167" y="5079733"/>
            <a:ext cx="358000" cy="35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20" name="Google Shape;2020;p61"/>
          <p:cNvSpPr/>
          <p:nvPr/>
        </p:nvSpPr>
        <p:spPr>
          <a:xfrm>
            <a:off x="11797733" y="5581433"/>
            <a:ext cx="125600" cy="12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3" name="Oval 142"/>
          <p:cNvSpPr/>
          <p:nvPr/>
        </p:nvSpPr>
        <p:spPr>
          <a:xfrm>
            <a:off x="11420800" y="6046648"/>
            <a:ext cx="711200" cy="711200"/>
          </a:xfrm>
          <a:prstGeom prst="ellipse">
            <a:avLst/>
          </a:prstGeom>
          <a:solidFill>
            <a:srgbClr val="305DB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4" name="TextBox 143"/>
          <p:cNvSpPr txBox="1"/>
          <p:nvPr/>
        </p:nvSpPr>
        <p:spPr>
          <a:xfrm>
            <a:off x="11500630" y="6200443"/>
            <a:ext cx="653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12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376D66-5031-4715-BDEB-6C231E47DD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855" y="383032"/>
            <a:ext cx="1240883" cy="115034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A3F69B8-20A4-40AB-8DC0-CFDC11820E1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69" b="7282"/>
          <a:stretch/>
        </p:blipFill>
        <p:spPr>
          <a:xfrm>
            <a:off x="6096000" y="518374"/>
            <a:ext cx="885821" cy="87966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164B862-3B96-421B-8268-D10FCB74F6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0628" y="2019300"/>
            <a:ext cx="4238023" cy="297264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F36520A-C8E5-4C08-AFCB-884ACE65D5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2806" y="2019299"/>
            <a:ext cx="4963291" cy="279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518839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45"/>
          <p:cNvSpPr txBox="1">
            <a:spLocks noGrp="1"/>
          </p:cNvSpPr>
          <p:nvPr>
            <p:ph type="title"/>
          </p:nvPr>
        </p:nvSpPr>
        <p:spPr>
          <a:xfrm>
            <a:off x="2456139" y="1902913"/>
            <a:ext cx="6930040" cy="132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fr-FR" sz="3600" b="1" i="0" dirty="0">
                <a:effectLst/>
                <a:latin typeface="Roboto" panose="02000000000000000000" pitchFamily="2" charset="0"/>
              </a:rPr>
              <a:t>Analyse exploratoire et visualisation </a:t>
            </a:r>
            <a:endParaRPr lang="fr-FR" sz="3600" b="1" dirty="0"/>
          </a:p>
        </p:txBody>
      </p:sp>
      <p:sp>
        <p:nvSpPr>
          <p:cNvPr id="4" name="Oval 3"/>
          <p:cNvSpPr/>
          <p:nvPr/>
        </p:nvSpPr>
        <p:spPr>
          <a:xfrm>
            <a:off x="11420800" y="6046648"/>
            <a:ext cx="711200" cy="711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/>
          <p:cNvSpPr txBox="1"/>
          <p:nvPr/>
        </p:nvSpPr>
        <p:spPr>
          <a:xfrm>
            <a:off x="11602228" y="6200443"/>
            <a:ext cx="653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05DBF"/>
                </a:solidFill>
              </a:rPr>
              <a:t>1</a:t>
            </a:r>
            <a:r>
              <a:rPr lang="fr-FR" sz="2400" dirty="0">
                <a:solidFill>
                  <a:srgbClr val="305DBF"/>
                </a:solidFill>
              </a:rPr>
              <a:t>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7FBABE-06A0-472A-9575-4433A554BD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002" y="3634288"/>
            <a:ext cx="1119851" cy="94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977769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7" name="Google Shape;1897;p61"/>
          <p:cNvSpPr txBox="1">
            <a:spLocks noGrp="1"/>
          </p:cNvSpPr>
          <p:nvPr>
            <p:ph type="title"/>
          </p:nvPr>
        </p:nvSpPr>
        <p:spPr>
          <a:xfrm>
            <a:off x="1423000" y="593367"/>
            <a:ext cx="9346000" cy="72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fr-FR" dirty="0"/>
              <a:t>Analyse et Visualisation</a:t>
            </a:r>
          </a:p>
        </p:txBody>
      </p:sp>
      <p:sp>
        <p:nvSpPr>
          <p:cNvPr id="2017" name="Google Shape;2017;p61"/>
          <p:cNvSpPr/>
          <p:nvPr/>
        </p:nvSpPr>
        <p:spPr>
          <a:xfrm>
            <a:off x="148400" y="223467"/>
            <a:ext cx="625600" cy="62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18" name="Google Shape;2018;p61"/>
          <p:cNvSpPr/>
          <p:nvPr/>
        </p:nvSpPr>
        <p:spPr>
          <a:xfrm>
            <a:off x="860100" y="723467"/>
            <a:ext cx="125600" cy="12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19" name="Google Shape;2019;p61"/>
          <p:cNvSpPr/>
          <p:nvPr/>
        </p:nvSpPr>
        <p:spPr>
          <a:xfrm>
            <a:off x="11517167" y="5079733"/>
            <a:ext cx="358000" cy="35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20" name="Google Shape;2020;p61"/>
          <p:cNvSpPr/>
          <p:nvPr/>
        </p:nvSpPr>
        <p:spPr>
          <a:xfrm>
            <a:off x="11797733" y="5581433"/>
            <a:ext cx="125600" cy="12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1420800" y="6046648"/>
            <a:ext cx="711200" cy="711200"/>
          </a:xfrm>
          <a:prstGeom prst="ellipse">
            <a:avLst/>
          </a:prstGeom>
          <a:solidFill>
            <a:srgbClr val="305DB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11500630" y="6200443"/>
            <a:ext cx="653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1</a:t>
            </a:r>
            <a:r>
              <a:rPr lang="fr-FR" sz="2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9D5322-0842-4714-B4A1-0D938A563157}"/>
              </a:ext>
            </a:extLst>
          </p:cNvPr>
          <p:cNvSpPr txBox="1"/>
          <p:nvPr/>
        </p:nvSpPr>
        <p:spPr>
          <a:xfrm>
            <a:off x="2683411" y="1845660"/>
            <a:ext cx="62777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10 pays qui ont produit le plus de films et d'émissions de télévision Netflix. </a:t>
            </a:r>
            <a:endParaRPr lang="fr-F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F319D9-3502-4FBA-997D-6EFF390A1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540" y="2406284"/>
            <a:ext cx="7963049" cy="39194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D15097-0080-41E2-93EB-26A3A61EA82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659" y="311741"/>
            <a:ext cx="1284851" cy="128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447549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" name="Google Shape;2017;p61"/>
          <p:cNvSpPr/>
          <p:nvPr/>
        </p:nvSpPr>
        <p:spPr>
          <a:xfrm>
            <a:off x="148400" y="223467"/>
            <a:ext cx="625600" cy="62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18" name="Google Shape;2018;p61"/>
          <p:cNvSpPr/>
          <p:nvPr/>
        </p:nvSpPr>
        <p:spPr>
          <a:xfrm>
            <a:off x="860100" y="723467"/>
            <a:ext cx="125600" cy="12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19" name="Google Shape;2019;p61"/>
          <p:cNvSpPr/>
          <p:nvPr/>
        </p:nvSpPr>
        <p:spPr>
          <a:xfrm>
            <a:off x="11517167" y="5079733"/>
            <a:ext cx="358000" cy="35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20" name="Google Shape;2020;p61"/>
          <p:cNvSpPr/>
          <p:nvPr/>
        </p:nvSpPr>
        <p:spPr>
          <a:xfrm>
            <a:off x="11797733" y="5581433"/>
            <a:ext cx="125600" cy="12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1420800" y="6046648"/>
            <a:ext cx="711200" cy="711200"/>
          </a:xfrm>
          <a:prstGeom prst="ellipse">
            <a:avLst/>
          </a:prstGeom>
          <a:solidFill>
            <a:srgbClr val="305DB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11500630" y="6200443"/>
            <a:ext cx="653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1</a:t>
            </a:r>
            <a:r>
              <a:rPr lang="fr-FR" sz="2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9D5322-0842-4714-B4A1-0D938A563157}"/>
              </a:ext>
            </a:extLst>
          </p:cNvPr>
          <p:cNvSpPr txBox="1"/>
          <p:nvPr/>
        </p:nvSpPr>
        <p:spPr>
          <a:xfrm>
            <a:off x="2852223" y="723467"/>
            <a:ext cx="62777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les acteurs de différents pays ont le plus de films et d'émissions de télévision Netflix. 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64BC0D-726B-4796-9E0D-47021D62754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72" b="11831"/>
          <a:stretch/>
        </p:blipFill>
        <p:spPr>
          <a:xfrm>
            <a:off x="1602854" y="1046632"/>
            <a:ext cx="1249369" cy="12028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2222FE-20C9-4E23-99F6-F0C0363CA2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2053" y="1780843"/>
            <a:ext cx="771525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939367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" name="Google Shape;2017;p61"/>
          <p:cNvSpPr/>
          <p:nvPr/>
        </p:nvSpPr>
        <p:spPr>
          <a:xfrm>
            <a:off x="148400" y="223467"/>
            <a:ext cx="625600" cy="62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18" name="Google Shape;2018;p61"/>
          <p:cNvSpPr/>
          <p:nvPr/>
        </p:nvSpPr>
        <p:spPr>
          <a:xfrm>
            <a:off x="860100" y="723467"/>
            <a:ext cx="125600" cy="12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19" name="Google Shape;2019;p61"/>
          <p:cNvSpPr/>
          <p:nvPr/>
        </p:nvSpPr>
        <p:spPr>
          <a:xfrm>
            <a:off x="11517167" y="5079733"/>
            <a:ext cx="358000" cy="35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20" name="Google Shape;2020;p61"/>
          <p:cNvSpPr/>
          <p:nvPr/>
        </p:nvSpPr>
        <p:spPr>
          <a:xfrm>
            <a:off x="11797733" y="5581433"/>
            <a:ext cx="125600" cy="12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1420800" y="6046648"/>
            <a:ext cx="711200" cy="711200"/>
          </a:xfrm>
          <a:prstGeom prst="ellipse">
            <a:avLst/>
          </a:prstGeom>
          <a:solidFill>
            <a:srgbClr val="305DB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11500630" y="6200443"/>
            <a:ext cx="653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1</a:t>
            </a:r>
            <a:r>
              <a:rPr lang="fr-FR" sz="2400" dirty="0">
                <a:solidFill>
                  <a:schemeClr val="bg1"/>
                </a:solidFill>
              </a:rPr>
              <a:t>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64BC0D-726B-4796-9E0D-47021D62754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72" b="11831"/>
          <a:stretch/>
        </p:blipFill>
        <p:spPr>
          <a:xfrm>
            <a:off x="1602854" y="1046632"/>
            <a:ext cx="1249369" cy="12028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681817-D43F-438D-BFA4-9049348530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2681" y="1779448"/>
            <a:ext cx="7191375" cy="4267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6C05286-0FD0-4F84-8721-956F13EC0728}"/>
              </a:ext>
            </a:extLst>
          </p:cNvPr>
          <p:cNvSpPr txBox="1"/>
          <p:nvPr/>
        </p:nvSpPr>
        <p:spPr>
          <a:xfrm>
            <a:off x="2852223" y="723467"/>
            <a:ext cx="62777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les acteurs de 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India</a:t>
            </a:r>
            <a:r>
              <a:rPr lang="fr-F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ont le plus de films et d'émissions de télévision Netflix. </a:t>
            </a:r>
            <a:endParaRPr lang="fr-F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EC431B-4BCA-4F19-9A95-0FCEFBAB6B9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73" b="11831"/>
          <a:stretch/>
        </p:blipFill>
        <p:spPr>
          <a:xfrm>
            <a:off x="9129931" y="786267"/>
            <a:ext cx="820395" cy="76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174796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" name="Google Shape;2017;p61"/>
          <p:cNvSpPr/>
          <p:nvPr/>
        </p:nvSpPr>
        <p:spPr>
          <a:xfrm>
            <a:off x="148400" y="223467"/>
            <a:ext cx="625600" cy="62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18" name="Google Shape;2018;p61"/>
          <p:cNvSpPr/>
          <p:nvPr/>
        </p:nvSpPr>
        <p:spPr>
          <a:xfrm>
            <a:off x="860100" y="723467"/>
            <a:ext cx="125600" cy="12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19" name="Google Shape;2019;p61"/>
          <p:cNvSpPr/>
          <p:nvPr/>
        </p:nvSpPr>
        <p:spPr>
          <a:xfrm>
            <a:off x="11517167" y="5079733"/>
            <a:ext cx="358000" cy="35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20" name="Google Shape;2020;p61"/>
          <p:cNvSpPr/>
          <p:nvPr/>
        </p:nvSpPr>
        <p:spPr>
          <a:xfrm>
            <a:off x="11797733" y="5581433"/>
            <a:ext cx="125600" cy="12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1420800" y="6046648"/>
            <a:ext cx="711200" cy="711200"/>
          </a:xfrm>
          <a:prstGeom prst="ellipse">
            <a:avLst/>
          </a:prstGeom>
          <a:solidFill>
            <a:srgbClr val="305DB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11500630" y="6200443"/>
            <a:ext cx="653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1</a:t>
            </a:r>
            <a:r>
              <a:rPr lang="fr-FR" sz="2400" dirty="0">
                <a:solidFill>
                  <a:schemeClr val="bg1"/>
                </a:solidFill>
              </a:rPr>
              <a:t>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64BC0D-726B-4796-9E0D-47021D62754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72" b="11831"/>
          <a:stretch/>
        </p:blipFill>
        <p:spPr>
          <a:xfrm>
            <a:off x="1602854" y="1046632"/>
            <a:ext cx="1249369" cy="120288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6C05286-0FD0-4F84-8721-956F13EC0728}"/>
              </a:ext>
            </a:extLst>
          </p:cNvPr>
          <p:cNvSpPr txBox="1"/>
          <p:nvPr/>
        </p:nvSpPr>
        <p:spPr>
          <a:xfrm>
            <a:off x="2852223" y="723467"/>
            <a:ext cx="6277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Les genres apparaissent le plus dans Netflix. </a:t>
            </a:r>
            <a:endParaRPr lang="fr-F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EC431B-4BCA-4F19-9A95-0FCEFBAB6B9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73" b="11831"/>
          <a:stretch/>
        </p:blipFill>
        <p:spPr>
          <a:xfrm>
            <a:off x="9129931" y="786267"/>
            <a:ext cx="820395" cy="7690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8EF3482-32F6-47F2-8708-4E3665770D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5109" y="1642481"/>
            <a:ext cx="5251936" cy="39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561690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" name="Google Shape;2017;p61"/>
          <p:cNvSpPr/>
          <p:nvPr/>
        </p:nvSpPr>
        <p:spPr>
          <a:xfrm>
            <a:off x="148400" y="223467"/>
            <a:ext cx="625600" cy="62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18" name="Google Shape;2018;p61"/>
          <p:cNvSpPr/>
          <p:nvPr/>
        </p:nvSpPr>
        <p:spPr>
          <a:xfrm>
            <a:off x="860100" y="723467"/>
            <a:ext cx="125600" cy="12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19" name="Google Shape;2019;p61"/>
          <p:cNvSpPr/>
          <p:nvPr/>
        </p:nvSpPr>
        <p:spPr>
          <a:xfrm>
            <a:off x="11517167" y="5079733"/>
            <a:ext cx="358000" cy="35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20" name="Google Shape;2020;p61"/>
          <p:cNvSpPr/>
          <p:nvPr/>
        </p:nvSpPr>
        <p:spPr>
          <a:xfrm>
            <a:off x="11797733" y="5581433"/>
            <a:ext cx="125600" cy="12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1420800" y="6046648"/>
            <a:ext cx="711200" cy="711200"/>
          </a:xfrm>
          <a:prstGeom prst="ellipse">
            <a:avLst/>
          </a:prstGeom>
          <a:solidFill>
            <a:srgbClr val="305DB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11500630" y="6200443"/>
            <a:ext cx="653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1</a:t>
            </a:r>
            <a:r>
              <a:rPr lang="fr-FR" sz="2400" dirty="0">
                <a:solidFill>
                  <a:schemeClr val="bg1"/>
                </a:solidFill>
              </a:rPr>
              <a:t>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64BC0D-726B-4796-9E0D-47021D62754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72" b="11831"/>
          <a:stretch/>
        </p:blipFill>
        <p:spPr>
          <a:xfrm>
            <a:off x="1602854" y="1046632"/>
            <a:ext cx="1249369" cy="120288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6C05286-0FD0-4F84-8721-956F13EC0728}"/>
              </a:ext>
            </a:extLst>
          </p:cNvPr>
          <p:cNvSpPr txBox="1"/>
          <p:nvPr/>
        </p:nvSpPr>
        <p:spPr>
          <a:xfrm>
            <a:off x="2852223" y="723467"/>
            <a:ext cx="62777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Les notes des films et des émissions de télévision de Netflix sont différentes selon les pays</a:t>
            </a:r>
            <a:endParaRPr lang="fr-F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EC431B-4BCA-4F19-9A95-0FCEFBAB6B9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73" b="11831"/>
          <a:stretch/>
        </p:blipFill>
        <p:spPr>
          <a:xfrm>
            <a:off x="9129931" y="786267"/>
            <a:ext cx="820395" cy="769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660977-4D98-4DD7-89D4-8F1D9E6C29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1861" y="2299833"/>
            <a:ext cx="756285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77022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Google Shape;2069;p6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Team Members</a:t>
            </a:r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96E3B6A-D182-4BD5-9CEA-419AC28CDACF}"/>
              </a:ext>
            </a:extLst>
          </p:cNvPr>
          <p:cNvGrpSpPr/>
          <p:nvPr/>
        </p:nvGrpSpPr>
        <p:grpSpPr>
          <a:xfrm>
            <a:off x="5048143" y="1375848"/>
            <a:ext cx="1677764" cy="1677764"/>
            <a:chOff x="5596917" y="1404784"/>
            <a:chExt cx="1677764" cy="1677764"/>
          </a:xfrm>
        </p:grpSpPr>
        <p:sp>
          <p:nvSpPr>
            <p:cNvPr id="2068" name="Google Shape;2068;p63"/>
            <p:cNvSpPr/>
            <p:nvPr/>
          </p:nvSpPr>
          <p:spPr>
            <a:xfrm>
              <a:off x="5596917" y="1404784"/>
              <a:ext cx="1677764" cy="167776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pic>
          <p:nvPicPr>
            <p:cNvPr id="81" name="Picture 80" descr="A picture containing person&#10;&#10;Description automatically generated">
              <a:extLst>
                <a:ext uri="{FF2B5EF4-FFF2-40B4-BE49-F238E27FC236}">
                  <a16:creationId xmlns:a16="http://schemas.microsoft.com/office/drawing/2014/main" id="{6CDDA2B0-11FE-4382-8AC4-A8E94367DF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71975" y="1430186"/>
              <a:ext cx="1483152" cy="1483152"/>
            </a:xfrm>
            <a:prstGeom prst="rect">
              <a:avLst/>
            </a:prstGeom>
          </p:spPr>
        </p:pic>
      </p:grpSp>
      <p:sp>
        <p:nvSpPr>
          <p:cNvPr id="90" name="Google Shape;2133;p63"/>
          <p:cNvSpPr txBox="1">
            <a:spLocks noGrp="1"/>
          </p:cNvSpPr>
          <p:nvPr>
            <p:ph type="subTitle" idx="2"/>
          </p:nvPr>
        </p:nvSpPr>
        <p:spPr>
          <a:xfrm>
            <a:off x="5024535" y="3053612"/>
            <a:ext cx="2023379" cy="49365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sz="1400" dirty="0"/>
              <a:t>Khammeri Med Nour</a:t>
            </a:r>
            <a:endParaRPr sz="1400" dirty="0"/>
          </a:p>
        </p:txBody>
      </p:sp>
      <p:sp>
        <p:nvSpPr>
          <p:cNvPr id="15" name="Oval 14"/>
          <p:cNvSpPr/>
          <p:nvPr/>
        </p:nvSpPr>
        <p:spPr>
          <a:xfrm>
            <a:off x="11420800" y="6046648"/>
            <a:ext cx="711200" cy="711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/>
          <p:cNvSpPr txBox="1"/>
          <p:nvPr/>
        </p:nvSpPr>
        <p:spPr>
          <a:xfrm>
            <a:off x="11602228" y="6200443"/>
            <a:ext cx="653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305DB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40615409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776FF-170B-4EAD-800A-636F8E1EC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0650" y="2108200"/>
            <a:ext cx="5752400" cy="1320800"/>
          </a:xfrm>
        </p:spPr>
        <p:txBody>
          <a:bodyPr/>
          <a:lstStyle/>
          <a:p>
            <a:r>
              <a:rPr lang="fr-FR" sz="3600" dirty="0"/>
              <a:t>Transformation des colonnes catégorielles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3A1FA18-6C51-44F0-9349-B1D63297267E}"/>
              </a:ext>
            </a:extLst>
          </p:cNvPr>
          <p:cNvSpPr/>
          <p:nvPr/>
        </p:nvSpPr>
        <p:spPr>
          <a:xfrm>
            <a:off x="11420800" y="6046648"/>
            <a:ext cx="711200" cy="711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31DE10-D7E6-4DD3-8FDB-EE6B0A78E49D}"/>
              </a:ext>
            </a:extLst>
          </p:cNvPr>
          <p:cNvSpPr txBox="1"/>
          <p:nvPr/>
        </p:nvSpPr>
        <p:spPr>
          <a:xfrm>
            <a:off x="11500630" y="6200443"/>
            <a:ext cx="653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05DBF"/>
                </a:solidFill>
              </a:rPr>
              <a:t>1</a:t>
            </a:r>
            <a:r>
              <a:rPr lang="fr-FR" sz="2400" dirty="0">
                <a:solidFill>
                  <a:srgbClr val="305DBF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048352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" name="Google Shape;2017;p61"/>
          <p:cNvSpPr/>
          <p:nvPr/>
        </p:nvSpPr>
        <p:spPr>
          <a:xfrm>
            <a:off x="148400" y="223467"/>
            <a:ext cx="625600" cy="62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18" name="Google Shape;2018;p61"/>
          <p:cNvSpPr/>
          <p:nvPr/>
        </p:nvSpPr>
        <p:spPr>
          <a:xfrm>
            <a:off x="860100" y="723467"/>
            <a:ext cx="125600" cy="12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19" name="Google Shape;2019;p61"/>
          <p:cNvSpPr/>
          <p:nvPr/>
        </p:nvSpPr>
        <p:spPr>
          <a:xfrm>
            <a:off x="11517167" y="5079733"/>
            <a:ext cx="358000" cy="35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20" name="Google Shape;2020;p61"/>
          <p:cNvSpPr/>
          <p:nvPr/>
        </p:nvSpPr>
        <p:spPr>
          <a:xfrm>
            <a:off x="11797733" y="5581433"/>
            <a:ext cx="125600" cy="12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1420800" y="6046648"/>
            <a:ext cx="711200" cy="711200"/>
          </a:xfrm>
          <a:prstGeom prst="ellipse">
            <a:avLst/>
          </a:prstGeom>
          <a:solidFill>
            <a:srgbClr val="305DB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11500630" y="6200443"/>
            <a:ext cx="653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20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C05286-0FD0-4F84-8721-956F13EC0728}"/>
              </a:ext>
            </a:extLst>
          </p:cNvPr>
          <p:cNvSpPr txBox="1"/>
          <p:nvPr/>
        </p:nvSpPr>
        <p:spPr>
          <a:xfrm>
            <a:off x="2852223" y="723467"/>
            <a:ext cx="6277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Transformation colonnes de type String ou Date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F81CB5-4CE1-43FB-8457-E536B804F70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9" b="8102"/>
          <a:stretch/>
        </p:blipFill>
        <p:spPr>
          <a:xfrm>
            <a:off x="1493900" y="924595"/>
            <a:ext cx="1087961" cy="10922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8CD62E-14FB-48CA-B5ED-AAC81B1AE89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03" b="20884"/>
          <a:stretch/>
        </p:blipFill>
        <p:spPr>
          <a:xfrm>
            <a:off x="9650437" y="637142"/>
            <a:ext cx="1557717" cy="13796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8FB0AB7-B8AE-4983-BEE8-C44BD3C463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0544" y="2275021"/>
            <a:ext cx="6589387" cy="230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943707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776FF-170B-4EAD-800A-636F8E1EC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0650" y="2108200"/>
            <a:ext cx="5752400" cy="1320800"/>
          </a:xfrm>
        </p:spPr>
        <p:txBody>
          <a:bodyPr/>
          <a:lstStyle/>
          <a:p>
            <a:r>
              <a:rPr lang="fr-FR" sz="5400" dirty="0"/>
              <a:t>Les Algorithmes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3A1FA18-6C51-44F0-9349-B1D63297267E}"/>
              </a:ext>
            </a:extLst>
          </p:cNvPr>
          <p:cNvSpPr/>
          <p:nvPr/>
        </p:nvSpPr>
        <p:spPr>
          <a:xfrm>
            <a:off x="11420800" y="6046648"/>
            <a:ext cx="711200" cy="711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31DE10-D7E6-4DD3-8FDB-EE6B0A78E49D}"/>
              </a:ext>
            </a:extLst>
          </p:cNvPr>
          <p:cNvSpPr txBox="1"/>
          <p:nvPr/>
        </p:nvSpPr>
        <p:spPr>
          <a:xfrm>
            <a:off x="11500630" y="6200443"/>
            <a:ext cx="653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05DBF"/>
                </a:solidFill>
              </a:rPr>
              <a:t>21</a:t>
            </a:r>
            <a:endParaRPr lang="fr-FR" sz="2400" dirty="0">
              <a:solidFill>
                <a:srgbClr val="305DB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B60EAD-BBBF-4A35-B639-A32C52B9191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46" b="24471"/>
          <a:stretch/>
        </p:blipFill>
        <p:spPr>
          <a:xfrm>
            <a:off x="4271886" y="2913181"/>
            <a:ext cx="2790096" cy="225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4958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" name="Google Shape;2017;p61"/>
          <p:cNvSpPr/>
          <p:nvPr/>
        </p:nvSpPr>
        <p:spPr>
          <a:xfrm>
            <a:off x="148400" y="223467"/>
            <a:ext cx="625600" cy="62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18" name="Google Shape;2018;p61"/>
          <p:cNvSpPr/>
          <p:nvPr/>
        </p:nvSpPr>
        <p:spPr>
          <a:xfrm>
            <a:off x="860100" y="723467"/>
            <a:ext cx="125600" cy="12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19" name="Google Shape;2019;p61"/>
          <p:cNvSpPr/>
          <p:nvPr/>
        </p:nvSpPr>
        <p:spPr>
          <a:xfrm>
            <a:off x="11517167" y="5079733"/>
            <a:ext cx="358000" cy="35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20" name="Google Shape;2020;p61"/>
          <p:cNvSpPr/>
          <p:nvPr/>
        </p:nvSpPr>
        <p:spPr>
          <a:xfrm>
            <a:off x="11797733" y="5581433"/>
            <a:ext cx="125600" cy="12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1420800" y="6046648"/>
            <a:ext cx="711200" cy="711200"/>
          </a:xfrm>
          <a:prstGeom prst="ellipse">
            <a:avLst/>
          </a:prstGeom>
          <a:solidFill>
            <a:srgbClr val="305DB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11500630" y="6200443"/>
            <a:ext cx="653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22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C05286-0FD0-4F84-8721-956F13EC0728}"/>
              </a:ext>
            </a:extLst>
          </p:cNvPr>
          <p:cNvSpPr txBox="1"/>
          <p:nvPr/>
        </p:nvSpPr>
        <p:spPr>
          <a:xfrm>
            <a:off x="2852223" y="723467"/>
            <a:ext cx="62777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dirty="0"/>
              <a:t>1.Regression Logistique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FF8031-E981-4554-800B-30E810D862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389" y="723467"/>
            <a:ext cx="1487242" cy="15076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9884BC-EABE-41A9-A8DD-7D6AAA0927F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524" y="723467"/>
            <a:ext cx="1352073" cy="13520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A9CF45-38B2-454C-9E6A-95D9F91EA4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8630" y="2686695"/>
            <a:ext cx="5066919" cy="87807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6405228-53E1-42F4-A1AF-05CA3ABA1957}"/>
              </a:ext>
            </a:extLst>
          </p:cNvPr>
          <p:cNvSpPr txBox="1"/>
          <p:nvPr/>
        </p:nvSpPr>
        <p:spPr>
          <a:xfrm>
            <a:off x="1948188" y="305966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Accuracy:</a:t>
            </a:r>
            <a:endParaRPr lang="fr-FR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5DA1350-F921-4A04-8E9C-25F1E322E2C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79" b="16557"/>
          <a:stretch/>
        </p:blipFill>
        <p:spPr>
          <a:xfrm>
            <a:off x="860100" y="2686694"/>
            <a:ext cx="993477" cy="8438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C8FA81F-2BB1-4356-8B1C-46DC1DF251E2}"/>
              </a:ext>
            </a:extLst>
          </p:cNvPr>
          <p:cNvSpPr txBox="1"/>
          <p:nvPr/>
        </p:nvSpPr>
        <p:spPr>
          <a:xfrm>
            <a:off x="1853577" y="4266729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Matrice de confusion: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D894FF5-0FB5-45B4-A8B0-C142B9DA7B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62329" y="3965620"/>
            <a:ext cx="5921218" cy="133620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2D46E0B-916D-4299-9A96-CEE854145A7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11" y="4073873"/>
            <a:ext cx="993477" cy="75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410545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" name="Google Shape;2017;p61"/>
          <p:cNvSpPr/>
          <p:nvPr/>
        </p:nvSpPr>
        <p:spPr>
          <a:xfrm>
            <a:off x="148400" y="223467"/>
            <a:ext cx="625600" cy="62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18" name="Google Shape;2018;p61"/>
          <p:cNvSpPr/>
          <p:nvPr/>
        </p:nvSpPr>
        <p:spPr>
          <a:xfrm>
            <a:off x="860100" y="723467"/>
            <a:ext cx="125600" cy="12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19" name="Google Shape;2019;p61"/>
          <p:cNvSpPr/>
          <p:nvPr/>
        </p:nvSpPr>
        <p:spPr>
          <a:xfrm>
            <a:off x="11517167" y="5079733"/>
            <a:ext cx="358000" cy="35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20" name="Google Shape;2020;p61"/>
          <p:cNvSpPr/>
          <p:nvPr/>
        </p:nvSpPr>
        <p:spPr>
          <a:xfrm>
            <a:off x="11797733" y="5581433"/>
            <a:ext cx="125600" cy="12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1420800" y="6046648"/>
            <a:ext cx="711200" cy="711200"/>
          </a:xfrm>
          <a:prstGeom prst="ellipse">
            <a:avLst/>
          </a:prstGeom>
          <a:solidFill>
            <a:srgbClr val="305DB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11500630" y="6200443"/>
            <a:ext cx="653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23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C05286-0FD0-4F84-8721-956F13EC0728}"/>
              </a:ext>
            </a:extLst>
          </p:cNvPr>
          <p:cNvSpPr txBox="1"/>
          <p:nvPr/>
        </p:nvSpPr>
        <p:spPr>
          <a:xfrm>
            <a:off x="2852223" y="723467"/>
            <a:ext cx="62777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dirty="0"/>
              <a:t> 2.RANDOM FOREST CLASSIFIER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9884BC-EABE-41A9-A8DD-7D6AAA0927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524" y="723467"/>
            <a:ext cx="1352073" cy="135207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6405228-53E1-42F4-A1AF-05CA3ABA1957}"/>
              </a:ext>
            </a:extLst>
          </p:cNvPr>
          <p:cNvSpPr txBox="1"/>
          <p:nvPr/>
        </p:nvSpPr>
        <p:spPr>
          <a:xfrm>
            <a:off x="1948188" y="305966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Accuracy:</a:t>
            </a:r>
            <a:endParaRPr lang="fr-FR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5DA1350-F921-4A04-8E9C-25F1E322E2C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79" b="16557"/>
          <a:stretch/>
        </p:blipFill>
        <p:spPr>
          <a:xfrm>
            <a:off x="860100" y="2686694"/>
            <a:ext cx="993477" cy="8438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C8FA81F-2BB1-4356-8B1C-46DC1DF251E2}"/>
              </a:ext>
            </a:extLst>
          </p:cNvPr>
          <p:cNvSpPr txBox="1"/>
          <p:nvPr/>
        </p:nvSpPr>
        <p:spPr>
          <a:xfrm>
            <a:off x="1853577" y="4266729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Matrice de confusion: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2D46E0B-916D-4299-9A96-CEE854145A7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11" y="4073873"/>
            <a:ext cx="993477" cy="7550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A7B9E58-8114-485D-858C-1AF20CE9E15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988" y="1006324"/>
            <a:ext cx="1313162" cy="8745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6F41B1-AB25-4C76-8104-D6C96160DA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48074" y="2264898"/>
            <a:ext cx="5524533" cy="16337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35EDBDC-AAFC-4001-9177-75062B818E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38880" y="3979906"/>
            <a:ext cx="5354713" cy="109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681822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" name="Google Shape;2017;p61"/>
          <p:cNvSpPr/>
          <p:nvPr/>
        </p:nvSpPr>
        <p:spPr>
          <a:xfrm>
            <a:off x="148400" y="223467"/>
            <a:ext cx="625600" cy="62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18" name="Google Shape;2018;p61"/>
          <p:cNvSpPr/>
          <p:nvPr/>
        </p:nvSpPr>
        <p:spPr>
          <a:xfrm>
            <a:off x="860100" y="723467"/>
            <a:ext cx="125600" cy="12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19" name="Google Shape;2019;p61"/>
          <p:cNvSpPr/>
          <p:nvPr/>
        </p:nvSpPr>
        <p:spPr>
          <a:xfrm>
            <a:off x="11517167" y="5079733"/>
            <a:ext cx="358000" cy="35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20" name="Google Shape;2020;p61"/>
          <p:cNvSpPr/>
          <p:nvPr/>
        </p:nvSpPr>
        <p:spPr>
          <a:xfrm>
            <a:off x="11797733" y="5581433"/>
            <a:ext cx="125600" cy="12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1420800" y="6046648"/>
            <a:ext cx="711200" cy="711200"/>
          </a:xfrm>
          <a:prstGeom prst="ellipse">
            <a:avLst/>
          </a:prstGeom>
          <a:solidFill>
            <a:srgbClr val="305DB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11500630" y="6200443"/>
            <a:ext cx="653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24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C05286-0FD0-4F84-8721-956F13EC0728}"/>
              </a:ext>
            </a:extLst>
          </p:cNvPr>
          <p:cNvSpPr txBox="1"/>
          <p:nvPr/>
        </p:nvSpPr>
        <p:spPr>
          <a:xfrm>
            <a:off x="2852223" y="723467"/>
            <a:ext cx="62777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dirty="0"/>
              <a:t> 3.DecisionTreeClassifier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9884BC-EABE-41A9-A8DD-7D6AAA0927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524" y="723467"/>
            <a:ext cx="1352073" cy="135207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6405228-53E1-42F4-A1AF-05CA3ABA1957}"/>
              </a:ext>
            </a:extLst>
          </p:cNvPr>
          <p:cNvSpPr txBox="1"/>
          <p:nvPr/>
        </p:nvSpPr>
        <p:spPr>
          <a:xfrm>
            <a:off x="1948188" y="305966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Accuracy:</a:t>
            </a:r>
            <a:endParaRPr lang="fr-FR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5DA1350-F921-4A04-8E9C-25F1E322E2C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79" b="16557"/>
          <a:stretch/>
        </p:blipFill>
        <p:spPr>
          <a:xfrm>
            <a:off x="860100" y="2686694"/>
            <a:ext cx="993477" cy="8438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C8FA81F-2BB1-4356-8B1C-46DC1DF251E2}"/>
              </a:ext>
            </a:extLst>
          </p:cNvPr>
          <p:cNvSpPr txBox="1"/>
          <p:nvPr/>
        </p:nvSpPr>
        <p:spPr>
          <a:xfrm>
            <a:off x="1853577" y="4266729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Matrice de confusion: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2D46E0B-916D-4299-9A96-CEE854145A7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11" y="4073873"/>
            <a:ext cx="993477" cy="7550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A7B9E58-8114-485D-858C-1AF20CE9E15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988" y="1006324"/>
            <a:ext cx="1313162" cy="8745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3A8EC8-C1A4-41C3-BEB4-42DD370F33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31151" y="2826947"/>
            <a:ext cx="3571875" cy="8191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176EF15-2500-4C3A-8C71-29DA99AC38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85323" y="3964650"/>
            <a:ext cx="5262062" cy="93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973369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45"/>
          <p:cNvSpPr txBox="1">
            <a:spLocks noGrp="1"/>
          </p:cNvSpPr>
          <p:nvPr>
            <p:ph type="title"/>
          </p:nvPr>
        </p:nvSpPr>
        <p:spPr>
          <a:xfrm>
            <a:off x="1667420" y="2050423"/>
            <a:ext cx="8229600" cy="358775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8800" dirty="0"/>
              <a:t>Application Demonstration</a:t>
            </a:r>
            <a:endParaRPr lang="en-US" sz="8000" dirty="0"/>
          </a:p>
        </p:txBody>
      </p:sp>
      <p:sp>
        <p:nvSpPr>
          <p:cNvPr id="3" name="Oval 2"/>
          <p:cNvSpPr/>
          <p:nvPr/>
        </p:nvSpPr>
        <p:spPr>
          <a:xfrm>
            <a:off x="11420800" y="6046648"/>
            <a:ext cx="711200" cy="711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extBox 3"/>
          <p:cNvSpPr txBox="1"/>
          <p:nvPr/>
        </p:nvSpPr>
        <p:spPr>
          <a:xfrm>
            <a:off x="11500630" y="6200443"/>
            <a:ext cx="653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305DBF"/>
                </a:solidFill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1411462439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" name="Google Shape;2017;p61"/>
          <p:cNvSpPr/>
          <p:nvPr/>
        </p:nvSpPr>
        <p:spPr>
          <a:xfrm>
            <a:off x="148400" y="223467"/>
            <a:ext cx="625600" cy="62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18" name="Google Shape;2018;p61"/>
          <p:cNvSpPr/>
          <p:nvPr/>
        </p:nvSpPr>
        <p:spPr>
          <a:xfrm>
            <a:off x="860100" y="723467"/>
            <a:ext cx="125600" cy="12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19" name="Google Shape;2019;p61"/>
          <p:cNvSpPr/>
          <p:nvPr/>
        </p:nvSpPr>
        <p:spPr>
          <a:xfrm>
            <a:off x="11517167" y="5079733"/>
            <a:ext cx="358000" cy="35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20" name="Google Shape;2020;p61"/>
          <p:cNvSpPr/>
          <p:nvPr/>
        </p:nvSpPr>
        <p:spPr>
          <a:xfrm>
            <a:off x="11797733" y="5581433"/>
            <a:ext cx="125600" cy="12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1420800" y="6046648"/>
            <a:ext cx="711200" cy="711200"/>
          </a:xfrm>
          <a:prstGeom prst="ellipse">
            <a:avLst/>
          </a:prstGeom>
          <a:solidFill>
            <a:srgbClr val="305DB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11500630" y="6200443"/>
            <a:ext cx="653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26</a:t>
            </a:r>
            <a:endParaRPr lang="fr-FR" sz="24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970A2B-262C-4C3E-B532-73F25C56A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680" y="1208633"/>
            <a:ext cx="920115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317953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" name="Google Shape;2017;p61"/>
          <p:cNvSpPr/>
          <p:nvPr/>
        </p:nvSpPr>
        <p:spPr>
          <a:xfrm>
            <a:off x="148400" y="223467"/>
            <a:ext cx="625600" cy="62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18" name="Google Shape;2018;p61"/>
          <p:cNvSpPr/>
          <p:nvPr/>
        </p:nvSpPr>
        <p:spPr>
          <a:xfrm>
            <a:off x="860100" y="723467"/>
            <a:ext cx="125600" cy="12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19" name="Google Shape;2019;p61"/>
          <p:cNvSpPr/>
          <p:nvPr/>
        </p:nvSpPr>
        <p:spPr>
          <a:xfrm>
            <a:off x="11517167" y="5079733"/>
            <a:ext cx="358000" cy="35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20" name="Google Shape;2020;p61"/>
          <p:cNvSpPr/>
          <p:nvPr/>
        </p:nvSpPr>
        <p:spPr>
          <a:xfrm>
            <a:off x="11797733" y="5581433"/>
            <a:ext cx="125600" cy="12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1420800" y="6046648"/>
            <a:ext cx="711200" cy="711200"/>
          </a:xfrm>
          <a:prstGeom prst="ellipse">
            <a:avLst/>
          </a:prstGeom>
          <a:solidFill>
            <a:srgbClr val="305DB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11500630" y="6200443"/>
            <a:ext cx="653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27</a:t>
            </a:r>
            <a:endParaRPr lang="fr-FR" sz="2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831121-2A52-4C8E-AE30-1C27CEF8B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724" y="849067"/>
            <a:ext cx="6219605" cy="475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718328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" name="Google Shape;2017;p61"/>
          <p:cNvSpPr/>
          <p:nvPr/>
        </p:nvSpPr>
        <p:spPr>
          <a:xfrm>
            <a:off x="148400" y="223467"/>
            <a:ext cx="625600" cy="62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18" name="Google Shape;2018;p61"/>
          <p:cNvSpPr/>
          <p:nvPr/>
        </p:nvSpPr>
        <p:spPr>
          <a:xfrm>
            <a:off x="860100" y="723467"/>
            <a:ext cx="125600" cy="12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19" name="Google Shape;2019;p61"/>
          <p:cNvSpPr/>
          <p:nvPr/>
        </p:nvSpPr>
        <p:spPr>
          <a:xfrm>
            <a:off x="11517167" y="5079733"/>
            <a:ext cx="358000" cy="35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20" name="Google Shape;2020;p61"/>
          <p:cNvSpPr/>
          <p:nvPr/>
        </p:nvSpPr>
        <p:spPr>
          <a:xfrm>
            <a:off x="11797733" y="5581433"/>
            <a:ext cx="125600" cy="12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1420800" y="6046648"/>
            <a:ext cx="711200" cy="711200"/>
          </a:xfrm>
          <a:prstGeom prst="ellipse">
            <a:avLst/>
          </a:prstGeom>
          <a:solidFill>
            <a:srgbClr val="305DB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11500630" y="6200443"/>
            <a:ext cx="653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28</a:t>
            </a:r>
            <a:endParaRPr lang="fr-FR" sz="24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BC8738-E31B-4755-ACFB-F2626D2E8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021" y="1484874"/>
            <a:ext cx="695325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25167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45"/>
          <p:cNvSpPr txBox="1">
            <a:spLocks noGrp="1"/>
          </p:cNvSpPr>
          <p:nvPr>
            <p:ph type="title"/>
          </p:nvPr>
        </p:nvSpPr>
        <p:spPr>
          <a:xfrm>
            <a:off x="2962625" y="2181867"/>
            <a:ext cx="6009575" cy="132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Objectifs</a:t>
            </a:r>
            <a:endParaRPr dirty="0"/>
          </a:p>
        </p:txBody>
      </p:sp>
      <p:sp>
        <p:nvSpPr>
          <p:cNvPr id="5" name="Oval 4"/>
          <p:cNvSpPr/>
          <p:nvPr/>
        </p:nvSpPr>
        <p:spPr>
          <a:xfrm>
            <a:off x="11420800" y="6046648"/>
            <a:ext cx="711200" cy="711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11602228" y="6200443"/>
            <a:ext cx="653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305DB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51555662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" name="Google Shape;2017;p61"/>
          <p:cNvSpPr/>
          <p:nvPr/>
        </p:nvSpPr>
        <p:spPr>
          <a:xfrm>
            <a:off x="148400" y="223467"/>
            <a:ext cx="625600" cy="62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18" name="Google Shape;2018;p61"/>
          <p:cNvSpPr/>
          <p:nvPr/>
        </p:nvSpPr>
        <p:spPr>
          <a:xfrm>
            <a:off x="860100" y="723467"/>
            <a:ext cx="125600" cy="12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19" name="Google Shape;2019;p61"/>
          <p:cNvSpPr/>
          <p:nvPr/>
        </p:nvSpPr>
        <p:spPr>
          <a:xfrm>
            <a:off x="11517167" y="5079733"/>
            <a:ext cx="358000" cy="35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20" name="Google Shape;2020;p61"/>
          <p:cNvSpPr/>
          <p:nvPr/>
        </p:nvSpPr>
        <p:spPr>
          <a:xfrm>
            <a:off x="11797733" y="5581433"/>
            <a:ext cx="125600" cy="12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1420800" y="6046648"/>
            <a:ext cx="711200" cy="711200"/>
          </a:xfrm>
          <a:prstGeom prst="ellipse">
            <a:avLst/>
          </a:prstGeom>
          <a:solidFill>
            <a:srgbClr val="305DB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11500630" y="6200443"/>
            <a:ext cx="653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29</a:t>
            </a:r>
            <a:endParaRPr lang="fr-FR" sz="2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47004A-3444-441F-93D0-5D928CCA8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75" y="885825"/>
            <a:ext cx="6814771" cy="428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023264"/>
      </p:ext>
    </p:extLst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" name="Google Shape;2017;p61"/>
          <p:cNvSpPr/>
          <p:nvPr/>
        </p:nvSpPr>
        <p:spPr>
          <a:xfrm>
            <a:off x="148400" y="223467"/>
            <a:ext cx="625600" cy="62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18" name="Google Shape;2018;p61"/>
          <p:cNvSpPr/>
          <p:nvPr/>
        </p:nvSpPr>
        <p:spPr>
          <a:xfrm>
            <a:off x="860100" y="723467"/>
            <a:ext cx="125600" cy="12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19" name="Google Shape;2019;p61"/>
          <p:cNvSpPr/>
          <p:nvPr/>
        </p:nvSpPr>
        <p:spPr>
          <a:xfrm>
            <a:off x="11517167" y="5079733"/>
            <a:ext cx="358000" cy="35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20" name="Google Shape;2020;p61"/>
          <p:cNvSpPr/>
          <p:nvPr/>
        </p:nvSpPr>
        <p:spPr>
          <a:xfrm>
            <a:off x="11797733" y="5581433"/>
            <a:ext cx="125600" cy="12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1420800" y="6046648"/>
            <a:ext cx="711200" cy="711200"/>
          </a:xfrm>
          <a:prstGeom prst="ellipse">
            <a:avLst/>
          </a:prstGeom>
          <a:solidFill>
            <a:srgbClr val="305DB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11500630" y="6200443"/>
            <a:ext cx="653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30</a:t>
            </a:r>
            <a:endParaRPr lang="fr-FR" sz="24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D7B58E-0830-4125-82F3-F2609566A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762" y="1290637"/>
            <a:ext cx="837247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075475"/>
      </p:ext>
    </p:extLst>
  </p:cSld>
  <p:clrMapOvr>
    <a:masterClrMapping/>
  </p:clrMapOvr>
  <p:transition spd="slow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" name="Google Shape;2017;p61"/>
          <p:cNvSpPr/>
          <p:nvPr/>
        </p:nvSpPr>
        <p:spPr>
          <a:xfrm>
            <a:off x="148400" y="223467"/>
            <a:ext cx="625600" cy="62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18" name="Google Shape;2018;p61"/>
          <p:cNvSpPr/>
          <p:nvPr/>
        </p:nvSpPr>
        <p:spPr>
          <a:xfrm>
            <a:off x="860100" y="723467"/>
            <a:ext cx="125600" cy="12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19" name="Google Shape;2019;p61"/>
          <p:cNvSpPr/>
          <p:nvPr/>
        </p:nvSpPr>
        <p:spPr>
          <a:xfrm>
            <a:off x="11517167" y="5079733"/>
            <a:ext cx="358000" cy="35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20" name="Google Shape;2020;p61"/>
          <p:cNvSpPr/>
          <p:nvPr/>
        </p:nvSpPr>
        <p:spPr>
          <a:xfrm>
            <a:off x="11797733" y="5581433"/>
            <a:ext cx="125600" cy="12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1420800" y="6046648"/>
            <a:ext cx="711200" cy="711200"/>
          </a:xfrm>
          <a:prstGeom prst="ellipse">
            <a:avLst/>
          </a:prstGeom>
          <a:solidFill>
            <a:srgbClr val="305DB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11500630" y="6200443"/>
            <a:ext cx="653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31</a:t>
            </a:r>
            <a:endParaRPr lang="fr-FR" sz="2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50EAD2-D546-4129-84CA-F5CD78F1C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1212" y="742950"/>
            <a:ext cx="8029575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178911"/>
      </p:ext>
    </p:extLst>
  </p:cSld>
  <p:clrMapOvr>
    <a:masterClrMapping/>
  </p:clrMapOvr>
  <p:transition spd="slow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" name="Google Shape;2017;p61"/>
          <p:cNvSpPr/>
          <p:nvPr/>
        </p:nvSpPr>
        <p:spPr>
          <a:xfrm>
            <a:off x="148400" y="223467"/>
            <a:ext cx="625600" cy="62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18" name="Google Shape;2018;p61"/>
          <p:cNvSpPr/>
          <p:nvPr/>
        </p:nvSpPr>
        <p:spPr>
          <a:xfrm>
            <a:off x="860100" y="723467"/>
            <a:ext cx="125600" cy="12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19" name="Google Shape;2019;p61"/>
          <p:cNvSpPr/>
          <p:nvPr/>
        </p:nvSpPr>
        <p:spPr>
          <a:xfrm>
            <a:off x="11517167" y="5079733"/>
            <a:ext cx="358000" cy="35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20" name="Google Shape;2020;p61"/>
          <p:cNvSpPr/>
          <p:nvPr/>
        </p:nvSpPr>
        <p:spPr>
          <a:xfrm>
            <a:off x="11797733" y="5581433"/>
            <a:ext cx="125600" cy="12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1420800" y="6046648"/>
            <a:ext cx="711200" cy="711200"/>
          </a:xfrm>
          <a:prstGeom prst="ellipse">
            <a:avLst/>
          </a:prstGeom>
          <a:solidFill>
            <a:srgbClr val="305DB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11500630" y="6200443"/>
            <a:ext cx="653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32</a:t>
            </a:r>
            <a:endParaRPr lang="fr-FR" sz="24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FFF3F3-54A8-4340-8E5C-E37092A36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637" y="1238250"/>
            <a:ext cx="732472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062187"/>
      </p:ext>
    </p:extLst>
  </p:cSld>
  <p:clrMapOvr>
    <a:masterClrMapping/>
  </p:clrMapOvr>
  <p:transition spd="slow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" name="Google Shape;2017;p61"/>
          <p:cNvSpPr/>
          <p:nvPr/>
        </p:nvSpPr>
        <p:spPr>
          <a:xfrm>
            <a:off x="148400" y="223467"/>
            <a:ext cx="625600" cy="62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18" name="Google Shape;2018;p61"/>
          <p:cNvSpPr/>
          <p:nvPr/>
        </p:nvSpPr>
        <p:spPr>
          <a:xfrm>
            <a:off x="860100" y="723467"/>
            <a:ext cx="125600" cy="12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19" name="Google Shape;2019;p61"/>
          <p:cNvSpPr/>
          <p:nvPr/>
        </p:nvSpPr>
        <p:spPr>
          <a:xfrm>
            <a:off x="11517167" y="5079733"/>
            <a:ext cx="358000" cy="35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20" name="Google Shape;2020;p61"/>
          <p:cNvSpPr/>
          <p:nvPr/>
        </p:nvSpPr>
        <p:spPr>
          <a:xfrm>
            <a:off x="11797733" y="5581433"/>
            <a:ext cx="125600" cy="12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1420800" y="6046648"/>
            <a:ext cx="711200" cy="711200"/>
          </a:xfrm>
          <a:prstGeom prst="ellipse">
            <a:avLst/>
          </a:prstGeom>
          <a:solidFill>
            <a:srgbClr val="305DB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11500630" y="6200443"/>
            <a:ext cx="653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33</a:t>
            </a:r>
            <a:endParaRPr lang="fr-FR" sz="2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666DC1-86E6-4135-9547-DF78B0F53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8288" y="1065758"/>
            <a:ext cx="516255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558573"/>
      </p:ext>
    </p:extLst>
  </p:cSld>
  <p:clrMapOvr>
    <a:masterClrMapping/>
  </p:clrMapOvr>
  <p:transition spd="slow"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45"/>
          <p:cNvSpPr txBox="1">
            <a:spLocks noGrp="1"/>
          </p:cNvSpPr>
          <p:nvPr>
            <p:ph type="title"/>
          </p:nvPr>
        </p:nvSpPr>
        <p:spPr>
          <a:xfrm>
            <a:off x="419645" y="2802898"/>
            <a:ext cx="8229600" cy="132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r>
              <a:rPr lang="en" sz="8800"/>
              <a:t>Conclusion</a:t>
            </a:r>
            <a:endParaRPr sz="8000"/>
          </a:p>
        </p:txBody>
      </p:sp>
      <p:sp>
        <p:nvSpPr>
          <p:cNvPr id="3" name="Oval 2"/>
          <p:cNvSpPr/>
          <p:nvPr/>
        </p:nvSpPr>
        <p:spPr>
          <a:xfrm>
            <a:off x="11420800" y="6046648"/>
            <a:ext cx="711200" cy="711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extBox 3"/>
          <p:cNvSpPr txBox="1"/>
          <p:nvPr/>
        </p:nvSpPr>
        <p:spPr>
          <a:xfrm>
            <a:off x="11500630" y="6200443"/>
            <a:ext cx="653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05DBF"/>
                </a:solidFill>
              </a:rPr>
              <a:t>3</a:t>
            </a:r>
            <a:r>
              <a:rPr lang="fr-FR" sz="2400" dirty="0">
                <a:solidFill>
                  <a:srgbClr val="305DBF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523733438"/>
      </p:ext>
    </p:extLst>
  </p:cSld>
  <p:clrMapOvr>
    <a:masterClrMapping/>
  </p:clrMapOvr>
  <p:transition spd="slow"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" name="Google Shape;2017;p61"/>
          <p:cNvSpPr/>
          <p:nvPr/>
        </p:nvSpPr>
        <p:spPr>
          <a:xfrm>
            <a:off x="148400" y="223467"/>
            <a:ext cx="625600" cy="62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18" name="Google Shape;2018;p61"/>
          <p:cNvSpPr/>
          <p:nvPr/>
        </p:nvSpPr>
        <p:spPr>
          <a:xfrm>
            <a:off x="860100" y="723467"/>
            <a:ext cx="125600" cy="12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19" name="Google Shape;2019;p61"/>
          <p:cNvSpPr/>
          <p:nvPr/>
        </p:nvSpPr>
        <p:spPr>
          <a:xfrm>
            <a:off x="11517167" y="5079733"/>
            <a:ext cx="358000" cy="35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20" name="Google Shape;2020;p61"/>
          <p:cNvSpPr/>
          <p:nvPr/>
        </p:nvSpPr>
        <p:spPr>
          <a:xfrm>
            <a:off x="11797733" y="5581433"/>
            <a:ext cx="125600" cy="12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1420800" y="6046648"/>
            <a:ext cx="711200" cy="711200"/>
          </a:xfrm>
          <a:prstGeom prst="ellipse">
            <a:avLst/>
          </a:prstGeom>
          <a:solidFill>
            <a:srgbClr val="305DB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11500630" y="6200443"/>
            <a:ext cx="653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35</a:t>
            </a:r>
            <a:endParaRPr lang="fr-FR" sz="2400" dirty="0">
              <a:solidFill>
                <a:schemeClr val="bg1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AC96FB5-96CD-4187-8237-D80129B2A6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444" y="278563"/>
            <a:ext cx="1141007" cy="114100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481CEE4-1013-43B4-A6F6-78AC7D41A84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29" b="16783"/>
          <a:stretch/>
        </p:blipFill>
        <p:spPr>
          <a:xfrm>
            <a:off x="408587" y="2487907"/>
            <a:ext cx="1740220" cy="161787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34ECA2B-E5D0-4BD1-8E70-F48912696B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040" y="2284005"/>
            <a:ext cx="1740220" cy="174022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2386762-60A9-463B-9375-C06D5532A78D}"/>
              </a:ext>
            </a:extLst>
          </p:cNvPr>
          <p:cNvSpPr txBox="1"/>
          <p:nvPr/>
        </p:nvSpPr>
        <p:spPr>
          <a:xfrm>
            <a:off x="2776025" y="2551837"/>
            <a:ext cx="66399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À l'avenir, l'exploration de données inclura des types de données plus complexes. De plus, pour tout modèle qui a été conçu, un raffinement supplémentaire est possible en examinant d'autres variables et leurs relations. La recherche en data </a:t>
            </a:r>
            <a:r>
              <a:rPr lang="fr-FR" sz="2000" b="1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mining</a:t>
            </a:r>
            <a:r>
              <a:rPr lang="fr-FR" sz="20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aboutira à de nouvelles méthodes pour déterminer les caractéristiques les plus intéressantes des données. 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922286213"/>
      </p:ext>
    </p:extLst>
  </p:cSld>
  <p:clrMapOvr>
    <a:masterClrMapping/>
  </p:clrMapOvr>
  <p:transition spd="slow"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45"/>
          <p:cNvSpPr txBox="1">
            <a:spLocks noGrp="1"/>
          </p:cNvSpPr>
          <p:nvPr>
            <p:ph type="title"/>
          </p:nvPr>
        </p:nvSpPr>
        <p:spPr>
          <a:xfrm>
            <a:off x="1284076" y="2108200"/>
            <a:ext cx="8229600" cy="132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r>
              <a:rPr lang="en" sz="8800" dirty="0"/>
              <a:t>Merci pour votre attention</a:t>
            </a:r>
            <a:endParaRPr sz="8000" dirty="0"/>
          </a:p>
        </p:txBody>
      </p:sp>
    </p:spTree>
    <p:extLst>
      <p:ext uri="{BB962C8B-B14F-4D97-AF65-F5344CB8AC3E}">
        <p14:creationId xmlns:p14="http://schemas.microsoft.com/office/powerpoint/2010/main" val="165249615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4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4000" b="1" dirty="0"/>
              <a:t>Objectif</a:t>
            </a:r>
            <a:endParaRPr sz="4000" b="1" dirty="0"/>
          </a:p>
        </p:txBody>
      </p:sp>
      <p:sp>
        <p:nvSpPr>
          <p:cNvPr id="909" name="Google Shape;909;p46"/>
          <p:cNvSpPr txBox="1">
            <a:spLocks noGrp="1"/>
          </p:cNvSpPr>
          <p:nvPr>
            <p:ph type="title" idx="18"/>
          </p:nvPr>
        </p:nvSpPr>
        <p:spPr>
          <a:xfrm>
            <a:off x="5649933" y="1657100"/>
            <a:ext cx="892000" cy="892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/>
              <a:t>02</a:t>
            </a:r>
            <a:endParaRPr/>
          </a:p>
        </p:txBody>
      </p:sp>
      <p:sp>
        <p:nvSpPr>
          <p:cNvPr id="910" name="Google Shape;910;p46"/>
          <p:cNvSpPr txBox="1">
            <a:spLocks noGrp="1"/>
          </p:cNvSpPr>
          <p:nvPr>
            <p:ph type="title" idx="19"/>
          </p:nvPr>
        </p:nvSpPr>
        <p:spPr>
          <a:xfrm>
            <a:off x="7806603" y="4083812"/>
            <a:ext cx="892000" cy="892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/>
              <a:t>05</a:t>
            </a:r>
            <a:endParaRPr/>
          </a:p>
        </p:txBody>
      </p:sp>
      <p:sp>
        <p:nvSpPr>
          <p:cNvPr id="37" name="Oval 36"/>
          <p:cNvSpPr/>
          <p:nvPr/>
        </p:nvSpPr>
        <p:spPr>
          <a:xfrm>
            <a:off x="11420800" y="6046648"/>
            <a:ext cx="711200" cy="711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TextBox 37"/>
          <p:cNvSpPr txBox="1"/>
          <p:nvPr/>
        </p:nvSpPr>
        <p:spPr>
          <a:xfrm>
            <a:off x="11602228" y="6200443"/>
            <a:ext cx="653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305DBF"/>
                </a:solidFill>
              </a:rPr>
              <a:t>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C0AD35-43C3-484B-A0E8-699B26E13A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3367"/>
            <a:ext cx="1598018" cy="159801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D5A4597-142A-4A82-88C9-C87DD183A029}"/>
              </a:ext>
            </a:extLst>
          </p:cNvPr>
          <p:cNvSpPr txBox="1"/>
          <p:nvPr/>
        </p:nvSpPr>
        <p:spPr>
          <a:xfrm>
            <a:off x="2222594" y="2729043"/>
            <a:ext cx="774667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Analyse</a:t>
            </a:r>
            <a:r>
              <a:rPr lang="en-US" sz="2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data set  </a:t>
            </a:r>
            <a:r>
              <a:rPr lang="fr-FR" sz="2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contenant</a:t>
            </a:r>
            <a:r>
              <a:rPr lang="en-US" sz="2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les </a:t>
            </a:r>
            <a:r>
              <a:rPr lang="fr-FR" sz="2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données</a:t>
            </a:r>
            <a:r>
              <a:rPr lang="en-US" sz="2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des films et series </a:t>
            </a:r>
            <a:r>
              <a:rPr lang="fr-FR" sz="2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télévisées</a:t>
            </a:r>
            <a:r>
              <a:rPr lang="en-US" sz="2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de Netflix  pour </a:t>
            </a:r>
            <a:r>
              <a:rPr lang="fr-FR" sz="2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avoir</a:t>
            </a:r>
            <a:r>
              <a:rPr lang="en-US" sz="2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fr-FR" sz="2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une</a:t>
            </a:r>
            <a:r>
              <a:rPr lang="en-US" sz="2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fr-FR" sz="2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connaissance</a:t>
            </a:r>
            <a:r>
              <a:rPr lang="en-US" sz="2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de type  </a:t>
            </a:r>
            <a:r>
              <a:rPr lang="fr-FR" sz="2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d'évènements</a:t>
            </a:r>
            <a:r>
              <a:rPr lang="en-US" sz="2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fr-FR" sz="2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s'il</a:t>
            </a:r>
            <a:r>
              <a:rPr lang="en-US" sz="2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fr-FR" sz="2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est</a:t>
            </a:r>
            <a:r>
              <a:rPr lang="en-US" sz="2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un film </a:t>
            </a:r>
            <a:r>
              <a:rPr lang="fr-FR" sz="2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ou</a:t>
            </a:r>
            <a:r>
              <a:rPr lang="en-US" sz="2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fr-FR" sz="2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une</a:t>
            </a:r>
            <a:r>
              <a:rPr lang="en-US" sz="2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emission </a:t>
            </a:r>
            <a:r>
              <a:rPr lang="fr-FR" sz="2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télévisée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2503EC2-2A9F-4F47-A2B4-8C192E3866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382" y="975167"/>
            <a:ext cx="1598018" cy="143821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2BA43C7-5005-4F36-9263-B0C2B4F2F04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885" y="4786962"/>
            <a:ext cx="1491277" cy="130536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5B4C79B-D451-4F15-8415-89130CED613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162" y="4786962"/>
            <a:ext cx="2077930" cy="118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084921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45"/>
          <p:cNvSpPr txBox="1">
            <a:spLocks noGrp="1"/>
          </p:cNvSpPr>
          <p:nvPr>
            <p:ph type="title"/>
          </p:nvPr>
        </p:nvSpPr>
        <p:spPr>
          <a:xfrm>
            <a:off x="2630980" y="2207993"/>
            <a:ext cx="6930040" cy="132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Introduction</a:t>
            </a:r>
            <a:endParaRPr/>
          </a:p>
        </p:txBody>
      </p:sp>
      <p:sp>
        <p:nvSpPr>
          <p:cNvPr id="5" name="Oval 4"/>
          <p:cNvSpPr/>
          <p:nvPr/>
        </p:nvSpPr>
        <p:spPr>
          <a:xfrm>
            <a:off x="11420800" y="6046648"/>
            <a:ext cx="711200" cy="711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11602228" y="6200443"/>
            <a:ext cx="653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305DBF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357433130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50"/>
          <p:cNvSpPr/>
          <p:nvPr/>
        </p:nvSpPr>
        <p:spPr>
          <a:xfrm>
            <a:off x="6470751" y="1648467"/>
            <a:ext cx="4190800" cy="4191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61" name="Google Shape;1161;p50"/>
          <p:cNvSpPr/>
          <p:nvPr/>
        </p:nvSpPr>
        <p:spPr>
          <a:xfrm>
            <a:off x="1530451" y="1648467"/>
            <a:ext cx="4190800" cy="4191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62" name="Google Shape;1162;p5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Introduction</a:t>
            </a:r>
            <a:endParaRPr dirty="0"/>
          </a:p>
        </p:txBody>
      </p:sp>
      <p:sp>
        <p:nvSpPr>
          <p:cNvPr id="1164" name="Google Shape;1164;p50"/>
          <p:cNvSpPr txBox="1">
            <a:spLocks noGrp="1"/>
          </p:cNvSpPr>
          <p:nvPr>
            <p:ph type="subTitle" idx="3"/>
          </p:nvPr>
        </p:nvSpPr>
        <p:spPr>
          <a:xfrm>
            <a:off x="2106451" y="2782433"/>
            <a:ext cx="3038800" cy="63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/>
              <a:t>Data Set</a:t>
            </a:r>
            <a:endParaRPr dirty="0"/>
          </a:p>
        </p:txBody>
      </p:sp>
      <p:sp>
        <p:nvSpPr>
          <p:cNvPr id="1169" name="Google Shape;1169;p50"/>
          <p:cNvSpPr txBox="1">
            <a:spLocks noGrp="1"/>
          </p:cNvSpPr>
          <p:nvPr>
            <p:ph type="subTitle" idx="4"/>
          </p:nvPr>
        </p:nvSpPr>
        <p:spPr>
          <a:xfrm>
            <a:off x="6914187" y="2561910"/>
            <a:ext cx="3038800" cy="63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/>
              <a:t>Fouille de </a:t>
            </a:r>
            <a:r>
              <a:rPr lang="fr-FR" dirty="0"/>
              <a:t>données</a:t>
            </a:r>
          </a:p>
        </p:txBody>
      </p:sp>
      <p:sp>
        <p:nvSpPr>
          <p:cNvPr id="1175" name="Google Shape;1175;p50"/>
          <p:cNvSpPr/>
          <p:nvPr/>
        </p:nvSpPr>
        <p:spPr>
          <a:xfrm>
            <a:off x="6919767" y="5465332"/>
            <a:ext cx="247815" cy="247320"/>
          </a:xfrm>
          <a:custGeom>
            <a:avLst/>
            <a:gdLst/>
            <a:ahLst/>
            <a:cxnLst/>
            <a:rect l="l" t="t" r="r" b="b"/>
            <a:pathLst>
              <a:path w="13770" h="13740" extrusionOk="0">
                <a:moveTo>
                  <a:pt x="6870" y="0"/>
                </a:moveTo>
                <a:cubicBezTo>
                  <a:pt x="3101" y="0"/>
                  <a:pt x="1" y="3070"/>
                  <a:pt x="1" y="6870"/>
                </a:cubicBezTo>
                <a:cubicBezTo>
                  <a:pt x="1" y="10669"/>
                  <a:pt x="3101" y="13739"/>
                  <a:pt x="6870" y="13739"/>
                </a:cubicBezTo>
                <a:cubicBezTo>
                  <a:pt x="10670" y="13739"/>
                  <a:pt x="13770" y="10669"/>
                  <a:pt x="13770" y="6870"/>
                </a:cubicBezTo>
                <a:cubicBezTo>
                  <a:pt x="13770" y="3070"/>
                  <a:pt x="10670" y="0"/>
                  <a:pt x="68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176" name="Google Shape;1176;p50"/>
          <p:cNvCxnSpPr>
            <a:cxnSpLocks/>
            <a:stCxn id="1160" idx="2"/>
            <a:endCxn id="1161" idx="6"/>
          </p:cNvCxnSpPr>
          <p:nvPr/>
        </p:nvCxnSpPr>
        <p:spPr>
          <a:xfrm rot="10800000">
            <a:off x="5721151" y="3744067"/>
            <a:ext cx="7496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77" name="Google Shape;1177;p50"/>
          <p:cNvSpPr/>
          <p:nvPr/>
        </p:nvSpPr>
        <p:spPr>
          <a:xfrm>
            <a:off x="1249167" y="1890433"/>
            <a:ext cx="630800" cy="630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78" name="Google Shape;1178;p50"/>
          <p:cNvSpPr/>
          <p:nvPr/>
        </p:nvSpPr>
        <p:spPr>
          <a:xfrm>
            <a:off x="5305500" y="2014700"/>
            <a:ext cx="284400" cy="28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79" name="Google Shape;1179;p50"/>
          <p:cNvSpPr/>
          <p:nvPr/>
        </p:nvSpPr>
        <p:spPr>
          <a:xfrm>
            <a:off x="10661567" y="4479400"/>
            <a:ext cx="130400" cy="130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80" name="Google Shape;1180;p50"/>
          <p:cNvSpPr/>
          <p:nvPr/>
        </p:nvSpPr>
        <p:spPr>
          <a:xfrm>
            <a:off x="10726267" y="3944367"/>
            <a:ext cx="362800" cy="362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181" name="Google Shape;1181;p50"/>
          <p:cNvGrpSpPr/>
          <p:nvPr/>
        </p:nvGrpSpPr>
        <p:grpSpPr>
          <a:xfrm>
            <a:off x="10389091" y="5543162"/>
            <a:ext cx="888519" cy="1310207"/>
            <a:chOff x="3312267" y="2949449"/>
            <a:chExt cx="928765" cy="1369555"/>
          </a:xfrm>
        </p:grpSpPr>
        <p:sp>
          <p:nvSpPr>
            <p:cNvPr id="1182" name="Google Shape;1182;p50"/>
            <p:cNvSpPr/>
            <p:nvPr/>
          </p:nvSpPr>
          <p:spPr>
            <a:xfrm>
              <a:off x="3312267" y="2949449"/>
              <a:ext cx="928765" cy="1369555"/>
            </a:xfrm>
            <a:custGeom>
              <a:avLst/>
              <a:gdLst/>
              <a:ahLst/>
              <a:cxnLst/>
              <a:rect l="l" t="t" r="r" b="b"/>
              <a:pathLst>
                <a:path w="46334" h="68324" extrusionOk="0">
                  <a:moveTo>
                    <a:pt x="28037" y="1"/>
                  </a:moveTo>
                  <a:cubicBezTo>
                    <a:pt x="27074" y="1"/>
                    <a:pt x="26101" y="230"/>
                    <a:pt x="25251" y="675"/>
                  </a:cubicBezTo>
                  <a:cubicBezTo>
                    <a:pt x="23117" y="1842"/>
                    <a:pt x="21749" y="4110"/>
                    <a:pt x="21082" y="6479"/>
                  </a:cubicBezTo>
                  <a:cubicBezTo>
                    <a:pt x="20448" y="8880"/>
                    <a:pt x="20415" y="11382"/>
                    <a:pt x="20348" y="13851"/>
                  </a:cubicBezTo>
                  <a:cubicBezTo>
                    <a:pt x="20248" y="16319"/>
                    <a:pt x="20114" y="18821"/>
                    <a:pt x="19247" y="21123"/>
                  </a:cubicBezTo>
                  <a:cubicBezTo>
                    <a:pt x="19014" y="21790"/>
                    <a:pt x="18580" y="22524"/>
                    <a:pt x="17880" y="22624"/>
                  </a:cubicBezTo>
                  <a:cubicBezTo>
                    <a:pt x="17825" y="22631"/>
                    <a:pt x="17771" y="22635"/>
                    <a:pt x="17718" y="22635"/>
                  </a:cubicBezTo>
                  <a:cubicBezTo>
                    <a:pt x="17082" y="22635"/>
                    <a:pt x="16519" y="22107"/>
                    <a:pt x="16212" y="21523"/>
                  </a:cubicBezTo>
                  <a:cubicBezTo>
                    <a:pt x="15878" y="20922"/>
                    <a:pt x="15678" y="20222"/>
                    <a:pt x="15278" y="19622"/>
                  </a:cubicBezTo>
                  <a:cubicBezTo>
                    <a:pt x="14749" y="18917"/>
                    <a:pt x="13877" y="18585"/>
                    <a:pt x="12985" y="18585"/>
                  </a:cubicBezTo>
                  <a:cubicBezTo>
                    <a:pt x="12187" y="18585"/>
                    <a:pt x="11373" y="18851"/>
                    <a:pt x="10774" y="19355"/>
                  </a:cubicBezTo>
                  <a:cubicBezTo>
                    <a:pt x="9507" y="20455"/>
                    <a:pt x="9073" y="22323"/>
                    <a:pt x="9273" y="24025"/>
                  </a:cubicBezTo>
                  <a:cubicBezTo>
                    <a:pt x="9474" y="25693"/>
                    <a:pt x="10207" y="27260"/>
                    <a:pt x="10941" y="28828"/>
                  </a:cubicBezTo>
                  <a:lnTo>
                    <a:pt x="15044" y="37434"/>
                  </a:lnTo>
                  <a:cubicBezTo>
                    <a:pt x="15778" y="38969"/>
                    <a:pt x="16479" y="40870"/>
                    <a:pt x="15478" y="42238"/>
                  </a:cubicBezTo>
                  <a:cubicBezTo>
                    <a:pt x="14813" y="43144"/>
                    <a:pt x="13630" y="43448"/>
                    <a:pt x="12495" y="43448"/>
                  </a:cubicBezTo>
                  <a:cubicBezTo>
                    <a:pt x="12377" y="43448"/>
                    <a:pt x="12259" y="43445"/>
                    <a:pt x="12142" y="43439"/>
                  </a:cubicBezTo>
                  <a:cubicBezTo>
                    <a:pt x="10241" y="43372"/>
                    <a:pt x="8439" y="42738"/>
                    <a:pt x="6872" y="41671"/>
                  </a:cubicBezTo>
                  <a:cubicBezTo>
                    <a:pt x="5704" y="40870"/>
                    <a:pt x="4570" y="39736"/>
                    <a:pt x="3169" y="39736"/>
                  </a:cubicBezTo>
                  <a:cubicBezTo>
                    <a:pt x="1468" y="39736"/>
                    <a:pt x="200" y="41470"/>
                    <a:pt x="100" y="43205"/>
                  </a:cubicBezTo>
                  <a:cubicBezTo>
                    <a:pt x="0" y="44906"/>
                    <a:pt x="934" y="46441"/>
                    <a:pt x="1601" y="48042"/>
                  </a:cubicBezTo>
                  <a:cubicBezTo>
                    <a:pt x="5637" y="57482"/>
                    <a:pt x="12276" y="66488"/>
                    <a:pt x="22850" y="68323"/>
                  </a:cubicBezTo>
                  <a:lnTo>
                    <a:pt x="22983" y="68323"/>
                  </a:lnTo>
                  <a:cubicBezTo>
                    <a:pt x="28721" y="67823"/>
                    <a:pt x="32924" y="65721"/>
                    <a:pt x="37060" y="61718"/>
                  </a:cubicBezTo>
                  <a:cubicBezTo>
                    <a:pt x="41163" y="57715"/>
                    <a:pt x="44032" y="52478"/>
                    <a:pt x="45566" y="46908"/>
                  </a:cubicBezTo>
                  <a:cubicBezTo>
                    <a:pt x="46000" y="45307"/>
                    <a:pt x="46333" y="43639"/>
                    <a:pt x="46133" y="41971"/>
                  </a:cubicBezTo>
                  <a:cubicBezTo>
                    <a:pt x="45900" y="40336"/>
                    <a:pt x="45032" y="38702"/>
                    <a:pt x="43565" y="37901"/>
                  </a:cubicBezTo>
                  <a:cubicBezTo>
                    <a:pt x="42934" y="37557"/>
                    <a:pt x="42254" y="37405"/>
                    <a:pt x="41563" y="37405"/>
                  </a:cubicBezTo>
                  <a:cubicBezTo>
                    <a:pt x="39843" y="37405"/>
                    <a:pt x="38055" y="38351"/>
                    <a:pt x="36793" y="39636"/>
                  </a:cubicBezTo>
                  <a:cubicBezTo>
                    <a:pt x="35859" y="40603"/>
                    <a:pt x="35125" y="41737"/>
                    <a:pt x="34024" y="42505"/>
                  </a:cubicBezTo>
                  <a:cubicBezTo>
                    <a:pt x="33375" y="42957"/>
                    <a:pt x="32563" y="43259"/>
                    <a:pt x="31787" y="43259"/>
                  </a:cubicBezTo>
                  <a:cubicBezTo>
                    <a:pt x="31248" y="43259"/>
                    <a:pt x="30726" y="43113"/>
                    <a:pt x="30288" y="42771"/>
                  </a:cubicBezTo>
                  <a:cubicBezTo>
                    <a:pt x="29221" y="41937"/>
                    <a:pt x="29154" y="40303"/>
                    <a:pt x="29688" y="39069"/>
                  </a:cubicBezTo>
                  <a:cubicBezTo>
                    <a:pt x="30222" y="37835"/>
                    <a:pt x="31256" y="36934"/>
                    <a:pt x="32190" y="35967"/>
                  </a:cubicBezTo>
                  <a:cubicBezTo>
                    <a:pt x="34825" y="33331"/>
                    <a:pt x="36960" y="30229"/>
                    <a:pt x="38561" y="26860"/>
                  </a:cubicBezTo>
                  <a:cubicBezTo>
                    <a:pt x="39362" y="25159"/>
                    <a:pt x="39895" y="22891"/>
                    <a:pt x="38528" y="21623"/>
                  </a:cubicBezTo>
                  <a:cubicBezTo>
                    <a:pt x="37981" y="21095"/>
                    <a:pt x="37254" y="20898"/>
                    <a:pt x="36490" y="20898"/>
                  </a:cubicBezTo>
                  <a:cubicBezTo>
                    <a:pt x="35901" y="20898"/>
                    <a:pt x="35291" y="21015"/>
                    <a:pt x="34725" y="21189"/>
                  </a:cubicBezTo>
                  <a:cubicBezTo>
                    <a:pt x="33424" y="21623"/>
                    <a:pt x="32256" y="22323"/>
                    <a:pt x="30922" y="22457"/>
                  </a:cubicBezTo>
                  <a:cubicBezTo>
                    <a:pt x="30793" y="22475"/>
                    <a:pt x="30661" y="22484"/>
                    <a:pt x="30528" y="22484"/>
                  </a:cubicBezTo>
                  <a:cubicBezTo>
                    <a:pt x="29454" y="22484"/>
                    <a:pt x="28302" y="21894"/>
                    <a:pt x="28154" y="20856"/>
                  </a:cubicBezTo>
                  <a:cubicBezTo>
                    <a:pt x="28087" y="20189"/>
                    <a:pt x="28420" y="19588"/>
                    <a:pt x="28754" y="19021"/>
                  </a:cubicBezTo>
                  <a:cubicBezTo>
                    <a:pt x="30555" y="15819"/>
                    <a:pt x="31923" y="12383"/>
                    <a:pt x="32723" y="8814"/>
                  </a:cubicBezTo>
                  <a:cubicBezTo>
                    <a:pt x="33291" y="6412"/>
                    <a:pt x="33524" y="3610"/>
                    <a:pt x="31956" y="1709"/>
                  </a:cubicBezTo>
                  <a:cubicBezTo>
                    <a:pt x="31003" y="553"/>
                    <a:pt x="29532" y="1"/>
                    <a:pt x="280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50"/>
            <p:cNvSpPr/>
            <p:nvPr/>
          </p:nvSpPr>
          <p:spPr>
            <a:xfrm>
              <a:off x="3729484" y="2962298"/>
              <a:ext cx="159157" cy="1354681"/>
            </a:xfrm>
            <a:custGeom>
              <a:avLst/>
              <a:gdLst/>
              <a:ahLst/>
              <a:cxnLst/>
              <a:rect l="l" t="t" r="r" b="b"/>
              <a:pathLst>
                <a:path w="7940" h="67582" extrusionOk="0">
                  <a:moveTo>
                    <a:pt x="7940" y="0"/>
                  </a:moveTo>
                  <a:lnTo>
                    <a:pt x="7940" y="0"/>
                  </a:lnTo>
                  <a:cubicBezTo>
                    <a:pt x="7873" y="67"/>
                    <a:pt x="7840" y="134"/>
                    <a:pt x="7807" y="200"/>
                  </a:cubicBezTo>
                  <a:cubicBezTo>
                    <a:pt x="7740" y="334"/>
                    <a:pt x="7640" y="567"/>
                    <a:pt x="7540" y="801"/>
                  </a:cubicBezTo>
                  <a:cubicBezTo>
                    <a:pt x="7273" y="1335"/>
                    <a:pt x="6906" y="2135"/>
                    <a:pt x="6472" y="3203"/>
                  </a:cubicBezTo>
                  <a:cubicBezTo>
                    <a:pt x="5205" y="6138"/>
                    <a:pt x="4204" y="9173"/>
                    <a:pt x="3437" y="12309"/>
                  </a:cubicBezTo>
                  <a:cubicBezTo>
                    <a:pt x="2936" y="14277"/>
                    <a:pt x="2503" y="16479"/>
                    <a:pt x="2036" y="18780"/>
                  </a:cubicBezTo>
                  <a:cubicBezTo>
                    <a:pt x="1602" y="21115"/>
                    <a:pt x="1168" y="23651"/>
                    <a:pt x="802" y="26286"/>
                  </a:cubicBezTo>
                  <a:cubicBezTo>
                    <a:pt x="401" y="29088"/>
                    <a:pt x="134" y="31890"/>
                    <a:pt x="34" y="34725"/>
                  </a:cubicBezTo>
                  <a:cubicBezTo>
                    <a:pt x="1" y="36193"/>
                    <a:pt x="34" y="37661"/>
                    <a:pt x="101" y="39195"/>
                  </a:cubicBezTo>
                  <a:cubicBezTo>
                    <a:pt x="134" y="40696"/>
                    <a:pt x="201" y="42230"/>
                    <a:pt x="234" y="43765"/>
                  </a:cubicBezTo>
                  <a:cubicBezTo>
                    <a:pt x="401" y="49602"/>
                    <a:pt x="868" y="55440"/>
                    <a:pt x="1702" y="61244"/>
                  </a:cubicBezTo>
                  <a:cubicBezTo>
                    <a:pt x="2503" y="66548"/>
                    <a:pt x="1769" y="63746"/>
                    <a:pt x="3170" y="67582"/>
                  </a:cubicBezTo>
                  <a:lnTo>
                    <a:pt x="3370" y="67515"/>
                  </a:lnTo>
                  <a:cubicBezTo>
                    <a:pt x="2036" y="63679"/>
                    <a:pt x="2803" y="66515"/>
                    <a:pt x="2002" y="61177"/>
                  </a:cubicBezTo>
                  <a:cubicBezTo>
                    <a:pt x="1202" y="55407"/>
                    <a:pt x="735" y="49602"/>
                    <a:pt x="568" y="43765"/>
                  </a:cubicBezTo>
                  <a:cubicBezTo>
                    <a:pt x="501" y="42230"/>
                    <a:pt x="468" y="40696"/>
                    <a:pt x="401" y="39195"/>
                  </a:cubicBezTo>
                  <a:cubicBezTo>
                    <a:pt x="368" y="37661"/>
                    <a:pt x="335" y="36193"/>
                    <a:pt x="368" y="34725"/>
                  </a:cubicBezTo>
                  <a:cubicBezTo>
                    <a:pt x="468" y="31923"/>
                    <a:pt x="701" y="29121"/>
                    <a:pt x="1102" y="26352"/>
                  </a:cubicBezTo>
                  <a:cubicBezTo>
                    <a:pt x="1435" y="23717"/>
                    <a:pt x="1869" y="21182"/>
                    <a:pt x="2303" y="18847"/>
                  </a:cubicBezTo>
                  <a:cubicBezTo>
                    <a:pt x="2736" y="16512"/>
                    <a:pt x="3170" y="14311"/>
                    <a:pt x="3670" y="12342"/>
                  </a:cubicBezTo>
                  <a:cubicBezTo>
                    <a:pt x="4404" y="9240"/>
                    <a:pt x="5371" y="6205"/>
                    <a:pt x="6572" y="3236"/>
                  </a:cubicBezTo>
                  <a:cubicBezTo>
                    <a:pt x="7006" y="2202"/>
                    <a:pt x="7340" y="1368"/>
                    <a:pt x="7573" y="834"/>
                  </a:cubicBezTo>
                  <a:lnTo>
                    <a:pt x="7840" y="200"/>
                  </a:lnTo>
                  <a:cubicBezTo>
                    <a:pt x="7873" y="134"/>
                    <a:pt x="7907" y="67"/>
                    <a:pt x="794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50"/>
            <p:cNvSpPr/>
            <p:nvPr/>
          </p:nvSpPr>
          <p:spPr>
            <a:xfrm>
              <a:off x="3527571" y="3338082"/>
              <a:ext cx="204619" cy="318956"/>
            </a:xfrm>
            <a:custGeom>
              <a:avLst/>
              <a:gdLst/>
              <a:ahLst/>
              <a:cxnLst/>
              <a:rect l="l" t="t" r="r" b="b"/>
              <a:pathLst>
                <a:path w="10208" h="15912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234"/>
                    <a:pt x="234" y="434"/>
                    <a:pt x="400" y="634"/>
                  </a:cubicBezTo>
                  <a:cubicBezTo>
                    <a:pt x="701" y="1034"/>
                    <a:pt x="1068" y="1601"/>
                    <a:pt x="1568" y="2302"/>
                  </a:cubicBezTo>
                  <a:cubicBezTo>
                    <a:pt x="2502" y="3703"/>
                    <a:pt x="3769" y="5704"/>
                    <a:pt x="5104" y="7972"/>
                  </a:cubicBezTo>
                  <a:cubicBezTo>
                    <a:pt x="6438" y="10207"/>
                    <a:pt x="7672" y="12209"/>
                    <a:pt x="8606" y="13643"/>
                  </a:cubicBezTo>
                  <a:cubicBezTo>
                    <a:pt x="9073" y="14344"/>
                    <a:pt x="9440" y="14944"/>
                    <a:pt x="9740" y="15311"/>
                  </a:cubicBezTo>
                  <a:cubicBezTo>
                    <a:pt x="9874" y="15544"/>
                    <a:pt x="10007" y="15745"/>
                    <a:pt x="10207" y="15911"/>
                  </a:cubicBezTo>
                  <a:cubicBezTo>
                    <a:pt x="10107" y="15678"/>
                    <a:pt x="9974" y="15478"/>
                    <a:pt x="9807" y="15278"/>
                  </a:cubicBezTo>
                  <a:lnTo>
                    <a:pt x="8773" y="13543"/>
                  </a:lnTo>
                  <a:cubicBezTo>
                    <a:pt x="7839" y="12009"/>
                    <a:pt x="6705" y="10041"/>
                    <a:pt x="5337" y="7806"/>
                  </a:cubicBezTo>
                  <a:cubicBezTo>
                    <a:pt x="4003" y="5571"/>
                    <a:pt x="2735" y="3569"/>
                    <a:pt x="1701" y="2168"/>
                  </a:cubicBezTo>
                  <a:cubicBezTo>
                    <a:pt x="1201" y="1468"/>
                    <a:pt x="801" y="934"/>
                    <a:pt x="500" y="567"/>
                  </a:cubicBezTo>
                  <a:cubicBezTo>
                    <a:pt x="334" y="367"/>
                    <a:pt x="167" y="167"/>
                    <a:pt x="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50"/>
            <p:cNvSpPr/>
            <p:nvPr/>
          </p:nvSpPr>
          <p:spPr>
            <a:xfrm>
              <a:off x="3731508" y="3396914"/>
              <a:ext cx="363757" cy="260124"/>
            </a:xfrm>
            <a:custGeom>
              <a:avLst/>
              <a:gdLst/>
              <a:ahLst/>
              <a:cxnLst/>
              <a:rect l="l" t="t" r="r" b="b"/>
              <a:pathLst>
                <a:path w="18147" h="12977" extrusionOk="0">
                  <a:moveTo>
                    <a:pt x="18146" y="0"/>
                  </a:moveTo>
                  <a:lnTo>
                    <a:pt x="18146" y="0"/>
                  </a:lnTo>
                  <a:cubicBezTo>
                    <a:pt x="17846" y="67"/>
                    <a:pt x="17579" y="201"/>
                    <a:pt x="17312" y="367"/>
                  </a:cubicBezTo>
                  <a:cubicBezTo>
                    <a:pt x="16812" y="601"/>
                    <a:pt x="16078" y="968"/>
                    <a:pt x="15211" y="1502"/>
                  </a:cubicBezTo>
                  <a:cubicBezTo>
                    <a:pt x="12943" y="2802"/>
                    <a:pt x="10708" y="4237"/>
                    <a:pt x="8573" y="5771"/>
                  </a:cubicBezTo>
                  <a:cubicBezTo>
                    <a:pt x="6071" y="7573"/>
                    <a:pt x="3903" y="9340"/>
                    <a:pt x="2368" y="10708"/>
                  </a:cubicBezTo>
                  <a:cubicBezTo>
                    <a:pt x="1601" y="11375"/>
                    <a:pt x="1034" y="11909"/>
                    <a:pt x="600" y="12309"/>
                  </a:cubicBezTo>
                  <a:cubicBezTo>
                    <a:pt x="400" y="12509"/>
                    <a:pt x="200" y="12743"/>
                    <a:pt x="0" y="12976"/>
                  </a:cubicBezTo>
                  <a:cubicBezTo>
                    <a:pt x="234" y="12810"/>
                    <a:pt x="467" y="12609"/>
                    <a:pt x="701" y="12409"/>
                  </a:cubicBezTo>
                  <a:cubicBezTo>
                    <a:pt x="1101" y="12042"/>
                    <a:pt x="1735" y="11509"/>
                    <a:pt x="2502" y="10875"/>
                  </a:cubicBezTo>
                  <a:cubicBezTo>
                    <a:pt x="4070" y="9574"/>
                    <a:pt x="6271" y="7839"/>
                    <a:pt x="8773" y="6038"/>
                  </a:cubicBezTo>
                  <a:cubicBezTo>
                    <a:pt x="11275" y="4237"/>
                    <a:pt x="13610" y="2702"/>
                    <a:pt x="15344" y="1668"/>
                  </a:cubicBezTo>
                  <a:cubicBezTo>
                    <a:pt x="16178" y="1135"/>
                    <a:pt x="16912" y="734"/>
                    <a:pt x="17379" y="434"/>
                  </a:cubicBezTo>
                  <a:cubicBezTo>
                    <a:pt x="17646" y="334"/>
                    <a:pt x="17913" y="167"/>
                    <a:pt x="1814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50"/>
            <p:cNvSpPr/>
            <p:nvPr/>
          </p:nvSpPr>
          <p:spPr>
            <a:xfrm>
              <a:off x="3327642" y="3766002"/>
              <a:ext cx="437983" cy="413909"/>
            </a:xfrm>
            <a:custGeom>
              <a:avLst/>
              <a:gdLst/>
              <a:ahLst/>
              <a:cxnLst/>
              <a:rect l="l" t="t" r="r" b="b"/>
              <a:pathLst>
                <a:path w="21850" h="20649" extrusionOk="0">
                  <a:moveTo>
                    <a:pt x="0" y="1"/>
                  </a:moveTo>
                  <a:cubicBezTo>
                    <a:pt x="0" y="1"/>
                    <a:pt x="67" y="67"/>
                    <a:pt x="200" y="234"/>
                  </a:cubicBezTo>
                  <a:lnTo>
                    <a:pt x="834" y="835"/>
                  </a:lnTo>
                  <a:lnTo>
                    <a:pt x="3203" y="3036"/>
                  </a:lnTo>
                  <a:cubicBezTo>
                    <a:pt x="5171" y="4904"/>
                    <a:pt x="7839" y="7506"/>
                    <a:pt x="10808" y="10441"/>
                  </a:cubicBezTo>
                  <a:cubicBezTo>
                    <a:pt x="13743" y="13377"/>
                    <a:pt x="16445" y="15979"/>
                    <a:pt x="18480" y="17813"/>
                  </a:cubicBezTo>
                  <a:cubicBezTo>
                    <a:pt x="19481" y="18714"/>
                    <a:pt x="20315" y="19448"/>
                    <a:pt x="20915" y="19948"/>
                  </a:cubicBezTo>
                  <a:lnTo>
                    <a:pt x="21582" y="20482"/>
                  </a:lnTo>
                  <a:cubicBezTo>
                    <a:pt x="21649" y="20549"/>
                    <a:pt x="21749" y="20615"/>
                    <a:pt x="21816" y="20649"/>
                  </a:cubicBezTo>
                  <a:cubicBezTo>
                    <a:pt x="21849" y="20649"/>
                    <a:pt x="21749" y="20582"/>
                    <a:pt x="21616" y="20449"/>
                  </a:cubicBezTo>
                  <a:lnTo>
                    <a:pt x="20982" y="19848"/>
                  </a:lnTo>
                  <a:lnTo>
                    <a:pt x="18647" y="17647"/>
                  </a:lnTo>
                  <a:cubicBezTo>
                    <a:pt x="16646" y="15779"/>
                    <a:pt x="13977" y="13143"/>
                    <a:pt x="11008" y="10208"/>
                  </a:cubicBezTo>
                  <a:cubicBezTo>
                    <a:pt x="8073" y="7306"/>
                    <a:pt x="5371" y="4671"/>
                    <a:pt x="3336" y="2869"/>
                  </a:cubicBezTo>
                  <a:cubicBezTo>
                    <a:pt x="2335" y="1935"/>
                    <a:pt x="1501" y="1201"/>
                    <a:pt x="934" y="734"/>
                  </a:cubicBezTo>
                  <a:lnTo>
                    <a:pt x="234" y="167"/>
                  </a:lnTo>
                  <a:cubicBezTo>
                    <a:pt x="167" y="101"/>
                    <a:pt x="100" y="34"/>
                    <a:pt x="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50"/>
            <p:cNvSpPr/>
            <p:nvPr/>
          </p:nvSpPr>
          <p:spPr>
            <a:xfrm>
              <a:off x="3764923" y="3762655"/>
              <a:ext cx="449349" cy="417257"/>
            </a:xfrm>
            <a:custGeom>
              <a:avLst/>
              <a:gdLst/>
              <a:ahLst/>
              <a:cxnLst/>
              <a:rect l="l" t="t" r="r" b="b"/>
              <a:pathLst>
                <a:path w="22417" h="20816" extrusionOk="0">
                  <a:moveTo>
                    <a:pt x="22417" y="1"/>
                  </a:moveTo>
                  <a:lnTo>
                    <a:pt x="22417" y="1"/>
                  </a:lnTo>
                  <a:cubicBezTo>
                    <a:pt x="22317" y="34"/>
                    <a:pt x="22250" y="101"/>
                    <a:pt x="22150" y="168"/>
                  </a:cubicBezTo>
                  <a:lnTo>
                    <a:pt x="21483" y="735"/>
                  </a:lnTo>
                  <a:cubicBezTo>
                    <a:pt x="20883" y="1235"/>
                    <a:pt x="20049" y="1969"/>
                    <a:pt x="19015" y="2903"/>
                  </a:cubicBezTo>
                  <a:cubicBezTo>
                    <a:pt x="16913" y="4738"/>
                    <a:pt x="14144" y="7373"/>
                    <a:pt x="11075" y="10275"/>
                  </a:cubicBezTo>
                  <a:cubicBezTo>
                    <a:pt x="8040" y="13210"/>
                    <a:pt x="5271" y="15846"/>
                    <a:pt x="3237" y="17714"/>
                  </a:cubicBezTo>
                  <a:lnTo>
                    <a:pt x="868" y="19948"/>
                  </a:lnTo>
                  <a:lnTo>
                    <a:pt x="201" y="20582"/>
                  </a:lnTo>
                  <a:cubicBezTo>
                    <a:pt x="134" y="20649"/>
                    <a:pt x="68" y="20716"/>
                    <a:pt x="1" y="20816"/>
                  </a:cubicBezTo>
                  <a:cubicBezTo>
                    <a:pt x="101" y="20749"/>
                    <a:pt x="168" y="20682"/>
                    <a:pt x="234" y="20616"/>
                  </a:cubicBezTo>
                  <a:lnTo>
                    <a:pt x="935" y="20049"/>
                  </a:lnTo>
                  <a:cubicBezTo>
                    <a:pt x="1535" y="19548"/>
                    <a:pt x="2369" y="18814"/>
                    <a:pt x="3403" y="17880"/>
                  </a:cubicBezTo>
                  <a:cubicBezTo>
                    <a:pt x="5471" y="16046"/>
                    <a:pt x="8273" y="13444"/>
                    <a:pt x="11309" y="10508"/>
                  </a:cubicBezTo>
                  <a:cubicBezTo>
                    <a:pt x="14378" y="7606"/>
                    <a:pt x="17147" y="4971"/>
                    <a:pt x="19148" y="3070"/>
                  </a:cubicBezTo>
                  <a:lnTo>
                    <a:pt x="21550" y="835"/>
                  </a:lnTo>
                  <a:lnTo>
                    <a:pt x="22217" y="234"/>
                  </a:lnTo>
                  <a:cubicBezTo>
                    <a:pt x="22350" y="101"/>
                    <a:pt x="22417" y="1"/>
                    <a:pt x="2241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188" name="Google Shape;1188;p50"/>
          <p:cNvGrpSpPr/>
          <p:nvPr/>
        </p:nvGrpSpPr>
        <p:grpSpPr>
          <a:xfrm>
            <a:off x="329524" y="4130064"/>
            <a:ext cx="1169744" cy="2723297"/>
            <a:chOff x="731955" y="2811840"/>
            <a:chExt cx="564367" cy="1313910"/>
          </a:xfrm>
        </p:grpSpPr>
        <p:sp>
          <p:nvSpPr>
            <p:cNvPr id="1189" name="Google Shape;1189;p50"/>
            <p:cNvSpPr/>
            <p:nvPr/>
          </p:nvSpPr>
          <p:spPr>
            <a:xfrm>
              <a:off x="1038864" y="2811840"/>
              <a:ext cx="165191" cy="1313910"/>
            </a:xfrm>
            <a:custGeom>
              <a:avLst/>
              <a:gdLst/>
              <a:ahLst/>
              <a:cxnLst/>
              <a:rect l="l" t="t" r="r" b="b"/>
              <a:pathLst>
                <a:path w="8241" h="65548" extrusionOk="0">
                  <a:moveTo>
                    <a:pt x="7006" y="1"/>
                  </a:moveTo>
                  <a:cubicBezTo>
                    <a:pt x="7006" y="33"/>
                    <a:pt x="7036" y="95"/>
                    <a:pt x="7068" y="158"/>
                  </a:cubicBezTo>
                  <a:lnTo>
                    <a:pt x="7068" y="158"/>
                  </a:lnTo>
                  <a:cubicBezTo>
                    <a:pt x="7047" y="106"/>
                    <a:pt x="7027" y="53"/>
                    <a:pt x="7006" y="1"/>
                  </a:cubicBezTo>
                  <a:close/>
                  <a:moveTo>
                    <a:pt x="7068" y="158"/>
                  </a:moveTo>
                  <a:cubicBezTo>
                    <a:pt x="7071" y="167"/>
                    <a:pt x="7075" y="176"/>
                    <a:pt x="7078" y="184"/>
                  </a:cubicBezTo>
                  <a:lnTo>
                    <a:pt x="7078" y="184"/>
                  </a:lnTo>
                  <a:cubicBezTo>
                    <a:pt x="7076" y="179"/>
                    <a:pt x="7074" y="173"/>
                    <a:pt x="7073" y="168"/>
                  </a:cubicBezTo>
                  <a:cubicBezTo>
                    <a:pt x="7071" y="165"/>
                    <a:pt x="7069" y="161"/>
                    <a:pt x="7068" y="158"/>
                  </a:cubicBezTo>
                  <a:close/>
                  <a:moveTo>
                    <a:pt x="7078" y="184"/>
                  </a:moveTo>
                  <a:cubicBezTo>
                    <a:pt x="7110" y="286"/>
                    <a:pt x="7143" y="447"/>
                    <a:pt x="7206" y="668"/>
                  </a:cubicBezTo>
                  <a:cubicBezTo>
                    <a:pt x="7406" y="1302"/>
                    <a:pt x="7573" y="1936"/>
                    <a:pt x="7673" y="2603"/>
                  </a:cubicBezTo>
                  <a:cubicBezTo>
                    <a:pt x="8107" y="5004"/>
                    <a:pt x="8040" y="7440"/>
                    <a:pt x="7506" y="9841"/>
                  </a:cubicBezTo>
                  <a:cubicBezTo>
                    <a:pt x="7106" y="11476"/>
                    <a:pt x="6472" y="13044"/>
                    <a:pt x="5605" y="14478"/>
                  </a:cubicBezTo>
                  <a:cubicBezTo>
                    <a:pt x="4704" y="16046"/>
                    <a:pt x="3470" y="17580"/>
                    <a:pt x="2503" y="19381"/>
                  </a:cubicBezTo>
                  <a:cubicBezTo>
                    <a:pt x="1435" y="21283"/>
                    <a:pt x="968" y="23484"/>
                    <a:pt x="1235" y="25653"/>
                  </a:cubicBezTo>
                  <a:cubicBezTo>
                    <a:pt x="1469" y="27888"/>
                    <a:pt x="2236" y="30089"/>
                    <a:pt x="2970" y="32324"/>
                  </a:cubicBezTo>
                  <a:cubicBezTo>
                    <a:pt x="3703" y="34526"/>
                    <a:pt x="4371" y="36794"/>
                    <a:pt x="4437" y="38995"/>
                  </a:cubicBezTo>
                  <a:cubicBezTo>
                    <a:pt x="4471" y="41130"/>
                    <a:pt x="4204" y="43232"/>
                    <a:pt x="3603" y="45300"/>
                  </a:cubicBezTo>
                  <a:cubicBezTo>
                    <a:pt x="3070" y="47268"/>
                    <a:pt x="2436" y="49103"/>
                    <a:pt x="1869" y="50837"/>
                  </a:cubicBezTo>
                  <a:cubicBezTo>
                    <a:pt x="1302" y="52438"/>
                    <a:pt x="868" y="54073"/>
                    <a:pt x="535" y="55741"/>
                  </a:cubicBezTo>
                  <a:cubicBezTo>
                    <a:pt x="1" y="58143"/>
                    <a:pt x="1" y="60611"/>
                    <a:pt x="535" y="63013"/>
                  </a:cubicBezTo>
                  <a:cubicBezTo>
                    <a:pt x="701" y="63680"/>
                    <a:pt x="935" y="64280"/>
                    <a:pt x="1235" y="64914"/>
                  </a:cubicBezTo>
                  <a:cubicBezTo>
                    <a:pt x="1335" y="65081"/>
                    <a:pt x="1402" y="65248"/>
                    <a:pt x="1469" y="65348"/>
                  </a:cubicBezTo>
                  <a:cubicBezTo>
                    <a:pt x="1502" y="65414"/>
                    <a:pt x="1535" y="65481"/>
                    <a:pt x="1569" y="65548"/>
                  </a:cubicBezTo>
                  <a:cubicBezTo>
                    <a:pt x="1535" y="65481"/>
                    <a:pt x="1502" y="65414"/>
                    <a:pt x="1502" y="65381"/>
                  </a:cubicBezTo>
                  <a:cubicBezTo>
                    <a:pt x="1435" y="65248"/>
                    <a:pt x="1368" y="65114"/>
                    <a:pt x="1268" y="64914"/>
                  </a:cubicBezTo>
                  <a:cubicBezTo>
                    <a:pt x="1002" y="64280"/>
                    <a:pt x="768" y="63680"/>
                    <a:pt x="635" y="63013"/>
                  </a:cubicBezTo>
                  <a:cubicBezTo>
                    <a:pt x="101" y="60644"/>
                    <a:pt x="134" y="58176"/>
                    <a:pt x="701" y="55774"/>
                  </a:cubicBezTo>
                  <a:cubicBezTo>
                    <a:pt x="1035" y="54140"/>
                    <a:pt x="1469" y="52505"/>
                    <a:pt x="2036" y="50904"/>
                  </a:cubicBezTo>
                  <a:cubicBezTo>
                    <a:pt x="2603" y="49203"/>
                    <a:pt x="3270" y="47368"/>
                    <a:pt x="3804" y="45367"/>
                  </a:cubicBezTo>
                  <a:cubicBezTo>
                    <a:pt x="4404" y="43299"/>
                    <a:pt x="4704" y="41164"/>
                    <a:pt x="4671" y="38995"/>
                  </a:cubicBezTo>
                  <a:cubicBezTo>
                    <a:pt x="4604" y="36761"/>
                    <a:pt x="3937" y="34492"/>
                    <a:pt x="3203" y="32257"/>
                  </a:cubicBezTo>
                  <a:cubicBezTo>
                    <a:pt x="2469" y="30022"/>
                    <a:pt x="1702" y="27821"/>
                    <a:pt x="1469" y="25619"/>
                  </a:cubicBezTo>
                  <a:cubicBezTo>
                    <a:pt x="1235" y="23518"/>
                    <a:pt x="1635" y="21350"/>
                    <a:pt x="2703" y="19482"/>
                  </a:cubicBezTo>
                  <a:cubicBezTo>
                    <a:pt x="3670" y="17714"/>
                    <a:pt x="4871" y="16146"/>
                    <a:pt x="5805" y="14578"/>
                  </a:cubicBezTo>
                  <a:cubicBezTo>
                    <a:pt x="6639" y="13110"/>
                    <a:pt x="7273" y="11542"/>
                    <a:pt x="7673" y="9875"/>
                  </a:cubicBezTo>
                  <a:cubicBezTo>
                    <a:pt x="8207" y="7473"/>
                    <a:pt x="8240" y="4971"/>
                    <a:pt x="7773" y="2569"/>
                  </a:cubicBezTo>
                  <a:cubicBezTo>
                    <a:pt x="7618" y="1765"/>
                    <a:pt x="7378" y="962"/>
                    <a:pt x="7078" y="18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50"/>
            <p:cNvSpPr/>
            <p:nvPr/>
          </p:nvSpPr>
          <p:spPr>
            <a:xfrm>
              <a:off x="1085669" y="2945500"/>
              <a:ext cx="81603" cy="189987"/>
            </a:xfrm>
            <a:custGeom>
              <a:avLst/>
              <a:gdLst/>
              <a:ahLst/>
              <a:cxnLst/>
              <a:rect l="l" t="t" r="r" b="b"/>
              <a:pathLst>
                <a:path w="4071" h="9478" extrusionOk="0">
                  <a:moveTo>
                    <a:pt x="589" y="0"/>
                  </a:moveTo>
                  <a:cubicBezTo>
                    <a:pt x="495" y="0"/>
                    <a:pt x="401" y="66"/>
                    <a:pt x="401" y="171"/>
                  </a:cubicBezTo>
                  <a:cubicBezTo>
                    <a:pt x="201" y="1138"/>
                    <a:pt x="1" y="4174"/>
                    <a:pt x="2202" y="9478"/>
                  </a:cubicBezTo>
                  <a:cubicBezTo>
                    <a:pt x="2202" y="9478"/>
                    <a:pt x="4070" y="3540"/>
                    <a:pt x="735" y="71"/>
                  </a:cubicBezTo>
                  <a:cubicBezTo>
                    <a:pt x="698" y="22"/>
                    <a:pt x="643" y="0"/>
                    <a:pt x="58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50"/>
            <p:cNvSpPr/>
            <p:nvPr/>
          </p:nvSpPr>
          <p:spPr>
            <a:xfrm>
              <a:off x="1107738" y="2986372"/>
              <a:ext cx="24094" cy="149115"/>
            </a:xfrm>
            <a:custGeom>
              <a:avLst/>
              <a:gdLst/>
              <a:ahLst/>
              <a:cxnLst/>
              <a:rect l="l" t="t" r="r" b="b"/>
              <a:pathLst>
                <a:path w="1202" h="7439" extrusionOk="0">
                  <a:moveTo>
                    <a:pt x="1" y="0"/>
                  </a:moveTo>
                  <a:cubicBezTo>
                    <a:pt x="1" y="367"/>
                    <a:pt x="34" y="734"/>
                    <a:pt x="134" y="1101"/>
                  </a:cubicBezTo>
                  <a:cubicBezTo>
                    <a:pt x="234" y="1868"/>
                    <a:pt x="401" y="2735"/>
                    <a:pt x="534" y="3736"/>
                  </a:cubicBezTo>
                  <a:cubicBezTo>
                    <a:pt x="701" y="4703"/>
                    <a:pt x="835" y="5604"/>
                    <a:pt x="968" y="6338"/>
                  </a:cubicBezTo>
                  <a:cubicBezTo>
                    <a:pt x="1001" y="6705"/>
                    <a:pt x="1068" y="7072"/>
                    <a:pt x="1168" y="7439"/>
                  </a:cubicBezTo>
                  <a:cubicBezTo>
                    <a:pt x="1201" y="7072"/>
                    <a:pt x="1168" y="6672"/>
                    <a:pt x="1135" y="6338"/>
                  </a:cubicBezTo>
                  <a:cubicBezTo>
                    <a:pt x="1068" y="5637"/>
                    <a:pt x="935" y="4703"/>
                    <a:pt x="768" y="3703"/>
                  </a:cubicBezTo>
                  <a:cubicBezTo>
                    <a:pt x="601" y="2669"/>
                    <a:pt x="434" y="1735"/>
                    <a:pt x="267" y="1068"/>
                  </a:cubicBezTo>
                  <a:cubicBezTo>
                    <a:pt x="234" y="701"/>
                    <a:pt x="134" y="36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50"/>
            <p:cNvSpPr/>
            <p:nvPr/>
          </p:nvSpPr>
          <p:spPr>
            <a:xfrm>
              <a:off x="965519" y="3262873"/>
              <a:ext cx="120851" cy="153444"/>
            </a:xfrm>
            <a:custGeom>
              <a:avLst/>
              <a:gdLst/>
              <a:ahLst/>
              <a:cxnLst/>
              <a:rect l="l" t="t" r="r" b="b"/>
              <a:pathLst>
                <a:path w="6029" h="7655" extrusionOk="0">
                  <a:moveTo>
                    <a:pt x="247" y="1"/>
                  </a:moveTo>
                  <a:cubicBezTo>
                    <a:pt x="111" y="1"/>
                    <a:pt x="1" y="142"/>
                    <a:pt x="57" y="283"/>
                  </a:cubicBezTo>
                  <a:cubicBezTo>
                    <a:pt x="357" y="1217"/>
                    <a:pt x="1558" y="3986"/>
                    <a:pt x="6028" y="7655"/>
                  </a:cubicBezTo>
                  <a:cubicBezTo>
                    <a:pt x="6028" y="7655"/>
                    <a:pt x="4894" y="1550"/>
                    <a:pt x="324" y="16"/>
                  </a:cubicBezTo>
                  <a:cubicBezTo>
                    <a:pt x="298" y="6"/>
                    <a:pt x="272" y="1"/>
                    <a:pt x="24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50"/>
            <p:cNvSpPr/>
            <p:nvPr/>
          </p:nvSpPr>
          <p:spPr>
            <a:xfrm>
              <a:off x="996749" y="3295285"/>
              <a:ext cx="90283" cy="119709"/>
            </a:xfrm>
            <a:custGeom>
              <a:avLst/>
              <a:gdLst/>
              <a:ahLst/>
              <a:cxnLst/>
              <a:rect l="l" t="t" r="r" b="b"/>
              <a:pathLst>
                <a:path w="4504" h="5972" extrusionOk="0">
                  <a:moveTo>
                    <a:pt x="0" y="0"/>
                  </a:moveTo>
                  <a:lnTo>
                    <a:pt x="0" y="0"/>
                  </a:lnTo>
                  <a:cubicBezTo>
                    <a:pt x="200" y="300"/>
                    <a:pt x="401" y="601"/>
                    <a:pt x="634" y="901"/>
                  </a:cubicBezTo>
                  <a:lnTo>
                    <a:pt x="2235" y="3002"/>
                  </a:lnTo>
                  <a:lnTo>
                    <a:pt x="3836" y="5137"/>
                  </a:lnTo>
                  <a:cubicBezTo>
                    <a:pt x="4037" y="5437"/>
                    <a:pt x="4237" y="5704"/>
                    <a:pt x="4504" y="5971"/>
                  </a:cubicBezTo>
                  <a:cubicBezTo>
                    <a:pt x="4370" y="5638"/>
                    <a:pt x="4170" y="5337"/>
                    <a:pt x="3970" y="5037"/>
                  </a:cubicBezTo>
                  <a:cubicBezTo>
                    <a:pt x="3603" y="4470"/>
                    <a:pt x="3036" y="3669"/>
                    <a:pt x="2402" y="2869"/>
                  </a:cubicBezTo>
                  <a:cubicBezTo>
                    <a:pt x="1802" y="2035"/>
                    <a:pt x="1201" y="1301"/>
                    <a:pt x="734" y="767"/>
                  </a:cubicBezTo>
                  <a:cubicBezTo>
                    <a:pt x="534" y="501"/>
                    <a:pt x="267" y="2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50"/>
            <p:cNvSpPr/>
            <p:nvPr/>
          </p:nvSpPr>
          <p:spPr>
            <a:xfrm>
              <a:off x="1039545" y="3543222"/>
              <a:ext cx="85592" cy="180686"/>
            </a:xfrm>
            <a:custGeom>
              <a:avLst/>
              <a:gdLst/>
              <a:ahLst/>
              <a:cxnLst/>
              <a:rect l="l" t="t" r="r" b="b"/>
              <a:pathLst>
                <a:path w="4270" h="9014" extrusionOk="0">
                  <a:moveTo>
                    <a:pt x="214" y="0"/>
                  </a:moveTo>
                  <a:cubicBezTo>
                    <a:pt x="105" y="0"/>
                    <a:pt x="0" y="86"/>
                    <a:pt x="0" y="207"/>
                  </a:cubicBezTo>
                  <a:cubicBezTo>
                    <a:pt x="0" y="1208"/>
                    <a:pt x="367" y="4176"/>
                    <a:pt x="3569" y="9013"/>
                  </a:cubicBezTo>
                  <a:cubicBezTo>
                    <a:pt x="3569" y="9013"/>
                    <a:pt x="4270" y="2842"/>
                    <a:pt x="334" y="40"/>
                  </a:cubicBezTo>
                  <a:cubicBezTo>
                    <a:pt x="297" y="12"/>
                    <a:pt x="255" y="0"/>
                    <a:pt x="21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50"/>
            <p:cNvSpPr/>
            <p:nvPr/>
          </p:nvSpPr>
          <p:spPr>
            <a:xfrm>
              <a:off x="1060933" y="3582129"/>
              <a:ext cx="51516" cy="141778"/>
            </a:xfrm>
            <a:custGeom>
              <a:avLst/>
              <a:gdLst/>
              <a:ahLst/>
              <a:cxnLst/>
              <a:rect l="l" t="t" r="r" b="b"/>
              <a:pathLst>
                <a:path w="2570" h="7073" extrusionOk="0">
                  <a:moveTo>
                    <a:pt x="1" y="0"/>
                  </a:moveTo>
                  <a:lnTo>
                    <a:pt x="1" y="0"/>
                  </a:lnTo>
                  <a:cubicBezTo>
                    <a:pt x="67" y="334"/>
                    <a:pt x="201" y="701"/>
                    <a:pt x="334" y="1034"/>
                  </a:cubicBezTo>
                  <a:cubicBezTo>
                    <a:pt x="601" y="1768"/>
                    <a:pt x="901" y="2602"/>
                    <a:pt x="1268" y="3536"/>
                  </a:cubicBezTo>
                  <a:lnTo>
                    <a:pt x="2169" y="6038"/>
                  </a:lnTo>
                  <a:cubicBezTo>
                    <a:pt x="2269" y="6405"/>
                    <a:pt x="2402" y="6739"/>
                    <a:pt x="2569" y="7072"/>
                  </a:cubicBezTo>
                  <a:cubicBezTo>
                    <a:pt x="2536" y="6705"/>
                    <a:pt x="2469" y="6338"/>
                    <a:pt x="2336" y="5971"/>
                  </a:cubicBezTo>
                  <a:cubicBezTo>
                    <a:pt x="2135" y="5338"/>
                    <a:pt x="1835" y="4437"/>
                    <a:pt x="1502" y="3470"/>
                  </a:cubicBezTo>
                  <a:cubicBezTo>
                    <a:pt x="1168" y="2536"/>
                    <a:pt x="801" y="1635"/>
                    <a:pt x="534" y="1001"/>
                  </a:cubicBezTo>
                  <a:cubicBezTo>
                    <a:pt x="401" y="634"/>
                    <a:pt x="201" y="30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50"/>
            <p:cNvSpPr/>
            <p:nvPr/>
          </p:nvSpPr>
          <p:spPr>
            <a:xfrm>
              <a:off x="963975" y="3855463"/>
              <a:ext cx="87617" cy="178020"/>
            </a:xfrm>
            <a:custGeom>
              <a:avLst/>
              <a:gdLst/>
              <a:ahLst/>
              <a:cxnLst/>
              <a:rect l="l" t="t" r="r" b="b"/>
              <a:pathLst>
                <a:path w="4371" h="8881" extrusionOk="0">
                  <a:moveTo>
                    <a:pt x="215" y="1"/>
                  </a:moveTo>
                  <a:cubicBezTo>
                    <a:pt x="106" y="1"/>
                    <a:pt x="1" y="87"/>
                    <a:pt x="1" y="208"/>
                  </a:cubicBezTo>
                  <a:cubicBezTo>
                    <a:pt x="68" y="1208"/>
                    <a:pt x="535" y="4177"/>
                    <a:pt x="3904" y="8881"/>
                  </a:cubicBezTo>
                  <a:cubicBezTo>
                    <a:pt x="3904" y="8881"/>
                    <a:pt x="4371" y="2676"/>
                    <a:pt x="334" y="41"/>
                  </a:cubicBezTo>
                  <a:cubicBezTo>
                    <a:pt x="298" y="13"/>
                    <a:pt x="256" y="1"/>
                    <a:pt x="21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50"/>
            <p:cNvSpPr/>
            <p:nvPr/>
          </p:nvSpPr>
          <p:spPr>
            <a:xfrm>
              <a:off x="986706" y="3893047"/>
              <a:ext cx="56186" cy="139774"/>
            </a:xfrm>
            <a:custGeom>
              <a:avLst/>
              <a:gdLst/>
              <a:ahLst/>
              <a:cxnLst/>
              <a:rect l="l" t="t" r="r" b="b"/>
              <a:pathLst>
                <a:path w="2803" h="6973" extrusionOk="0">
                  <a:moveTo>
                    <a:pt x="1" y="1"/>
                  </a:moveTo>
                  <a:lnTo>
                    <a:pt x="1" y="1"/>
                  </a:lnTo>
                  <a:cubicBezTo>
                    <a:pt x="101" y="367"/>
                    <a:pt x="201" y="701"/>
                    <a:pt x="368" y="1035"/>
                  </a:cubicBezTo>
                  <a:cubicBezTo>
                    <a:pt x="668" y="1735"/>
                    <a:pt x="1002" y="2569"/>
                    <a:pt x="1369" y="3503"/>
                  </a:cubicBezTo>
                  <a:lnTo>
                    <a:pt x="2369" y="5938"/>
                  </a:lnTo>
                  <a:cubicBezTo>
                    <a:pt x="2469" y="6305"/>
                    <a:pt x="2603" y="6639"/>
                    <a:pt x="2803" y="6972"/>
                  </a:cubicBezTo>
                  <a:cubicBezTo>
                    <a:pt x="2736" y="6605"/>
                    <a:pt x="2636" y="6238"/>
                    <a:pt x="2503" y="5905"/>
                  </a:cubicBezTo>
                  <a:cubicBezTo>
                    <a:pt x="2303" y="5238"/>
                    <a:pt x="1969" y="4370"/>
                    <a:pt x="1569" y="3403"/>
                  </a:cubicBezTo>
                  <a:cubicBezTo>
                    <a:pt x="1168" y="2436"/>
                    <a:pt x="802" y="1568"/>
                    <a:pt x="501" y="968"/>
                  </a:cubicBezTo>
                  <a:cubicBezTo>
                    <a:pt x="368" y="634"/>
                    <a:pt x="201" y="3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50"/>
            <p:cNvSpPr/>
            <p:nvPr/>
          </p:nvSpPr>
          <p:spPr>
            <a:xfrm>
              <a:off x="1183288" y="2872556"/>
              <a:ext cx="113034" cy="158636"/>
            </a:xfrm>
            <a:custGeom>
              <a:avLst/>
              <a:gdLst/>
              <a:ahLst/>
              <a:cxnLst/>
              <a:rect l="l" t="t" r="r" b="b"/>
              <a:pathLst>
                <a:path w="5639" h="7914" extrusionOk="0">
                  <a:moveTo>
                    <a:pt x="5425" y="1"/>
                  </a:moveTo>
                  <a:cubicBezTo>
                    <a:pt x="5383" y="1"/>
                    <a:pt x="5341" y="13"/>
                    <a:pt x="5305" y="41"/>
                  </a:cubicBezTo>
                  <a:cubicBezTo>
                    <a:pt x="4504" y="608"/>
                    <a:pt x="2236" y="2543"/>
                    <a:pt x="1" y="7913"/>
                  </a:cubicBezTo>
                  <a:cubicBezTo>
                    <a:pt x="1" y="7913"/>
                    <a:pt x="5538" y="5044"/>
                    <a:pt x="5638" y="208"/>
                  </a:cubicBezTo>
                  <a:cubicBezTo>
                    <a:pt x="5638" y="87"/>
                    <a:pt x="5533" y="1"/>
                    <a:pt x="542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50"/>
            <p:cNvSpPr/>
            <p:nvPr/>
          </p:nvSpPr>
          <p:spPr>
            <a:xfrm>
              <a:off x="1183969" y="2910141"/>
              <a:ext cx="89621" cy="121052"/>
            </a:xfrm>
            <a:custGeom>
              <a:avLst/>
              <a:gdLst/>
              <a:ahLst/>
              <a:cxnLst/>
              <a:rect l="l" t="t" r="r" b="b"/>
              <a:pathLst>
                <a:path w="4471" h="6039" extrusionOk="0">
                  <a:moveTo>
                    <a:pt x="4470" y="0"/>
                  </a:moveTo>
                  <a:lnTo>
                    <a:pt x="4470" y="0"/>
                  </a:lnTo>
                  <a:cubicBezTo>
                    <a:pt x="4203" y="267"/>
                    <a:pt x="3970" y="534"/>
                    <a:pt x="3770" y="868"/>
                  </a:cubicBezTo>
                  <a:lnTo>
                    <a:pt x="2202" y="3003"/>
                  </a:lnTo>
                  <a:lnTo>
                    <a:pt x="634" y="5137"/>
                  </a:lnTo>
                  <a:cubicBezTo>
                    <a:pt x="401" y="5438"/>
                    <a:pt x="200" y="5738"/>
                    <a:pt x="0" y="6038"/>
                  </a:cubicBezTo>
                  <a:cubicBezTo>
                    <a:pt x="301" y="5805"/>
                    <a:pt x="534" y="5538"/>
                    <a:pt x="768" y="5237"/>
                  </a:cubicBezTo>
                  <a:cubicBezTo>
                    <a:pt x="1201" y="4737"/>
                    <a:pt x="1768" y="4003"/>
                    <a:pt x="2402" y="3136"/>
                  </a:cubicBezTo>
                  <a:cubicBezTo>
                    <a:pt x="3002" y="2269"/>
                    <a:pt x="3536" y="1535"/>
                    <a:pt x="3903" y="934"/>
                  </a:cubicBezTo>
                  <a:cubicBezTo>
                    <a:pt x="4103" y="668"/>
                    <a:pt x="4303" y="334"/>
                    <a:pt x="44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50"/>
            <p:cNvSpPr/>
            <p:nvPr/>
          </p:nvSpPr>
          <p:spPr>
            <a:xfrm>
              <a:off x="1064942" y="3135046"/>
              <a:ext cx="122234" cy="151560"/>
            </a:xfrm>
            <a:custGeom>
              <a:avLst/>
              <a:gdLst/>
              <a:ahLst/>
              <a:cxnLst/>
              <a:rect l="l" t="t" r="r" b="b"/>
              <a:pathLst>
                <a:path w="6098" h="7561" extrusionOk="0">
                  <a:moveTo>
                    <a:pt x="5863" y="1"/>
                  </a:moveTo>
                  <a:cubicBezTo>
                    <a:pt x="5832" y="1"/>
                    <a:pt x="5800" y="8"/>
                    <a:pt x="5772" y="22"/>
                  </a:cubicBezTo>
                  <a:cubicBezTo>
                    <a:pt x="4904" y="555"/>
                    <a:pt x="2536" y="2357"/>
                    <a:pt x="1" y="7561"/>
                  </a:cubicBezTo>
                  <a:cubicBezTo>
                    <a:pt x="1" y="7561"/>
                    <a:pt x="5671" y="5025"/>
                    <a:pt x="6072" y="222"/>
                  </a:cubicBezTo>
                  <a:cubicBezTo>
                    <a:pt x="6098" y="91"/>
                    <a:pt x="5980" y="1"/>
                    <a:pt x="5863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50"/>
            <p:cNvSpPr/>
            <p:nvPr/>
          </p:nvSpPr>
          <p:spPr>
            <a:xfrm>
              <a:off x="1066285" y="3170906"/>
              <a:ext cx="95635" cy="116361"/>
            </a:xfrm>
            <a:custGeom>
              <a:avLst/>
              <a:gdLst/>
              <a:ahLst/>
              <a:cxnLst/>
              <a:rect l="l" t="t" r="r" b="b"/>
              <a:pathLst>
                <a:path w="4771" h="5805" extrusionOk="0">
                  <a:moveTo>
                    <a:pt x="4771" y="1"/>
                  </a:moveTo>
                  <a:lnTo>
                    <a:pt x="4771" y="1"/>
                  </a:lnTo>
                  <a:cubicBezTo>
                    <a:pt x="4504" y="268"/>
                    <a:pt x="4237" y="534"/>
                    <a:pt x="4037" y="835"/>
                  </a:cubicBezTo>
                  <a:lnTo>
                    <a:pt x="2369" y="2903"/>
                  </a:lnTo>
                  <a:lnTo>
                    <a:pt x="668" y="4938"/>
                  </a:lnTo>
                  <a:cubicBezTo>
                    <a:pt x="401" y="5204"/>
                    <a:pt x="201" y="5505"/>
                    <a:pt x="0" y="5805"/>
                  </a:cubicBezTo>
                  <a:cubicBezTo>
                    <a:pt x="267" y="5571"/>
                    <a:pt x="568" y="5338"/>
                    <a:pt x="801" y="5038"/>
                  </a:cubicBezTo>
                  <a:cubicBezTo>
                    <a:pt x="1268" y="4537"/>
                    <a:pt x="1868" y="3837"/>
                    <a:pt x="2536" y="3036"/>
                  </a:cubicBezTo>
                  <a:cubicBezTo>
                    <a:pt x="3203" y="2236"/>
                    <a:pt x="3803" y="1502"/>
                    <a:pt x="4170" y="935"/>
                  </a:cubicBezTo>
                  <a:cubicBezTo>
                    <a:pt x="4404" y="668"/>
                    <a:pt x="4604" y="334"/>
                    <a:pt x="47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50"/>
            <p:cNvSpPr/>
            <p:nvPr/>
          </p:nvSpPr>
          <p:spPr>
            <a:xfrm>
              <a:off x="1127803" y="3383183"/>
              <a:ext cx="80922" cy="188944"/>
            </a:xfrm>
            <a:custGeom>
              <a:avLst/>
              <a:gdLst/>
              <a:ahLst/>
              <a:cxnLst/>
              <a:rect l="l" t="t" r="r" b="b"/>
              <a:pathLst>
                <a:path w="4037" h="9426" extrusionOk="0">
                  <a:moveTo>
                    <a:pt x="2005" y="0"/>
                  </a:moveTo>
                  <a:cubicBezTo>
                    <a:pt x="1942" y="0"/>
                    <a:pt x="1879" y="27"/>
                    <a:pt x="1835" y="85"/>
                  </a:cubicBezTo>
                  <a:cubicBezTo>
                    <a:pt x="1301" y="919"/>
                    <a:pt x="0" y="3621"/>
                    <a:pt x="134" y="9425"/>
                  </a:cubicBezTo>
                  <a:cubicBezTo>
                    <a:pt x="134" y="9425"/>
                    <a:pt x="4037" y="4588"/>
                    <a:pt x="2202" y="118"/>
                  </a:cubicBezTo>
                  <a:cubicBezTo>
                    <a:pt x="2164" y="43"/>
                    <a:pt x="2085" y="0"/>
                    <a:pt x="200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50"/>
            <p:cNvSpPr/>
            <p:nvPr/>
          </p:nvSpPr>
          <p:spPr>
            <a:xfrm>
              <a:off x="1131151" y="3424997"/>
              <a:ext cx="32774" cy="146449"/>
            </a:xfrm>
            <a:custGeom>
              <a:avLst/>
              <a:gdLst/>
              <a:ahLst/>
              <a:cxnLst/>
              <a:rect l="l" t="t" r="r" b="b"/>
              <a:pathLst>
                <a:path w="1635" h="7306" extrusionOk="0">
                  <a:moveTo>
                    <a:pt x="1635" y="0"/>
                  </a:moveTo>
                  <a:lnTo>
                    <a:pt x="1635" y="0"/>
                  </a:lnTo>
                  <a:cubicBezTo>
                    <a:pt x="1501" y="334"/>
                    <a:pt x="1401" y="701"/>
                    <a:pt x="1368" y="1068"/>
                  </a:cubicBezTo>
                  <a:cubicBezTo>
                    <a:pt x="1201" y="1802"/>
                    <a:pt x="1001" y="2669"/>
                    <a:pt x="801" y="3636"/>
                  </a:cubicBezTo>
                  <a:lnTo>
                    <a:pt x="234" y="6238"/>
                  </a:lnTo>
                  <a:cubicBezTo>
                    <a:pt x="134" y="6605"/>
                    <a:pt x="67" y="6939"/>
                    <a:pt x="0" y="7306"/>
                  </a:cubicBezTo>
                  <a:cubicBezTo>
                    <a:pt x="167" y="7005"/>
                    <a:pt x="300" y="6639"/>
                    <a:pt x="400" y="6272"/>
                  </a:cubicBezTo>
                  <a:cubicBezTo>
                    <a:pt x="567" y="5638"/>
                    <a:pt x="801" y="4704"/>
                    <a:pt x="1034" y="3703"/>
                  </a:cubicBezTo>
                  <a:cubicBezTo>
                    <a:pt x="1234" y="2702"/>
                    <a:pt x="1401" y="1768"/>
                    <a:pt x="1535" y="1101"/>
                  </a:cubicBezTo>
                  <a:cubicBezTo>
                    <a:pt x="1601" y="734"/>
                    <a:pt x="1635" y="367"/>
                    <a:pt x="1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50"/>
            <p:cNvSpPr/>
            <p:nvPr/>
          </p:nvSpPr>
          <p:spPr>
            <a:xfrm>
              <a:off x="1052915" y="3753554"/>
              <a:ext cx="119027" cy="153545"/>
            </a:xfrm>
            <a:custGeom>
              <a:avLst/>
              <a:gdLst/>
              <a:ahLst/>
              <a:cxnLst/>
              <a:rect l="l" t="t" r="r" b="b"/>
              <a:pathLst>
                <a:path w="5938" h="7660" extrusionOk="0">
                  <a:moveTo>
                    <a:pt x="5726" y="0"/>
                  </a:moveTo>
                  <a:cubicBezTo>
                    <a:pt x="5696" y="0"/>
                    <a:pt x="5666" y="7"/>
                    <a:pt x="5638" y="21"/>
                  </a:cubicBezTo>
                  <a:cubicBezTo>
                    <a:pt x="4804" y="555"/>
                    <a:pt x="2435" y="2423"/>
                    <a:pt x="0" y="7660"/>
                  </a:cubicBezTo>
                  <a:cubicBezTo>
                    <a:pt x="0" y="7660"/>
                    <a:pt x="5604" y="5025"/>
                    <a:pt x="5938" y="221"/>
                  </a:cubicBezTo>
                  <a:cubicBezTo>
                    <a:pt x="5938" y="90"/>
                    <a:pt x="5835" y="0"/>
                    <a:pt x="572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50"/>
            <p:cNvSpPr/>
            <p:nvPr/>
          </p:nvSpPr>
          <p:spPr>
            <a:xfrm>
              <a:off x="1052915" y="3790076"/>
              <a:ext cx="94973" cy="118366"/>
            </a:xfrm>
            <a:custGeom>
              <a:avLst/>
              <a:gdLst/>
              <a:ahLst/>
              <a:cxnLst/>
              <a:rect l="l" t="t" r="r" b="b"/>
              <a:pathLst>
                <a:path w="4738" h="5905" extrusionOk="0">
                  <a:moveTo>
                    <a:pt x="4737" y="0"/>
                  </a:moveTo>
                  <a:lnTo>
                    <a:pt x="4737" y="0"/>
                  </a:lnTo>
                  <a:cubicBezTo>
                    <a:pt x="4470" y="267"/>
                    <a:pt x="4237" y="534"/>
                    <a:pt x="4003" y="834"/>
                  </a:cubicBezTo>
                  <a:lnTo>
                    <a:pt x="2335" y="2936"/>
                  </a:lnTo>
                  <a:lnTo>
                    <a:pt x="667" y="5004"/>
                  </a:lnTo>
                  <a:cubicBezTo>
                    <a:pt x="434" y="5271"/>
                    <a:pt x="200" y="5571"/>
                    <a:pt x="0" y="5905"/>
                  </a:cubicBezTo>
                  <a:cubicBezTo>
                    <a:pt x="301" y="5671"/>
                    <a:pt x="567" y="5404"/>
                    <a:pt x="801" y="5104"/>
                  </a:cubicBezTo>
                  <a:cubicBezTo>
                    <a:pt x="1268" y="4604"/>
                    <a:pt x="1868" y="3903"/>
                    <a:pt x="2502" y="3069"/>
                  </a:cubicBezTo>
                  <a:cubicBezTo>
                    <a:pt x="3169" y="2269"/>
                    <a:pt x="3703" y="1502"/>
                    <a:pt x="4103" y="968"/>
                  </a:cubicBezTo>
                  <a:cubicBezTo>
                    <a:pt x="4337" y="668"/>
                    <a:pt x="4570" y="334"/>
                    <a:pt x="47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50"/>
            <p:cNvSpPr/>
            <p:nvPr/>
          </p:nvSpPr>
          <p:spPr>
            <a:xfrm>
              <a:off x="828251" y="3419645"/>
              <a:ext cx="215323" cy="555667"/>
            </a:xfrm>
            <a:custGeom>
              <a:avLst/>
              <a:gdLst/>
              <a:ahLst/>
              <a:cxnLst/>
              <a:rect l="l" t="t" r="r" b="b"/>
              <a:pathLst>
                <a:path w="10742" h="27721" extrusionOk="0">
                  <a:moveTo>
                    <a:pt x="0" y="1"/>
                  </a:moveTo>
                  <a:lnTo>
                    <a:pt x="0" y="434"/>
                  </a:lnTo>
                  <a:cubicBezTo>
                    <a:pt x="0" y="801"/>
                    <a:pt x="34" y="1302"/>
                    <a:pt x="67" y="1935"/>
                  </a:cubicBezTo>
                  <a:cubicBezTo>
                    <a:pt x="134" y="3236"/>
                    <a:pt x="234" y="5104"/>
                    <a:pt x="334" y="7306"/>
                  </a:cubicBezTo>
                  <a:cubicBezTo>
                    <a:pt x="768" y="9574"/>
                    <a:pt x="1902" y="12076"/>
                    <a:pt x="3436" y="14478"/>
                  </a:cubicBezTo>
                  <a:cubicBezTo>
                    <a:pt x="4570" y="16279"/>
                    <a:pt x="5738" y="17880"/>
                    <a:pt x="6772" y="19381"/>
                  </a:cubicBezTo>
                  <a:cubicBezTo>
                    <a:pt x="7706" y="20715"/>
                    <a:pt x="8540" y="22083"/>
                    <a:pt x="9274" y="23517"/>
                  </a:cubicBezTo>
                  <a:cubicBezTo>
                    <a:pt x="9741" y="24485"/>
                    <a:pt x="10141" y="25519"/>
                    <a:pt x="10441" y="26553"/>
                  </a:cubicBezTo>
                  <a:cubicBezTo>
                    <a:pt x="10541" y="26920"/>
                    <a:pt x="10608" y="27220"/>
                    <a:pt x="10641" y="27420"/>
                  </a:cubicBezTo>
                  <a:cubicBezTo>
                    <a:pt x="10675" y="27520"/>
                    <a:pt x="10708" y="27620"/>
                    <a:pt x="10741" y="27720"/>
                  </a:cubicBezTo>
                  <a:cubicBezTo>
                    <a:pt x="10741" y="27620"/>
                    <a:pt x="10708" y="27520"/>
                    <a:pt x="10708" y="27420"/>
                  </a:cubicBezTo>
                  <a:cubicBezTo>
                    <a:pt x="10675" y="27220"/>
                    <a:pt x="10608" y="26920"/>
                    <a:pt x="10541" y="26553"/>
                  </a:cubicBezTo>
                  <a:cubicBezTo>
                    <a:pt x="10274" y="25486"/>
                    <a:pt x="9907" y="24451"/>
                    <a:pt x="9407" y="23451"/>
                  </a:cubicBezTo>
                  <a:cubicBezTo>
                    <a:pt x="8707" y="22016"/>
                    <a:pt x="7873" y="20615"/>
                    <a:pt x="6939" y="19281"/>
                  </a:cubicBezTo>
                  <a:cubicBezTo>
                    <a:pt x="5938" y="17747"/>
                    <a:pt x="4770" y="16145"/>
                    <a:pt x="3603" y="14378"/>
                  </a:cubicBezTo>
                  <a:cubicBezTo>
                    <a:pt x="2068" y="11942"/>
                    <a:pt x="934" y="9507"/>
                    <a:pt x="534" y="7272"/>
                  </a:cubicBezTo>
                  <a:cubicBezTo>
                    <a:pt x="367" y="5071"/>
                    <a:pt x="234" y="3203"/>
                    <a:pt x="134" y="1902"/>
                  </a:cubicBezTo>
                  <a:cubicBezTo>
                    <a:pt x="100" y="1268"/>
                    <a:pt x="67" y="768"/>
                    <a:pt x="34" y="401"/>
                  </a:cubicBezTo>
                  <a:cubicBezTo>
                    <a:pt x="34" y="234"/>
                    <a:pt x="0" y="10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50"/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50"/>
            <p:cNvSpPr/>
            <p:nvPr/>
          </p:nvSpPr>
          <p:spPr>
            <a:xfrm>
              <a:off x="892435" y="3550037"/>
              <a:ext cx="12067" cy="150458"/>
            </a:xfrm>
            <a:custGeom>
              <a:avLst/>
              <a:gdLst/>
              <a:ahLst/>
              <a:cxnLst/>
              <a:rect l="l" t="t" r="r" b="b"/>
              <a:pathLst>
                <a:path w="602" h="7506" extrusionOk="0">
                  <a:moveTo>
                    <a:pt x="568" y="0"/>
                  </a:moveTo>
                  <a:lnTo>
                    <a:pt x="568" y="0"/>
                  </a:lnTo>
                  <a:cubicBezTo>
                    <a:pt x="468" y="367"/>
                    <a:pt x="401" y="734"/>
                    <a:pt x="368" y="1101"/>
                  </a:cubicBezTo>
                  <a:cubicBezTo>
                    <a:pt x="301" y="1768"/>
                    <a:pt x="201" y="2702"/>
                    <a:pt x="134" y="3736"/>
                  </a:cubicBezTo>
                  <a:cubicBezTo>
                    <a:pt x="67" y="4770"/>
                    <a:pt x="34" y="5704"/>
                    <a:pt x="34" y="6405"/>
                  </a:cubicBezTo>
                  <a:cubicBezTo>
                    <a:pt x="1" y="6772"/>
                    <a:pt x="34" y="7139"/>
                    <a:pt x="101" y="7506"/>
                  </a:cubicBezTo>
                  <a:cubicBezTo>
                    <a:pt x="167" y="7139"/>
                    <a:pt x="201" y="6772"/>
                    <a:pt x="201" y="6405"/>
                  </a:cubicBezTo>
                  <a:cubicBezTo>
                    <a:pt x="234" y="5638"/>
                    <a:pt x="301" y="4737"/>
                    <a:pt x="368" y="3736"/>
                  </a:cubicBezTo>
                  <a:cubicBezTo>
                    <a:pt x="434" y="2769"/>
                    <a:pt x="501" y="1868"/>
                    <a:pt x="534" y="1101"/>
                  </a:cubicBezTo>
                  <a:cubicBezTo>
                    <a:pt x="601" y="734"/>
                    <a:pt x="601" y="367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50"/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50"/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50"/>
            <p:cNvSpPr/>
            <p:nvPr/>
          </p:nvSpPr>
          <p:spPr>
            <a:xfrm>
              <a:off x="1041550" y="3828863"/>
              <a:ext cx="22751" cy="148453"/>
            </a:xfrm>
            <a:custGeom>
              <a:avLst/>
              <a:gdLst/>
              <a:ahLst/>
              <a:cxnLst/>
              <a:rect l="l" t="t" r="r" b="b"/>
              <a:pathLst>
                <a:path w="1135" h="7406" extrusionOk="0">
                  <a:moveTo>
                    <a:pt x="1134" y="0"/>
                  </a:moveTo>
                  <a:lnTo>
                    <a:pt x="1134" y="0"/>
                  </a:lnTo>
                  <a:cubicBezTo>
                    <a:pt x="1001" y="334"/>
                    <a:pt x="901" y="701"/>
                    <a:pt x="868" y="1068"/>
                  </a:cubicBezTo>
                  <a:cubicBezTo>
                    <a:pt x="701" y="1735"/>
                    <a:pt x="534" y="2669"/>
                    <a:pt x="401" y="3670"/>
                  </a:cubicBezTo>
                  <a:cubicBezTo>
                    <a:pt x="234" y="4704"/>
                    <a:pt x="134" y="5638"/>
                    <a:pt x="67" y="6305"/>
                  </a:cubicBezTo>
                  <a:cubicBezTo>
                    <a:pt x="0" y="6672"/>
                    <a:pt x="0" y="7072"/>
                    <a:pt x="67" y="7406"/>
                  </a:cubicBezTo>
                  <a:cubicBezTo>
                    <a:pt x="167" y="7072"/>
                    <a:pt x="234" y="6705"/>
                    <a:pt x="234" y="6338"/>
                  </a:cubicBezTo>
                  <a:lnTo>
                    <a:pt x="634" y="3703"/>
                  </a:lnTo>
                  <a:cubicBezTo>
                    <a:pt x="801" y="2735"/>
                    <a:pt x="934" y="1835"/>
                    <a:pt x="1068" y="1101"/>
                  </a:cubicBezTo>
                  <a:cubicBezTo>
                    <a:pt x="1134" y="734"/>
                    <a:pt x="1134" y="367"/>
                    <a:pt x="1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50"/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50"/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50"/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50"/>
            <p:cNvSpPr/>
            <p:nvPr/>
          </p:nvSpPr>
          <p:spPr>
            <a:xfrm>
              <a:off x="760719" y="3428344"/>
              <a:ext cx="72222" cy="131736"/>
            </a:xfrm>
            <a:custGeom>
              <a:avLst/>
              <a:gdLst/>
              <a:ahLst/>
              <a:cxnLst/>
              <a:rect l="l" t="t" r="r" b="b"/>
              <a:pathLst>
                <a:path w="3603" h="6572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334"/>
                    <a:pt x="234" y="701"/>
                    <a:pt x="434" y="1001"/>
                  </a:cubicBezTo>
                  <a:cubicBezTo>
                    <a:pt x="734" y="1635"/>
                    <a:pt x="1134" y="2469"/>
                    <a:pt x="1635" y="3369"/>
                  </a:cubicBezTo>
                  <a:cubicBezTo>
                    <a:pt x="2135" y="4303"/>
                    <a:pt x="2602" y="5104"/>
                    <a:pt x="2969" y="5671"/>
                  </a:cubicBezTo>
                  <a:cubicBezTo>
                    <a:pt x="3136" y="6005"/>
                    <a:pt x="3369" y="6305"/>
                    <a:pt x="3603" y="6572"/>
                  </a:cubicBezTo>
                  <a:cubicBezTo>
                    <a:pt x="3469" y="6238"/>
                    <a:pt x="3303" y="5904"/>
                    <a:pt x="3102" y="5604"/>
                  </a:cubicBezTo>
                  <a:cubicBezTo>
                    <a:pt x="2736" y="4937"/>
                    <a:pt x="2302" y="4137"/>
                    <a:pt x="1868" y="3269"/>
                  </a:cubicBezTo>
                  <a:lnTo>
                    <a:pt x="601" y="934"/>
                  </a:lnTo>
                  <a:cubicBezTo>
                    <a:pt x="434" y="601"/>
                    <a:pt x="234" y="2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50"/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50"/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50"/>
            <p:cNvSpPr/>
            <p:nvPr/>
          </p:nvSpPr>
          <p:spPr>
            <a:xfrm>
              <a:off x="878403" y="3774702"/>
              <a:ext cx="123036" cy="86274"/>
            </a:xfrm>
            <a:custGeom>
              <a:avLst/>
              <a:gdLst/>
              <a:ahLst/>
              <a:cxnLst/>
              <a:rect l="l" t="t" r="r" b="b"/>
              <a:pathLst>
                <a:path w="6138" h="4304" extrusionOk="0">
                  <a:moveTo>
                    <a:pt x="0" y="0"/>
                  </a:moveTo>
                  <a:lnTo>
                    <a:pt x="0" y="0"/>
                  </a:lnTo>
                  <a:cubicBezTo>
                    <a:pt x="234" y="267"/>
                    <a:pt x="534" y="501"/>
                    <a:pt x="834" y="734"/>
                  </a:cubicBezTo>
                  <a:cubicBezTo>
                    <a:pt x="1368" y="1134"/>
                    <a:pt x="2102" y="1701"/>
                    <a:pt x="2969" y="2302"/>
                  </a:cubicBezTo>
                  <a:cubicBezTo>
                    <a:pt x="3803" y="2936"/>
                    <a:pt x="4570" y="3436"/>
                    <a:pt x="5170" y="3803"/>
                  </a:cubicBezTo>
                  <a:cubicBezTo>
                    <a:pt x="5471" y="4003"/>
                    <a:pt x="5804" y="4170"/>
                    <a:pt x="6138" y="4303"/>
                  </a:cubicBezTo>
                  <a:cubicBezTo>
                    <a:pt x="5871" y="4070"/>
                    <a:pt x="5571" y="3836"/>
                    <a:pt x="5237" y="3670"/>
                  </a:cubicBezTo>
                  <a:cubicBezTo>
                    <a:pt x="4637" y="3203"/>
                    <a:pt x="3903" y="2702"/>
                    <a:pt x="3102" y="2135"/>
                  </a:cubicBezTo>
                  <a:lnTo>
                    <a:pt x="934" y="601"/>
                  </a:lnTo>
                  <a:cubicBezTo>
                    <a:pt x="634" y="367"/>
                    <a:pt x="334" y="1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62" name="Google Shape;8655;p89"/>
          <p:cNvGrpSpPr/>
          <p:nvPr/>
        </p:nvGrpSpPr>
        <p:grpSpPr>
          <a:xfrm>
            <a:off x="3299387" y="2226711"/>
            <a:ext cx="533632" cy="528443"/>
            <a:chOff x="-37385100" y="3949908"/>
            <a:chExt cx="321350" cy="318225"/>
          </a:xfrm>
          <a:solidFill>
            <a:srgbClr val="305DBF"/>
          </a:solidFill>
        </p:grpSpPr>
        <p:sp>
          <p:nvSpPr>
            <p:cNvPr id="63" name="Google Shape;8656;p89"/>
            <p:cNvSpPr/>
            <p:nvPr/>
          </p:nvSpPr>
          <p:spPr>
            <a:xfrm>
              <a:off x="-37190575" y="4145233"/>
              <a:ext cx="126825" cy="122900"/>
            </a:xfrm>
            <a:custGeom>
              <a:avLst/>
              <a:gdLst/>
              <a:ahLst/>
              <a:cxnLst/>
              <a:rect l="l" t="t" r="r" b="b"/>
              <a:pathLst>
                <a:path w="5073" h="4916" extrusionOk="0">
                  <a:moveTo>
                    <a:pt x="2238" y="1"/>
                  </a:moveTo>
                  <a:cubicBezTo>
                    <a:pt x="1986" y="442"/>
                    <a:pt x="1671" y="820"/>
                    <a:pt x="1324" y="1229"/>
                  </a:cubicBezTo>
                  <a:cubicBezTo>
                    <a:pt x="946" y="1671"/>
                    <a:pt x="473" y="1986"/>
                    <a:pt x="1" y="2238"/>
                  </a:cubicBezTo>
                  <a:lnTo>
                    <a:pt x="2206" y="4443"/>
                  </a:lnTo>
                  <a:cubicBezTo>
                    <a:pt x="2521" y="4758"/>
                    <a:pt x="2923" y="4916"/>
                    <a:pt x="3325" y="4916"/>
                  </a:cubicBezTo>
                  <a:cubicBezTo>
                    <a:pt x="3726" y="4916"/>
                    <a:pt x="4128" y="4758"/>
                    <a:pt x="4443" y="4443"/>
                  </a:cubicBezTo>
                  <a:cubicBezTo>
                    <a:pt x="5073" y="3813"/>
                    <a:pt x="5073" y="2836"/>
                    <a:pt x="4443" y="2206"/>
                  </a:cubicBezTo>
                  <a:lnTo>
                    <a:pt x="223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8657;p89"/>
            <p:cNvSpPr/>
            <p:nvPr/>
          </p:nvSpPr>
          <p:spPr>
            <a:xfrm>
              <a:off x="-37385100" y="3949908"/>
              <a:ext cx="248125" cy="248950"/>
            </a:xfrm>
            <a:custGeom>
              <a:avLst/>
              <a:gdLst/>
              <a:ahLst/>
              <a:cxnLst/>
              <a:rect l="l" t="t" r="r" b="b"/>
              <a:pathLst>
                <a:path w="9925" h="9958" extrusionOk="0">
                  <a:moveTo>
                    <a:pt x="4978" y="1702"/>
                  </a:moveTo>
                  <a:cubicBezTo>
                    <a:pt x="6774" y="1702"/>
                    <a:pt x="8286" y="3214"/>
                    <a:pt x="8286" y="5010"/>
                  </a:cubicBezTo>
                  <a:cubicBezTo>
                    <a:pt x="8254" y="5892"/>
                    <a:pt x="7939" y="6711"/>
                    <a:pt x="7341" y="7310"/>
                  </a:cubicBezTo>
                  <a:cubicBezTo>
                    <a:pt x="6742" y="7908"/>
                    <a:pt x="5923" y="8318"/>
                    <a:pt x="4978" y="8318"/>
                  </a:cubicBezTo>
                  <a:cubicBezTo>
                    <a:pt x="3151" y="8318"/>
                    <a:pt x="1670" y="6837"/>
                    <a:pt x="1670" y="5010"/>
                  </a:cubicBezTo>
                  <a:cubicBezTo>
                    <a:pt x="1670" y="3214"/>
                    <a:pt x="3151" y="1702"/>
                    <a:pt x="4978" y="1702"/>
                  </a:cubicBezTo>
                  <a:close/>
                  <a:moveTo>
                    <a:pt x="4978" y="1"/>
                  </a:moveTo>
                  <a:cubicBezTo>
                    <a:pt x="2268" y="1"/>
                    <a:pt x="0" y="2269"/>
                    <a:pt x="0" y="4978"/>
                  </a:cubicBezTo>
                  <a:cubicBezTo>
                    <a:pt x="0" y="7688"/>
                    <a:pt x="2268" y="9956"/>
                    <a:pt x="4978" y="9956"/>
                  </a:cubicBezTo>
                  <a:cubicBezTo>
                    <a:pt x="5013" y="9957"/>
                    <a:pt x="5048" y="9957"/>
                    <a:pt x="5083" y="9957"/>
                  </a:cubicBezTo>
                  <a:cubicBezTo>
                    <a:pt x="6367" y="9957"/>
                    <a:pt x="7586" y="9395"/>
                    <a:pt x="8506" y="8444"/>
                  </a:cubicBezTo>
                  <a:cubicBezTo>
                    <a:pt x="9420" y="7499"/>
                    <a:pt x="9924" y="6270"/>
                    <a:pt x="9924" y="4978"/>
                  </a:cubicBezTo>
                  <a:cubicBezTo>
                    <a:pt x="9924" y="2269"/>
                    <a:pt x="7687" y="1"/>
                    <a:pt x="49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4" name="Picture 6" descr="https://cdn.discordapp.com/attachments/818564761742344234/841091326485594122/Asset_22x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811" y="3448133"/>
            <a:ext cx="2547790" cy="179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cdn.discordapp.com/attachments/509488852738768906/841103156255129641/0Fichier_1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914" y="3587625"/>
            <a:ext cx="2759075" cy="157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0" name="Oval 189"/>
          <p:cNvSpPr/>
          <p:nvPr/>
        </p:nvSpPr>
        <p:spPr>
          <a:xfrm>
            <a:off x="11420800" y="6046648"/>
            <a:ext cx="711200" cy="711200"/>
          </a:xfrm>
          <a:prstGeom prst="ellipse">
            <a:avLst/>
          </a:prstGeom>
          <a:solidFill>
            <a:srgbClr val="305DB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1" name="TextBox 190"/>
          <p:cNvSpPr txBox="1"/>
          <p:nvPr/>
        </p:nvSpPr>
        <p:spPr>
          <a:xfrm>
            <a:off x="11602228" y="6200443"/>
            <a:ext cx="653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chemeClr val="bg1"/>
                </a:solidFill>
              </a:rPr>
              <a:t>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A466A2-1CF3-45F0-9404-1B046A9697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514" y="3192710"/>
            <a:ext cx="2920675" cy="2219183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5305C39E-7AAE-44A0-86EF-6D9C0AB4089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5134" y="1800793"/>
            <a:ext cx="891434" cy="89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9617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0" grpId="0" animBg="1"/>
      <p:bldP spid="1161" grpId="0" animBg="1"/>
      <p:bldP spid="1164" grpId="0" build="p"/>
      <p:bldP spid="1169" grpId="0" build="p"/>
      <p:bldP spid="1177" grpId="0" animBg="1"/>
      <p:bldP spid="117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45"/>
          <p:cNvSpPr txBox="1">
            <a:spLocks noGrp="1"/>
          </p:cNvSpPr>
          <p:nvPr>
            <p:ph type="title"/>
          </p:nvPr>
        </p:nvSpPr>
        <p:spPr>
          <a:xfrm>
            <a:off x="1977837" y="1698542"/>
            <a:ext cx="6930040" cy="132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r>
              <a:rPr lang="en" sz="8000" dirty="0"/>
              <a:t>Visualisation</a:t>
            </a:r>
            <a:endParaRPr sz="8000" dirty="0"/>
          </a:p>
        </p:txBody>
      </p:sp>
      <p:sp>
        <p:nvSpPr>
          <p:cNvPr id="4" name="Oval 3"/>
          <p:cNvSpPr/>
          <p:nvPr/>
        </p:nvSpPr>
        <p:spPr>
          <a:xfrm>
            <a:off x="11420800" y="6046648"/>
            <a:ext cx="711200" cy="711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/>
          <p:cNvSpPr txBox="1"/>
          <p:nvPr/>
        </p:nvSpPr>
        <p:spPr>
          <a:xfrm>
            <a:off x="11602228" y="6200443"/>
            <a:ext cx="653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305DBF"/>
                </a:solidFill>
              </a:rPr>
              <a:t>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A9CA2D-847F-4305-A400-001E9C04E4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072" y="2944970"/>
            <a:ext cx="1736186" cy="173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955917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5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fr-FR" dirty="0"/>
              <a:t>Données initiales  data Set</a:t>
            </a:r>
          </a:p>
        </p:txBody>
      </p:sp>
      <p:grpSp>
        <p:nvGrpSpPr>
          <p:cNvPr id="1296" name="Google Shape;1296;p52"/>
          <p:cNvGrpSpPr/>
          <p:nvPr/>
        </p:nvGrpSpPr>
        <p:grpSpPr>
          <a:xfrm flipH="1">
            <a:off x="637668" y="5426126"/>
            <a:ext cx="743219" cy="1428209"/>
            <a:chOff x="4002401" y="6360650"/>
            <a:chExt cx="930575" cy="1788241"/>
          </a:xfrm>
        </p:grpSpPr>
        <p:sp>
          <p:nvSpPr>
            <p:cNvPr id="1297" name="Google Shape;1297;p52"/>
            <p:cNvSpPr/>
            <p:nvPr/>
          </p:nvSpPr>
          <p:spPr>
            <a:xfrm>
              <a:off x="4221834" y="6964446"/>
              <a:ext cx="536869" cy="910118"/>
            </a:xfrm>
            <a:custGeom>
              <a:avLst/>
              <a:gdLst/>
              <a:ahLst/>
              <a:cxnLst/>
              <a:rect l="l" t="t" r="r" b="b"/>
              <a:pathLst>
                <a:path w="15169" h="25715" extrusionOk="0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52"/>
            <p:cNvSpPr/>
            <p:nvPr/>
          </p:nvSpPr>
          <p:spPr>
            <a:xfrm>
              <a:off x="4002401" y="6360650"/>
              <a:ext cx="930575" cy="1788241"/>
            </a:xfrm>
            <a:custGeom>
              <a:avLst/>
              <a:gdLst/>
              <a:ahLst/>
              <a:cxnLst/>
              <a:rect l="l" t="t" r="r" b="b"/>
              <a:pathLst>
                <a:path w="26293" h="50526" extrusionOk="0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52"/>
            <p:cNvSpPr/>
            <p:nvPr/>
          </p:nvSpPr>
          <p:spPr>
            <a:xfrm>
              <a:off x="4399363" y="6562105"/>
              <a:ext cx="267886" cy="1586787"/>
            </a:xfrm>
            <a:custGeom>
              <a:avLst/>
              <a:gdLst/>
              <a:ahLst/>
              <a:cxnLst/>
              <a:rect l="l" t="t" r="r" b="b"/>
              <a:pathLst>
                <a:path w="7569" h="44834" extrusionOk="0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52"/>
            <p:cNvSpPr/>
            <p:nvPr/>
          </p:nvSpPr>
          <p:spPr>
            <a:xfrm>
              <a:off x="4278852" y="7420585"/>
              <a:ext cx="222725" cy="175370"/>
            </a:xfrm>
            <a:custGeom>
              <a:avLst/>
              <a:gdLst/>
              <a:ahLst/>
              <a:cxnLst/>
              <a:rect l="l" t="t" r="r" b="b"/>
              <a:pathLst>
                <a:path w="6293" h="4955" extrusionOk="0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52"/>
            <p:cNvSpPr/>
            <p:nvPr/>
          </p:nvSpPr>
          <p:spPr>
            <a:xfrm>
              <a:off x="4500480" y="7485106"/>
              <a:ext cx="239926" cy="106531"/>
            </a:xfrm>
            <a:custGeom>
              <a:avLst/>
              <a:gdLst/>
              <a:ahLst/>
              <a:cxnLst/>
              <a:rect l="l" t="t" r="r" b="b"/>
              <a:pathLst>
                <a:path w="6779" h="3010" extrusionOk="0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52"/>
            <p:cNvSpPr/>
            <p:nvPr/>
          </p:nvSpPr>
          <p:spPr>
            <a:xfrm>
              <a:off x="4435924" y="7833651"/>
              <a:ext cx="307702" cy="134527"/>
            </a:xfrm>
            <a:custGeom>
              <a:avLst/>
              <a:gdLst/>
              <a:ahLst/>
              <a:cxnLst/>
              <a:rect l="l" t="t" r="r" b="b"/>
              <a:pathLst>
                <a:path w="8694" h="3801" extrusionOk="0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52"/>
            <p:cNvSpPr/>
            <p:nvPr/>
          </p:nvSpPr>
          <p:spPr>
            <a:xfrm>
              <a:off x="4165914" y="7733632"/>
              <a:ext cx="276522" cy="229166"/>
            </a:xfrm>
            <a:custGeom>
              <a:avLst/>
              <a:gdLst/>
              <a:ahLst/>
              <a:cxnLst/>
              <a:rect l="l" t="t" r="r" b="b"/>
              <a:pathLst>
                <a:path w="7813" h="6475" extrusionOk="0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304" name="Google Shape;1304;p52"/>
          <p:cNvGrpSpPr/>
          <p:nvPr/>
        </p:nvGrpSpPr>
        <p:grpSpPr>
          <a:xfrm>
            <a:off x="10832184" y="5704224"/>
            <a:ext cx="890805" cy="1193624"/>
            <a:chOff x="122038" y="7256930"/>
            <a:chExt cx="668104" cy="895218"/>
          </a:xfrm>
        </p:grpSpPr>
        <p:sp>
          <p:nvSpPr>
            <p:cNvPr id="1305" name="Google Shape;1305;p52"/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52"/>
            <p:cNvSpPr/>
            <p:nvPr/>
          </p:nvSpPr>
          <p:spPr>
            <a:xfrm>
              <a:off x="457701" y="7256930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52"/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52"/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52"/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52"/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61" name="Oval 60"/>
          <p:cNvSpPr/>
          <p:nvPr/>
        </p:nvSpPr>
        <p:spPr>
          <a:xfrm>
            <a:off x="11420800" y="6046648"/>
            <a:ext cx="711200" cy="711200"/>
          </a:xfrm>
          <a:prstGeom prst="ellipse">
            <a:avLst/>
          </a:prstGeom>
          <a:solidFill>
            <a:srgbClr val="305DB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TextBox 61"/>
          <p:cNvSpPr txBox="1"/>
          <p:nvPr/>
        </p:nvSpPr>
        <p:spPr>
          <a:xfrm>
            <a:off x="11602228" y="6200443"/>
            <a:ext cx="653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chemeClr val="bg1"/>
                </a:solidFill>
              </a:rPr>
              <a:t>7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1CA1FF-2484-4B53-8DB9-B461EAC20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837" y="1890712"/>
            <a:ext cx="9835994" cy="31994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D2764B-D26D-49BB-B42F-92BC2A7D95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068" y="593367"/>
            <a:ext cx="997794" cy="99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651901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5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fr-FR" dirty="0"/>
              <a:t>Défaillance et problèmes</a:t>
            </a:r>
          </a:p>
        </p:txBody>
      </p:sp>
      <p:grpSp>
        <p:nvGrpSpPr>
          <p:cNvPr id="1296" name="Google Shape;1296;p52"/>
          <p:cNvGrpSpPr/>
          <p:nvPr/>
        </p:nvGrpSpPr>
        <p:grpSpPr>
          <a:xfrm flipH="1">
            <a:off x="637668" y="5426126"/>
            <a:ext cx="743219" cy="1428209"/>
            <a:chOff x="4002401" y="6360650"/>
            <a:chExt cx="930575" cy="1788241"/>
          </a:xfrm>
        </p:grpSpPr>
        <p:sp>
          <p:nvSpPr>
            <p:cNvPr id="1297" name="Google Shape;1297;p52"/>
            <p:cNvSpPr/>
            <p:nvPr/>
          </p:nvSpPr>
          <p:spPr>
            <a:xfrm>
              <a:off x="4221834" y="6964446"/>
              <a:ext cx="536869" cy="910118"/>
            </a:xfrm>
            <a:custGeom>
              <a:avLst/>
              <a:gdLst/>
              <a:ahLst/>
              <a:cxnLst/>
              <a:rect l="l" t="t" r="r" b="b"/>
              <a:pathLst>
                <a:path w="15169" h="25715" extrusionOk="0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52"/>
            <p:cNvSpPr/>
            <p:nvPr/>
          </p:nvSpPr>
          <p:spPr>
            <a:xfrm>
              <a:off x="4002401" y="6360650"/>
              <a:ext cx="930575" cy="1788241"/>
            </a:xfrm>
            <a:custGeom>
              <a:avLst/>
              <a:gdLst/>
              <a:ahLst/>
              <a:cxnLst/>
              <a:rect l="l" t="t" r="r" b="b"/>
              <a:pathLst>
                <a:path w="26293" h="50526" extrusionOk="0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52"/>
            <p:cNvSpPr/>
            <p:nvPr/>
          </p:nvSpPr>
          <p:spPr>
            <a:xfrm>
              <a:off x="4399363" y="6562105"/>
              <a:ext cx="267886" cy="1586787"/>
            </a:xfrm>
            <a:custGeom>
              <a:avLst/>
              <a:gdLst/>
              <a:ahLst/>
              <a:cxnLst/>
              <a:rect l="l" t="t" r="r" b="b"/>
              <a:pathLst>
                <a:path w="7569" h="44834" extrusionOk="0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52"/>
            <p:cNvSpPr/>
            <p:nvPr/>
          </p:nvSpPr>
          <p:spPr>
            <a:xfrm>
              <a:off x="4278852" y="7420585"/>
              <a:ext cx="222725" cy="175370"/>
            </a:xfrm>
            <a:custGeom>
              <a:avLst/>
              <a:gdLst/>
              <a:ahLst/>
              <a:cxnLst/>
              <a:rect l="l" t="t" r="r" b="b"/>
              <a:pathLst>
                <a:path w="6293" h="4955" extrusionOk="0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52"/>
            <p:cNvSpPr/>
            <p:nvPr/>
          </p:nvSpPr>
          <p:spPr>
            <a:xfrm>
              <a:off x="4500480" y="7485106"/>
              <a:ext cx="239926" cy="106531"/>
            </a:xfrm>
            <a:custGeom>
              <a:avLst/>
              <a:gdLst/>
              <a:ahLst/>
              <a:cxnLst/>
              <a:rect l="l" t="t" r="r" b="b"/>
              <a:pathLst>
                <a:path w="6779" h="3010" extrusionOk="0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52"/>
            <p:cNvSpPr/>
            <p:nvPr/>
          </p:nvSpPr>
          <p:spPr>
            <a:xfrm>
              <a:off x="4435924" y="7833651"/>
              <a:ext cx="307702" cy="134527"/>
            </a:xfrm>
            <a:custGeom>
              <a:avLst/>
              <a:gdLst/>
              <a:ahLst/>
              <a:cxnLst/>
              <a:rect l="l" t="t" r="r" b="b"/>
              <a:pathLst>
                <a:path w="8694" h="3801" extrusionOk="0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52"/>
            <p:cNvSpPr/>
            <p:nvPr/>
          </p:nvSpPr>
          <p:spPr>
            <a:xfrm>
              <a:off x="4165914" y="7733632"/>
              <a:ext cx="276522" cy="229166"/>
            </a:xfrm>
            <a:custGeom>
              <a:avLst/>
              <a:gdLst/>
              <a:ahLst/>
              <a:cxnLst/>
              <a:rect l="l" t="t" r="r" b="b"/>
              <a:pathLst>
                <a:path w="7813" h="6475" extrusionOk="0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304" name="Google Shape;1304;p52"/>
          <p:cNvGrpSpPr/>
          <p:nvPr/>
        </p:nvGrpSpPr>
        <p:grpSpPr>
          <a:xfrm>
            <a:off x="10832184" y="5704224"/>
            <a:ext cx="890805" cy="1193624"/>
            <a:chOff x="122038" y="7256930"/>
            <a:chExt cx="668104" cy="895218"/>
          </a:xfrm>
        </p:grpSpPr>
        <p:sp>
          <p:nvSpPr>
            <p:cNvPr id="1305" name="Google Shape;1305;p52"/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52"/>
            <p:cNvSpPr/>
            <p:nvPr/>
          </p:nvSpPr>
          <p:spPr>
            <a:xfrm>
              <a:off x="457701" y="7256930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52"/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52"/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52"/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52"/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0" name="Oval 19"/>
          <p:cNvSpPr/>
          <p:nvPr/>
        </p:nvSpPr>
        <p:spPr>
          <a:xfrm>
            <a:off x="11420800" y="6046648"/>
            <a:ext cx="711200" cy="711200"/>
          </a:xfrm>
          <a:prstGeom prst="ellipse">
            <a:avLst/>
          </a:prstGeom>
          <a:solidFill>
            <a:srgbClr val="305DB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extBox 20"/>
          <p:cNvSpPr txBox="1"/>
          <p:nvPr/>
        </p:nvSpPr>
        <p:spPr>
          <a:xfrm>
            <a:off x="11602228" y="6200443"/>
            <a:ext cx="653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chemeClr val="bg1"/>
                </a:solidFill>
              </a:rPr>
              <a:t>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159C58-9296-4CF0-9D84-FD039A9001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561" y="593367"/>
            <a:ext cx="1414714" cy="7308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64FB3A-76F3-479F-91B9-3D3498D1DA6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467" y="609754"/>
            <a:ext cx="1321617" cy="7636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FD487C-2E36-4BDC-BA91-B7AD083233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3847" y="1534250"/>
            <a:ext cx="3343275" cy="34385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85850D-0001-4CAC-9228-7425E5CA41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2987" y="1534250"/>
            <a:ext cx="2881246" cy="30799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E11C8C2-A4F3-4D1A-8719-EC48FF2843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80098" y="1633734"/>
            <a:ext cx="3457575" cy="286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385505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Retato Slideshow by Slidesgo">
  <a:themeElements>
    <a:clrScheme name="Simple Light">
      <a:dk1>
        <a:srgbClr val="263238"/>
      </a:dk1>
      <a:lt1>
        <a:srgbClr val="FFFFFF"/>
      </a:lt1>
      <a:dk2>
        <a:srgbClr val="263238"/>
      </a:dk2>
      <a:lt2>
        <a:srgbClr val="EEEEEE"/>
      </a:lt2>
      <a:accent1>
        <a:srgbClr val="F5F5F5"/>
      </a:accent1>
      <a:accent2>
        <a:srgbClr val="407BFF"/>
      </a:accent2>
      <a:accent3>
        <a:srgbClr val="305DBF"/>
      </a:accent3>
      <a:accent4>
        <a:srgbClr val="455A64"/>
      </a:accent4>
      <a:accent5>
        <a:srgbClr val="E0E0E0"/>
      </a:accent5>
      <a:accent6>
        <a:srgbClr val="203E80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Retato Slideshow by Slidesgo">
  <a:themeElements>
    <a:clrScheme name="Simple Light">
      <a:dk1>
        <a:srgbClr val="263238"/>
      </a:dk1>
      <a:lt1>
        <a:srgbClr val="FFFFFF"/>
      </a:lt1>
      <a:dk2>
        <a:srgbClr val="263238"/>
      </a:dk2>
      <a:lt2>
        <a:srgbClr val="EEEEEE"/>
      </a:lt2>
      <a:accent1>
        <a:srgbClr val="F5F5F5"/>
      </a:accent1>
      <a:accent2>
        <a:srgbClr val="407BFF"/>
      </a:accent2>
      <a:accent3>
        <a:srgbClr val="305DBF"/>
      </a:accent3>
      <a:accent4>
        <a:srgbClr val="455A64"/>
      </a:accent4>
      <a:accent5>
        <a:srgbClr val="E0E0E0"/>
      </a:accent5>
      <a:accent6>
        <a:srgbClr val="203E80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317</Words>
  <Application>Microsoft Office PowerPoint</Application>
  <PresentationFormat>Widescreen</PresentationFormat>
  <Paragraphs>80</Paragraphs>
  <Slides>37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Aharoni</vt:lpstr>
      <vt:lpstr>Arial</vt:lpstr>
      <vt:lpstr>Calibri</vt:lpstr>
      <vt:lpstr>Fredoka One</vt:lpstr>
      <vt:lpstr>Raleway</vt:lpstr>
      <vt:lpstr>Roboto</vt:lpstr>
      <vt:lpstr>Retato Slideshow by Slidesgo</vt:lpstr>
      <vt:lpstr>1_Retato Slideshow by Slidesgo</vt:lpstr>
      <vt:lpstr>analyse Film/Tv show de Netflix</vt:lpstr>
      <vt:lpstr>Team Members</vt:lpstr>
      <vt:lpstr>Objectifs</vt:lpstr>
      <vt:lpstr>Objectif</vt:lpstr>
      <vt:lpstr>Introduction</vt:lpstr>
      <vt:lpstr>Introduction</vt:lpstr>
      <vt:lpstr>Visualisation</vt:lpstr>
      <vt:lpstr>Données initiales  data Set</vt:lpstr>
      <vt:lpstr>Défaillance et problèmes</vt:lpstr>
      <vt:lpstr>PowerPoint Presentation</vt:lpstr>
      <vt:lpstr>Nettoyage et traitement des données </vt:lpstr>
      <vt:lpstr>DataSet Après Traitement </vt:lpstr>
      <vt:lpstr>PowerPoint Presentation</vt:lpstr>
      <vt:lpstr>Analyse exploratoire et visualisation </vt:lpstr>
      <vt:lpstr>Analyse et Visualisation</vt:lpstr>
      <vt:lpstr>PowerPoint Presentation</vt:lpstr>
      <vt:lpstr>PowerPoint Presentation</vt:lpstr>
      <vt:lpstr>PowerPoint Presentation</vt:lpstr>
      <vt:lpstr>PowerPoint Presentation</vt:lpstr>
      <vt:lpstr>Transformation des colonnes catégorielles</vt:lpstr>
      <vt:lpstr>PowerPoint Presentation</vt:lpstr>
      <vt:lpstr>Les Algorithmes</vt:lpstr>
      <vt:lpstr>PowerPoint Presentation</vt:lpstr>
      <vt:lpstr>PowerPoint Presentation</vt:lpstr>
      <vt:lpstr>PowerPoint Presentation</vt:lpstr>
      <vt:lpstr>Application Demonstration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  <vt:lpstr>Merci pour votre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Management System</dc:title>
  <dc:creator>Ramzi Elloumi</dc:creator>
  <cp:lastModifiedBy>med nour khammeri</cp:lastModifiedBy>
  <cp:revision>60</cp:revision>
  <dcterms:created xsi:type="dcterms:W3CDTF">2021-05-09T21:54:24Z</dcterms:created>
  <dcterms:modified xsi:type="dcterms:W3CDTF">2021-06-17T21:59:42Z</dcterms:modified>
</cp:coreProperties>
</file>