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67845D4-2270-4EAD-BA7D-1356050608D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B53D3C4-61D4-4BBA-AE18-290EB6A4C6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AMIT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MOHAMED AHMED ABDELGAWAD </a:t>
            </a:r>
          </a:p>
          <a:p>
            <a:r>
              <a:rPr lang="en-US" dirty="0" smtClean="0"/>
              <a:t>ABDELHAMID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0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17" y="2324302"/>
            <a:ext cx="2630978" cy="3507971"/>
          </a:xfrm>
        </p:spPr>
      </p:pic>
    </p:spTree>
    <p:extLst>
      <p:ext uri="{BB962C8B-B14F-4D97-AF65-F5344CB8AC3E}">
        <p14:creationId xmlns:p14="http://schemas.microsoft.com/office/powerpoint/2010/main" val="10828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The following can be shown on the graphical LCD:</a:t>
            </a:r>
          </a:p>
          <a:p>
            <a:pPr marL="457200" lvl="0" indent="-323850">
              <a:spcBef>
                <a:spcPts val="1000"/>
              </a:spcBef>
              <a:buSzPts val="1500"/>
              <a:buChar char="●"/>
            </a:pPr>
            <a:r>
              <a:rPr lang="en-US" dirty="0" smtClean="0"/>
              <a:t>The PWM shape, whether it was generated internally or from sources outside.</a:t>
            </a:r>
          </a:p>
          <a:p>
            <a:pPr marL="457200" lvl="0" indent="-323850">
              <a:spcBef>
                <a:spcPts val="1000"/>
              </a:spcBef>
              <a:buSzPts val="1500"/>
              <a:buChar char="●"/>
            </a:pPr>
            <a:r>
              <a:rPr lang="en-US" dirty="0" smtClean="0"/>
              <a:t>The generated wave's frequency, which is displayed in KHz on the LCD's upper left side.</a:t>
            </a:r>
          </a:p>
          <a:p>
            <a:pPr marL="457200" lvl="0" indent="-323850">
              <a:spcBef>
                <a:spcPts val="1000"/>
              </a:spcBef>
              <a:buSzPts val="1500"/>
              <a:buChar char="●"/>
            </a:pPr>
            <a:r>
              <a:rPr lang="en-US" dirty="0" smtClean="0"/>
              <a:t>The generated wave duty cycle, which is displayed on the LCD's upper right side.</a:t>
            </a:r>
          </a:p>
          <a:p>
            <a:pPr marL="457200" lvl="0" indent="-323850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-US" dirty="0" smtClean="0"/>
              <a:t>The duration of one cycle.</a:t>
            </a:r>
          </a:p>
        </p:txBody>
      </p:sp>
    </p:spTree>
    <p:extLst>
      <p:ext uri="{BB962C8B-B14F-4D97-AF65-F5344CB8AC3E}">
        <p14:creationId xmlns:p14="http://schemas.microsoft.com/office/powerpoint/2010/main" val="82585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PWM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method of controlling the average power or amplitude delivered by an electrical signal. The average value of </a:t>
            </a:r>
            <a:r>
              <a:rPr lang="en-US" dirty="0" smtClean="0"/>
              <a:t>voltage fed </a:t>
            </a:r>
            <a:r>
              <a:rPr lang="en-US" dirty="0"/>
              <a:t>to the load is controlled by switching the supply between 0 and 100% at a rate faster than it takes the load to change significantly. </a:t>
            </a:r>
          </a:p>
        </p:txBody>
      </p:sp>
    </p:spTree>
    <p:extLst>
      <p:ext uri="{BB962C8B-B14F-4D97-AF65-F5344CB8AC3E}">
        <p14:creationId xmlns:p14="http://schemas.microsoft.com/office/powerpoint/2010/main" val="14718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2457013"/>
            <a:ext cx="3090863" cy="19503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46150"/>
          </a:xfrm>
        </p:spPr>
        <p:txBody>
          <a:bodyPr/>
          <a:lstStyle/>
          <a:p>
            <a:pPr algn="ctr"/>
            <a:r>
              <a:rPr lang="en-US" dirty="0" smtClean="0"/>
              <a:t>DUTY CYCLE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/>
              <a:t>The term </a:t>
            </a:r>
            <a:r>
              <a:rPr lang="en-US" sz="2000" i="1" dirty="0"/>
              <a:t>duty cycle</a:t>
            </a:r>
            <a:r>
              <a:rPr lang="en-US" sz="2000" dirty="0"/>
              <a:t> describes the proportion of 'on' time to the regular interval or 'period' of time; a low duty cycle corresponds to low power, because the power is off for most of the time. Duty cycle is expressed in percent, 100% being fully on. When a digital signal is on half of the time and off the other half of the time, the digital signal has a duty cycle of 50% </a:t>
            </a:r>
          </a:p>
        </p:txBody>
      </p:sp>
    </p:spTree>
    <p:extLst>
      <p:ext uri="{BB962C8B-B14F-4D97-AF65-F5344CB8AC3E}">
        <p14:creationId xmlns:p14="http://schemas.microsoft.com/office/powerpoint/2010/main" val="376171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3581400" cy="2895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frequency of a PWM signal?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s </a:t>
            </a:r>
            <a:r>
              <a:rPr lang="en-US" sz="2800" dirty="0"/>
              <a:t>the number of times per second that we repeat the on and off cycle</a:t>
            </a:r>
          </a:p>
        </p:txBody>
      </p:sp>
    </p:spTree>
    <p:extLst>
      <p:ext uri="{BB962C8B-B14F-4D97-AF65-F5344CB8AC3E}">
        <p14:creationId xmlns:p14="http://schemas.microsoft.com/office/powerpoint/2010/main" val="9054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/* C  code */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2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53" y="2681540"/>
            <a:ext cx="2842506" cy="15012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1371600"/>
            <a:ext cx="3304572" cy="1463153"/>
          </a:xfrm>
        </p:spPr>
        <p:txBody>
          <a:bodyPr/>
          <a:lstStyle/>
          <a:p>
            <a:r>
              <a:rPr lang="en-US" dirty="0" smtClean="0"/>
              <a:t>What I used from the course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2971800"/>
            <a:ext cx="3298784" cy="26670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I have used the </a:t>
            </a:r>
          </a:p>
          <a:p>
            <a:r>
              <a:rPr lang="en-US" sz="2400" dirty="0" smtClean="0"/>
              <a:t>1-Dio session. </a:t>
            </a:r>
          </a:p>
          <a:p>
            <a:r>
              <a:rPr lang="en-US" sz="2400" dirty="0" smtClean="0"/>
              <a:t>2-Timer session(TIMERS 2 [PWM &amp; DC MOTOR &amp; SERVO MOTOR] . </a:t>
            </a:r>
          </a:p>
          <a:p>
            <a:r>
              <a:rPr lang="en-US" sz="2400" dirty="0" smtClean="0"/>
              <a:t>3-Lcd session.</a:t>
            </a:r>
          </a:p>
          <a:p>
            <a:endParaRPr lang="en-US" sz="2400" dirty="0" smtClean="0"/>
          </a:p>
          <a:p>
            <a:r>
              <a:rPr lang="en-US" sz="2400" dirty="0" smtClean="0"/>
              <a:t>That I have took at </a:t>
            </a:r>
            <a:r>
              <a:rPr lang="en-US" sz="2400" dirty="0" err="1" smtClean="0"/>
              <a:t>amit</a:t>
            </a:r>
            <a:r>
              <a:rPr lang="en-US" sz="2400" dirty="0" smtClean="0"/>
              <a:t> 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87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lcd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62" y="3535362"/>
            <a:ext cx="2571750" cy="17145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34" y="3490326"/>
            <a:ext cx="3237257" cy="1804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55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 HAVE USED (COMPONENT)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LCD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62" y="3535362"/>
            <a:ext cx="2571750" cy="17145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Amit</a:t>
            </a:r>
            <a:r>
              <a:rPr lang="en-US" dirty="0" smtClean="0"/>
              <a:t> )ATMEGA 32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4975"/>
            <a:ext cx="2580183" cy="2835275"/>
          </a:xfrm>
        </p:spPr>
      </p:pic>
    </p:spTree>
    <p:extLst>
      <p:ext uri="{BB962C8B-B14F-4D97-AF65-F5344CB8AC3E}">
        <p14:creationId xmlns:p14="http://schemas.microsoft.com/office/powerpoint/2010/main" val="2385405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104</TotalTime>
  <Words>172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PWM AMIT FINAL PROJECT</vt:lpstr>
      <vt:lpstr>PROJECT REQUIRMENT </vt:lpstr>
      <vt:lpstr>WHAT IS PWM ??</vt:lpstr>
      <vt:lpstr>DUTY CYCLE </vt:lpstr>
      <vt:lpstr>What is the frequency of a PWM signal?</vt:lpstr>
      <vt:lpstr>/* C  code */ </vt:lpstr>
      <vt:lpstr>What I used from the course ?</vt:lpstr>
      <vt:lpstr>PowerPoint Presentation</vt:lpstr>
      <vt:lpstr>WHAT I HAVE USED (COMPONENT) ?</vt:lpstr>
      <vt:lpstr>Result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AMIT FINAL PROJECT</dc:title>
  <dc:creator>mohamed ahmed</dc:creator>
  <cp:lastModifiedBy>mohamed ahmed</cp:lastModifiedBy>
  <cp:revision>6</cp:revision>
  <dcterms:created xsi:type="dcterms:W3CDTF">2023-11-19T10:54:53Z</dcterms:created>
  <dcterms:modified xsi:type="dcterms:W3CDTF">2023-11-19T12:39:47Z</dcterms:modified>
</cp:coreProperties>
</file>