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38" r:id="rId3"/>
    <p:sldId id="439" r:id="rId4"/>
    <p:sldId id="441" r:id="rId5"/>
    <p:sldId id="440" r:id="rId6"/>
    <p:sldId id="443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94" d="100"/>
          <a:sy n="94" d="100"/>
        </p:scale>
        <p:origin x="-21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C75EF-F062-6CF7-00BB-217F6A3D2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FA2106-0CFA-AA8E-32C3-3785E9779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B48A36-3492-1E2A-591E-F9977851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67C359-1207-B1D4-ED78-FA36CBDA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2849B9-769E-60A6-DFDF-E46F9160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66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7BAF4-5A00-F2F6-FD0A-A3D28E3F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521325-D73F-0B2C-298B-15E60636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691CE7-F174-E4D9-C9CC-CE777CEE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AB589-4E7D-6D51-53E1-6A94774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724E97-4E22-9E8E-FF04-03BD2109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5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D7F36B-818D-51E2-AC57-DB5CFE00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4854FF-A384-787C-A0A9-1DFBAA18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29ED73-38E4-1998-0BD0-4A165E6A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45DEC-50FD-E0EA-8364-39968762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A2800F-999D-AFE2-0458-45B540D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304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662AB-6130-B67F-F25D-8DF7CA5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5423A-587D-E0BD-018A-48DAAA55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70E376-5AE4-D0CD-FD43-1D41D87D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8C712D-1320-15A3-BE7D-54C2A1FE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1BC89F-B57D-D784-F849-7895E215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62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BBEB7-A8EA-436B-B22D-01FD2B36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3872CC-0E3F-9E3C-8D14-FCC106EE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3A5CFA-D596-C699-F8BD-14DBFFF4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A31194-0C93-2436-F65C-18F05661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BA3AE-08F8-9287-A242-4420B49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803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25E7B-6CCE-FAB7-F0AA-E0505701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6DB447-33E3-8C25-0881-660F7BB92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867C50-A3D4-B569-9250-D329CB5FE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F0E0F1-5E96-2E50-D07C-7F69F93C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1988D6-241F-B39D-8329-49CF08F7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1656AD-1F4F-E9E3-BC68-3177B3B7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223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8C845-6139-3119-A229-CD3238F8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265C3F-C361-9D01-7C93-AED7E808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AD08865-4378-A80B-5BAF-B00F6ED9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F7846E-FF17-2115-BDBF-3D4514174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D6203A-162A-E4F9-8BE9-7DF6D1259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FBF091-930C-C845-ED79-CCE7C5D7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E4296B-F67A-574E-25C2-FB924F8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617988-8EC0-A341-87E4-1D98881F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52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0783E-6F24-195E-004D-D5B3C899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5505415-6E0E-A509-0371-FAAABF8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8819E3-CDDD-703C-0C58-FB9F447C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920523-4047-ED2D-0099-1A24AECC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7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22F596-86DC-7B54-2225-AADC88DE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12D1EFE-C4DD-B6AF-6E02-2382D8A0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F755F4E-7001-DF7B-B17B-A64DF6CF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55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4349B-111D-B153-548B-D3B3B125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A8C8E0-32E5-D747-7061-F53A62A1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B0779B-CE88-DD68-691C-B527BFD6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41EA57-28F3-14E9-0DBF-83684638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5D8F180-6655-634F-C41F-D2B80DA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1ABBFA-1941-08A0-2F11-9691ED58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4996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93BB98-7B1B-BC00-2E64-BF5D0BF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5420B4C-B740-4777-41BC-79BCE0D92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44585E-D7C9-CF18-1DF7-2CC19478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B9909D-620E-E0D3-AAE7-427F7203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66FAE6-4A98-EA22-A91E-ACDBA2BE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DBE45E-7FDA-0FBA-2205-A5B8BE52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242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386DC1A-FA39-189B-7302-0243C9ED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12025C-13D3-99D5-1FC9-4816D974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5D7E8-3DD1-91C2-0047-01E608B8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CF93-C927-1142-B5C5-721ADACA1E03}" type="datetimeFigureOut">
              <a:rPr lang="x-none" smtClean="0"/>
              <a:t>2/28/2023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C4BA5B-4617-AE18-B7D3-4033C161B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F3A79C-CE32-8354-93B2-7D79A2507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E6FB-F5EA-8041-B85C-7BF02ECB687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02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6775BC9-65DD-389D-C3CF-3EB65DAF7678}"/>
              </a:ext>
            </a:extLst>
          </p:cNvPr>
          <p:cNvGrpSpPr/>
          <p:nvPr/>
        </p:nvGrpSpPr>
        <p:grpSpPr>
          <a:xfrm>
            <a:off x="8068236" y="1447965"/>
            <a:ext cx="3730154" cy="3635024"/>
            <a:chOff x="6839423" y="1367282"/>
            <a:chExt cx="4353849" cy="4209368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F70952AE-3D3C-F6A9-CC0C-8B873152A9D0}"/>
                </a:ext>
              </a:extLst>
            </p:cNvPr>
            <p:cNvSpPr/>
            <p:nvPr/>
          </p:nvSpPr>
          <p:spPr>
            <a:xfrm rot="18840391">
              <a:off x="7888569" y="1380122"/>
              <a:ext cx="1851118" cy="18254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A8B0660-9754-17F8-4152-39369F981939}"/>
                </a:ext>
              </a:extLst>
            </p:cNvPr>
            <p:cNvSpPr/>
            <p:nvPr/>
          </p:nvSpPr>
          <p:spPr>
            <a:xfrm rot="18840391">
              <a:off x="7473339" y="2211823"/>
              <a:ext cx="1851118" cy="1825438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77F24006-F0FA-CB05-5FAB-364A28BC0561}"/>
                </a:ext>
              </a:extLst>
            </p:cNvPr>
            <p:cNvSpPr/>
            <p:nvPr/>
          </p:nvSpPr>
          <p:spPr>
            <a:xfrm rot="18840391">
              <a:off x="8042785" y="2131141"/>
              <a:ext cx="1851118" cy="1825438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E0F63F8-3EE2-DC5C-017B-F635A509C04B}"/>
                </a:ext>
              </a:extLst>
            </p:cNvPr>
            <p:cNvSpPr/>
            <p:nvPr/>
          </p:nvSpPr>
          <p:spPr>
            <a:xfrm rot="18840391" flipH="1">
              <a:off x="10529976" y="2833271"/>
              <a:ext cx="434129" cy="432770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AB1AA40-1655-CA91-1299-10B4301B49D2}"/>
                </a:ext>
              </a:extLst>
            </p:cNvPr>
            <p:cNvSpPr/>
            <p:nvPr/>
          </p:nvSpPr>
          <p:spPr>
            <a:xfrm rot="18840391" flipH="1">
              <a:off x="10114094" y="2288776"/>
              <a:ext cx="431258" cy="435743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38011B4-9A13-8A40-534F-B6C0D845CD48}"/>
                </a:ext>
              </a:extLst>
            </p:cNvPr>
            <p:cNvSpPr/>
            <p:nvPr/>
          </p:nvSpPr>
          <p:spPr>
            <a:xfrm rot="18840391" flipH="1">
              <a:off x="10056644" y="3366776"/>
              <a:ext cx="415776" cy="4517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11" name="image3.png" title="Image">
              <a:extLst>
                <a:ext uri="{FF2B5EF4-FFF2-40B4-BE49-F238E27FC236}">
                  <a16:creationId xmlns="" xmlns:a16="http://schemas.microsoft.com/office/drawing/2014/main" id="{B8F052E9-C7BE-136A-7877-B4417AA136FA}"/>
                </a:ext>
              </a:extLst>
            </p:cNvPr>
            <p:cNvPicPr preferRelativeResize="0"/>
            <p:nvPr/>
          </p:nvPicPr>
          <p:blipFill rotWithShape="1">
            <a:blip r:embed="rId2" cstate="print"/>
            <a:srcRect b="29828"/>
            <a:stretch/>
          </p:blipFill>
          <p:spPr>
            <a:xfrm>
              <a:off x="6839423" y="1871440"/>
              <a:ext cx="4257842" cy="2472242"/>
            </a:xfrm>
            <a:prstGeom prst="rect">
              <a:avLst/>
            </a:prstGeom>
            <a:noFill/>
          </p:spPr>
        </p:pic>
        <p:pic>
          <p:nvPicPr>
            <p:cNvPr id="12" name="image3.png" title="Image">
              <a:extLst>
                <a:ext uri="{FF2B5EF4-FFF2-40B4-BE49-F238E27FC236}">
                  <a16:creationId xmlns="" xmlns:a16="http://schemas.microsoft.com/office/drawing/2014/main" id="{D4805BE1-FC13-9BF6-44E9-F62E9BDBC694}"/>
                </a:ext>
              </a:extLst>
            </p:cNvPr>
            <p:cNvPicPr preferRelativeResize="0"/>
            <p:nvPr/>
          </p:nvPicPr>
          <p:blipFill rotWithShape="1">
            <a:blip r:embed="rId2" cstate="print"/>
            <a:srcRect l="1" t="65413" r="-2255"/>
            <a:stretch/>
          </p:blipFill>
          <p:spPr>
            <a:xfrm>
              <a:off x="6839423" y="4358094"/>
              <a:ext cx="4353849" cy="1218556"/>
            </a:xfrm>
            <a:prstGeom prst="rect">
              <a:avLst/>
            </a:prstGeom>
            <a:noFill/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2EBAB36-AFB5-5519-E9AD-ED8A90DA1817}"/>
              </a:ext>
            </a:extLst>
          </p:cNvPr>
          <p:cNvCxnSpPr/>
          <p:nvPr/>
        </p:nvCxnSpPr>
        <p:spPr>
          <a:xfrm>
            <a:off x="7933765" y="477370"/>
            <a:ext cx="0" cy="5903259"/>
          </a:xfrm>
          <a:prstGeom prst="line">
            <a:avLst/>
          </a:prstGeom>
          <a:ln w="47625">
            <a:gradFill>
              <a:gsLst>
                <a:gs pos="1001">
                  <a:srgbClr val="FEF8F4"/>
                </a:gs>
                <a:gs pos="1998">
                  <a:srgbClr val="FEF8F3"/>
                </a:gs>
                <a:gs pos="0">
                  <a:schemeClr val="accent1">
                    <a:lumMod val="40000"/>
                    <a:lumOff val="60000"/>
                  </a:schemeClr>
                </a:gs>
                <a:gs pos="31000">
                  <a:srgbClr val="E1AA17"/>
                </a:gs>
                <a:gs pos="65000">
                  <a:srgbClr val="089046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4;p1">
            <a:extLst>
              <a:ext uri="{FF2B5EF4-FFF2-40B4-BE49-F238E27FC236}">
                <a16:creationId xmlns="" xmlns:a16="http://schemas.microsoft.com/office/drawing/2014/main" id="{749A1E4C-DAE3-D883-33F0-565EC79DA7B2}"/>
              </a:ext>
            </a:extLst>
          </p:cNvPr>
          <p:cNvSpPr txBox="1">
            <a:spLocks/>
          </p:cNvSpPr>
          <p:nvPr/>
        </p:nvSpPr>
        <p:spPr>
          <a:xfrm>
            <a:off x="1125702" y="385537"/>
            <a:ext cx="6265067" cy="15073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3600"/>
            </a:pPr>
            <a:r>
              <a:rPr lang="en-US" sz="3700" b="1" dirty="0">
                <a:solidFill>
                  <a:srgbClr val="0070C0"/>
                </a:solidFill>
                <a:latin typeface="ACADEMY ENGRAVED LET PLAIN:1.0" panose="02000000000000000000" pitchFamily="2" charset="0"/>
              </a:rPr>
              <a:t>Introduction to Computing &amp; Programming Project</a:t>
            </a:r>
          </a:p>
          <a:p>
            <a:pPr>
              <a:buClr>
                <a:schemeClr val="dk1"/>
              </a:buClr>
              <a:buSzPts val="3600"/>
            </a:pPr>
            <a:r>
              <a:rPr lang="en-US" sz="3700" b="1" dirty="0">
                <a:solidFill>
                  <a:srgbClr val="0070C0"/>
                </a:solidFill>
                <a:latin typeface="ACADEMY ENGRAVED LET PLAIN:1.0" panose="02000000000000000000" pitchFamily="2" charset="0"/>
              </a:rPr>
              <a:t>Fall 2022</a:t>
            </a:r>
          </a:p>
        </p:txBody>
      </p:sp>
      <p:sp>
        <p:nvSpPr>
          <p:cNvPr id="15" name="Google Shape;85;p1">
            <a:extLst>
              <a:ext uri="{FF2B5EF4-FFF2-40B4-BE49-F238E27FC236}">
                <a16:creationId xmlns="" xmlns:a16="http://schemas.microsoft.com/office/drawing/2014/main" id="{8387E1F7-3921-B48A-A526-2981A8378903}"/>
              </a:ext>
            </a:extLst>
          </p:cNvPr>
          <p:cNvSpPr txBox="1">
            <a:spLocks/>
          </p:cNvSpPr>
          <p:nvPr/>
        </p:nvSpPr>
        <p:spPr>
          <a:xfrm>
            <a:off x="475864" y="2639648"/>
            <a:ext cx="7044863" cy="37409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sz="2800" b="1" dirty="0">
                <a:solidFill>
                  <a:srgbClr val="0070C0"/>
                </a:solidFill>
                <a:latin typeface="Times" pitchFamily="2" charset="0"/>
              </a:rPr>
              <a:t>Team Members:</a:t>
            </a:r>
          </a:p>
          <a:p>
            <a:pPr marL="0" indent="-228600">
              <a:spcBef>
                <a:spcPts val="0"/>
              </a:spcBef>
              <a:spcAft>
                <a:spcPts val="600"/>
              </a:spcAft>
              <a:buSzPts val="2400"/>
              <a:buFont typeface="Wingdings 2" panose="05020102010507070707" pitchFamily="18" charset="2"/>
              <a:buChar char=""/>
            </a:pPr>
            <a:r>
              <a:rPr lang="en-US" sz="2800" dirty="0" smtClean="0">
                <a:latin typeface="Times" pitchFamily="2" charset="0"/>
              </a:rPr>
              <a:t>Mahmoud Ashraf</a:t>
            </a:r>
            <a:endParaRPr lang="en-US" sz="2800" dirty="0">
              <a:latin typeface="Times" pitchFamily="2" charset="0"/>
            </a:endParaRPr>
          </a:p>
          <a:p>
            <a:pPr marL="0" indent="-228600">
              <a:spcBef>
                <a:spcPts val="0"/>
              </a:spcBef>
              <a:spcAft>
                <a:spcPts val="600"/>
              </a:spcAft>
              <a:buSzPts val="2400"/>
              <a:buFont typeface="Wingdings 2" panose="05020102010507070707" pitchFamily="18" charset="2"/>
              <a:buChar char=""/>
            </a:pPr>
            <a:r>
              <a:rPr lang="en-US" sz="2800" dirty="0" smtClean="0">
                <a:latin typeface="Times" pitchFamily="2" charset="0"/>
              </a:rPr>
              <a:t>Omar Mahmoud</a:t>
            </a:r>
          </a:p>
          <a:p>
            <a:pPr marL="0" indent="-228600">
              <a:spcBef>
                <a:spcPts val="0"/>
              </a:spcBef>
              <a:spcAft>
                <a:spcPts val="600"/>
              </a:spcAft>
              <a:buSzPts val="2400"/>
              <a:buFont typeface="Wingdings 2" panose="05020102010507070707" pitchFamily="18" charset="2"/>
              <a:buChar char=""/>
            </a:pPr>
            <a:r>
              <a:rPr lang="en-US" sz="2800" dirty="0" smtClean="0">
                <a:latin typeface="Times" pitchFamily="2" charset="0"/>
              </a:rPr>
              <a:t>Mahmoud Alaa</a:t>
            </a:r>
            <a:endParaRPr lang="en-US" sz="2800" dirty="0">
              <a:latin typeface="Times" pitchFamily="2" charset="0"/>
            </a:endParaRPr>
          </a:p>
          <a:p>
            <a:pPr marL="0" indent="-228600">
              <a:spcBef>
                <a:spcPts val="0"/>
              </a:spcBef>
              <a:spcAft>
                <a:spcPts val="600"/>
              </a:spcAft>
              <a:buSzPts val="2400"/>
              <a:buFont typeface="Wingdings 2" panose="05020102010507070707" pitchFamily="18" charset="2"/>
              <a:buChar char=""/>
            </a:pPr>
            <a:endParaRPr lang="en-US" sz="2800" dirty="0">
              <a:latin typeface="Times" pitchFamily="2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sz="2800" b="1" dirty="0">
                <a:solidFill>
                  <a:srgbClr val="0070C0"/>
                </a:solidFill>
                <a:latin typeface="Times" pitchFamily="2" charset="0"/>
              </a:rPr>
              <a:t>Course Instructor: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sz="2800" dirty="0">
                <a:solidFill>
                  <a:srgbClr val="0070C0"/>
                </a:solidFill>
                <a:latin typeface="Times" pitchFamily="2" charset="0"/>
              </a:rPr>
              <a:t>	</a:t>
            </a:r>
            <a:r>
              <a:rPr lang="en-US" sz="2800" dirty="0">
                <a:latin typeface="Times" pitchFamily="2" charset="0"/>
              </a:rPr>
              <a:t>Dr. Basma Hassan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sz="2800" b="1" dirty="0">
                <a:solidFill>
                  <a:srgbClr val="0070C0"/>
                </a:solidFill>
                <a:latin typeface="Times" pitchFamily="2" charset="0"/>
              </a:rPr>
              <a:t>Course TA: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sz="2800" b="1" dirty="0">
                <a:solidFill>
                  <a:srgbClr val="0070C0"/>
                </a:solidFill>
                <a:latin typeface="Times" pitchFamily="2" charset="0"/>
              </a:rPr>
              <a:t>	</a:t>
            </a:r>
            <a:r>
              <a:rPr lang="en-US" sz="2800" dirty="0" smtClean="0">
                <a:latin typeface="Times" pitchFamily="2" charset="0"/>
              </a:rPr>
              <a:t>Eng.Nourhan, Eng. Ammar, Eng. Nadine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endParaRPr lang="en-US" sz="2800" dirty="0">
              <a:latin typeface="Times" pitchFamily="2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endParaRPr lang="en-US" sz="2800" dirty="0">
              <a:solidFill>
                <a:srgbClr val="0070C0"/>
              </a:solidFill>
              <a:latin typeface="Times" pitchFamily="2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endParaRPr lang="en-US" sz="2800" dirty="0">
              <a:solidFill>
                <a:srgbClr val="0070C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072CE5-A114-85EC-DECB-624EE3C7A280}"/>
              </a:ext>
            </a:extLst>
          </p:cNvPr>
          <p:cNvGrpSpPr/>
          <p:nvPr/>
        </p:nvGrpSpPr>
        <p:grpSpPr>
          <a:xfrm>
            <a:off x="484094" y="748718"/>
            <a:ext cx="1371599" cy="959059"/>
            <a:chOff x="6839423" y="1367282"/>
            <a:chExt cx="4257842" cy="297640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2C2B4D87-CC15-7BF4-75C2-40A540AF5E99}"/>
                </a:ext>
              </a:extLst>
            </p:cNvPr>
            <p:cNvSpPr/>
            <p:nvPr/>
          </p:nvSpPr>
          <p:spPr>
            <a:xfrm rot="18840391">
              <a:off x="7888569" y="1380122"/>
              <a:ext cx="1851118" cy="18254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D5237EB4-CB8C-2116-F1EF-D051931D359D}"/>
                </a:ext>
              </a:extLst>
            </p:cNvPr>
            <p:cNvSpPr/>
            <p:nvPr/>
          </p:nvSpPr>
          <p:spPr>
            <a:xfrm rot="18840391">
              <a:off x="7473339" y="2211823"/>
              <a:ext cx="1851118" cy="1825438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1E78D11-D364-FE6A-992E-8FF1C156B6C4}"/>
                </a:ext>
              </a:extLst>
            </p:cNvPr>
            <p:cNvSpPr/>
            <p:nvPr/>
          </p:nvSpPr>
          <p:spPr>
            <a:xfrm rot="18840391">
              <a:off x="8042785" y="2131141"/>
              <a:ext cx="1851118" cy="1825438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3DF0339-510A-664F-7705-EB6C99D9ABB5}"/>
                </a:ext>
              </a:extLst>
            </p:cNvPr>
            <p:cNvSpPr/>
            <p:nvPr/>
          </p:nvSpPr>
          <p:spPr>
            <a:xfrm rot="18840391" flipH="1">
              <a:off x="10529976" y="2833271"/>
              <a:ext cx="434129" cy="432770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74547CE-731C-1710-078E-1D64D230A883}"/>
                </a:ext>
              </a:extLst>
            </p:cNvPr>
            <p:cNvSpPr/>
            <p:nvPr/>
          </p:nvSpPr>
          <p:spPr>
            <a:xfrm rot="18840391" flipH="1">
              <a:off x="10114094" y="2288776"/>
              <a:ext cx="431258" cy="435743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2BB12F8-F2C8-18E5-9EF6-C69C7C5C9A87}"/>
                </a:ext>
              </a:extLst>
            </p:cNvPr>
            <p:cNvSpPr/>
            <p:nvPr/>
          </p:nvSpPr>
          <p:spPr>
            <a:xfrm rot="18840391" flipH="1">
              <a:off x="10056644" y="3366776"/>
              <a:ext cx="415776" cy="4517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9" name="image3.png" title="Image">
              <a:extLst>
                <a:ext uri="{FF2B5EF4-FFF2-40B4-BE49-F238E27FC236}">
                  <a16:creationId xmlns="" xmlns:a16="http://schemas.microsoft.com/office/drawing/2014/main" id="{24765A8C-CF3F-9C97-FA5D-2B64DA7A7678}"/>
                </a:ext>
              </a:extLst>
            </p:cNvPr>
            <p:cNvPicPr preferRelativeResize="0"/>
            <p:nvPr/>
          </p:nvPicPr>
          <p:blipFill rotWithShape="1">
            <a:blip r:embed="rId2" cstate="print"/>
            <a:srcRect b="29828"/>
            <a:stretch/>
          </p:blipFill>
          <p:spPr>
            <a:xfrm>
              <a:off x="6839423" y="1871440"/>
              <a:ext cx="4257842" cy="2472242"/>
            </a:xfrm>
            <a:prstGeom prst="rect">
              <a:avLst/>
            </a:prstGeom>
            <a:noFill/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0CB14D-ECEA-5979-6936-2E3048E02C8E}"/>
              </a:ext>
            </a:extLst>
          </p:cNvPr>
          <p:cNvCxnSpPr>
            <a:cxnSpLocks/>
          </p:cNvCxnSpPr>
          <p:nvPr/>
        </p:nvCxnSpPr>
        <p:spPr>
          <a:xfrm flipH="1">
            <a:off x="1842246" y="1275091"/>
            <a:ext cx="9520519" cy="0"/>
          </a:xfrm>
          <a:prstGeom prst="line">
            <a:avLst/>
          </a:prstGeom>
          <a:ln w="47625">
            <a:gradFill>
              <a:gsLst>
                <a:gs pos="91985">
                  <a:srgbClr val="0277A4"/>
                </a:gs>
                <a:gs pos="1001">
                  <a:srgbClr val="FEF8F4"/>
                </a:gs>
                <a:gs pos="1998">
                  <a:srgbClr val="FEF8F3"/>
                </a:gs>
                <a:gs pos="0">
                  <a:schemeClr val="accent1">
                    <a:lumMod val="20000"/>
                    <a:lumOff val="80000"/>
                  </a:schemeClr>
                </a:gs>
                <a:gs pos="31000">
                  <a:srgbClr val="E1AA17"/>
                </a:gs>
                <a:gs pos="65000">
                  <a:srgbClr val="089046"/>
                </a:gs>
                <a:gs pos="100000">
                  <a:srgbClr val="00206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4CC5DB7F-051D-D71A-60E6-FB89DAEB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3" y="271476"/>
            <a:ext cx="9395887" cy="1293042"/>
          </a:xfrm>
        </p:spPr>
        <p:txBody>
          <a:bodyPr/>
          <a:lstStyle/>
          <a:p>
            <a:r>
              <a:rPr lang="x-none" dirty="0"/>
              <a:t>   The Idea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4455" y="2046866"/>
            <a:ext cx="7703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Bingo is a multiplayer board game where </a:t>
            </a:r>
            <a:r>
              <a:rPr lang="en-US" dirty="0" smtClean="0"/>
              <a:t>the first who completes </a:t>
            </a:r>
            <a:r>
              <a:rPr lang="en-US" dirty="0" smtClean="0"/>
              <a:t>five rows, columns or diagonals 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03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072CE5-A114-85EC-DECB-624EE3C7A280}"/>
              </a:ext>
            </a:extLst>
          </p:cNvPr>
          <p:cNvGrpSpPr/>
          <p:nvPr/>
        </p:nvGrpSpPr>
        <p:grpSpPr>
          <a:xfrm>
            <a:off x="484094" y="748718"/>
            <a:ext cx="1371599" cy="959059"/>
            <a:chOff x="6839423" y="1367282"/>
            <a:chExt cx="4257842" cy="297640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2C2B4D87-CC15-7BF4-75C2-40A540AF5E99}"/>
                </a:ext>
              </a:extLst>
            </p:cNvPr>
            <p:cNvSpPr/>
            <p:nvPr/>
          </p:nvSpPr>
          <p:spPr>
            <a:xfrm rot="18840391">
              <a:off x="7888569" y="1380122"/>
              <a:ext cx="1851118" cy="18254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D5237EB4-CB8C-2116-F1EF-D051931D359D}"/>
                </a:ext>
              </a:extLst>
            </p:cNvPr>
            <p:cNvSpPr/>
            <p:nvPr/>
          </p:nvSpPr>
          <p:spPr>
            <a:xfrm rot="18840391">
              <a:off x="7473339" y="2211823"/>
              <a:ext cx="1851118" cy="1825438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1E78D11-D364-FE6A-992E-8FF1C156B6C4}"/>
                </a:ext>
              </a:extLst>
            </p:cNvPr>
            <p:cNvSpPr/>
            <p:nvPr/>
          </p:nvSpPr>
          <p:spPr>
            <a:xfrm rot="18840391">
              <a:off x="8042785" y="2131141"/>
              <a:ext cx="1851118" cy="1825438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3DF0339-510A-664F-7705-EB6C99D9ABB5}"/>
                </a:ext>
              </a:extLst>
            </p:cNvPr>
            <p:cNvSpPr/>
            <p:nvPr/>
          </p:nvSpPr>
          <p:spPr>
            <a:xfrm rot="18840391" flipH="1">
              <a:off x="10529976" y="2833271"/>
              <a:ext cx="434129" cy="432770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74547CE-731C-1710-078E-1D64D230A883}"/>
                </a:ext>
              </a:extLst>
            </p:cNvPr>
            <p:cNvSpPr/>
            <p:nvPr/>
          </p:nvSpPr>
          <p:spPr>
            <a:xfrm rot="18840391" flipH="1">
              <a:off x="10114094" y="2288776"/>
              <a:ext cx="431258" cy="435743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2BB12F8-F2C8-18E5-9EF6-C69C7C5C9A87}"/>
                </a:ext>
              </a:extLst>
            </p:cNvPr>
            <p:cNvSpPr/>
            <p:nvPr/>
          </p:nvSpPr>
          <p:spPr>
            <a:xfrm rot="18840391" flipH="1">
              <a:off x="10056644" y="3366776"/>
              <a:ext cx="415776" cy="4517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9" name="image3.png" title="Image">
              <a:extLst>
                <a:ext uri="{FF2B5EF4-FFF2-40B4-BE49-F238E27FC236}">
                  <a16:creationId xmlns="" xmlns:a16="http://schemas.microsoft.com/office/drawing/2014/main" id="{24765A8C-CF3F-9C97-FA5D-2B64DA7A7678}"/>
                </a:ext>
              </a:extLst>
            </p:cNvPr>
            <p:cNvPicPr preferRelativeResize="0"/>
            <p:nvPr/>
          </p:nvPicPr>
          <p:blipFill rotWithShape="1">
            <a:blip r:embed="rId2" cstate="print"/>
            <a:srcRect b="29828"/>
            <a:stretch/>
          </p:blipFill>
          <p:spPr>
            <a:xfrm>
              <a:off x="6839423" y="1871440"/>
              <a:ext cx="4257842" cy="2472242"/>
            </a:xfrm>
            <a:prstGeom prst="rect">
              <a:avLst/>
            </a:prstGeom>
            <a:noFill/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0CB14D-ECEA-5979-6936-2E3048E02C8E}"/>
              </a:ext>
            </a:extLst>
          </p:cNvPr>
          <p:cNvCxnSpPr>
            <a:cxnSpLocks/>
          </p:cNvCxnSpPr>
          <p:nvPr/>
        </p:nvCxnSpPr>
        <p:spPr>
          <a:xfrm flipH="1">
            <a:off x="1842246" y="1275091"/>
            <a:ext cx="9520519" cy="0"/>
          </a:xfrm>
          <a:prstGeom prst="line">
            <a:avLst/>
          </a:prstGeom>
          <a:ln w="47625">
            <a:gradFill>
              <a:gsLst>
                <a:gs pos="91985">
                  <a:srgbClr val="0277A4"/>
                </a:gs>
                <a:gs pos="1001">
                  <a:srgbClr val="FEF8F4"/>
                </a:gs>
                <a:gs pos="1998">
                  <a:srgbClr val="FEF8F3"/>
                </a:gs>
                <a:gs pos="0">
                  <a:schemeClr val="accent1">
                    <a:lumMod val="20000"/>
                    <a:lumOff val="80000"/>
                  </a:schemeClr>
                </a:gs>
                <a:gs pos="31000">
                  <a:srgbClr val="E1AA17"/>
                </a:gs>
                <a:gs pos="65000">
                  <a:srgbClr val="089046"/>
                </a:gs>
                <a:gs pos="100000">
                  <a:srgbClr val="00206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4CC5DB7F-051D-D71A-60E6-FB89DAEB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3" y="271476"/>
            <a:ext cx="9395887" cy="1293042"/>
          </a:xfrm>
        </p:spPr>
        <p:txBody>
          <a:bodyPr/>
          <a:lstStyle/>
          <a:p>
            <a:r>
              <a:rPr lang="x-none" dirty="0"/>
              <a:t>  Our Implementation </a:t>
            </a:r>
          </a:p>
        </p:txBody>
      </p:sp>
      <p:sp>
        <p:nvSpPr>
          <p:cNvPr id="12" name="Title 9">
            <a:extLst>
              <a:ext uri="{FF2B5EF4-FFF2-40B4-BE49-F238E27FC236}">
                <a16:creationId xmlns="" xmlns:a16="http://schemas.microsoft.com/office/drawing/2014/main" id="{6E687FDC-FECD-EACC-1961-45EBE2E24120}"/>
              </a:ext>
            </a:extLst>
          </p:cNvPr>
          <p:cNvSpPr txBox="1">
            <a:spLocks/>
          </p:cNvSpPr>
          <p:nvPr/>
        </p:nvSpPr>
        <p:spPr>
          <a:xfrm>
            <a:off x="1169893" y="2605635"/>
            <a:ext cx="9395887" cy="3147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800" dirty="0" smtClean="0"/>
              <a:t>In this project we used: </a:t>
            </a:r>
          </a:p>
          <a:p>
            <a:pPr marL="457200" indent="-457200">
              <a:lnSpc>
                <a:spcPct val="220000"/>
              </a:lnSpc>
              <a:buFont typeface="Arial" pitchFamily="34" charset="0"/>
              <a:buChar char="•"/>
            </a:pPr>
            <a:r>
              <a:rPr lang="en-US" sz="1800" dirty="0" smtClean="0"/>
              <a:t>multi-dimensional arrays to represent both the computer’s and player’s boards.</a:t>
            </a:r>
          </a:p>
          <a:p>
            <a:pPr marL="457200" indent="-457200">
              <a:lnSpc>
                <a:spcPct val="220000"/>
              </a:lnSpc>
              <a:buFont typeface="Arial" pitchFamily="34" charset="0"/>
              <a:buChar char="•"/>
            </a:pPr>
            <a:r>
              <a:rPr lang="en-US" sz="1800" dirty="0" smtClean="0"/>
              <a:t>Files to store game status (boards, player name, scores)</a:t>
            </a:r>
          </a:p>
          <a:p>
            <a:pPr marL="457200" indent="-457200">
              <a:lnSpc>
                <a:spcPct val="220000"/>
              </a:lnSpc>
              <a:buFont typeface="Arial" pitchFamily="34" charset="0"/>
              <a:buChar char="•"/>
            </a:pPr>
            <a:r>
              <a:rPr lang="en-US" sz="1800" dirty="0" smtClean="0"/>
              <a:t>Functions and modules to achieve code modularity and readability.</a:t>
            </a:r>
          </a:p>
          <a:p>
            <a:pPr>
              <a:lnSpc>
                <a:spcPct val="220000"/>
              </a:lnSpc>
            </a:pPr>
            <a:endParaRPr lang="en-US" sz="1800" dirty="0" smtClean="0"/>
          </a:p>
          <a:p>
            <a:endParaRPr lang="en-US" sz="1800" dirty="0"/>
          </a:p>
          <a:p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72701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072CE5-A114-85EC-DECB-624EE3C7A280}"/>
              </a:ext>
            </a:extLst>
          </p:cNvPr>
          <p:cNvGrpSpPr/>
          <p:nvPr/>
        </p:nvGrpSpPr>
        <p:grpSpPr>
          <a:xfrm>
            <a:off x="484094" y="748718"/>
            <a:ext cx="1371599" cy="959059"/>
            <a:chOff x="6839423" y="1367282"/>
            <a:chExt cx="4257842" cy="297640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2C2B4D87-CC15-7BF4-75C2-40A540AF5E99}"/>
                </a:ext>
              </a:extLst>
            </p:cNvPr>
            <p:cNvSpPr/>
            <p:nvPr/>
          </p:nvSpPr>
          <p:spPr>
            <a:xfrm rot="18840391">
              <a:off x="7888569" y="1380122"/>
              <a:ext cx="1851118" cy="18254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D5237EB4-CB8C-2116-F1EF-D051931D359D}"/>
                </a:ext>
              </a:extLst>
            </p:cNvPr>
            <p:cNvSpPr/>
            <p:nvPr/>
          </p:nvSpPr>
          <p:spPr>
            <a:xfrm rot="18840391">
              <a:off x="7473339" y="2211823"/>
              <a:ext cx="1851118" cy="1825438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1E78D11-D364-FE6A-992E-8FF1C156B6C4}"/>
                </a:ext>
              </a:extLst>
            </p:cNvPr>
            <p:cNvSpPr/>
            <p:nvPr/>
          </p:nvSpPr>
          <p:spPr>
            <a:xfrm rot="18840391">
              <a:off x="8042785" y="2131141"/>
              <a:ext cx="1851118" cy="1825438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3DF0339-510A-664F-7705-EB6C99D9ABB5}"/>
                </a:ext>
              </a:extLst>
            </p:cNvPr>
            <p:cNvSpPr/>
            <p:nvPr/>
          </p:nvSpPr>
          <p:spPr>
            <a:xfrm rot="18840391" flipH="1">
              <a:off x="10529976" y="2833271"/>
              <a:ext cx="434129" cy="432770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74547CE-731C-1710-078E-1D64D230A883}"/>
                </a:ext>
              </a:extLst>
            </p:cNvPr>
            <p:cNvSpPr/>
            <p:nvPr/>
          </p:nvSpPr>
          <p:spPr>
            <a:xfrm rot="18840391" flipH="1">
              <a:off x="10114094" y="2288776"/>
              <a:ext cx="431258" cy="435743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2BB12F8-F2C8-18E5-9EF6-C69C7C5C9A87}"/>
                </a:ext>
              </a:extLst>
            </p:cNvPr>
            <p:cNvSpPr/>
            <p:nvPr/>
          </p:nvSpPr>
          <p:spPr>
            <a:xfrm rot="18840391" flipH="1">
              <a:off x="10056644" y="3366776"/>
              <a:ext cx="415776" cy="4517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9" name="image3.png" title="Image">
              <a:extLst>
                <a:ext uri="{FF2B5EF4-FFF2-40B4-BE49-F238E27FC236}">
                  <a16:creationId xmlns="" xmlns:a16="http://schemas.microsoft.com/office/drawing/2014/main" id="{24765A8C-CF3F-9C97-FA5D-2B64DA7A7678}"/>
                </a:ext>
              </a:extLst>
            </p:cNvPr>
            <p:cNvPicPr preferRelativeResize="0"/>
            <p:nvPr/>
          </p:nvPicPr>
          <p:blipFill rotWithShape="1">
            <a:blip r:embed="rId2" cstate="print"/>
            <a:srcRect b="29828"/>
            <a:stretch/>
          </p:blipFill>
          <p:spPr>
            <a:xfrm>
              <a:off x="6839423" y="1871440"/>
              <a:ext cx="4257842" cy="2472242"/>
            </a:xfrm>
            <a:prstGeom prst="rect">
              <a:avLst/>
            </a:prstGeom>
            <a:noFill/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0CB14D-ECEA-5979-6936-2E3048E02C8E}"/>
              </a:ext>
            </a:extLst>
          </p:cNvPr>
          <p:cNvCxnSpPr>
            <a:cxnSpLocks/>
          </p:cNvCxnSpPr>
          <p:nvPr/>
        </p:nvCxnSpPr>
        <p:spPr>
          <a:xfrm flipH="1">
            <a:off x="1842246" y="1275091"/>
            <a:ext cx="9520519" cy="0"/>
          </a:xfrm>
          <a:prstGeom prst="line">
            <a:avLst/>
          </a:prstGeom>
          <a:ln w="47625">
            <a:gradFill>
              <a:gsLst>
                <a:gs pos="91985">
                  <a:srgbClr val="0277A4"/>
                </a:gs>
                <a:gs pos="1001">
                  <a:srgbClr val="FEF8F4"/>
                </a:gs>
                <a:gs pos="1998">
                  <a:srgbClr val="FEF8F3"/>
                </a:gs>
                <a:gs pos="0">
                  <a:schemeClr val="accent1">
                    <a:lumMod val="20000"/>
                    <a:lumOff val="80000"/>
                  </a:schemeClr>
                </a:gs>
                <a:gs pos="31000">
                  <a:srgbClr val="E1AA17"/>
                </a:gs>
                <a:gs pos="65000">
                  <a:srgbClr val="089046"/>
                </a:gs>
                <a:gs pos="100000">
                  <a:srgbClr val="00206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4CC5DB7F-051D-D71A-60E6-FB89DAEB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3" y="271476"/>
            <a:ext cx="9395887" cy="1293042"/>
          </a:xfrm>
        </p:spPr>
        <p:txBody>
          <a:bodyPr/>
          <a:lstStyle/>
          <a:p>
            <a:r>
              <a:rPr lang="x-none" dirty="0"/>
              <a:t>  Self </a:t>
            </a:r>
            <a:r>
              <a:rPr lang="en-US" dirty="0"/>
              <a:t>Learning</a:t>
            </a:r>
            <a:r>
              <a:rPr lang="x-none" dirty="0"/>
              <a:t> </a:t>
            </a:r>
          </a:p>
        </p:txBody>
      </p:sp>
      <p:sp>
        <p:nvSpPr>
          <p:cNvPr id="11" name="Title 9">
            <a:extLst>
              <a:ext uri="{FF2B5EF4-FFF2-40B4-BE49-F238E27FC236}">
                <a16:creationId xmlns="" xmlns:a16="http://schemas.microsoft.com/office/drawing/2014/main" id="{3C0FE7B9-ABF0-F85F-8E86-83429036110D}"/>
              </a:ext>
            </a:extLst>
          </p:cNvPr>
          <p:cNvSpPr txBox="1">
            <a:spLocks/>
          </p:cNvSpPr>
          <p:nvPr/>
        </p:nvSpPr>
        <p:spPr>
          <a:xfrm>
            <a:off x="1169893" y="2469343"/>
            <a:ext cx="9395887" cy="12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We learned how to make GUI in Python using PyQt5 library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179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072CE5-A114-85EC-DECB-624EE3C7A280}"/>
              </a:ext>
            </a:extLst>
          </p:cNvPr>
          <p:cNvGrpSpPr/>
          <p:nvPr/>
        </p:nvGrpSpPr>
        <p:grpSpPr>
          <a:xfrm>
            <a:off x="484094" y="748718"/>
            <a:ext cx="1371599" cy="959059"/>
            <a:chOff x="6839423" y="1367282"/>
            <a:chExt cx="4257842" cy="297640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2C2B4D87-CC15-7BF4-75C2-40A540AF5E99}"/>
                </a:ext>
              </a:extLst>
            </p:cNvPr>
            <p:cNvSpPr/>
            <p:nvPr/>
          </p:nvSpPr>
          <p:spPr>
            <a:xfrm rot="18840391">
              <a:off x="7888569" y="1380122"/>
              <a:ext cx="1851118" cy="18254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D5237EB4-CB8C-2116-F1EF-D051931D359D}"/>
                </a:ext>
              </a:extLst>
            </p:cNvPr>
            <p:cNvSpPr/>
            <p:nvPr/>
          </p:nvSpPr>
          <p:spPr>
            <a:xfrm rot="18840391">
              <a:off x="7473339" y="2211823"/>
              <a:ext cx="1851118" cy="1825438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1E78D11-D364-FE6A-992E-8FF1C156B6C4}"/>
                </a:ext>
              </a:extLst>
            </p:cNvPr>
            <p:cNvSpPr/>
            <p:nvPr/>
          </p:nvSpPr>
          <p:spPr>
            <a:xfrm rot="18840391">
              <a:off x="8042785" y="2131141"/>
              <a:ext cx="1851118" cy="1825438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3DF0339-510A-664F-7705-EB6C99D9ABB5}"/>
                </a:ext>
              </a:extLst>
            </p:cNvPr>
            <p:cNvSpPr/>
            <p:nvPr/>
          </p:nvSpPr>
          <p:spPr>
            <a:xfrm rot="18840391" flipH="1">
              <a:off x="10529976" y="2833271"/>
              <a:ext cx="434129" cy="432770"/>
            </a:xfrm>
            <a:prstGeom prst="rect">
              <a:avLst/>
            </a:prstGeom>
            <a:solidFill>
              <a:srgbClr val="E1AA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74547CE-731C-1710-078E-1D64D230A883}"/>
                </a:ext>
              </a:extLst>
            </p:cNvPr>
            <p:cNvSpPr/>
            <p:nvPr/>
          </p:nvSpPr>
          <p:spPr>
            <a:xfrm rot="18840391" flipH="1">
              <a:off x="10114094" y="2288776"/>
              <a:ext cx="431258" cy="435743"/>
            </a:xfrm>
            <a:prstGeom prst="rect">
              <a:avLst/>
            </a:prstGeom>
            <a:solidFill>
              <a:srgbClr val="089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2BB12F8-F2C8-18E5-9EF6-C69C7C5C9A87}"/>
                </a:ext>
              </a:extLst>
            </p:cNvPr>
            <p:cNvSpPr/>
            <p:nvPr/>
          </p:nvSpPr>
          <p:spPr>
            <a:xfrm rot="18840391" flipH="1">
              <a:off x="10056644" y="3366776"/>
              <a:ext cx="415776" cy="4517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9" name="image3.png" title="Image">
              <a:extLst>
                <a:ext uri="{FF2B5EF4-FFF2-40B4-BE49-F238E27FC236}">
                  <a16:creationId xmlns="" xmlns:a16="http://schemas.microsoft.com/office/drawing/2014/main" id="{24765A8C-CF3F-9C97-FA5D-2B64DA7A7678}"/>
                </a:ext>
              </a:extLst>
            </p:cNvPr>
            <p:cNvPicPr preferRelativeResize="0"/>
            <p:nvPr/>
          </p:nvPicPr>
          <p:blipFill rotWithShape="1">
            <a:blip r:embed="rId2" cstate="print"/>
            <a:srcRect b="29828"/>
            <a:stretch/>
          </p:blipFill>
          <p:spPr>
            <a:xfrm>
              <a:off x="6839423" y="1871440"/>
              <a:ext cx="4257842" cy="2472242"/>
            </a:xfrm>
            <a:prstGeom prst="rect">
              <a:avLst/>
            </a:prstGeom>
            <a:noFill/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0CB14D-ECEA-5979-6936-2E3048E02C8E}"/>
              </a:ext>
            </a:extLst>
          </p:cNvPr>
          <p:cNvCxnSpPr>
            <a:cxnSpLocks/>
          </p:cNvCxnSpPr>
          <p:nvPr/>
        </p:nvCxnSpPr>
        <p:spPr>
          <a:xfrm flipH="1">
            <a:off x="1842246" y="1275091"/>
            <a:ext cx="9520519" cy="0"/>
          </a:xfrm>
          <a:prstGeom prst="line">
            <a:avLst/>
          </a:prstGeom>
          <a:ln w="47625">
            <a:gradFill>
              <a:gsLst>
                <a:gs pos="91985">
                  <a:srgbClr val="0277A4"/>
                </a:gs>
                <a:gs pos="1001">
                  <a:srgbClr val="FEF8F4"/>
                </a:gs>
                <a:gs pos="1998">
                  <a:srgbClr val="FEF8F3"/>
                </a:gs>
                <a:gs pos="0">
                  <a:schemeClr val="accent1">
                    <a:lumMod val="20000"/>
                    <a:lumOff val="80000"/>
                  </a:schemeClr>
                </a:gs>
                <a:gs pos="31000">
                  <a:srgbClr val="E1AA17"/>
                </a:gs>
                <a:gs pos="65000">
                  <a:srgbClr val="089046"/>
                </a:gs>
                <a:gs pos="100000">
                  <a:srgbClr val="00206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4CC5DB7F-051D-D71A-60E6-FB89DAEB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3" y="271476"/>
            <a:ext cx="9395887" cy="1293042"/>
          </a:xfrm>
        </p:spPr>
        <p:txBody>
          <a:bodyPr/>
          <a:lstStyle/>
          <a:p>
            <a:r>
              <a:rPr lang="x-none" dirty="0"/>
              <a:t>  What’s Next?</a:t>
            </a:r>
          </a:p>
        </p:txBody>
      </p:sp>
      <p:sp>
        <p:nvSpPr>
          <p:cNvPr id="11" name="Title 9">
            <a:extLst>
              <a:ext uri="{FF2B5EF4-FFF2-40B4-BE49-F238E27FC236}">
                <a16:creationId xmlns="" xmlns:a16="http://schemas.microsoft.com/office/drawing/2014/main" id="{61BD647D-0227-6414-3B4D-54AB7F607B45}"/>
              </a:ext>
            </a:extLst>
          </p:cNvPr>
          <p:cNvSpPr txBox="1">
            <a:spLocks/>
          </p:cNvSpPr>
          <p:nvPr/>
        </p:nvSpPr>
        <p:spPr>
          <a:xfrm>
            <a:off x="1966878" y="1649115"/>
            <a:ext cx="9395887" cy="12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We intend to improve the game by adding:</a:t>
            </a:r>
            <a:endParaRPr lang="x-none" dirty="0"/>
          </a:p>
        </p:txBody>
      </p:sp>
      <p:sp>
        <p:nvSpPr>
          <p:cNvPr id="12" name="Title 9">
            <a:extLst>
              <a:ext uri="{FF2B5EF4-FFF2-40B4-BE49-F238E27FC236}">
                <a16:creationId xmlns="" xmlns:a16="http://schemas.microsoft.com/office/drawing/2014/main" id="{5503BFA1-B3FC-3B5E-07AE-016E88EEA172}"/>
              </a:ext>
            </a:extLst>
          </p:cNvPr>
          <p:cNvSpPr txBox="1">
            <a:spLocks/>
          </p:cNvSpPr>
          <p:nvPr/>
        </p:nvSpPr>
        <p:spPr>
          <a:xfrm>
            <a:off x="1855693" y="3032034"/>
            <a:ext cx="9395887" cy="2454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3200" dirty="0" smtClean="0"/>
              <a:t>Background music</a:t>
            </a:r>
            <a:r>
              <a:rPr lang="en-US" sz="3200" dirty="0"/>
              <a:t> </a:t>
            </a:r>
            <a:r>
              <a:rPr lang="en-US" sz="3200" dirty="0" smtClean="0"/>
              <a:t>and sound effects</a:t>
            </a:r>
          </a:p>
          <a:p>
            <a:pPr marL="457200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3200" dirty="0" smtClean="0"/>
              <a:t>Multiplayer mode</a:t>
            </a:r>
          </a:p>
          <a:p>
            <a:pPr marL="457200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3200" dirty="0" smtClean="0"/>
              <a:t>Timer</a:t>
            </a:r>
          </a:p>
          <a:p>
            <a:pPr marL="457200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3200" dirty="0" smtClean="0"/>
              <a:t>Further improve the UI </a:t>
            </a:r>
          </a:p>
          <a:p>
            <a:endParaRPr lang="en-US" sz="3200" dirty="0" smtClean="0"/>
          </a:p>
        </p:txBody>
      </p:sp>
      <p:sp>
        <p:nvSpPr>
          <p:cNvPr id="14" name="Title 9">
            <a:extLst>
              <a:ext uri="{FF2B5EF4-FFF2-40B4-BE49-F238E27FC236}">
                <a16:creationId xmlns="" xmlns:a16="http://schemas.microsoft.com/office/drawing/2014/main" id="{259CFB5E-FB36-7E9A-19A1-5355B2179C70}"/>
              </a:ext>
            </a:extLst>
          </p:cNvPr>
          <p:cNvSpPr txBox="1">
            <a:spLocks/>
          </p:cNvSpPr>
          <p:nvPr/>
        </p:nvSpPr>
        <p:spPr>
          <a:xfrm>
            <a:off x="1169893" y="4499552"/>
            <a:ext cx="9395887" cy="12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193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0CB14D-ECEA-5979-6936-2E3048E02C8E}"/>
              </a:ext>
            </a:extLst>
          </p:cNvPr>
          <p:cNvCxnSpPr>
            <a:cxnSpLocks/>
          </p:cNvCxnSpPr>
          <p:nvPr/>
        </p:nvCxnSpPr>
        <p:spPr>
          <a:xfrm flipH="1">
            <a:off x="913559" y="1332241"/>
            <a:ext cx="9520519" cy="0"/>
          </a:xfrm>
          <a:prstGeom prst="line">
            <a:avLst/>
          </a:prstGeom>
          <a:ln w="47625">
            <a:gradFill>
              <a:gsLst>
                <a:gs pos="91985">
                  <a:srgbClr val="0277A4"/>
                </a:gs>
                <a:gs pos="1001">
                  <a:srgbClr val="FEF8F4"/>
                </a:gs>
                <a:gs pos="1998">
                  <a:srgbClr val="FEF8F3"/>
                </a:gs>
                <a:gs pos="0">
                  <a:schemeClr val="accent1">
                    <a:lumMod val="20000"/>
                    <a:lumOff val="80000"/>
                  </a:schemeClr>
                </a:gs>
                <a:gs pos="31000">
                  <a:srgbClr val="E1AA17"/>
                </a:gs>
                <a:gs pos="65000">
                  <a:srgbClr val="089046"/>
                </a:gs>
                <a:gs pos="100000">
                  <a:srgbClr val="00206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4CC5DB7F-051D-D71A-60E6-FB89DAEB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3" y="271476"/>
            <a:ext cx="9395887" cy="1293042"/>
          </a:xfrm>
        </p:spPr>
        <p:txBody>
          <a:bodyPr/>
          <a:lstStyle/>
          <a:p>
            <a:r>
              <a:rPr lang="x-none" dirty="0"/>
              <a:t>Demo</a:t>
            </a:r>
          </a:p>
        </p:txBody>
      </p:sp>
      <p:sp>
        <p:nvSpPr>
          <p:cNvPr id="14" name="Title 9">
            <a:extLst>
              <a:ext uri="{FF2B5EF4-FFF2-40B4-BE49-F238E27FC236}">
                <a16:creationId xmlns="" xmlns:a16="http://schemas.microsoft.com/office/drawing/2014/main" id="{259CFB5E-FB36-7E9A-19A1-5355B2179C70}"/>
              </a:ext>
            </a:extLst>
          </p:cNvPr>
          <p:cNvSpPr txBox="1">
            <a:spLocks/>
          </p:cNvSpPr>
          <p:nvPr/>
        </p:nvSpPr>
        <p:spPr>
          <a:xfrm>
            <a:off x="1038191" y="2625283"/>
            <a:ext cx="9395887" cy="12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4025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CIS_Project_ppt (1)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2B673D09-F4E0-E24D-8DE1-283D09E05078}" vid="{B4C1C2A1-71D5-1047-AA1D-C31EDABCE9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CIS_Project_ppt (1) (1)</Template>
  <TotalTime>40</TotalTime>
  <Words>123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CIS_Project_ppt (1) (1)</vt:lpstr>
      <vt:lpstr>PowerPoint Presentation</vt:lpstr>
      <vt:lpstr>   The Idea </vt:lpstr>
      <vt:lpstr>  Our Implementation </vt:lpstr>
      <vt:lpstr>  Self Learning </vt:lpstr>
      <vt:lpstr>  What’s Next?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5</cp:revision>
  <dcterms:created xsi:type="dcterms:W3CDTF">2023-02-28T11:39:57Z</dcterms:created>
  <dcterms:modified xsi:type="dcterms:W3CDTF">2023-02-28T17:53:59Z</dcterms:modified>
</cp:coreProperties>
</file>