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8854788-0846-45FD-91CA-AC46A6E785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1EBFEABC-8904-4060-A6CA-393803922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8BBE37E-CDF7-4B4A-8068-117B5D04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E641-41DE-4131-BE43-BEBEB6171E7E}" type="datetimeFigureOut">
              <a:rPr lang="hu-HU" smtClean="0"/>
              <a:t>2025. 10. 13.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9C278B0-B10A-482F-ACAE-2ACB8428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98D804C-A2E7-481F-BE58-7AF530D77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C352-B0A6-4D12-8939-629BB62922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099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860C07-639C-4F10-8159-BB4C83FDE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245E14B-A7F3-48EC-899E-5E88D2CD7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ECD4907-46D1-4558-887B-4ACDE852E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E641-41DE-4131-BE43-BEBEB6171E7E}" type="datetimeFigureOut">
              <a:rPr lang="hu-HU" smtClean="0"/>
              <a:t>2025. 10. 13.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FC14BBD-392D-4FED-A6BA-F83560362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3CF4FAC-69AB-4B4E-BAF7-8CD4F3EC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C352-B0A6-4D12-8939-629BB62922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6751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E2B8EEE-0103-4CE6-BA09-6CF775F72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462A610-BA31-4D3B-9973-B6877038B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62B6E9B-2627-4384-BCBB-D1BD72952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E641-41DE-4131-BE43-BEBEB6171E7E}" type="datetimeFigureOut">
              <a:rPr lang="hu-HU" smtClean="0"/>
              <a:t>2025. 10. 13.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E2C8E91-9F25-45D0-AB44-6E879376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5DE9607-F3B8-4B72-9A52-86BAC8CE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C352-B0A6-4D12-8939-629BB62922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236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D245E3-85E0-40FC-820E-A1EB9E30B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AC7D1D6-D482-47B9-8807-146965D79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EC297AE-DA5B-4B66-9B8F-FD3D51C5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E641-41DE-4131-BE43-BEBEB6171E7E}" type="datetimeFigureOut">
              <a:rPr lang="hu-HU" smtClean="0"/>
              <a:t>2025. 10. 13.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CCE3B40-4243-4234-AE9C-675E78D7D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934DDFD-17B9-4998-95FC-661B22BE7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C352-B0A6-4D12-8939-629BB62922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9266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A3D9CE5-2FC1-4623-A393-E44943710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F918B8A-9B4A-4607-B9B2-631A48972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91B1A42-DCCE-4932-883E-A415E872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E641-41DE-4131-BE43-BEBEB6171E7E}" type="datetimeFigureOut">
              <a:rPr lang="hu-HU" smtClean="0"/>
              <a:t>2025. 10. 13.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16B1383-12A7-481B-ADAF-CF464A085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DEBA8F2-4A71-4397-9A47-D932037D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C352-B0A6-4D12-8939-629BB62922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1524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34D178-CAAC-44E6-A35C-E54FB09DC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28BD77-A68F-4106-9AF2-F0C9F75FA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2C11BA0-1368-4877-81AE-56897DF33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BA48DA3-C396-443A-A0A4-826A78C0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E641-41DE-4131-BE43-BEBEB6171E7E}" type="datetimeFigureOut">
              <a:rPr lang="hu-HU" smtClean="0"/>
              <a:t>2025. 10. 13.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2E9932B-8D46-4364-9478-3B825582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CD12189-CC73-47DC-AF98-547205F4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C352-B0A6-4D12-8939-629BB62922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4681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0E18B6-67B1-4AD1-9725-9032B6DAE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18E379C-2378-4184-A991-4A1B3598B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424B4FB-0D44-417B-ADDB-81B9DD86C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CEB1A83-A25E-41F8-9B37-77ADD8DA84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9EDCF896-75D4-4202-99F3-DB66EE784C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D5300944-A019-46E5-A0E7-5EC3EE172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E641-41DE-4131-BE43-BEBEB6171E7E}" type="datetimeFigureOut">
              <a:rPr lang="hu-HU" smtClean="0"/>
              <a:t>2025. 10. 13.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6701527-4E03-42C0-A725-C59A6A7A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DA496AA-28A0-4AE6-BD93-BB76668D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C352-B0A6-4D12-8939-629BB62922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195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BD53A9-4EBD-440A-A752-00FF02A1A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B4BECCE9-9392-4C3E-B92B-51099EF0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E641-41DE-4131-BE43-BEBEB6171E7E}" type="datetimeFigureOut">
              <a:rPr lang="hu-HU" smtClean="0"/>
              <a:t>2025. 10. 13.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3C0D619-28B0-4775-A989-5B59977BA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96E36DC-FA24-437C-9433-D3E14E9A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C352-B0A6-4D12-8939-629BB62922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5730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95259ADE-CB6B-46ED-98C2-F8F76F724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E641-41DE-4131-BE43-BEBEB6171E7E}" type="datetimeFigureOut">
              <a:rPr lang="hu-HU" smtClean="0"/>
              <a:t>2025. 10. 13.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F5C6F336-8E0C-48EB-B21D-DD17F474F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DCC4FC4-8A73-42D1-ABD9-7339C47C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C352-B0A6-4D12-8939-629BB62922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83740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E5D82D4-F461-4AA9-B7F0-C6BD9843F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169381-08C7-4448-9403-2877F0F0A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563E0F6-122D-4087-9D6C-73DF6268D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9282412-4DFC-4439-8024-C065608DC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E641-41DE-4131-BE43-BEBEB6171E7E}" type="datetimeFigureOut">
              <a:rPr lang="hu-HU" smtClean="0"/>
              <a:t>2025. 10. 13.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60B4055-B0E3-4588-A96B-A61EAB4A6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21DAECF-085D-43C9-90C4-C9377766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C352-B0A6-4D12-8939-629BB62922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924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86C892-4711-4E58-BC2F-F552292D4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C9C1A10-5F74-4292-B749-4F9DBF5AF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603454E-263D-4818-975A-651E4C034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E64F365F-B0B4-4B93-B820-DFC04899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3E641-41DE-4131-BE43-BEBEB6171E7E}" type="datetimeFigureOut">
              <a:rPr lang="hu-HU" smtClean="0"/>
              <a:t>2025. 10. 13.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6B5B127-7EE3-4AD8-82F1-4F9D83400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2B8DC07-83BB-46F8-9E44-F2062EA4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0C352-B0A6-4D12-8939-629BB62922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2023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056056A-5869-4195-8ED2-308826E2B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F8D902C-0AE2-4A31-944D-B363EEA5E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FE2AB9-E776-47E5-8EAB-8E648C8178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3E641-41DE-4131-BE43-BEBEB6171E7E}" type="datetimeFigureOut">
              <a:rPr lang="hu-HU" smtClean="0"/>
              <a:t>2025. 10. 13.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AF6996B-97FD-4584-86A9-A2C8991AF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8D79B0C-B2B4-4E24-BA2C-7B106979A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0C352-B0A6-4D12-8939-629BB629224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9170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56ABC3-5A7E-4135-B79E-9B2FF59B9E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072BFD-B1AD-4B43-A3E9-F9454A2AAA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9427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Office-téma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Medovarszki János</dc:creator>
  <cp:lastModifiedBy>Medovarszki János</cp:lastModifiedBy>
  <cp:revision>1</cp:revision>
  <dcterms:created xsi:type="dcterms:W3CDTF">2025-10-13T09:08:19Z</dcterms:created>
  <dcterms:modified xsi:type="dcterms:W3CDTF">2025-10-13T09:08:35Z</dcterms:modified>
</cp:coreProperties>
</file>