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781" r:id="rId5"/>
  </p:sldMasterIdLst>
  <p:notesMasterIdLst>
    <p:notesMasterId r:id="rId27"/>
  </p:notesMasterIdLst>
  <p:sldIdLst>
    <p:sldId id="8519" r:id="rId6"/>
    <p:sldId id="8518" r:id="rId7"/>
    <p:sldId id="270" r:id="rId8"/>
    <p:sldId id="271" r:id="rId9"/>
    <p:sldId id="272" r:id="rId10"/>
    <p:sldId id="274" r:id="rId11"/>
    <p:sldId id="8498" r:id="rId12"/>
    <p:sldId id="8507" r:id="rId13"/>
    <p:sldId id="277" r:id="rId14"/>
    <p:sldId id="322" r:id="rId15"/>
    <p:sldId id="323" r:id="rId16"/>
    <p:sldId id="268" r:id="rId17"/>
    <p:sldId id="267" r:id="rId18"/>
    <p:sldId id="324" r:id="rId19"/>
    <p:sldId id="327" r:id="rId20"/>
    <p:sldId id="8499" r:id="rId21"/>
    <p:sldId id="326" r:id="rId22"/>
    <p:sldId id="325" r:id="rId23"/>
    <p:sldId id="8509" r:id="rId24"/>
    <p:sldId id="328" r:id="rId25"/>
    <p:sldId id="260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AF90A-6BF3-4DA4-821D-82E40A3A0D3F}" v="376" vWet="382" dt="2022-03-17T12:03:31.209"/>
    <p1510:client id="{D4C2D3C4-0470-4BFA-8D16-1360EA96AE10}" v="320" dt="2022-03-17T12:12:51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Pyatov" userId="f0e75fff-3b84-44a9-bbce-7094c94d8986" providerId="ADAL" clId="{EEEDEC09-AF62-4D8B-B15E-BA6EAFDEEF57}"/>
    <pc:docChg chg="undo custSel addSld delSld modSld sldOrd">
      <pc:chgData name="Alexey Pyatov" userId="f0e75fff-3b84-44a9-bbce-7094c94d8986" providerId="ADAL" clId="{EEEDEC09-AF62-4D8B-B15E-BA6EAFDEEF57}" dt="2020-11-19T14:51:03.180" v="179" actId="2696"/>
      <pc:docMkLst>
        <pc:docMk/>
      </pc:docMkLst>
      <pc:sldChg chg="modSp">
        <pc:chgData name="Alexey Pyatov" userId="f0e75fff-3b84-44a9-bbce-7094c94d8986" providerId="ADAL" clId="{EEEDEC09-AF62-4D8B-B15E-BA6EAFDEEF57}" dt="2020-11-19T14:27:42.638" v="60" actId="27636"/>
        <pc:sldMkLst>
          <pc:docMk/>
          <pc:sldMk cId="2447002939" sldId="256"/>
        </pc:sldMkLst>
        <pc:spChg chg="mod">
          <ac:chgData name="Alexey Pyatov" userId="f0e75fff-3b84-44a9-bbce-7094c94d8986" providerId="ADAL" clId="{EEEDEC09-AF62-4D8B-B15E-BA6EAFDEEF57}" dt="2020-11-19T14:27:30.338" v="0"/>
          <ac:spMkLst>
            <pc:docMk/>
            <pc:sldMk cId="2447002939" sldId="256"/>
            <ac:spMk id="2" creationId="{8A922E20-F83F-47CA-BD3B-A363F79934CB}"/>
          </ac:spMkLst>
        </pc:spChg>
        <pc:spChg chg="mod">
          <ac:chgData name="Alexey Pyatov" userId="f0e75fff-3b84-44a9-bbce-7094c94d8986" providerId="ADAL" clId="{EEEDEC09-AF62-4D8B-B15E-BA6EAFDEEF57}" dt="2020-11-19T14:27:42.638" v="60" actId="27636"/>
          <ac:spMkLst>
            <pc:docMk/>
            <pc:sldMk cId="2447002939" sldId="256"/>
            <ac:spMk id="3" creationId="{7CB5983F-48B7-484D-95A4-081A3A2C9B70}"/>
          </ac:spMkLst>
        </pc:spChg>
      </pc:sldChg>
      <pc:sldChg chg="modSp">
        <pc:chgData name="Alexey Pyatov" userId="f0e75fff-3b84-44a9-bbce-7094c94d8986" providerId="ADAL" clId="{EEEDEC09-AF62-4D8B-B15E-BA6EAFDEEF57}" dt="2020-11-19T14:27:42.685" v="61" actId="27636"/>
        <pc:sldMkLst>
          <pc:docMk/>
          <pc:sldMk cId="2816667590" sldId="261"/>
        </pc:sldMkLst>
        <pc:spChg chg="mod">
          <ac:chgData name="Alexey Pyatov" userId="f0e75fff-3b84-44a9-bbce-7094c94d8986" providerId="ADAL" clId="{EEEDEC09-AF62-4D8B-B15E-BA6EAFDEEF57}" dt="2020-11-19T14:27:42.685" v="61" actId="27636"/>
          <ac:spMkLst>
            <pc:docMk/>
            <pc:sldMk cId="2816667590" sldId="261"/>
            <ac:spMk id="2" creationId="{6BF4511A-3401-4A5E-B3F7-6FDAF5FF3A27}"/>
          </ac:spMkLst>
        </pc:spChg>
      </pc:sldChg>
      <pc:sldChg chg="modSp">
        <pc:chgData name="Alexey Pyatov" userId="f0e75fff-3b84-44a9-bbce-7094c94d8986" providerId="ADAL" clId="{EEEDEC09-AF62-4D8B-B15E-BA6EAFDEEF57}" dt="2020-11-19T14:27:43.234" v="94" actId="27636"/>
        <pc:sldMkLst>
          <pc:docMk/>
          <pc:sldMk cId="2630299748" sldId="262"/>
        </pc:sldMkLst>
        <pc:spChg chg="mod">
          <ac:chgData name="Alexey Pyatov" userId="f0e75fff-3b84-44a9-bbce-7094c94d8986" providerId="ADAL" clId="{EEEDEC09-AF62-4D8B-B15E-BA6EAFDEEF57}" dt="2020-11-19T14:27:43.234" v="94" actId="27636"/>
          <ac:spMkLst>
            <pc:docMk/>
            <pc:sldMk cId="2630299748" sldId="262"/>
            <ac:spMk id="2" creationId="{D7C0EF19-935F-46AD-BB99-5965A07AF9AC}"/>
          </ac:spMkLst>
        </pc:spChg>
      </pc:sldChg>
      <pc:sldChg chg="modSp">
        <pc:chgData name="Alexey Pyatov" userId="f0e75fff-3b84-44a9-bbce-7094c94d8986" providerId="ADAL" clId="{EEEDEC09-AF62-4D8B-B15E-BA6EAFDEEF57}" dt="2020-11-19T14:27:43.369" v="109" actId="27636"/>
        <pc:sldMkLst>
          <pc:docMk/>
          <pc:sldMk cId="33664213" sldId="267"/>
        </pc:sldMkLst>
        <pc:spChg chg="mod">
          <ac:chgData name="Alexey Pyatov" userId="f0e75fff-3b84-44a9-bbce-7094c94d8986" providerId="ADAL" clId="{EEEDEC09-AF62-4D8B-B15E-BA6EAFDEEF57}" dt="2020-11-19T14:27:43.369" v="109" actId="27636"/>
          <ac:spMkLst>
            <pc:docMk/>
            <pc:sldMk cId="33664213" sldId="267"/>
            <ac:spMk id="2" creationId="{FE668FB2-7AA7-4E88-B47E-4179BD89C170}"/>
          </ac:spMkLst>
        </pc:spChg>
      </pc:sldChg>
      <pc:sldChg chg="modSp">
        <pc:chgData name="Alexey Pyatov" userId="f0e75fff-3b84-44a9-bbce-7094c94d8986" providerId="ADAL" clId="{EEEDEC09-AF62-4D8B-B15E-BA6EAFDEEF57}" dt="2020-11-19T14:27:43.412" v="114" actId="27636"/>
        <pc:sldMkLst>
          <pc:docMk/>
          <pc:sldMk cId="1808623069" sldId="269"/>
        </pc:sldMkLst>
        <pc:spChg chg="mod">
          <ac:chgData name="Alexey Pyatov" userId="f0e75fff-3b84-44a9-bbce-7094c94d8986" providerId="ADAL" clId="{EEEDEC09-AF62-4D8B-B15E-BA6EAFDEEF57}" dt="2020-11-19T14:27:43.412" v="114" actId="27636"/>
          <ac:spMkLst>
            <pc:docMk/>
            <pc:sldMk cId="1808623069" sldId="269"/>
            <ac:spMk id="2" creationId="{05E4F9E0-C0BC-4582-815D-C25CCEFAC448}"/>
          </ac:spMkLst>
        </pc:spChg>
      </pc:sldChg>
      <pc:sldChg chg="modSp">
        <pc:chgData name="Alexey Pyatov" userId="f0e75fff-3b84-44a9-bbce-7094c94d8986" providerId="ADAL" clId="{EEEDEC09-AF62-4D8B-B15E-BA6EAFDEEF57}" dt="2020-11-19T14:27:43.293" v="100" actId="27636"/>
        <pc:sldMkLst>
          <pc:docMk/>
          <pc:sldMk cId="4239530446" sldId="270"/>
        </pc:sldMkLst>
        <pc:spChg chg="mod">
          <ac:chgData name="Alexey Pyatov" userId="f0e75fff-3b84-44a9-bbce-7094c94d8986" providerId="ADAL" clId="{EEEDEC09-AF62-4D8B-B15E-BA6EAFDEEF57}" dt="2020-11-19T14:27:43.293" v="100" actId="27636"/>
          <ac:spMkLst>
            <pc:docMk/>
            <pc:sldMk cId="4239530446" sldId="270"/>
            <ac:spMk id="2" creationId="{1A56A7EB-01A9-4865-A672-D586D3EF8732}"/>
          </ac:spMkLst>
        </pc:spChg>
      </pc:sldChg>
      <pc:sldChg chg="modSp">
        <pc:chgData name="Alexey Pyatov" userId="f0e75fff-3b84-44a9-bbce-7094c94d8986" providerId="ADAL" clId="{EEEDEC09-AF62-4D8B-B15E-BA6EAFDEEF57}" dt="2020-11-19T14:27:43.302" v="101" actId="27636"/>
        <pc:sldMkLst>
          <pc:docMk/>
          <pc:sldMk cId="1372979415" sldId="271"/>
        </pc:sldMkLst>
        <pc:spChg chg="mod">
          <ac:chgData name="Alexey Pyatov" userId="f0e75fff-3b84-44a9-bbce-7094c94d8986" providerId="ADAL" clId="{EEEDEC09-AF62-4D8B-B15E-BA6EAFDEEF57}" dt="2020-11-19T14:27:43.302" v="101" actId="27636"/>
          <ac:spMkLst>
            <pc:docMk/>
            <pc:sldMk cId="1372979415" sldId="271"/>
            <ac:spMk id="6" creationId="{7240B44E-F2FE-435C-B6E0-24D58F9893F0}"/>
          </ac:spMkLst>
        </pc:spChg>
      </pc:sldChg>
      <pc:sldChg chg="modSp">
        <pc:chgData name="Alexey Pyatov" userId="f0e75fff-3b84-44a9-bbce-7094c94d8986" providerId="ADAL" clId="{EEEDEC09-AF62-4D8B-B15E-BA6EAFDEEF57}" dt="2020-11-19T14:27:43.312" v="102" actId="27636"/>
        <pc:sldMkLst>
          <pc:docMk/>
          <pc:sldMk cId="1631426756" sldId="272"/>
        </pc:sldMkLst>
        <pc:spChg chg="mod">
          <ac:chgData name="Alexey Pyatov" userId="f0e75fff-3b84-44a9-bbce-7094c94d8986" providerId="ADAL" clId="{EEEDEC09-AF62-4D8B-B15E-BA6EAFDEEF57}" dt="2020-11-19T14:27:43.312" v="102" actId="27636"/>
          <ac:spMkLst>
            <pc:docMk/>
            <pc:sldMk cId="1631426756" sldId="272"/>
            <ac:spMk id="38" creationId="{D1F0F8C4-F003-4A7F-8EB8-411E76ACB702}"/>
          </ac:spMkLst>
        </pc:spChg>
      </pc:sldChg>
      <pc:sldChg chg="modSp">
        <pc:chgData name="Alexey Pyatov" userId="f0e75fff-3b84-44a9-bbce-7094c94d8986" providerId="ADAL" clId="{EEEDEC09-AF62-4D8B-B15E-BA6EAFDEEF57}" dt="2020-11-19T14:27:43.320" v="103" actId="27636"/>
        <pc:sldMkLst>
          <pc:docMk/>
          <pc:sldMk cId="1278539268" sldId="274"/>
        </pc:sldMkLst>
        <pc:spChg chg="mod">
          <ac:chgData name="Alexey Pyatov" userId="f0e75fff-3b84-44a9-bbce-7094c94d8986" providerId="ADAL" clId="{EEEDEC09-AF62-4D8B-B15E-BA6EAFDEEF57}" dt="2020-11-19T14:27:43.320" v="103" actId="27636"/>
          <ac:spMkLst>
            <pc:docMk/>
            <pc:sldMk cId="1278539268" sldId="274"/>
            <ac:spMk id="2" creationId="{1A56A7EB-01A9-4865-A672-D586D3EF8732}"/>
          </ac:spMkLst>
        </pc:spChg>
      </pc:sldChg>
      <pc:sldChg chg="modSp">
        <pc:chgData name="Alexey Pyatov" userId="f0e75fff-3b84-44a9-bbce-7094c94d8986" providerId="ADAL" clId="{EEEDEC09-AF62-4D8B-B15E-BA6EAFDEEF57}" dt="2020-11-19T14:27:43.346" v="106" actId="27636"/>
        <pc:sldMkLst>
          <pc:docMk/>
          <pc:sldMk cId="3079129742" sldId="275"/>
        </pc:sldMkLst>
        <pc:spChg chg="mod">
          <ac:chgData name="Alexey Pyatov" userId="f0e75fff-3b84-44a9-bbce-7094c94d8986" providerId="ADAL" clId="{EEEDEC09-AF62-4D8B-B15E-BA6EAFDEEF57}" dt="2020-11-19T14:27:43.346" v="106" actId="27636"/>
          <ac:spMkLst>
            <pc:docMk/>
            <pc:sldMk cId="3079129742" sldId="275"/>
            <ac:spMk id="2" creationId="{1A56A7EB-01A9-4865-A672-D586D3EF8732}"/>
          </ac:spMkLst>
        </pc:spChg>
      </pc:sldChg>
      <pc:sldChg chg="modSp">
        <pc:chgData name="Alexey Pyatov" userId="f0e75fff-3b84-44a9-bbce-7094c94d8986" providerId="ADAL" clId="{EEEDEC09-AF62-4D8B-B15E-BA6EAFDEEF57}" dt="2020-11-19T14:27:43.330" v="104" actId="27636"/>
        <pc:sldMkLst>
          <pc:docMk/>
          <pc:sldMk cId="3440453272" sldId="277"/>
        </pc:sldMkLst>
        <pc:spChg chg="mod">
          <ac:chgData name="Alexey Pyatov" userId="f0e75fff-3b84-44a9-bbce-7094c94d8986" providerId="ADAL" clId="{EEEDEC09-AF62-4D8B-B15E-BA6EAFDEEF57}" dt="2020-11-19T14:27:43.330" v="104" actId="27636"/>
          <ac:spMkLst>
            <pc:docMk/>
            <pc:sldMk cId="3440453272" sldId="277"/>
            <ac:spMk id="2" creationId="{1A56A7EB-01A9-4865-A672-D586D3EF8732}"/>
          </ac:spMkLst>
        </pc:spChg>
      </pc:sldChg>
      <pc:sldChg chg="modSp">
        <pc:chgData name="Alexey Pyatov" userId="f0e75fff-3b84-44a9-bbce-7094c94d8986" providerId="ADAL" clId="{EEEDEC09-AF62-4D8B-B15E-BA6EAFDEEF57}" dt="2020-11-19T14:27:43.088" v="85" actId="27636"/>
        <pc:sldMkLst>
          <pc:docMk/>
          <pc:sldMk cId="3744937444" sldId="278"/>
        </pc:sldMkLst>
        <pc:spChg chg="mod">
          <ac:chgData name="Alexey Pyatov" userId="f0e75fff-3b84-44a9-bbce-7094c94d8986" providerId="ADAL" clId="{EEEDEC09-AF62-4D8B-B15E-BA6EAFDEEF57}" dt="2020-11-19T14:27:43.088" v="85" actId="27636"/>
          <ac:spMkLst>
            <pc:docMk/>
            <pc:sldMk cId="3744937444" sldId="278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2.797" v="68" actId="27636"/>
        <pc:sldMkLst>
          <pc:docMk/>
          <pc:sldMk cId="571716955" sldId="279"/>
        </pc:sldMkLst>
        <pc:spChg chg="mod">
          <ac:chgData name="Alexey Pyatov" userId="f0e75fff-3b84-44a9-bbce-7094c94d8986" providerId="ADAL" clId="{EEEDEC09-AF62-4D8B-B15E-BA6EAFDEEF57}" dt="2020-11-19T14:27:42.797" v="68" actId="27636"/>
          <ac:spMkLst>
            <pc:docMk/>
            <pc:sldMk cId="571716955" sldId="279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814" v="69" actId="27636"/>
        <pc:sldMkLst>
          <pc:docMk/>
          <pc:sldMk cId="1684489344" sldId="280"/>
        </pc:sldMkLst>
        <pc:spChg chg="mod">
          <ac:chgData name="Alexey Pyatov" userId="f0e75fff-3b84-44a9-bbce-7094c94d8986" providerId="ADAL" clId="{EEEDEC09-AF62-4D8B-B15E-BA6EAFDEEF57}" dt="2020-11-19T14:27:42.814" v="69" actId="27636"/>
          <ac:spMkLst>
            <pc:docMk/>
            <pc:sldMk cId="1684489344" sldId="280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831" v="70" actId="27636"/>
        <pc:sldMkLst>
          <pc:docMk/>
          <pc:sldMk cId="1519087870" sldId="281"/>
        </pc:sldMkLst>
        <pc:spChg chg="mod">
          <ac:chgData name="Alexey Pyatov" userId="f0e75fff-3b84-44a9-bbce-7094c94d8986" providerId="ADAL" clId="{EEEDEC09-AF62-4D8B-B15E-BA6EAFDEEF57}" dt="2020-11-19T14:27:42.831" v="70" actId="27636"/>
          <ac:spMkLst>
            <pc:docMk/>
            <pc:sldMk cId="1519087870" sldId="281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894" v="72" actId="27636"/>
        <pc:sldMkLst>
          <pc:docMk/>
          <pc:sldMk cId="1454745601" sldId="282"/>
        </pc:sldMkLst>
        <pc:spChg chg="mod">
          <ac:chgData name="Alexey Pyatov" userId="f0e75fff-3b84-44a9-bbce-7094c94d8986" providerId="ADAL" clId="{EEEDEC09-AF62-4D8B-B15E-BA6EAFDEEF57}" dt="2020-11-19T14:27:42.894" v="72" actId="27636"/>
          <ac:spMkLst>
            <pc:docMk/>
            <pc:sldMk cId="1454745601" sldId="282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3.063" v="83" actId="27636"/>
        <pc:sldMkLst>
          <pc:docMk/>
          <pc:sldMk cId="379060515" sldId="283"/>
        </pc:sldMkLst>
        <pc:spChg chg="mod">
          <ac:chgData name="Alexey Pyatov" userId="f0e75fff-3b84-44a9-bbce-7094c94d8986" providerId="ADAL" clId="{EEEDEC09-AF62-4D8B-B15E-BA6EAFDEEF57}" dt="2020-11-19T14:27:43.063" v="83" actId="27636"/>
          <ac:spMkLst>
            <pc:docMk/>
            <pc:sldMk cId="379060515" sldId="283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3.076" v="84" actId="27636"/>
        <pc:sldMkLst>
          <pc:docMk/>
          <pc:sldMk cId="3228075737" sldId="284"/>
        </pc:sldMkLst>
        <pc:spChg chg="mod">
          <ac:chgData name="Alexey Pyatov" userId="f0e75fff-3b84-44a9-bbce-7094c94d8986" providerId="ADAL" clId="{EEEDEC09-AF62-4D8B-B15E-BA6EAFDEEF57}" dt="2020-11-19T14:27:43.076" v="84" actId="27636"/>
          <ac:spMkLst>
            <pc:docMk/>
            <pc:sldMk cId="3228075737" sldId="284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863" v="71" actId="27636"/>
        <pc:sldMkLst>
          <pc:docMk/>
          <pc:sldMk cId="2207393027" sldId="285"/>
        </pc:sldMkLst>
        <pc:spChg chg="mod">
          <ac:chgData name="Alexey Pyatov" userId="f0e75fff-3b84-44a9-bbce-7094c94d8986" providerId="ADAL" clId="{EEEDEC09-AF62-4D8B-B15E-BA6EAFDEEF57}" dt="2020-11-19T14:27:42.863" v="71" actId="27636"/>
          <ac:spMkLst>
            <pc:docMk/>
            <pc:sldMk cId="2207393027" sldId="285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987" v="78" actId="27636"/>
        <pc:sldMkLst>
          <pc:docMk/>
          <pc:sldMk cId="2126981174" sldId="286"/>
        </pc:sldMkLst>
        <pc:spChg chg="mod">
          <ac:chgData name="Alexey Pyatov" userId="f0e75fff-3b84-44a9-bbce-7094c94d8986" providerId="ADAL" clId="{EEEDEC09-AF62-4D8B-B15E-BA6EAFDEEF57}" dt="2020-11-19T14:27:42.987" v="78" actId="27636"/>
          <ac:spMkLst>
            <pc:docMk/>
            <pc:sldMk cId="2126981174" sldId="286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913" v="73" actId="27636"/>
        <pc:sldMkLst>
          <pc:docMk/>
          <pc:sldMk cId="4043801228" sldId="287"/>
        </pc:sldMkLst>
        <pc:spChg chg="mod">
          <ac:chgData name="Alexey Pyatov" userId="f0e75fff-3b84-44a9-bbce-7094c94d8986" providerId="ADAL" clId="{EEEDEC09-AF62-4D8B-B15E-BA6EAFDEEF57}" dt="2020-11-19T14:27:42.913" v="73" actId="27636"/>
          <ac:spMkLst>
            <pc:docMk/>
            <pc:sldMk cId="4043801228" sldId="287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943" v="75" actId="27636"/>
        <pc:sldMkLst>
          <pc:docMk/>
          <pc:sldMk cId="3942695968" sldId="288"/>
        </pc:sldMkLst>
        <pc:spChg chg="mod">
          <ac:chgData name="Alexey Pyatov" userId="f0e75fff-3b84-44a9-bbce-7094c94d8986" providerId="ADAL" clId="{EEEDEC09-AF62-4D8B-B15E-BA6EAFDEEF57}" dt="2020-11-19T14:27:42.943" v="75" actId="27636"/>
          <ac:spMkLst>
            <pc:docMk/>
            <pc:sldMk cId="3942695968" sldId="288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969" v="77" actId="27636"/>
        <pc:sldMkLst>
          <pc:docMk/>
          <pc:sldMk cId="2869164853" sldId="289"/>
        </pc:sldMkLst>
        <pc:spChg chg="mod">
          <ac:chgData name="Alexey Pyatov" userId="f0e75fff-3b84-44a9-bbce-7094c94d8986" providerId="ADAL" clId="{EEEDEC09-AF62-4D8B-B15E-BA6EAFDEEF57}" dt="2020-11-19T14:27:42.969" v="77" actId="27636"/>
          <ac:spMkLst>
            <pc:docMk/>
            <pc:sldMk cId="2869164853" sldId="289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929" v="74" actId="27636"/>
        <pc:sldMkLst>
          <pc:docMk/>
          <pc:sldMk cId="3255272944" sldId="290"/>
        </pc:sldMkLst>
        <pc:spChg chg="mod">
          <ac:chgData name="Alexey Pyatov" userId="f0e75fff-3b84-44a9-bbce-7094c94d8986" providerId="ADAL" clId="{EEEDEC09-AF62-4D8B-B15E-BA6EAFDEEF57}" dt="2020-11-19T14:27:42.929" v="74" actId="27636"/>
          <ac:spMkLst>
            <pc:docMk/>
            <pc:sldMk cId="3255272944" sldId="290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957" v="76" actId="27636"/>
        <pc:sldMkLst>
          <pc:docMk/>
          <pc:sldMk cId="1376738275" sldId="291"/>
        </pc:sldMkLst>
        <pc:spChg chg="mod">
          <ac:chgData name="Alexey Pyatov" userId="f0e75fff-3b84-44a9-bbce-7094c94d8986" providerId="ADAL" clId="{EEEDEC09-AF62-4D8B-B15E-BA6EAFDEEF57}" dt="2020-11-19T14:27:42.957" v="76" actId="27636"/>
          <ac:spMkLst>
            <pc:docMk/>
            <pc:sldMk cId="1376738275" sldId="291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3.001" v="79" actId="27636"/>
        <pc:sldMkLst>
          <pc:docMk/>
          <pc:sldMk cId="1906337536" sldId="292"/>
        </pc:sldMkLst>
        <pc:spChg chg="mod">
          <ac:chgData name="Alexey Pyatov" userId="f0e75fff-3b84-44a9-bbce-7094c94d8986" providerId="ADAL" clId="{EEEDEC09-AF62-4D8B-B15E-BA6EAFDEEF57}" dt="2020-11-19T14:27:43.001" v="79" actId="27636"/>
          <ac:spMkLst>
            <pc:docMk/>
            <pc:sldMk cId="1906337536" sldId="292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3.017" v="80" actId="27636"/>
        <pc:sldMkLst>
          <pc:docMk/>
          <pc:sldMk cId="4007219292" sldId="293"/>
        </pc:sldMkLst>
        <pc:spChg chg="mod">
          <ac:chgData name="Alexey Pyatov" userId="f0e75fff-3b84-44a9-bbce-7094c94d8986" providerId="ADAL" clId="{EEEDEC09-AF62-4D8B-B15E-BA6EAFDEEF57}" dt="2020-11-19T14:27:43.017" v="80" actId="27636"/>
          <ac:spMkLst>
            <pc:docMk/>
            <pc:sldMk cId="4007219292" sldId="293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3.031" v="81" actId="27636"/>
        <pc:sldMkLst>
          <pc:docMk/>
          <pc:sldMk cId="3250307051" sldId="294"/>
        </pc:sldMkLst>
        <pc:spChg chg="mod">
          <ac:chgData name="Alexey Pyatov" userId="f0e75fff-3b84-44a9-bbce-7094c94d8986" providerId="ADAL" clId="{EEEDEC09-AF62-4D8B-B15E-BA6EAFDEEF57}" dt="2020-11-19T14:27:43.031" v="81" actId="27636"/>
          <ac:spMkLst>
            <pc:docMk/>
            <pc:sldMk cId="3250307051" sldId="294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3.047" v="82" actId="27636"/>
        <pc:sldMkLst>
          <pc:docMk/>
          <pc:sldMk cId="640647070" sldId="295"/>
        </pc:sldMkLst>
        <pc:spChg chg="mod">
          <ac:chgData name="Alexey Pyatov" userId="f0e75fff-3b84-44a9-bbce-7094c94d8986" providerId="ADAL" clId="{EEEDEC09-AF62-4D8B-B15E-BA6EAFDEEF57}" dt="2020-11-19T14:27:43.047" v="82" actId="27636"/>
          <ac:spMkLst>
            <pc:docMk/>
            <pc:sldMk cId="640647070" sldId="295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698" v="62" actId="27636"/>
        <pc:sldMkLst>
          <pc:docMk/>
          <pc:sldMk cId="1862148869" sldId="296"/>
        </pc:sldMkLst>
        <pc:spChg chg="mod">
          <ac:chgData name="Alexey Pyatov" userId="f0e75fff-3b84-44a9-bbce-7094c94d8986" providerId="ADAL" clId="{EEEDEC09-AF62-4D8B-B15E-BA6EAFDEEF57}" dt="2020-11-19T14:27:42.698" v="62" actId="27636"/>
          <ac:spMkLst>
            <pc:docMk/>
            <pc:sldMk cId="1862148869" sldId="296"/>
            <ac:spMk id="2" creationId="{FC399F59-447D-4941-9507-FEA2C78E5BCA}"/>
          </ac:spMkLst>
        </pc:spChg>
      </pc:sldChg>
      <pc:sldChg chg="modSp">
        <pc:chgData name="Alexey Pyatov" userId="f0e75fff-3b84-44a9-bbce-7094c94d8986" providerId="ADAL" clId="{EEEDEC09-AF62-4D8B-B15E-BA6EAFDEEF57}" dt="2020-11-19T14:27:42.715" v="63" actId="27636"/>
        <pc:sldMkLst>
          <pc:docMk/>
          <pc:sldMk cId="1827959039" sldId="297"/>
        </pc:sldMkLst>
        <pc:spChg chg="mod">
          <ac:chgData name="Alexey Pyatov" userId="f0e75fff-3b84-44a9-bbce-7094c94d8986" providerId="ADAL" clId="{EEEDEC09-AF62-4D8B-B15E-BA6EAFDEEF57}" dt="2020-11-19T14:27:42.715" v="63" actId="27636"/>
          <ac:spMkLst>
            <pc:docMk/>
            <pc:sldMk cId="1827959039" sldId="297"/>
            <ac:spMk id="2" creationId="{FC399F59-447D-4941-9507-FEA2C78E5BCA}"/>
          </ac:spMkLst>
        </pc:spChg>
      </pc:sldChg>
      <pc:sldChg chg="modSp">
        <pc:chgData name="Alexey Pyatov" userId="f0e75fff-3b84-44a9-bbce-7094c94d8986" providerId="ADAL" clId="{EEEDEC09-AF62-4D8B-B15E-BA6EAFDEEF57}" dt="2020-11-19T14:27:42.731" v="64" actId="27636"/>
        <pc:sldMkLst>
          <pc:docMk/>
          <pc:sldMk cId="2685789891" sldId="298"/>
        </pc:sldMkLst>
        <pc:spChg chg="mod">
          <ac:chgData name="Alexey Pyatov" userId="f0e75fff-3b84-44a9-bbce-7094c94d8986" providerId="ADAL" clId="{EEEDEC09-AF62-4D8B-B15E-BA6EAFDEEF57}" dt="2020-11-19T14:27:42.731" v="64" actId="27636"/>
          <ac:spMkLst>
            <pc:docMk/>
            <pc:sldMk cId="2685789891" sldId="298"/>
            <ac:spMk id="2" creationId="{FC399F59-447D-4941-9507-FEA2C78E5BCA}"/>
          </ac:spMkLst>
        </pc:spChg>
      </pc:sldChg>
      <pc:sldChg chg="modSp">
        <pc:chgData name="Alexey Pyatov" userId="f0e75fff-3b84-44a9-bbce-7094c94d8986" providerId="ADAL" clId="{EEEDEC09-AF62-4D8B-B15E-BA6EAFDEEF57}" dt="2020-11-19T14:27:42.747" v="65" actId="27636"/>
        <pc:sldMkLst>
          <pc:docMk/>
          <pc:sldMk cId="182204386" sldId="299"/>
        </pc:sldMkLst>
        <pc:spChg chg="mod">
          <ac:chgData name="Alexey Pyatov" userId="f0e75fff-3b84-44a9-bbce-7094c94d8986" providerId="ADAL" clId="{EEEDEC09-AF62-4D8B-B15E-BA6EAFDEEF57}" dt="2020-11-19T14:27:42.747" v="65" actId="27636"/>
          <ac:spMkLst>
            <pc:docMk/>
            <pc:sldMk cId="182204386" sldId="299"/>
            <ac:spMk id="2" creationId="{FC399F59-447D-4941-9507-FEA2C78E5BCA}"/>
          </ac:spMkLst>
        </pc:spChg>
      </pc:sldChg>
      <pc:sldChg chg="modSp">
        <pc:chgData name="Alexey Pyatov" userId="f0e75fff-3b84-44a9-bbce-7094c94d8986" providerId="ADAL" clId="{EEEDEC09-AF62-4D8B-B15E-BA6EAFDEEF57}" dt="2020-11-19T14:27:42.780" v="67" actId="27636"/>
        <pc:sldMkLst>
          <pc:docMk/>
          <pc:sldMk cId="1818576601" sldId="301"/>
        </pc:sldMkLst>
        <pc:spChg chg="mod">
          <ac:chgData name="Alexey Pyatov" userId="f0e75fff-3b84-44a9-bbce-7094c94d8986" providerId="ADAL" clId="{EEEDEC09-AF62-4D8B-B15E-BA6EAFDEEF57}" dt="2020-11-19T14:27:42.780" v="67" actId="27636"/>
          <ac:spMkLst>
            <pc:docMk/>
            <pc:sldMk cId="1818576601" sldId="301"/>
            <ac:spMk id="2" creationId="{FC399F59-447D-4941-9507-FEA2C78E5BCA}"/>
          </ac:spMkLst>
        </pc:spChg>
      </pc:sldChg>
      <pc:sldChg chg="modSp">
        <pc:chgData name="Alexey Pyatov" userId="f0e75fff-3b84-44a9-bbce-7094c94d8986" providerId="ADAL" clId="{EEEDEC09-AF62-4D8B-B15E-BA6EAFDEEF57}" dt="2020-11-19T14:27:42.764" v="66" actId="27636"/>
        <pc:sldMkLst>
          <pc:docMk/>
          <pc:sldMk cId="2916541998" sldId="302"/>
        </pc:sldMkLst>
        <pc:spChg chg="mod">
          <ac:chgData name="Alexey Pyatov" userId="f0e75fff-3b84-44a9-bbce-7094c94d8986" providerId="ADAL" clId="{EEEDEC09-AF62-4D8B-B15E-BA6EAFDEEF57}" dt="2020-11-19T14:27:42.764" v="66" actId="27636"/>
          <ac:spMkLst>
            <pc:docMk/>
            <pc:sldMk cId="2916541998" sldId="302"/>
            <ac:spMk id="2" creationId="{FC399F59-447D-4941-9507-FEA2C78E5BCA}"/>
          </ac:spMkLst>
        </pc:spChg>
      </pc:sldChg>
      <pc:sldChg chg="modSp">
        <pc:chgData name="Alexey Pyatov" userId="f0e75fff-3b84-44a9-bbce-7094c94d8986" providerId="ADAL" clId="{EEEDEC09-AF62-4D8B-B15E-BA6EAFDEEF57}" dt="2020-11-19T14:27:43.104" v="86" actId="27636"/>
        <pc:sldMkLst>
          <pc:docMk/>
          <pc:sldMk cId="226884668" sldId="303"/>
        </pc:sldMkLst>
        <pc:spChg chg="mod">
          <ac:chgData name="Alexey Pyatov" userId="f0e75fff-3b84-44a9-bbce-7094c94d8986" providerId="ADAL" clId="{EEEDEC09-AF62-4D8B-B15E-BA6EAFDEEF57}" dt="2020-11-19T14:27:43.104" v="86" actId="27636"/>
          <ac:spMkLst>
            <pc:docMk/>
            <pc:sldMk cId="226884668" sldId="303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118" v="87" actId="27636"/>
        <pc:sldMkLst>
          <pc:docMk/>
          <pc:sldMk cId="919362641" sldId="304"/>
        </pc:sldMkLst>
        <pc:spChg chg="mod">
          <ac:chgData name="Alexey Pyatov" userId="f0e75fff-3b84-44a9-bbce-7094c94d8986" providerId="ADAL" clId="{EEEDEC09-AF62-4D8B-B15E-BA6EAFDEEF57}" dt="2020-11-19T14:27:43.118" v="87" actId="27636"/>
          <ac:spMkLst>
            <pc:docMk/>
            <pc:sldMk cId="919362641" sldId="304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45" v="95" actId="27636"/>
        <pc:sldMkLst>
          <pc:docMk/>
          <pc:sldMk cId="2015185610" sldId="306"/>
        </pc:sldMkLst>
        <pc:spChg chg="mod">
          <ac:chgData name="Alexey Pyatov" userId="f0e75fff-3b84-44a9-bbce-7094c94d8986" providerId="ADAL" clId="{EEEDEC09-AF62-4D8B-B15E-BA6EAFDEEF57}" dt="2020-11-19T14:27:43.245" v="95" actId="27636"/>
          <ac:spMkLst>
            <pc:docMk/>
            <pc:sldMk cId="2015185610" sldId="306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62" v="97" actId="27636"/>
        <pc:sldMkLst>
          <pc:docMk/>
          <pc:sldMk cId="504632115" sldId="307"/>
        </pc:sldMkLst>
        <pc:spChg chg="mod">
          <ac:chgData name="Alexey Pyatov" userId="f0e75fff-3b84-44a9-bbce-7094c94d8986" providerId="ADAL" clId="{EEEDEC09-AF62-4D8B-B15E-BA6EAFDEEF57}" dt="2020-11-19T14:27:43.262" v="97" actId="27636"/>
          <ac:spMkLst>
            <pc:docMk/>
            <pc:sldMk cId="504632115" sldId="307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83" v="99" actId="27636"/>
        <pc:sldMkLst>
          <pc:docMk/>
          <pc:sldMk cId="1521940094" sldId="308"/>
        </pc:sldMkLst>
        <pc:spChg chg="mod">
          <ac:chgData name="Alexey Pyatov" userId="f0e75fff-3b84-44a9-bbce-7094c94d8986" providerId="ADAL" clId="{EEEDEC09-AF62-4D8B-B15E-BA6EAFDEEF57}" dt="2020-11-19T14:27:43.283" v="99" actId="27636"/>
          <ac:spMkLst>
            <pc:docMk/>
            <pc:sldMk cId="1521940094" sldId="308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184" v="90" actId="27636"/>
        <pc:sldMkLst>
          <pc:docMk/>
          <pc:sldMk cId="2277705930" sldId="309"/>
        </pc:sldMkLst>
        <pc:spChg chg="mod">
          <ac:chgData name="Alexey Pyatov" userId="f0e75fff-3b84-44a9-bbce-7094c94d8986" providerId="ADAL" clId="{EEEDEC09-AF62-4D8B-B15E-BA6EAFDEEF57}" dt="2020-11-19T14:27:43.184" v="90" actId="27636"/>
          <ac:spMkLst>
            <pc:docMk/>
            <pc:sldMk cId="2277705930" sldId="309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10" v="91" actId="27636"/>
        <pc:sldMkLst>
          <pc:docMk/>
          <pc:sldMk cId="1365050466" sldId="311"/>
        </pc:sldMkLst>
        <pc:spChg chg="mod">
          <ac:chgData name="Alexey Pyatov" userId="f0e75fff-3b84-44a9-bbce-7094c94d8986" providerId="ADAL" clId="{EEEDEC09-AF62-4D8B-B15E-BA6EAFDEEF57}" dt="2020-11-19T14:27:43.210" v="91" actId="27636"/>
          <ac:spMkLst>
            <pc:docMk/>
            <pc:sldMk cId="1365050466" sldId="311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19" v="92" actId="27636"/>
        <pc:sldMkLst>
          <pc:docMk/>
          <pc:sldMk cId="2276380433" sldId="312"/>
        </pc:sldMkLst>
        <pc:spChg chg="mod">
          <ac:chgData name="Alexey Pyatov" userId="f0e75fff-3b84-44a9-bbce-7094c94d8986" providerId="ADAL" clId="{EEEDEC09-AF62-4D8B-B15E-BA6EAFDEEF57}" dt="2020-11-19T14:27:43.219" v="92" actId="27636"/>
          <ac:spMkLst>
            <pc:docMk/>
            <pc:sldMk cId="2276380433" sldId="312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27" v="93" actId="27636"/>
        <pc:sldMkLst>
          <pc:docMk/>
          <pc:sldMk cId="3994408458" sldId="313"/>
        </pc:sldMkLst>
        <pc:spChg chg="mod">
          <ac:chgData name="Alexey Pyatov" userId="f0e75fff-3b84-44a9-bbce-7094c94d8986" providerId="ADAL" clId="{EEEDEC09-AF62-4D8B-B15E-BA6EAFDEEF57}" dt="2020-11-19T14:27:43.227" v="93" actId="27636"/>
          <ac:spMkLst>
            <pc:docMk/>
            <pc:sldMk cId="3994408458" sldId="313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153" v="89" actId="27636"/>
        <pc:sldMkLst>
          <pc:docMk/>
          <pc:sldMk cId="1505863861" sldId="314"/>
        </pc:sldMkLst>
        <pc:spChg chg="mod">
          <ac:chgData name="Alexey Pyatov" userId="f0e75fff-3b84-44a9-bbce-7094c94d8986" providerId="ADAL" clId="{EEEDEC09-AF62-4D8B-B15E-BA6EAFDEEF57}" dt="2020-11-19T14:27:43.153" v="89" actId="27636"/>
          <ac:spMkLst>
            <pc:docMk/>
            <pc:sldMk cId="1505863861" sldId="314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138" v="88" actId="27636"/>
        <pc:sldMkLst>
          <pc:docMk/>
          <pc:sldMk cId="422330442" sldId="318"/>
        </pc:sldMkLst>
        <pc:spChg chg="mod">
          <ac:chgData name="Alexey Pyatov" userId="f0e75fff-3b84-44a9-bbce-7094c94d8986" providerId="ADAL" clId="{EEEDEC09-AF62-4D8B-B15E-BA6EAFDEEF57}" dt="2020-11-19T14:27:43.138" v="88" actId="27636"/>
          <ac:spMkLst>
            <pc:docMk/>
            <pc:sldMk cId="422330442" sldId="318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52" v="96" actId="27636"/>
        <pc:sldMkLst>
          <pc:docMk/>
          <pc:sldMk cId="4073216813" sldId="319"/>
        </pc:sldMkLst>
        <pc:spChg chg="mod">
          <ac:chgData name="Alexey Pyatov" userId="f0e75fff-3b84-44a9-bbce-7094c94d8986" providerId="ADAL" clId="{EEEDEC09-AF62-4D8B-B15E-BA6EAFDEEF57}" dt="2020-11-19T14:27:43.252" v="96" actId="27636"/>
          <ac:spMkLst>
            <pc:docMk/>
            <pc:sldMk cId="4073216813" sldId="319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73" v="98" actId="27636"/>
        <pc:sldMkLst>
          <pc:docMk/>
          <pc:sldMk cId="2238186865" sldId="321"/>
        </pc:sldMkLst>
        <pc:spChg chg="mod">
          <ac:chgData name="Alexey Pyatov" userId="f0e75fff-3b84-44a9-bbce-7094c94d8986" providerId="ADAL" clId="{EEEDEC09-AF62-4D8B-B15E-BA6EAFDEEF57}" dt="2020-11-19T14:27:43.273" v="98" actId="27636"/>
          <ac:spMkLst>
            <pc:docMk/>
            <pc:sldMk cId="2238186865" sldId="321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337" v="105" actId="27636"/>
        <pc:sldMkLst>
          <pc:docMk/>
          <pc:sldMk cId="3705573456" sldId="322"/>
        </pc:sldMkLst>
        <pc:spChg chg="mod">
          <ac:chgData name="Alexey Pyatov" userId="f0e75fff-3b84-44a9-bbce-7094c94d8986" providerId="ADAL" clId="{EEEDEC09-AF62-4D8B-B15E-BA6EAFDEEF57}" dt="2020-11-19T14:27:43.337" v="105" actId="27636"/>
          <ac:spMkLst>
            <pc:docMk/>
            <pc:sldMk cId="3705573456" sldId="322"/>
            <ac:spMk id="2" creationId="{1A56A7EB-01A9-4865-A672-D586D3EF8732}"/>
          </ac:spMkLst>
        </pc:spChg>
      </pc:sldChg>
      <pc:sldChg chg="modSp">
        <pc:chgData name="Alexey Pyatov" userId="f0e75fff-3b84-44a9-bbce-7094c94d8986" providerId="ADAL" clId="{EEEDEC09-AF62-4D8B-B15E-BA6EAFDEEF57}" dt="2020-11-19T14:27:43.353" v="107" actId="27636"/>
        <pc:sldMkLst>
          <pc:docMk/>
          <pc:sldMk cId="961110550" sldId="323"/>
        </pc:sldMkLst>
        <pc:spChg chg="mod">
          <ac:chgData name="Alexey Pyatov" userId="f0e75fff-3b84-44a9-bbce-7094c94d8986" providerId="ADAL" clId="{EEEDEC09-AF62-4D8B-B15E-BA6EAFDEEF57}" dt="2020-11-19T14:27:43.353" v="107" actId="27636"/>
          <ac:spMkLst>
            <pc:docMk/>
            <pc:sldMk cId="961110550" sldId="323"/>
            <ac:spMk id="2" creationId="{1A56A7EB-01A9-4865-A672-D586D3EF8732}"/>
          </ac:spMkLst>
        </pc:spChg>
      </pc:sldChg>
      <pc:sldChg chg="modSp">
        <pc:chgData name="Alexey Pyatov" userId="f0e75fff-3b84-44a9-bbce-7094c94d8986" providerId="ADAL" clId="{EEEDEC09-AF62-4D8B-B15E-BA6EAFDEEF57}" dt="2020-11-19T14:27:43.378" v="110" actId="27636"/>
        <pc:sldMkLst>
          <pc:docMk/>
          <pc:sldMk cId="1157263672" sldId="324"/>
        </pc:sldMkLst>
        <pc:spChg chg="mod">
          <ac:chgData name="Alexey Pyatov" userId="f0e75fff-3b84-44a9-bbce-7094c94d8986" providerId="ADAL" clId="{EEEDEC09-AF62-4D8B-B15E-BA6EAFDEEF57}" dt="2020-11-19T14:27:43.378" v="110" actId="27636"/>
          <ac:spMkLst>
            <pc:docMk/>
            <pc:sldMk cId="1157263672" sldId="324"/>
            <ac:spMk id="2" creationId="{F364BFD1-B222-4148-947A-6EBEFF542434}"/>
          </ac:spMkLst>
        </pc:spChg>
      </pc:sldChg>
      <pc:sldChg chg="modSp">
        <pc:chgData name="Alexey Pyatov" userId="f0e75fff-3b84-44a9-bbce-7094c94d8986" providerId="ADAL" clId="{EEEDEC09-AF62-4D8B-B15E-BA6EAFDEEF57}" dt="2020-11-19T14:27:43.401" v="113" actId="27636"/>
        <pc:sldMkLst>
          <pc:docMk/>
          <pc:sldMk cId="3116239661" sldId="325"/>
        </pc:sldMkLst>
        <pc:spChg chg="mod">
          <ac:chgData name="Alexey Pyatov" userId="f0e75fff-3b84-44a9-bbce-7094c94d8986" providerId="ADAL" clId="{EEEDEC09-AF62-4D8B-B15E-BA6EAFDEEF57}" dt="2020-11-19T14:27:43.401" v="113" actId="27636"/>
          <ac:spMkLst>
            <pc:docMk/>
            <pc:sldMk cId="3116239661" sldId="325"/>
            <ac:spMk id="2" creationId="{F364BFD1-B222-4148-947A-6EBEFF542434}"/>
          </ac:spMkLst>
        </pc:spChg>
      </pc:sldChg>
      <pc:sldChg chg="modSp">
        <pc:chgData name="Alexey Pyatov" userId="f0e75fff-3b84-44a9-bbce-7094c94d8986" providerId="ADAL" clId="{EEEDEC09-AF62-4D8B-B15E-BA6EAFDEEF57}" dt="2020-11-19T14:27:43.395" v="112" actId="27636"/>
        <pc:sldMkLst>
          <pc:docMk/>
          <pc:sldMk cId="2681483844" sldId="326"/>
        </pc:sldMkLst>
        <pc:spChg chg="mod">
          <ac:chgData name="Alexey Pyatov" userId="f0e75fff-3b84-44a9-bbce-7094c94d8986" providerId="ADAL" clId="{EEEDEC09-AF62-4D8B-B15E-BA6EAFDEEF57}" dt="2020-11-19T14:27:43.395" v="112" actId="27636"/>
          <ac:spMkLst>
            <pc:docMk/>
            <pc:sldMk cId="2681483844" sldId="326"/>
            <ac:spMk id="2" creationId="{F364BFD1-B222-4148-947A-6EBEFF542434}"/>
          </ac:spMkLst>
        </pc:spChg>
      </pc:sldChg>
      <pc:sldChg chg="modSp">
        <pc:chgData name="Alexey Pyatov" userId="f0e75fff-3b84-44a9-bbce-7094c94d8986" providerId="ADAL" clId="{EEEDEC09-AF62-4D8B-B15E-BA6EAFDEEF57}" dt="2020-11-19T14:32:43.141" v="136" actId="20577"/>
        <pc:sldMkLst>
          <pc:docMk/>
          <pc:sldMk cId="1047667100" sldId="327"/>
        </pc:sldMkLst>
        <pc:spChg chg="mod">
          <ac:chgData name="Alexey Pyatov" userId="f0e75fff-3b84-44a9-bbce-7094c94d8986" providerId="ADAL" clId="{EEEDEC09-AF62-4D8B-B15E-BA6EAFDEEF57}" dt="2020-11-19T14:27:43.385" v="111" actId="27636"/>
          <ac:spMkLst>
            <pc:docMk/>
            <pc:sldMk cId="1047667100" sldId="327"/>
            <ac:spMk id="2" creationId="{F364BFD1-B222-4148-947A-6EBEFF542434}"/>
          </ac:spMkLst>
        </pc:spChg>
        <pc:spChg chg="mod">
          <ac:chgData name="Alexey Pyatov" userId="f0e75fff-3b84-44a9-bbce-7094c94d8986" providerId="ADAL" clId="{EEEDEC09-AF62-4D8B-B15E-BA6EAFDEEF57}" dt="2020-11-19T14:32:43.141" v="136" actId="20577"/>
          <ac:spMkLst>
            <pc:docMk/>
            <pc:sldMk cId="1047667100" sldId="327"/>
            <ac:spMk id="3" creationId="{CCA7E6E4-5099-46A6-8135-77C07A852910}"/>
          </ac:spMkLst>
        </pc:spChg>
      </pc:sldChg>
      <pc:sldChg chg="modSp">
        <pc:chgData name="Alexey Pyatov" userId="f0e75fff-3b84-44a9-bbce-7094c94d8986" providerId="ADAL" clId="{EEEDEC09-AF62-4D8B-B15E-BA6EAFDEEF57}" dt="2020-11-19T14:27:43.363" v="108" actId="27636"/>
        <pc:sldMkLst>
          <pc:docMk/>
          <pc:sldMk cId="2920453164" sldId="329"/>
        </pc:sldMkLst>
        <pc:spChg chg="mod">
          <ac:chgData name="Alexey Pyatov" userId="f0e75fff-3b84-44a9-bbce-7094c94d8986" providerId="ADAL" clId="{EEEDEC09-AF62-4D8B-B15E-BA6EAFDEEF57}" dt="2020-11-19T14:27:43.363" v="108" actId="27636"/>
          <ac:spMkLst>
            <pc:docMk/>
            <pc:sldMk cId="2920453164" sldId="329"/>
            <ac:spMk id="2" creationId="{565A0F7A-F785-445D-86F3-3269C0981759}"/>
          </ac:spMkLst>
        </pc:spChg>
      </pc:sldChg>
      <pc:sldChg chg="modSp add ord">
        <pc:chgData name="Alexey Pyatov" userId="f0e75fff-3b84-44a9-bbce-7094c94d8986" providerId="ADAL" clId="{EEEDEC09-AF62-4D8B-B15E-BA6EAFDEEF57}" dt="2020-11-19T14:28:20.741" v="132" actId="20577"/>
        <pc:sldMkLst>
          <pc:docMk/>
          <pc:sldMk cId="1785209753" sldId="330"/>
        </pc:sldMkLst>
        <pc:spChg chg="mod">
          <ac:chgData name="Alexey Pyatov" userId="f0e75fff-3b84-44a9-bbce-7094c94d8986" providerId="ADAL" clId="{EEEDEC09-AF62-4D8B-B15E-BA6EAFDEEF57}" dt="2020-11-19T14:28:20.741" v="132" actId="20577"/>
          <ac:spMkLst>
            <pc:docMk/>
            <pc:sldMk cId="1785209753" sldId="330"/>
            <ac:spMk id="3" creationId="{7CB5983F-48B7-484D-95A4-081A3A2C9B70}"/>
          </ac:spMkLst>
        </pc:spChg>
        <pc:spChg chg="mod">
          <ac:chgData name="Alexey Pyatov" userId="f0e75fff-3b84-44a9-bbce-7094c94d8986" providerId="ADAL" clId="{EEEDEC09-AF62-4D8B-B15E-BA6EAFDEEF57}" dt="2020-11-19T14:27:56.345" v="118" actId="20577"/>
          <ac:spMkLst>
            <pc:docMk/>
            <pc:sldMk cId="1785209753" sldId="330"/>
            <ac:spMk id="4" creationId="{A147EB35-F95B-43E9-BD2C-E94EFD993FA2}"/>
          </ac:spMkLst>
        </pc:spChg>
      </pc:sldChg>
      <pc:sldChg chg="modSp add del">
        <pc:chgData name="Alexey Pyatov" userId="f0e75fff-3b84-44a9-bbce-7094c94d8986" providerId="ADAL" clId="{EEEDEC09-AF62-4D8B-B15E-BA6EAFDEEF57}" dt="2020-11-19T14:51:03.180" v="179" actId="2696"/>
        <pc:sldMkLst>
          <pc:docMk/>
          <pc:sldMk cId="1527496787" sldId="8496"/>
        </pc:sldMkLst>
        <pc:spChg chg="mod">
          <ac:chgData name="Alexey Pyatov" userId="f0e75fff-3b84-44a9-bbce-7094c94d8986" providerId="ADAL" clId="{EEEDEC09-AF62-4D8B-B15E-BA6EAFDEEF57}" dt="2020-11-19T14:34:16.433" v="138" actId="20577"/>
          <ac:spMkLst>
            <pc:docMk/>
            <pc:sldMk cId="1527496787" sldId="8496"/>
            <ac:spMk id="3" creationId="{17630B4D-F31E-4D4D-AA53-9350F5D97809}"/>
          </ac:spMkLst>
        </pc:spChg>
        <pc:spChg chg="mod">
          <ac:chgData name="Alexey Pyatov" userId="f0e75fff-3b84-44a9-bbce-7094c94d8986" providerId="ADAL" clId="{EEEDEC09-AF62-4D8B-B15E-BA6EAFDEEF57}" dt="2020-11-19T14:43:36.600" v="175" actId="20577"/>
          <ac:spMkLst>
            <pc:docMk/>
            <pc:sldMk cId="1527496787" sldId="8496"/>
            <ac:spMk id="20" creationId="{B9C25D68-B9F8-4552-B3E1-C1D9F6A97808}"/>
          </ac:spMkLst>
        </pc:spChg>
        <pc:spChg chg="mod">
          <ac:chgData name="Alexey Pyatov" userId="f0e75fff-3b84-44a9-bbce-7094c94d8986" providerId="ADAL" clId="{EEEDEC09-AF62-4D8B-B15E-BA6EAFDEEF57}" dt="2020-11-19T14:44:48.566" v="177" actId="20577"/>
          <ac:spMkLst>
            <pc:docMk/>
            <pc:sldMk cId="1527496787" sldId="8496"/>
            <ac:spMk id="25" creationId="{E8D7160F-63F8-48E0-8C53-6282A8573965}"/>
          </ac:spMkLst>
        </pc:spChg>
        <pc:spChg chg="mod">
          <ac:chgData name="Alexey Pyatov" userId="f0e75fff-3b84-44a9-bbce-7094c94d8986" providerId="ADAL" clId="{EEEDEC09-AF62-4D8B-B15E-BA6EAFDEEF57}" dt="2020-11-19T14:44:50.405" v="178" actId="20577"/>
          <ac:spMkLst>
            <pc:docMk/>
            <pc:sldMk cId="1527496787" sldId="8496"/>
            <ac:spMk id="26" creationId="{092B9021-E27E-42DA-8A09-44F10709EA88}"/>
          </ac:spMkLst>
        </pc:spChg>
        <pc:spChg chg="mod">
          <ac:chgData name="Alexey Pyatov" userId="f0e75fff-3b84-44a9-bbce-7094c94d8986" providerId="ADAL" clId="{EEEDEC09-AF62-4D8B-B15E-BA6EAFDEEF57}" dt="2020-11-19T14:36:21.352" v="162" actId="20577"/>
          <ac:spMkLst>
            <pc:docMk/>
            <pc:sldMk cId="1527496787" sldId="8496"/>
            <ac:spMk id="28" creationId="{EAB92EDC-BD00-49A4-8A34-D1EC82257ABE}"/>
          </ac:spMkLst>
        </pc:spChg>
      </pc:sldChg>
    </pc:docChg>
  </pc:docChgLst>
  <pc:docChgLst>
    <pc:chgData name="Alexey Pyatov" userId="f0e75fff-3b84-44a9-bbce-7094c94d8986" providerId="ADAL" clId="{C8A861F0-2ADF-4C43-83C4-01B6A1D44D32}"/>
    <pc:docChg chg="delSld">
      <pc:chgData name="Alexey Pyatov" userId="f0e75fff-3b84-44a9-bbce-7094c94d8986" providerId="ADAL" clId="{C8A861F0-2ADF-4C43-83C4-01B6A1D44D32}" dt="2022-02-21T09:41:11.013" v="0" actId="2696"/>
      <pc:docMkLst>
        <pc:docMk/>
      </pc:docMkLst>
      <pc:sldChg chg="del">
        <pc:chgData name="Alexey Pyatov" userId="f0e75fff-3b84-44a9-bbce-7094c94d8986" providerId="ADAL" clId="{C8A861F0-2ADF-4C43-83C4-01B6A1D44D32}" dt="2022-02-21T09:41:11.013" v="0" actId="2696"/>
        <pc:sldMkLst>
          <pc:docMk/>
          <pc:sldMk cId="1308153202" sldId="266"/>
        </pc:sldMkLst>
      </pc:sldChg>
      <pc:sldChg chg="del">
        <pc:chgData name="Alexey Pyatov" userId="f0e75fff-3b84-44a9-bbce-7094c94d8986" providerId="ADAL" clId="{C8A861F0-2ADF-4C43-83C4-01B6A1D44D32}" dt="2022-02-21T09:41:11.013" v="0" actId="2696"/>
        <pc:sldMkLst>
          <pc:docMk/>
          <pc:sldMk cId="2920453164" sldId="329"/>
        </pc:sldMkLst>
      </pc:sldChg>
      <pc:sldChg chg="del">
        <pc:chgData name="Alexey Pyatov" userId="f0e75fff-3b84-44a9-bbce-7094c94d8986" providerId="ADAL" clId="{C8A861F0-2ADF-4C43-83C4-01B6A1D44D32}" dt="2022-02-21T09:41:11.013" v="0" actId="2696"/>
        <pc:sldMkLst>
          <pc:docMk/>
          <pc:sldMk cId="693345224" sldId="8497"/>
        </pc:sldMkLst>
      </pc:sldChg>
    </pc:docChg>
  </pc:docChgLst>
  <pc:docChgLst>
    <pc:chgData name="Konstantin Dudnikov" userId="0cfa658a-2528-43cc-b063-55b3a0d74f95" providerId="ADAL" clId="{DB32BCCD-F004-4817-B6E0-E332E7B97A0A}"/>
    <pc:docChg chg="undo redo custSel mod addSld delSld modSld sldOrd">
      <pc:chgData name="Konstantin Dudnikov" userId="0cfa658a-2528-43cc-b063-55b3a0d74f95" providerId="ADAL" clId="{DB32BCCD-F004-4817-B6E0-E332E7B97A0A}" dt="2020-11-20T13:01:09.849" v="12426" actId="1076"/>
      <pc:docMkLst>
        <pc:docMk/>
      </pc:docMkLst>
      <pc:sldChg chg="modSp">
        <pc:chgData name="Konstantin Dudnikov" userId="0cfa658a-2528-43cc-b063-55b3a0d74f95" providerId="ADAL" clId="{DB32BCCD-F004-4817-B6E0-E332E7B97A0A}" dt="2020-11-19T14:38:39.303" v="11736" actId="20577"/>
        <pc:sldMkLst>
          <pc:docMk/>
          <pc:sldMk cId="2447002939" sldId="256"/>
        </pc:sldMkLst>
        <pc:spChg chg="mod">
          <ac:chgData name="Konstantin Dudnikov" userId="0cfa658a-2528-43cc-b063-55b3a0d74f95" providerId="ADAL" clId="{DB32BCCD-F004-4817-B6E0-E332E7B97A0A}" dt="2020-10-29T08:24:20.344" v="42" actId="20577"/>
          <ac:spMkLst>
            <pc:docMk/>
            <pc:sldMk cId="2447002939" sldId="256"/>
            <ac:spMk id="2" creationId="{8A922E20-F83F-47CA-BD3B-A363F79934CB}"/>
          </ac:spMkLst>
        </pc:spChg>
        <pc:spChg chg="mod">
          <ac:chgData name="Konstantin Dudnikov" userId="0cfa658a-2528-43cc-b063-55b3a0d74f95" providerId="ADAL" clId="{DB32BCCD-F004-4817-B6E0-E332E7B97A0A}" dt="2020-11-19T14:38:39.303" v="11736" actId="20577"/>
          <ac:spMkLst>
            <pc:docMk/>
            <pc:sldMk cId="2447002939" sldId="256"/>
            <ac:spMk id="3" creationId="{7CB5983F-48B7-484D-95A4-081A3A2C9B70}"/>
          </ac:spMkLst>
        </pc:spChg>
      </pc:sldChg>
      <pc:sldChg chg="del">
        <pc:chgData name="Konstantin Dudnikov" userId="0cfa658a-2528-43cc-b063-55b3a0d74f95" providerId="ADAL" clId="{DB32BCCD-F004-4817-B6E0-E332E7B97A0A}" dt="2020-10-29T08:24:08.896" v="0" actId="2696"/>
        <pc:sldMkLst>
          <pc:docMk/>
          <pc:sldMk cId="3348396522" sldId="259"/>
        </pc:sldMkLst>
      </pc:sldChg>
      <pc:sldChg chg="modSp">
        <pc:chgData name="Konstantin Dudnikov" userId="0cfa658a-2528-43cc-b063-55b3a0d74f95" providerId="ADAL" clId="{DB32BCCD-F004-4817-B6E0-E332E7B97A0A}" dt="2020-11-20T12:07:28.094" v="12373" actId="20577"/>
        <pc:sldMkLst>
          <pc:docMk/>
          <pc:sldMk cId="2574678091" sldId="260"/>
        </pc:sldMkLst>
        <pc:spChg chg="mod">
          <ac:chgData name="Konstantin Dudnikov" userId="0cfa658a-2528-43cc-b063-55b3a0d74f95" providerId="ADAL" clId="{DB32BCCD-F004-4817-B6E0-E332E7B97A0A}" dt="2020-11-20T12:07:28.094" v="12373" actId="20577"/>
          <ac:spMkLst>
            <pc:docMk/>
            <pc:sldMk cId="2574678091" sldId="260"/>
            <ac:spMk id="2" creationId="{96A5EDD4-86AC-4670-9322-8A061FC40FA3}"/>
          </ac:spMkLst>
        </pc:spChg>
      </pc:sldChg>
      <pc:sldChg chg="addSp modSp add">
        <pc:chgData name="Konstantin Dudnikov" userId="0cfa658a-2528-43cc-b063-55b3a0d74f95" providerId="ADAL" clId="{DB32BCCD-F004-4817-B6E0-E332E7B97A0A}" dt="2020-11-17T12:43:16.804" v="9129" actId="20577"/>
        <pc:sldMkLst>
          <pc:docMk/>
          <pc:sldMk cId="2816667590" sldId="261"/>
        </pc:sldMkLst>
        <pc:spChg chg="mod">
          <ac:chgData name="Konstantin Dudnikov" userId="0cfa658a-2528-43cc-b063-55b3a0d74f95" providerId="ADAL" clId="{DB32BCCD-F004-4817-B6E0-E332E7B97A0A}" dt="2020-10-29T08:28:43.594" v="53" actId="5793"/>
          <ac:spMkLst>
            <pc:docMk/>
            <pc:sldMk cId="2816667590" sldId="261"/>
            <ac:spMk id="2" creationId="{6BF4511A-3401-4A5E-B3F7-6FDAF5FF3A27}"/>
          </ac:spMkLst>
        </pc:spChg>
        <pc:spChg chg="add mod">
          <ac:chgData name="Konstantin Dudnikov" userId="0cfa658a-2528-43cc-b063-55b3a0d74f95" providerId="ADAL" clId="{DB32BCCD-F004-4817-B6E0-E332E7B97A0A}" dt="2020-11-17T12:43:16.804" v="9129" actId="20577"/>
          <ac:spMkLst>
            <pc:docMk/>
            <pc:sldMk cId="2816667590" sldId="261"/>
            <ac:spMk id="3" creationId="{062DDD74-DF7B-4694-93A9-5CDE2546A326}"/>
          </ac:spMkLst>
        </pc:spChg>
      </pc:sldChg>
      <pc:sldChg chg="add del">
        <pc:chgData name="Konstantin Dudnikov" userId="0cfa658a-2528-43cc-b063-55b3a0d74f95" providerId="ADAL" clId="{DB32BCCD-F004-4817-B6E0-E332E7B97A0A}" dt="2020-10-29T08:24:50.102" v="45" actId="2696"/>
        <pc:sldMkLst>
          <pc:docMk/>
          <pc:sldMk cId="4044919098" sldId="261"/>
        </pc:sldMkLst>
      </pc:sldChg>
      <pc:sldChg chg="addSp modSp add del">
        <pc:chgData name="Konstantin Dudnikov" userId="0cfa658a-2528-43cc-b063-55b3a0d74f95" providerId="ADAL" clId="{DB32BCCD-F004-4817-B6E0-E332E7B97A0A}" dt="2020-11-06T12:13:30.621" v="4956" actId="2696"/>
        <pc:sldMkLst>
          <pc:docMk/>
          <pc:sldMk cId="549680447" sldId="262"/>
        </pc:sldMkLst>
        <pc:spChg chg="mod">
          <ac:chgData name="Konstantin Dudnikov" userId="0cfa658a-2528-43cc-b063-55b3a0d74f95" providerId="ADAL" clId="{DB32BCCD-F004-4817-B6E0-E332E7B97A0A}" dt="2020-10-29T08:31:05.316" v="226" actId="20577"/>
          <ac:spMkLst>
            <pc:docMk/>
            <pc:sldMk cId="549680447" sldId="262"/>
            <ac:spMk id="2" creationId="{FC399F59-447D-4941-9507-FEA2C78E5BCA}"/>
          </ac:spMkLst>
        </pc:spChg>
        <pc:spChg chg="add mod">
          <ac:chgData name="Konstantin Dudnikov" userId="0cfa658a-2528-43cc-b063-55b3a0d74f95" providerId="ADAL" clId="{DB32BCCD-F004-4817-B6E0-E332E7B97A0A}" dt="2020-10-29T11:30:29.616" v="432" actId="20577"/>
          <ac:spMkLst>
            <pc:docMk/>
            <pc:sldMk cId="549680447" sldId="262"/>
            <ac:spMk id="3" creationId="{B801D64F-299F-438E-ADC4-7E7D9AFD8128}"/>
          </ac:spMkLst>
        </pc:spChg>
      </pc:sldChg>
      <pc:sldChg chg="addSp delSp modSp add del modTransition">
        <pc:chgData name="Konstantin Dudnikov" userId="0cfa658a-2528-43cc-b063-55b3a0d74f95" providerId="ADAL" clId="{DB32BCCD-F004-4817-B6E0-E332E7B97A0A}" dt="2020-11-13T07:52:30.797" v="6915" actId="20577"/>
        <pc:sldMkLst>
          <pc:docMk/>
          <pc:sldMk cId="2630299748" sldId="262"/>
        </pc:sldMkLst>
        <pc:spChg chg="mod">
          <ac:chgData name="Konstantin Dudnikov" userId="0cfa658a-2528-43cc-b063-55b3a0d74f95" providerId="ADAL" clId="{DB32BCCD-F004-4817-B6E0-E332E7B97A0A}" dt="2020-11-10T14:36:34.144" v="6248" actId="20577"/>
          <ac:spMkLst>
            <pc:docMk/>
            <pc:sldMk cId="2630299748" sldId="262"/>
            <ac:spMk id="2" creationId="{D7C0EF19-935F-46AD-BB99-5965A07AF9AC}"/>
          </ac:spMkLst>
        </pc:spChg>
        <pc:spChg chg="mod">
          <ac:chgData name="Konstantin Dudnikov" userId="0cfa658a-2528-43cc-b063-55b3a0d74f95" providerId="ADAL" clId="{DB32BCCD-F004-4817-B6E0-E332E7B97A0A}" dt="2020-11-10T14:50:11.573" v="6548" actId="20577"/>
          <ac:spMkLst>
            <pc:docMk/>
            <pc:sldMk cId="2630299748" sldId="262"/>
            <ac:spMk id="3" creationId="{B92577FB-C905-481C-B84B-1DEF397D2F84}"/>
          </ac:spMkLst>
        </pc:spChg>
        <pc:spChg chg="mod">
          <ac:chgData name="Konstantin Dudnikov" userId="0cfa658a-2528-43cc-b063-55b3a0d74f95" providerId="ADAL" clId="{DB32BCCD-F004-4817-B6E0-E332E7B97A0A}" dt="2020-11-13T07:39:40.991" v="6785" actId="14100"/>
          <ac:spMkLst>
            <pc:docMk/>
            <pc:sldMk cId="2630299748" sldId="262"/>
            <ac:spMk id="4" creationId="{8B416BAF-0A8F-423A-9F28-4430294E68C2}"/>
          </ac:spMkLst>
        </pc:spChg>
        <pc:spChg chg="mod">
          <ac:chgData name="Konstantin Dudnikov" userId="0cfa658a-2528-43cc-b063-55b3a0d74f95" providerId="ADAL" clId="{DB32BCCD-F004-4817-B6E0-E332E7B97A0A}" dt="2020-11-10T14:35:14.879" v="6214" actId="207"/>
          <ac:spMkLst>
            <pc:docMk/>
            <pc:sldMk cId="2630299748" sldId="262"/>
            <ac:spMk id="5" creationId="{D09E5FDE-FB8B-4593-9E75-ACA0D1662B6A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6" creationId="{73917D9A-254E-46B6-AA25-81D194DF3DC5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7" creationId="{89717C0F-7CAC-4D12-BDD6-966D075364A3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8" creationId="{26E0F96B-07E3-499E-BF2B-9D05C44EB90C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9" creationId="{E081350A-4976-4399-87F2-F664772EBE45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10" creationId="{D3C67D5E-4366-4052-9F45-275F0A64495E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11" creationId="{A49CC028-68BD-470A-B2AD-B7EDDFD6CEC7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12" creationId="{19F3DB62-C01A-4B92-A6B5-35ECBAD2FD63}"/>
          </ac:spMkLst>
        </pc:spChg>
        <pc:spChg chg="add mod">
          <ac:chgData name="Konstantin Dudnikov" userId="0cfa658a-2528-43cc-b063-55b3a0d74f95" providerId="ADAL" clId="{DB32BCCD-F004-4817-B6E0-E332E7B97A0A}" dt="2020-11-13T07:46:13.314" v="6828" actId="404"/>
          <ac:spMkLst>
            <pc:docMk/>
            <pc:sldMk cId="2630299748" sldId="262"/>
            <ac:spMk id="13" creationId="{061EA29B-CA2D-4236-93C5-9EB49DA47ABE}"/>
          </ac:spMkLst>
        </pc:spChg>
        <pc:spChg chg="mod">
          <ac:chgData name="Konstantin Dudnikov" userId="0cfa658a-2528-43cc-b063-55b3a0d74f95" providerId="ADAL" clId="{DB32BCCD-F004-4817-B6E0-E332E7B97A0A}" dt="2020-11-10T14:35:34.111" v="6218" actId="207"/>
          <ac:spMkLst>
            <pc:docMk/>
            <pc:sldMk cId="2630299748" sldId="262"/>
            <ac:spMk id="38" creationId="{EFF57FBF-1153-496F-A716-EB0E263A9780}"/>
          </ac:spMkLst>
        </pc:spChg>
        <pc:spChg chg="mod">
          <ac:chgData name="Konstantin Dudnikov" userId="0cfa658a-2528-43cc-b063-55b3a0d74f95" providerId="ADAL" clId="{DB32BCCD-F004-4817-B6E0-E332E7B97A0A}" dt="2020-11-10T14:35:34.111" v="6218" actId="207"/>
          <ac:spMkLst>
            <pc:docMk/>
            <pc:sldMk cId="2630299748" sldId="262"/>
            <ac:spMk id="39" creationId="{24FFBFF4-8135-4366-9572-7AFDC3B16F09}"/>
          </ac:spMkLst>
        </pc:spChg>
        <pc:spChg chg="mod">
          <ac:chgData name="Konstantin Dudnikov" userId="0cfa658a-2528-43cc-b063-55b3a0d74f95" providerId="ADAL" clId="{DB32BCCD-F004-4817-B6E0-E332E7B97A0A}" dt="2020-11-10T14:35:34.111" v="6218" actId="207"/>
          <ac:spMkLst>
            <pc:docMk/>
            <pc:sldMk cId="2630299748" sldId="262"/>
            <ac:spMk id="40" creationId="{D3907A98-5482-41F8-9F2A-4B05ED9DA3FD}"/>
          </ac:spMkLst>
        </pc:spChg>
        <pc:spChg chg="mod">
          <ac:chgData name="Konstantin Dudnikov" userId="0cfa658a-2528-43cc-b063-55b3a0d74f95" providerId="ADAL" clId="{DB32BCCD-F004-4817-B6E0-E332E7B97A0A}" dt="2020-11-10T14:35:34.111" v="6218" actId="207"/>
          <ac:spMkLst>
            <pc:docMk/>
            <pc:sldMk cId="2630299748" sldId="262"/>
            <ac:spMk id="41" creationId="{F401BCBA-1E86-4376-9DCE-F10B288B6CCD}"/>
          </ac:spMkLst>
        </pc:spChg>
        <pc:spChg chg="mod">
          <ac:chgData name="Konstantin Dudnikov" userId="0cfa658a-2528-43cc-b063-55b3a0d74f95" providerId="ADAL" clId="{DB32BCCD-F004-4817-B6E0-E332E7B97A0A}" dt="2020-11-10T14:35:34.111" v="6218" actId="207"/>
          <ac:spMkLst>
            <pc:docMk/>
            <pc:sldMk cId="2630299748" sldId="262"/>
            <ac:spMk id="42" creationId="{895D2D50-B9A0-40E6-B520-C4E8F4D82D74}"/>
          </ac:spMkLst>
        </pc:spChg>
        <pc:spChg chg="mod">
          <ac:chgData name="Konstantin Dudnikov" userId="0cfa658a-2528-43cc-b063-55b3a0d74f95" providerId="ADAL" clId="{DB32BCCD-F004-4817-B6E0-E332E7B97A0A}" dt="2020-11-10T14:35:49.437" v="6220" actId="207"/>
          <ac:spMkLst>
            <pc:docMk/>
            <pc:sldMk cId="2630299748" sldId="262"/>
            <ac:spMk id="43" creationId="{107960AB-760C-4876-B321-9BE953462E5D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44" creationId="{7B7F1015-78A7-4033-887A-9978A77BA766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45" creationId="{60CDE275-7A87-4643-B69B-2D797FF89A37}"/>
          </ac:spMkLst>
        </pc:spChg>
        <pc:spChg chg="add mod">
          <ac:chgData name="Konstantin Dudnikov" userId="0cfa658a-2528-43cc-b063-55b3a0d74f95" providerId="ADAL" clId="{DB32BCCD-F004-4817-B6E0-E332E7B97A0A}" dt="2020-11-13T07:52:30.797" v="6915" actId="20577"/>
          <ac:spMkLst>
            <pc:docMk/>
            <pc:sldMk cId="2630299748" sldId="262"/>
            <ac:spMk id="59" creationId="{F7462368-DC56-435A-9BB4-D865018DB52A}"/>
          </ac:spMkLst>
        </pc:spChg>
        <pc:spChg chg="add mod">
          <ac:chgData name="Konstantin Dudnikov" userId="0cfa658a-2528-43cc-b063-55b3a0d74f95" providerId="ADAL" clId="{DB32BCCD-F004-4817-B6E0-E332E7B97A0A}" dt="2020-11-13T07:51:08.605" v="6874" actId="1076"/>
          <ac:spMkLst>
            <pc:docMk/>
            <pc:sldMk cId="2630299748" sldId="262"/>
            <ac:spMk id="60" creationId="{9CF786FD-338B-4282-BCE9-6CDA1706F6AE}"/>
          </ac:spMkLst>
        </pc:spChg>
        <pc:spChg chg="add mod">
          <ac:chgData name="Konstantin Dudnikov" userId="0cfa658a-2528-43cc-b063-55b3a0d74f95" providerId="ADAL" clId="{DB32BCCD-F004-4817-B6E0-E332E7B97A0A}" dt="2020-11-13T07:51:15.189" v="6875" actId="571"/>
          <ac:spMkLst>
            <pc:docMk/>
            <pc:sldMk cId="2630299748" sldId="262"/>
            <ac:spMk id="61" creationId="{D5AEFDBE-C25E-4715-8123-91AA37DF3F1A}"/>
          </ac:spMkLst>
        </pc:spChg>
        <pc:spChg chg="mod">
          <ac:chgData name="Konstantin Dudnikov" userId="0cfa658a-2528-43cc-b063-55b3a0d74f95" providerId="ADAL" clId="{DB32BCCD-F004-4817-B6E0-E332E7B97A0A}" dt="2020-11-10T14:36:11.938" v="6225" actId="14100"/>
          <ac:spMkLst>
            <pc:docMk/>
            <pc:sldMk cId="2630299748" sldId="262"/>
            <ac:spMk id="81" creationId="{C0F7972D-9144-4BD6-9FD9-A90FB45F811D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83" creationId="{74C8DFC5-AE31-4FE8-AE9A-DDCEE89E1550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84" creationId="{5D1F6618-0DCB-4253-B894-7FB2A731BF6E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85" creationId="{88F04E08-D2EB-41B2-A61D-43556B2ADDF8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86" creationId="{36344128-83A6-40E4-8555-7684A3FE70C1}"/>
          </ac:spMkLst>
        </pc:spChg>
        <pc:spChg chg="mod">
          <ac:chgData name="Konstantin Dudnikov" userId="0cfa658a-2528-43cc-b063-55b3a0d74f95" providerId="ADAL" clId="{DB32BCCD-F004-4817-B6E0-E332E7B97A0A}" dt="2020-11-10T14:35:49.437" v="6220" actId="207"/>
          <ac:spMkLst>
            <pc:docMk/>
            <pc:sldMk cId="2630299748" sldId="262"/>
            <ac:spMk id="87" creationId="{F9C9D2F1-D254-4752-9040-5FB8AD3D8A30}"/>
          </ac:spMkLst>
        </pc:spChg>
        <pc:spChg chg="mod">
          <ac:chgData name="Konstantin Dudnikov" userId="0cfa658a-2528-43cc-b063-55b3a0d74f95" providerId="ADAL" clId="{DB32BCCD-F004-4817-B6E0-E332E7B97A0A}" dt="2020-11-10T14:35:14.879" v="6214" actId="207"/>
          <ac:spMkLst>
            <pc:docMk/>
            <pc:sldMk cId="2630299748" sldId="262"/>
            <ac:spMk id="88" creationId="{5698CCDE-3FF5-4290-8FBA-35E644A6324A}"/>
          </ac:spMkLst>
        </pc:spChg>
        <pc:spChg chg="mod">
          <ac:chgData name="Konstantin Dudnikov" userId="0cfa658a-2528-43cc-b063-55b3a0d74f95" providerId="ADAL" clId="{DB32BCCD-F004-4817-B6E0-E332E7B97A0A}" dt="2020-11-10T14:36:45.685" v="6256" actId="208"/>
          <ac:spMkLst>
            <pc:docMk/>
            <pc:sldMk cId="2630299748" sldId="262"/>
            <ac:spMk id="89" creationId="{EA757DC4-1978-484C-A988-0AFEB07E202B}"/>
          </ac:spMkLst>
        </pc:spChg>
        <pc:spChg chg="mod">
          <ac:chgData name="Konstantin Dudnikov" userId="0cfa658a-2528-43cc-b063-55b3a0d74f95" providerId="ADAL" clId="{DB32BCCD-F004-4817-B6E0-E332E7B97A0A}" dt="2020-11-10T14:35:14.879" v="6214" actId="207"/>
          <ac:spMkLst>
            <pc:docMk/>
            <pc:sldMk cId="2630299748" sldId="262"/>
            <ac:spMk id="90" creationId="{16366026-B98C-48FE-B0F1-D28D2AC2BDFE}"/>
          </ac:spMkLst>
        </pc:spChg>
        <pc:spChg chg="mod">
          <ac:chgData name="Konstantin Dudnikov" userId="0cfa658a-2528-43cc-b063-55b3a0d74f95" providerId="ADAL" clId="{DB32BCCD-F004-4817-B6E0-E332E7B97A0A}" dt="2020-11-10T14:35:14.879" v="6214" actId="207"/>
          <ac:spMkLst>
            <pc:docMk/>
            <pc:sldMk cId="2630299748" sldId="262"/>
            <ac:spMk id="91" creationId="{2C08F01E-3D2E-4BE6-9328-13932A19F2CB}"/>
          </ac:spMkLst>
        </pc:spChg>
        <pc:spChg chg="del mod">
          <ac:chgData name="Konstantin Dudnikov" userId="0cfa658a-2528-43cc-b063-55b3a0d74f95" providerId="ADAL" clId="{DB32BCCD-F004-4817-B6E0-E332E7B97A0A}" dt="2020-11-10T14:37:18.701" v="6259" actId="478"/>
          <ac:spMkLst>
            <pc:docMk/>
            <pc:sldMk cId="2630299748" sldId="262"/>
            <ac:spMk id="92" creationId="{43405598-9B08-4C58-8DEC-3AAAB130A6C7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93" creationId="{B6C7C3ED-0E0F-45D5-9776-F6005A511C85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94" creationId="{93C683C3-8528-459F-B538-F4E67D84874C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95" creationId="{1B28A4FD-DCF9-4DF4-9A43-78A1EAD26B8C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96" creationId="{A44D5793-F8EA-4F74-A4C9-40752FF1399C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97" creationId="{04C3A42E-4E59-4FA9-A5F2-6B0265A22B46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99" creationId="{991EA14B-0E7F-417F-B7DD-56B73D355F83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0" creationId="{68544EB7-D51F-4315-9FD5-DB4F41A59DC8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1" creationId="{CDCF3E0C-16DD-4937-816B-7617B68618DD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2" creationId="{141BEB19-960C-4C19-AA02-C79E6C192858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3" creationId="{09E22E44-A3B4-445A-B892-DD22A4A25FD1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4" creationId="{930481AF-2D16-48E0-8B8E-29C5A95AEFE2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5" creationId="{FDA09CCC-E8D5-453F-BC99-9135BE7A6BA4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6" creationId="{67CF3CA6-202A-4DA9-BB64-B801EF34281C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7" creationId="{00A60175-1F2F-4254-A3FF-35F77D84BAFD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9" creationId="{349D1CBB-B72C-4FE4-B260-02D78AD6406B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0" creationId="{C478D8A8-0454-4F0F-B392-6F0A9A3C7923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1" creationId="{4CB1A8CE-4601-4267-8268-FEE59D676FE2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2" creationId="{EC69D752-C906-4DBE-8A3B-42C93084F9AC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3" creationId="{19D03C35-D891-4961-9036-B957A795792C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4" creationId="{F349BFEC-FF0D-4886-B017-94DDE957BF30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5" creationId="{1458C51E-7679-4F7B-BACA-9CF193010779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6" creationId="{89605EBA-03AE-4A5F-ABAD-768721800243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7" creationId="{312FBE71-1415-41A3-A316-977E341C0385}"/>
          </ac:spMkLst>
        </pc:spChg>
        <pc:grpChg chg="mod">
          <ac:chgData name="Konstantin Dudnikov" userId="0cfa658a-2528-43cc-b063-55b3a0d74f95" providerId="ADAL" clId="{DB32BCCD-F004-4817-B6E0-E332E7B97A0A}" dt="2020-11-10T14:35:39.396" v="6219" actId="207"/>
          <ac:grpSpMkLst>
            <pc:docMk/>
            <pc:sldMk cId="2630299748" sldId="262"/>
            <ac:grpSpMk id="47" creationId="{95336B52-45BF-49FE-B763-37D4ED3E6B4A}"/>
          </ac:grpSpMkLst>
        </pc:grpChg>
        <pc:grpChg chg="mod">
          <ac:chgData name="Konstantin Dudnikov" userId="0cfa658a-2528-43cc-b063-55b3a0d74f95" providerId="ADAL" clId="{DB32BCCD-F004-4817-B6E0-E332E7B97A0A}" dt="2020-11-10T14:35:39.396" v="6219" actId="207"/>
          <ac:grpSpMkLst>
            <pc:docMk/>
            <pc:sldMk cId="2630299748" sldId="262"/>
            <ac:grpSpMk id="82" creationId="{73DF93D7-DACA-46CA-BCC7-1CA82F227D66}"/>
          </ac:grpSpMkLst>
        </pc:grpChg>
        <pc:grpChg chg="mod">
          <ac:chgData name="Konstantin Dudnikov" userId="0cfa658a-2528-43cc-b063-55b3a0d74f95" providerId="ADAL" clId="{DB32BCCD-F004-4817-B6E0-E332E7B97A0A}" dt="2020-11-10T14:35:39.396" v="6219" actId="207"/>
          <ac:grpSpMkLst>
            <pc:docMk/>
            <pc:sldMk cId="2630299748" sldId="262"/>
            <ac:grpSpMk id="98" creationId="{3B3108E6-5F0F-41D5-A7B8-1CD71D47AA4E}"/>
          </ac:grpSpMkLst>
        </pc:grpChg>
        <pc:grpChg chg="mod">
          <ac:chgData name="Konstantin Dudnikov" userId="0cfa658a-2528-43cc-b063-55b3a0d74f95" providerId="ADAL" clId="{DB32BCCD-F004-4817-B6E0-E332E7B97A0A}" dt="2020-11-10T14:35:39.396" v="6219" actId="207"/>
          <ac:grpSpMkLst>
            <pc:docMk/>
            <pc:sldMk cId="2630299748" sldId="262"/>
            <ac:grpSpMk id="108" creationId="{843F95CD-8043-4D6F-9677-0CD7E985CFDD}"/>
          </ac:grpSpMkLst>
        </pc:grpChg>
        <pc:cxnChg chg="add mod">
          <ac:chgData name="Konstantin Dudnikov" userId="0cfa658a-2528-43cc-b063-55b3a0d74f95" providerId="ADAL" clId="{DB32BCCD-F004-4817-B6E0-E332E7B97A0A}" dt="2020-11-13T07:51:58.134" v="6888" actId="1582"/>
          <ac:cxnSpMkLst>
            <pc:docMk/>
            <pc:sldMk cId="2630299748" sldId="262"/>
            <ac:cxnSpMk id="15" creationId="{0C9A46B6-C0E4-4E25-B8D2-7465AC644E9B}"/>
          </ac:cxnSpMkLst>
        </pc:cxnChg>
        <pc:cxnChg chg="add mod">
          <ac:chgData name="Konstantin Dudnikov" userId="0cfa658a-2528-43cc-b063-55b3a0d74f95" providerId="ADAL" clId="{DB32BCCD-F004-4817-B6E0-E332E7B97A0A}" dt="2020-11-13T07:51:58.134" v="6888" actId="1582"/>
          <ac:cxnSpMkLst>
            <pc:docMk/>
            <pc:sldMk cId="2630299748" sldId="262"/>
            <ac:cxnSpMk id="64" creationId="{000834E9-BFFF-42DB-B264-C4D94EBA130B}"/>
          </ac:cxnSpMkLst>
        </pc:cxnChg>
      </pc:sldChg>
      <pc:sldChg chg="add del">
        <pc:chgData name="Konstantin Dudnikov" userId="0cfa658a-2528-43cc-b063-55b3a0d74f95" providerId="ADAL" clId="{DB32BCCD-F004-4817-B6E0-E332E7B97A0A}" dt="2020-10-29T08:24:50.724" v="46" actId="2696"/>
        <pc:sldMkLst>
          <pc:docMk/>
          <pc:sldMk cId="2968518684" sldId="262"/>
        </pc:sldMkLst>
      </pc:sldChg>
      <pc:sldChg chg="addSp modSp add del">
        <pc:chgData name="Konstantin Dudnikov" userId="0cfa658a-2528-43cc-b063-55b3a0d74f95" providerId="ADAL" clId="{DB32BCCD-F004-4817-B6E0-E332E7B97A0A}" dt="2020-11-04T08:53:58.882" v="3202" actId="2696"/>
        <pc:sldMkLst>
          <pc:docMk/>
          <pc:sldMk cId="2847911239" sldId="263"/>
        </pc:sldMkLst>
        <pc:spChg chg="mod">
          <ac:chgData name="Konstantin Dudnikov" userId="0cfa658a-2528-43cc-b063-55b3a0d74f95" providerId="ADAL" clId="{DB32BCCD-F004-4817-B6E0-E332E7B97A0A}" dt="2020-10-29T08:36:03.960" v="253" actId="20577"/>
          <ac:spMkLst>
            <pc:docMk/>
            <pc:sldMk cId="2847911239" sldId="263"/>
            <ac:spMk id="2" creationId="{84B901E2-4F49-424B-9D01-E0A954DBE20C}"/>
          </ac:spMkLst>
        </pc:spChg>
        <pc:spChg chg="add mod">
          <ac:chgData name="Konstantin Dudnikov" userId="0cfa658a-2528-43cc-b063-55b3a0d74f95" providerId="ADAL" clId="{DB32BCCD-F004-4817-B6E0-E332E7B97A0A}" dt="2020-11-03T12:11:12.829" v="1007" actId="20577"/>
          <ac:spMkLst>
            <pc:docMk/>
            <pc:sldMk cId="2847911239" sldId="263"/>
            <ac:spMk id="3" creationId="{79DD8720-0A4C-4DB9-AA6C-638915BFBBF5}"/>
          </ac:spMkLst>
        </pc:spChg>
      </pc:sldChg>
      <pc:sldChg chg="addSp modSp add del">
        <pc:chgData name="Konstantin Dudnikov" userId="0cfa658a-2528-43cc-b063-55b3a0d74f95" providerId="ADAL" clId="{DB32BCCD-F004-4817-B6E0-E332E7B97A0A}" dt="2020-11-17T14:40:21.890" v="9425" actId="2696"/>
        <pc:sldMkLst>
          <pc:docMk/>
          <pc:sldMk cId="1459288555" sldId="264"/>
        </pc:sldMkLst>
        <pc:spChg chg="mod">
          <ac:chgData name="Konstantin Dudnikov" userId="0cfa658a-2528-43cc-b063-55b3a0d74f95" providerId="ADAL" clId="{DB32BCCD-F004-4817-B6E0-E332E7B97A0A}" dt="2020-10-29T08:36:29.149" v="288" actId="20577"/>
          <ac:spMkLst>
            <pc:docMk/>
            <pc:sldMk cId="1459288555" sldId="264"/>
            <ac:spMk id="2" creationId="{1A56A7EB-01A9-4865-A672-D586D3EF8732}"/>
          </ac:spMkLst>
        </pc:spChg>
        <pc:spChg chg="add mod">
          <ac:chgData name="Konstantin Dudnikov" userId="0cfa658a-2528-43cc-b063-55b3a0d74f95" providerId="ADAL" clId="{DB32BCCD-F004-4817-B6E0-E332E7B97A0A}" dt="2020-10-29T11:37:06.143" v="793" actId="20577"/>
          <ac:spMkLst>
            <pc:docMk/>
            <pc:sldMk cId="1459288555" sldId="264"/>
            <ac:spMk id="3" creationId="{44AAE81E-8C94-4A39-8BE7-2A63422072C3}"/>
          </ac:spMkLst>
        </pc:spChg>
      </pc:sldChg>
      <pc:sldChg chg="addSp modSp add del ord">
        <pc:chgData name="Konstantin Dudnikov" userId="0cfa658a-2528-43cc-b063-55b3a0d74f95" providerId="ADAL" clId="{DB32BCCD-F004-4817-B6E0-E332E7B97A0A}" dt="2020-11-13T08:36:47.514" v="7296" actId="2696"/>
        <pc:sldMkLst>
          <pc:docMk/>
          <pc:sldMk cId="1190212223" sldId="265"/>
        </pc:sldMkLst>
        <pc:spChg chg="mod">
          <ac:chgData name="Konstantin Dudnikov" userId="0cfa658a-2528-43cc-b063-55b3a0d74f95" providerId="ADAL" clId="{DB32BCCD-F004-4817-B6E0-E332E7B97A0A}" dt="2020-10-29T08:36:36.422" v="310" actId="20577"/>
          <ac:spMkLst>
            <pc:docMk/>
            <pc:sldMk cId="1190212223" sldId="265"/>
            <ac:spMk id="2" creationId="{0FC13E7C-50E1-4160-901A-FF96C42AECF6}"/>
          </ac:spMkLst>
        </pc:spChg>
        <pc:spChg chg="add mod">
          <ac:chgData name="Konstantin Dudnikov" userId="0cfa658a-2528-43cc-b063-55b3a0d74f95" providerId="ADAL" clId="{DB32BCCD-F004-4817-B6E0-E332E7B97A0A}" dt="2020-10-29T11:36:15.642" v="757" actId="5793"/>
          <ac:spMkLst>
            <pc:docMk/>
            <pc:sldMk cId="1190212223" sldId="265"/>
            <ac:spMk id="3" creationId="{746816E6-A454-444D-BD0B-A18A5C3F027F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13T11:09:39.667" v="7432" actId="20577"/>
        <pc:sldMkLst>
          <pc:docMk/>
          <pc:sldMk cId="1308153202" sldId="266"/>
        </pc:sldMkLst>
        <pc:spChg chg="del mod">
          <ac:chgData name="Konstantin Dudnikov" userId="0cfa658a-2528-43cc-b063-55b3a0d74f95" providerId="ADAL" clId="{DB32BCCD-F004-4817-B6E0-E332E7B97A0A}" dt="2020-11-13T11:09:25.723" v="7397" actId="478"/>
          <ac:spMkLst>
            <pc:docMk/>
            <pc:sldMk cId="1308153202" sldId="266"/>
            <ac:spMk id="2" creationId="{19CA2866-A822-4595-8DDE-23A65F5A128A}"/>
          </ac:spMkLst>
        </pc:spChg>
        <pc:spChg chg="add mod">
          <ac:chgData name="Konstantin Dudnikov" userId="0cfa658a-2528-43cc-b063-55b3a0d74f95" providerId="ADAL" clId="{DB32BCCD-F004-4817-B6E0-E332E7B97A0A}" dt="2020-11-13T11:09:39.667" v="7432" actId="20577"/>
          <ac:spMkLst>
            <pc:docMk/>
            <pc:sldMk cId="1308153202" sldId="266"/>
            <ac:spMk id="3" creationId="{FFDE8327-6E06-43D5-91F7-6DD197124393}"/>
          </ac:spMkLst>
        </pc:spChg>
        <pc:spChg chg="add mod">
          <ac:chgData name="Konstantin Dudnikov" userId="0cfa658a-2528-43cc-b063-55b3a0d74f95" providerId="ADAL" clId="{DB32BCCD-F004-4817-B6E0-E332E7B97A0A}" dt="2020-11-13T11:09:22.759" v="7396"/>
          <ac:spMkLst>
            <pc:docMk/>
            <pc:sldMk cId="1308153202" sldId="266"/>
            <ac:spMk id="4" creationId="{4AF17488-0759-439D-804B-4C755E90F8BD}"/>
          </ac:spMkLst>
        </pc:spChg>
      </pc:sldChg>
      <pc:sldChg chg="modSp add">
        <pc:chgData name="Konstantin Dudnikov" userId="0cfa658a-2528-43cc-b063-55b3a0d74f95" providerId="ADAL" clId="{DB32BCCD-F004-4817-B6E0-E332E7B97A0A}" dt="2020-11-18T07:54:20.119" v="10545" actId="403"/>
        <pc:sldMkLst>
          <pc:docMk/>
          <pc:sldMk cId="33664213" sldId="267"/>
        </pc:sldMkLst>
        <pc:spChg chg="mod">
          <ac:chgData name="Konstantin Dudnikov" userId="0cfa658a-2528-43cc-b063-55b3a0d74f95" providerId="ADAL" clId="{DB32BCCD-F004-4817-B6E0-E332E7B97A0A}" dt="2020-11-18T07:54:20.119" v="10545" actId="403"/>
          <ac:spMkLst>
            <pc:docMk/>
            <pc:sldMk cId="33664213" sldId="267"/>
            <ac:spMk id="3" creationId="{7AFB1041-33A6-46D5-B36F-111A5EB24E61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13T11:09:52.649" v="7452" actId="20577"/>
        <pc:sldMkLst>
          <pc:docMk/>
          <pc:sldMk cId="1747495513" sldId="268"/>
        </pc:sldMkLst>
        <pc:spChg chg="del mod">
          <ac:chgData name="Konstantin Dudnikov" userId="0cfa658a-2528-43cc-b063-55b3a0d74f95" providerId="ADAL" clId="{DB32BCCD-F004-4817-B6E0-E332E7B97A0A}" dt="2020-11-13T11:09:44.055" v="7433" actId="478"/>
          <ac:spMkLst>
            <pc:docMk/>
            <pc:sldMk cId="1747495513" sldId="268"/>
            <ac:spMk id="2" creationId="{19CA2866-A822-4595-8DDE-23A65F5A128A}"/>
          </ac:spMkLst>
        </pc:spChg>
        <pc:spChg chg="add del mod">
          <ac:chgData name="Konstantin Dudnikov" userId="0cfa658a-2528-43cc-b063-55b3a0d74f95" providerId="ADAL" clId="{DB32BCCD-F004-4817-B6E0-E332E7B97A0A}" dt="2020-11-13T11:09:46.382" v="7434"/>
          <ac:spMkLst>
            <pc:docMk/>
            <pc:sldMk cId="1747495513" sldId="268"/>
            <ac:spMk id="4" creationId="{B2851524-320C-4121-B29A-3F95EDEC7DD1}"/>
          </ac:spMkLst>
        </pc:spChg>
        <pc:spChg chg="add mod">
          <ac:chgData name="Konstantin Dudnikov" userId="0cfa658a-2528-43cc-b063-55b3a0d74f95" providerId="ADAL" clId="{DB32BCCD-F004-4817-B6E0-E332E7B97A0A}" dt="2020-11-13T11:09:52.649" v="7452" actId="20577"/>
          <ac:spMkLst>
            <pc:docMk/>
            <pc:sldMk cId="1747495513" sldId="268"/>
            <ac:spMk id="5" creationId="{F0EAD4F3-C283-4836-A4F0-549E605B275A}"/>
          </ac:spMkLst>
        </pc:spChg>
        <pc:spChg chg="add mod">
          <ac:chgData name="Konstantin Dudnikov" userId="0cfa658a-2528-43cc-b063-55b3a0d74f95" providerId="ADAL" clId="{DB32BCCD-F004-4817-B6E0-E332E7B97A0A}" dt="2020-11-13T11:09:46.382" v="7434"/>
          <ac:spMkLst>
            <pc:docMk/>
            <pc:sldMk cId="1747495513" sldId="268"/>
            <ac:spMk id="6" creationId="{4FD9801D-4CE5-4F7C-B201-F67DB8AA8F8A}"/>
          </ac:spMkLst>
        </pc:spChg>
      </pc:sldChg>
      <pc:sldChg chg="addSp delSp modSp">
        <pc:chgData name="Konstantin Dudnikov" userId="0cfa658a-2528-43cc-b063-55b3a0d74f95" providerId="ADAL" clId="{DB32BCCD-F004-4817-B6E0-E332E7B97A0A}" dt="2020-11-20T12:03:39.614" v="12258" actId="20577"/>
        <pc:sldMkLst>
          <pc:docMk/>
          <pc:sldMk cId="1808623069" sldId="269"/>
        </pc:sldMkLst>
        <pc:spChg chg="mod">
          <ac:chgData name="Konstantin Dudnikov" userId="0cfa658a-2528-43cc-b063-55b3a0d74f95" providerId="ADAL" clId="{DB32BCCD-F004-4817-B6E0-E332E7B97A0A}" dt="2020-11-18T07:13:02.797" v="9807" actId="20577"/>
          <ac:spMkLst>
            <pc:docMk/>
            <pc:sldMk cId="1808623069" sldId="269"/>
            <ac:spMk id="2" creationId="{05E4F9E0-C0BC-4582-815D-C25CCEFAC448}"/>
          </ac:spMkLst>
        </pc:spChg>
        <pc:spChg chg="add mod">
          <ac:chgData name="Konstantin Dudnikov" userId="0cfa658a-2528-43cc-b063-55b3a0d74f95" providerId="ADAL" clId="{DB32BCCD-F004-4817-B6E0-E332E7B97A0A}" dt="2020-11-18T07:10:24.773" v="9720" actId="1076"/>
          <ac:spMkLst>
            <pc:docMk/>
            <pc:sldMk cId="1808623069" sldId="269"/>
            <ac:spMk id="3" creationId="{6542FB6B-4992-494A-AAD3-9AD291DCF033}"/>
          </ac:spMkLst>
        </pc:spChg>
        <pc:spChg chg="add mod">
          <ac:chgData name="Konstantin Dudnikov" userId="0cfa658a-2528-43cc-b063-55b3a0d74f95" providerId="ADAL" clId="{DB32BCCD-F004-4817-B6E0-E332E7B97A0A}" dt="2020-11-19T11:48:17.005" v="11706" actId="207"/>
          <ac:spMkLst>
            <pc:docMk/>
            <pc:sldMk cId="1808623069" sldId="269"/>
            <ac:spMk id="4" creationId="{15A31CE4-0C1A-4898-87A1-5343B3FF8008}"/>
          </ac:spMkLst>
        </pc:spChg>
        <pc:spChg chg="add mod">
          <ac:chgData name="Konstantin Dudnikov" userId="0cfa658a-2528-43cc-b063-55b3a0d74f95" providerId="ADAL" clId="{DB32BCCD-F004-4817-B6E0-E332E7B97A0A}" dt="2020-11-19T11:48:13.526" v="11705" actId="207"/>
          <ac:spMkLst>
            <pc:docMk/>
            <pc:sldMk cId="1808623069" sldId="269"/>
            <ac:spMk id="5" creationId="{7FF634DA-8664-402D-A1DA-EB0EDE840078}"/>
          </ac:spMkLst>
        </pc:spChg>
        <pc:spChg chg="add mod">
          <ac:chgData name="Konstantin Dudnikov" userId="0cfa658a-2528-43cc-b063-55b3a0d74f95" providerId="ADAL" clId="{DB32BCCD-F004-4817-B6E0-E332E7B97A0A}" dt="2020-11-18T07:11:27.236" v="9763" actId="122"/>
          <ac:spMkLst>
            <pc:docMk/>
            <pc:sldMk cId="1808623069" sldId="269"/>
            <ac:spMk id="6" creationId="{8AC60D72-4BF4-4415-8282-2C5F2EB989E2}"/>
          </ac:spMkLst>
        </pc:spChg>
        <pc:spChg chg="add mod">
          <ac:chgData name="Konstantin Dudnikov" userId="0cfa658a-2528-43cc-b063-55b3a0d74f95" providerId="ADAL" clId="{DB32BCCD-F004-4817-B6E0-E332E7B97A0A}" dt="2020-11-18T07:11:31.920" v="9776" actId="20577"/>
          <ac:spMkLst>
            <pc:docMk/>
            <pc:sldMk cId="1808623069" sldId="269"/>
            <ac:spMk id="11" creationId="{24A9F668-A3B8-4ECB-8B8B-AF4DA4D4284C}"/>
          </ac:spMkLst>
        </pc:spChg>
        <pc:spChg chg="add mod">
          <ac:chgData name="Konstantin Dudnikov" userId="0cfa658a-2528-43cc-b063-55b3a0d74f95" providerId="ADAL" clId="{DB32BCCD-F004-4817-B6E0-E332E7B97A0A}" dt="2020-11-18T07:11:40.509" v="9785" actId="20577"/>
          <ac:spMkLst>
            <pc:docMk/>
            <pc:sldMk cId="1808623069" sldId="269"/>
            <ac:spMk id="12" creationId="{2FF88AC2-68F6-4077-BD5F-89AD5B493AD6}"/>
          </ac:spMkLst>
        </pc:spChg>
        <pc:spChg chg="add del mod">
          <ac:chgData name="Konstantin Dudnikov" userId="0cfa658a-2528-43cc-b063-55b3a0d74f95" providerId="ADAL" clId="{DB32BCCD-F004-4817-B6E0-E332E7B97A0A}" dt="2020-11-19T11:42:48.897" v="11701" actId="478"/>
          <ac:spMkLst>
            <pc:docMk/>
            <pc:sldMk cId="1808623069" sldId="269"/>
            <ac:spMk id="13" creationId="{CB5660D9-030B-4B0F-94E3-9582395E16C4}"/>
          </ac:spMkLst>
        </pc:spChg>
        <pc:spChg chg="add mod">
          <ac:chgData name="Konstantin Dudnikov" userId="0cfa658a-2528-43cc-b063-55b3a0d74f95" providerId="ADAL" clId="{DB32BCCD-F004-4817-B6E0-E332E7B97A0A}" dt="2020-11-20T12:03:39.614" v="12258" actId="20577"/>
          <ac:spMkLst>
            <pc:docMk/>
            <pc:sldMk cId="1808623069" sldId="269"/>
            <ac:spMk id="14" creationId="{0262168D-B897-478A-9B0D-4A2814F11EAD}"/>
          </ac:spMkLst>
        </pc:spChg>
        <pc:cxnChg chg="add mod">
          <ac:chgData name="Konstantin Dudnikov" userId="0cfa658a-2528-43cc-b063-55b3a0d74f95" providerId="ADAL" clId="{DB32BCCD-F004-4817-B6E0-E332E7B97A0A}" dt="2020-11-18T07:11:20.702" v="9761" actId="1582"/>
          <ac:cxnSpMkLst>
            <pc:docMk/>
            <pc:sldMk cId="1808623069" sldId="269"/>
            <ac:cxnSpMk id="8" creationId="{0A83C4D5-7A1F-47A9-8FCF-D26FE37BABD0}"/>
          </ac:cxnSpMkLst>
        </pc:cxnChg>
        <pc:cxnChg chg="add mod">
          <ac:chgData name="Konstantin Dudnikov" userId="0cfa658a-2528-43cc-b063-55b3a0d74f95" providerId="ADAL" clId="{DB32BCCD-F004-4817-B6E0-E332E7B97A0A}" dt="2020-11-19T11:47:59.510" v="11704" actId="208"/>
          <ac:cxnSpMkLst>
            <pc:docMk/>
            <pc:sldMk cId="1808623069" sldId="269"/>
            <ac:cxnSpMk id="10" creationId="{904D9DE8-FA7F-477F-A3F5-F6C6B9E162FF}"/>
          </ac:cxnSpMkLst>
        </pc:cxnChg>
      </pc:sldChg>
      <pc:sldChg chg="modSp">
        <pc:chgData name="Konstantin Dudnikov" userId="0cfa658a-2528-43cc-b063-55b3a0d74f95" providerId="ADAL" clId="{DB32BCCD-F004-4817-B6E0-E332E7B97A0A}" dt="2020-11-13T09:05:23.299" v="7345" actId="403"/>
        <pc:sldMkLst>
          <pc:docMk/>
          <pc:sldMk cId="4239530446" sldId="270"/>
        </pc:sldMkLst>
        <pc:spChg chg="mod">
          <ac:chgData name="Konstantin Dudnikov" userId="0cfa658a-2528-43cc-b063-55b3a0d74f95" providerId="ADAL" clId="{DB32BCCD-F004-4817-B6E0-E332E7B97A0A}" dt="2020-11-13T09:05:23.299" v="7345" actId="403"/>
          <ac:spMkLst>
            <pc:docMk/>
            <pc:sldMk cId="4239530446" sldId="270"/>
            <ac:spMk id="4" creationId="{80EEC744-B13E-43F0-A457-F7E0931FD16B}"/>
          </ac:spMkLst>
        </pc:spChg>
      </pc:sldChg>
      <pc:sldChg chg="del">
        <pc:chgData name="Konstantin Dudnikov" userId="0cfa658a-2528-43cc-b063-55b3a0d74f95" providerId="ADAL" clId="{DB32BCCD-F004-4817-B6E0-E332E7B97A0A}" dt="2020-11-13T12:07:18.671" v="7739" actId="2696"/>
        <pc:sldMkLst>
          <pc:docMk/>
          <pc:sldMk cId="2654246781" sldId="273"/>
        </pc:sldMkLst>
      </pc:sldChg>
      <pc:sldChg chg="addSp delSp modSp">
        <pc:chgData name="Konstantin Dudnikov" userId="0cfa658a-2528-43cc-b063-55b3a0d74f95" providerId="ADAL" clId="{DB32BCCD-F004-4817-B6E0-E332E7B97A0A}" dt="2020-11-20T13:01:09.849" v="12426" actId="1076"/>
        <pc:sldMkLst>
          <pc:docMk/>
          <pc:sldMk cId="1278539268" sldId="274"/>
        </pc:sldMkLst>
        <pc:spChg chg="del mod">
          <ac:chgData name="Konstantin Dudnikov" userId="0cfa658a-2528-43cc-b063-55b3a0d74f95" providerId="ADAL" clId="{DB32BCCD-F004-4817-B6E0-E332E7B97A0A}" dt="2020-11-13T10:36:57.365" v="7377" actId="478"/>
          <ac:spMkLst>
            <pc:docMk/>
            <pc:sldMk cId="1278539268" sldId="274"/>
            <ac:spMk id="4" creationId="{DEF4B135-59C2-438F-BBC6-BA7B4F9D7025}"/>
          </ac:spMkLst>
        </pc:spChg>
        <pc:spChg chg="mod">
          <ac:chgData name="Konstantin Dudnikov" userId="0cfa658a-2528-43cc-b063-55b3a0d74f95" providerId="ADAL" clId="{DB32BCCD-F004-4817-B6E0-E332E7B97A0A}" dt="2020-11-20T11:45:36.454" v="12059" actId="207"/>
          <ac:spMkLst>
            <pc:docMk/>
            <pc:sldMk cId="1278539268" sldId="274"/>
            <ac:spMk id="7" creationId="{633AEB36-5A35-4309-8B41-C31A434AB7BD}"/>
          </ac:spMkLst>
        </pc:spChg>
        <pc:spChg chg="del">
          <ac:chgData name="Konstantin Dudnikov" userId="0cfa658a-2528-43cc-b063-55b3a0d74f95" providerId="ADAL" clId="{DB32BCCD-F004-4817-B6E0-E332E7B97A0A}" dt="2020-11-13T10:37:16.117" v="7378" actId="478"/>
          <ac:spMkLst>
            <pc:docMk/>
            <pc:sldMk cId="1278539268" sldId="274"/>
            <ac:spMk id="8" creationId="{A87F619C-8F18-49C0-924D-EA1880C8FA59}"/>
          </ac:spMkLst>
        </pc:spChg>
        <pc:spChg chg="add del mod">
          <ac:chgData name="Konstantin Dudnikov" userId="0cfa658a-2528-43cc-b063-55b3a0d74f95" providerId="ADAL" clId="{DB32BCCD-F004-4817-B6E0-E332E7B97A0A}" dt="2020-11-20T12:01:41.288" v="12236" actId="478"/>
          <ac:spMkLst>
            <pc:docMk/>
            <pc:sldMk cId="1278539268" sldId="274"/>
            <ac:spMk id="12" creationId="{1B709945-8E2E-4A4D-B4BA-37E6181787D0}"/>
          </ac:spMkLst>
        </pc:spChg>
        <pc:spChg chg="add del">
          <ac:chgData name="Konstantin Dudnikov" userId="0cfa658a-2528-43cc-b063-55b3a0d74f95" providerId="ADAL" clId="{DB32BCCD-F004-4817-B6E0-E332E7B97A0A}" dt="2020-11-13T10:25:16.802" v="7356"/>
          <ac:spMkLst>
            <pc:docMk/>
            <pc:sldMk cId="1278539268" sldId="274"/>
            <ac:spMk id="18" creationId="{776732A6-D5E6-4783-A3F7-6A9B016A47BB}"/>
          </ac:spMkLst>
        </pc:spChg>
        <pc:spChg chg="add del">
          <ac:chgData name="Konstantin Dudnikov" userId="0cfa658a-2528-43cc-b063-55b3a0d74f95" providerId="ADAL" clId="{DB32BCCD-F004-4817-B6E0-E332E7B97A0A}" dt="2020-11-13T10:25:16.802" v="7356"/>
          <ac:spMkLst>
            <pc:docMk/>
            <pc:sldMk cId="1278539268" sldId="274"/>
            <ac:spMk id="19" creationId="{BB2DB825-9505-417E-86C0-4CAF4728EDEE}"/>
          </ac:spMkLst>
        </pc:spChg>
        <pc:spChg chg="add del">
          <ac:chgData name="Konstantin Dudnikov" userId="0cfa658a-2528-43cc-b063-55b3a0d74f95" providerId="ADAL" clId="{DB32BCCD-F004-4817-B6E0-E332E7B97A0A}" dt="2020-11-13T10:25:16.802" v="7356"/>
          <ac:spMkLst>
            <pc:docMk/>
            <pc:sldMk cId="1278539268" sldId="274"/>
            <ac:spMk id="22" creationId="{5DBBB89E-5DE0-40BC-9A77-BADB20FBE5CF}"/>
          </ac:spMkLst>
        </pc:spChg>
        <pc:spChg chg="add del">
          <ac:chgData name="Konstantin Dudnikov" userId="0cfa658a-2528-43cc-b063-55b3a0d74f95" providerId="ADAL" clId="{DB32BCCD-F004-4817-B6E0-E332E7B97A0A}" dt="2020-11-13T10:25:16.802" v="7356"/>
          <ac:spMkLst>
            <pc:docMk/>
            <pc:sldMk cId="1278539268" sldId="274"/>
            <ac:spMk id="24" creationId="{F4008883-DAB1-41A9-A583-D30E9C05C0D6}"/>
          </ac:spMkLst>
        </pc:spChg>
        <pc:spChg chg="add del">
          <ac:chgData name="Konstantin Dudnikov" userId="0cfa658a-2528-43cc-b063-55b3a0d74f95" providerId="ADAL" clId="{DB32BCCD-F004-4817-B6E0-E332E7B97A0A}" dt="2020-11-13T10:25:16.802" v="7356"/>
          <ac:spMkLst>
            <pc:docMk/>
            <pc:sldMk cId="1278539268" sldId="274"/>
            <ac:spMk id="26" creationId="{75A3B72A-6AB2-45DF-844D-5BF45C08EE3A}"/>
          </ac:spMkLst>
        </pc:spChg>
        <pc:spChg chg="add mod">
          <ac:chgData name="Konstantin Dudnikov" userId="0cfa658a-2528-43cc-b063-55b3a0d74f95" providerId="ADAL" clId="{DB32BCCD-F004-4817-B6E0-E332E7B97A0A}" dt="2020-11-20T11:46:00.272" v="12060" actId="207"/>
          <ac:spMkLst>
            <pc:docMk/>
            <pc:sldMk cId="1278539268" sldId="274"/>
            <ac:spMk id="30" creationId="{0687C7C1-2DB9-4283-B236-6E7A2DC2B01D}"/>
          </ac:spMkLst>
        </pc:spChg>
        <pc:spChg chg="add mod">
          <ac:chgData name="Konstantin Dudnikov" userId="0cfa658a-2528-43cc-b063-55b3a0d74f95" providerId="ADAL" clId="{DB32BCCD-F004-4817-B6E0-E332E7B97A0A}" dt="2020-11-20T11:47:35.678" v="12136" actId="14100"/>
          <ac:spMkLst>
            <pc:docMk/>
            <pc:sldMk cId="1278539268" sldId="274"/>
            <ac:spMk id="31" creationId="{5FCC154C-003E-458A-9271-820D1410DF5D}"/>
          </ac:spMkLst>
        </pc:spChg>
        <pc:spChg chg="add mod">
          <ac:chgData name="Konstantin Dudnikov" userId="0cfa658a-2528-43cc-b063-55b3a0d74f95" providerId="ADAL" clId="{DB32BCCD-F004-4817-B6E0-E332E7B97A0A}" dt="2020-11-20T11:52:40.444" v="12161" actId="14100"/>
          <ac:spMkLst>
            <pc:docMk/>
            <pc:sldMk cId="1278539268" sldId="274"/>
            <ac:spMk id="32" creationId="{3BD5D345-4D42-4A23-B1E6-14E3720532E8}"/>
          </ac:spMkLst>
        </pc:spChg>
        <pc:spChg chg="add mod">
          <ac:chgData name="Konstantin Dudnikov" userId="0cfa658a-2528-43cc-b063-55b3a0d74f95" providerId="ADAL" clId="{DB32BCCD-F004-4817-B6E0-E332E7B97A0A}" dt="2020-11-13T12:06:01.977" v="7694" actId="14100"/>
          <ac:spMkLst>
            <pc:docMk/>
            <pc:sldMk cId="1278539268" sldId="274"/>
            <ac:spMk id="33" creationId="{04B98A4B-914D-4BED-949C-A6DD70EFCFD9}"/>
          </ac:spMkLst>
        </pc:spChg>
        <pc:spChg chg="add mod">
          <ac:chgData name="Konstantin Dudnikov" userId="0cfa658a-2528-43cc-b063-55b3a0d74f95" providerId="ADAL" clId="{DB32BCCD-F004-4817-B6E0-E332E7B97A0A}" dt="2020-11-13T12:06:57.662" v="7738" actId="20577"/>
          <ac:spMkLst>
            <pc:docMk/>
            <pc:sldMk cId="1278539268" sldId="274"/>
            <ac:spMk id="34" creationId="{DE26BA99-1188-4FA1-849B-1BB8349AD75F}"/>
          </ac:spMkLst>
        </pc:spChg>
        <pc:picChg chg="add mod">
          <ac:chgData name="Konstantin Dudnikov" userId="0cfa658a-2528-43cc-b063-55b3a0d74f95" providerId="ADAL" clId="{DB32BCCD-F004-4817-B6E0-E332E7B97A0A}" dt="2020-11-20T13:01:09.849" v="12426" actId="1076"/>
          <ac:picMkLst>
            <pc:docMk/>
            <pc:sldMk cId="1278539268" sldId="274"/>
            <ac:picMk id="4" creationId="{4AF8CA66-6F94-41EB-9A0A-0FD92AE850AE}"/>
          </ac:picMkLst>
        </pc:picChg>
        <pc:picChg chg="add mod modCrop">
          <ac:chgData name="Konstantin Dudnikov" userId="0cfa658a-2528-43cc-b063-55b3a0d74f95" providerId="ADAL" clId="{DB32BCCD-F004-4817-B6E0-E332E7B97A0A}" dt="2020-11-13T11:58:46.324" v="7532" actId="14100"/>
          <ac:picMkLst>
            <pc:docMk/>
            <pc:sldMk cId="1278539268" sldId="274"/>
            <ac:picMk id="5" creationId="{EC46E628-E976-4B95-B82F-FB1937C9BF5D}"/>
          </ac:picMkLst>
        </pc:picChg>
        <pc:picChg chg="add del">
          <ac:chgData name="Konstantin Dudnikov" userId="0cfa658a-2528-43cc-b063-55b3a0d74f95" providerId="ADAL" clId="{DB32BCCD-F004-4817-B6E0-E332E7B97A0A}" dt="2020-11-13T10:25:16.802" v="7356"/>
          <ac:picMkLst>
            <pc:docMk/>
            <pc:sldMk cId="1278539268" sldId="274"/>
            <ac:picMk id="10" creationId="{26490B60-D965-438C-8A91-BE18E6BF00CB}"/>
          </ac:picMkLst>
        </pc:picChg>
        <pc:picChg chg="add del">
          <ac:chgData name="Konstantin Dudnikov" userId="0cfa658a-2528-43cc-b063-55b3a0d74f95" providerId="ADAL" clId="{DB32BCCD-F004-4817-B6E0-E332E7B97A0A}" dt="2020-11-13T10:25:16.802" v="7356"/>
          <ac:picMkLst>
            <pc:docMk/>
            <pc:sldMk cId="1278539268" sldId="274"/>
            <ac:picMk id="11" creationId="{8E31A79D-6A76-4296-B51C-7CF520843D8E}"/>
          </ac:picMkLst>
        </pc:picChg>
        <pc:picChg chg="add del">
          <ac:chgData name="Konstantin Dudnikov" userId="0cfa658a-2528-43cc-b063-55b3a0d74f95" providerId="ADAL" clId="{DB32BCCD-F004-4817-B6E0-E332E7B97A0A}" dt="2020-11-13T10:25:16.802" v="7356"/>
          <ac:picMkLst>
            <pc:docMk/>
            <pc:sldMk cId="1278539268" sldId="274"/>
            <ac:picMk id="12" creationId="{69997996-523E-40D0-97EB-36B6322D0489}"/>
          </ac:picMkLst>
        </pc:picChg>
        <pc:picChg chg="add del">
          <ac:chgData name="Konstantin Dudnikov" userId="0cfa658a-2528-43cc-b063-55b3a0d74f95" providerId="ADAL" clId="{DB32BCCD-F004-4817-B6E0-E332E7B97A0A}" dt="2020-11-13T10:25:16.802" v="7356"/>
          <ac:picMkLst>
            <pc:docMk/>
            <pc:sldMk cId="1278539268" sldId="274"/>
            <ac:picMk id="13" creationId="{CC58D04F-8237-46F9-88E5-3E839CA80BD1}"/>
          </ac:picMkLst>
        </pc:picChg>
        <pc:picChg chg="add del">
          <ac:chgData name="Konstantin Dudnikov" userId="0cfa658a-2528-43cc-b063-55b3a0d74f95" providerId="ADAL" clId="{DB32BCCD-F004-4817-B6E0-E332E7B97A0A}" dt="2020-11-13T10:25:16.802" v="7356"/>
          <ac:picMkLst>
            <pc:docMk/>
            <pc:sldMk cId="1278539268" sldId="274"/>
            <ac:picMk id="14" creationId="{938FA1A8-A95F-4B56-A739-A174987AFC88}"/>
          </ac:picMkLst>
        </pc:picChg>
        <pc:picChg chg="add del">
          <ac:chgData name="Konstantin Dudnikov" userId="0cfa658a-2528-43cc-b063-55b3a0d74f95" providerId="ADAL" clId="{DB32BCCD-F004-4817-B6E0-E332E7B97A0A}" dt="2020-11-13T10:25:16.802" v="7356"/>
          <ac:picMkLst>
            <pc:docMk/>
            <pc:sldMk cId="1278539268" sldId="274"/>
            <ac:picMk id="17" creationId="{17669AD1-40DA-40D6-9B6F-7274A3B7A223}"/>
          </ac:picMkLst>
        </pc:picChg>
        <pc:picChg chg="add del mod">
          <ac:chgData name="Konstantin Dudnikov" userId="0cfa658a-2528-43cc-b063-55b3a0d74f95" providerId="ADAL" clId="{DB32BCCD-F004-4817-B6E0-E332E7B97A0A}" dt="2020-11-20T13:01:06.868" v="12425" actId="478"/>
          <ac:picMkLst>
            <pc:docMk/>
            <pc:sldMk cId="1278539268" sldId="274"/>
            <ac:picMk id="27" creationId="{ABCA3A52-A277-449F-82FA-902C43C70A17}"/>
          </ac:picMkLst>
        </pc:picChg>
        <pc:picChg chg="add del mod">
          <ac:chgData name="Konstantin Dudnikov" userId="0cfa658a-2528-43cc-b063-55b3a0d74f95" providerId="ADAL" clId="{DB32BCCD-F004-4817-B6E0-E332E7B97A0A}" dt="2020-11-13T10:30:30.555" v="7367" actId="478"/>
          <ac:picMkLst>
            <pc:docMk/>
            <pc:sldMk cId="1278539268" sldId="274"/>
            <ac:picMk id="1026" creationId="{74F5FECA-E509-462D-83A5-C82026142B43}"/>
          </ac:picMkLst>
        </pc:picChg>
        <pc:picChg chg="add del">
          <ac:chgData name="Konstantin Dudnikov" userId="0cfa658a-2528-43cc-b063-55b3a0d74f95" providerId="ADAL" clId="{DB32BCCD-F004-4817-B6E0-E332E7B97A0A}" dt="2020-11-13T10:30:07.604" v="7366"/>
          <ac:picMkLst>
            <pc:docMk/>
            <pc:sldMk cId="1278539268" sldId="274"/>
            <ac:picMk id="1028" creationId="{996BEA97-A4F9-4CE7-A911-699538500108}"/>
          </ac:picMkLst>
        </pc:picChg>
        <pc:cxnChg chg="add del">
          <ac:chgData name="Konstantin Dudnikov" userId="0cfa658a-2528-43cc-b063-55b3a0d74f95" providerId="ADAL" clId="{DB32BCCD-F004-4817-B6E0-E332E7B97A0A}" dt="2020-11-13T10:25:16.802" v="7356"/>
          <ac:cxnSpMkLst>
            <pc:docMk/>
            <pc:sldMk cId="1278539268" sldId="274"/>
            <ac:cxnSpMk id="9" creationId="{349AED08-06C2-49EE-9FA8-D74858DD0BBB}"/>
          </ac:cxnSpMkLst>
        </pc:cxnChg>
        <pc:cxnChg chg="add del">
          <ac:chgData name="Konstantin Dudnikov" userId="0cfa658a-2528-43cc-b063-55b3a0d74f95" providerId="ADAL" clId="{DB32BCCD-F004-4817-B6E0-E332E7B97A0A}" dt="2020-11-13T10:25:16.802" v="7356"/>
          <ac:cxnSpMkLst>
            <pc:docMk/>
            <pc:sldMk cId="1278539268" sldId="274"/>
            <ac:cxnSpMk id="15" creationId="{EC811752-0A21-4A69-BC01-178874ED735A}"/>
          </ac:cxnSpMkLst>
        </pc:cxnChg>
        <pc:cxnChg chg="add del">
          <ac:chgData name="Konstantin Dudnikov" userId="0cfa658a-2528-43cc-b063-55b3a0d74f95" providerId="ADAL" clId="{DB32BCCD-F004-4817-B6E0-E332E7B97A0A}" dt="2020-11-13T10:25:16.802" v="7356"/>
          <ac:cxnSpMkLst>
            <pc:docMk/>
            <pc:sldMk cId="1278539268" sldId="274"/>
            <ac:cxnSpMk id="16" creationId="{177050F6-7038-44D2-8273-3705EB4E8123}"/>
          </ac:cxnSpMkLst>
        </pc:cxnChg>
        <pc:cxnChg chg="add del">
          <ac:chgData name="Konstantin Dudnikov" userId="0cfa658a-2528-43cc-b063-55b3a0d74f95" providerId="ADAL" clId="{DB32BCCD-F004-4817-B6E0-E332E7B97A0A}" dt="2020-11-13T10:25:16.802" v="7356"/>
          <ac:cxnSpMkLst>
            <pc:docMk/>
            <pc:sldMk cId="1278539268" sldId="274"/>
            <ac:cxnSpMk id="20" creationId="{C0272FC7-BAE5-46C3-8A73-A5E14788948C}"/>
          </ac:cxnSpMkLst>
        </pc:cxnChg>
        <pc:cxnChg chg="add del">
          <ac:chgData name="Konstantin Dudnikov" userId="0cfa658a-2528-43cc-b063-55b3a0d74f95" providerId="ADAL" clId="{DB32BCCD-F004-4817-B6E0-E332E7B97A0A}" dt="2020-11-13T10:25:16.802" v="7356"/>
          <ac:cxnSpMkLst>
            <pc:docMk/>
            <pc:sldMk cId="1278539268" sldId="274"/>
            <ac:cxnSpMk id="21" creationId="{F0062409-E5C1-4B37-A3C6-B8F79B164D35}"/>
          </ac:cxnSpMkLst>
        </pc:cxnChg>
        <pc:cxnChg chg="add del">
          <ac:chgData name="Konstantin Dudnikov" userId="0cfa658a-2528-43cc-b063-55b3a0d74f95" providerId="ADAL" clId="{DB32BCCD-F004-4817-B6E0-E332E7B97A0A}" dt="2020-11-13T10:25:16.802" v="7356"/>
          <ac:cxnSpMkLst>
            <pc:docMk/>
            <pc:sldMk cId="1278539268" sldId="274"/>
            <ac:cxnSpMk id="23" creationId="{2A3F8650-3BCF-416E-9DBE-9E09C84A9FC7}"/>
          </ac:cxnSpMkLst>
        </pc:cxnChg>
        <pc:cxnChg chg="add del">
          <ac:chgData name="Konstantin Dudnikov" userId="0cfa658a-2528-43cc-b063-55b3a0d74f95" providerId="ADAL" clId="{DB32BCCD-F004-4817-B6E0-E332E7B97A0A}" dt="2020-11-13T10:25:16.802" v="7356"/>
          <ac:cxnSpMkLst>
            <pc:docMk/>
            <pc:sldMk cId="1278539268" sldId="274"/>
            <ac:cxnSpMk id="25" creationId="{B14362FC-8716-4CE2-B988-13643B236C7E}"/>
          </ac:cxnSpMkLst>
        </pc:cxnChg>
      </pc:sldChg>
      <pc:sldChg chg="addSp delSp modSp ord">
        <pc:chgData name="Konstantin Dudnikov" userId="0cfa658a-2528-43cc-b063-55b3a0d74f95" providerId="ADAL" clId="{DB32BCCD-F004-4817-B6E0-E332E7B97A0A}" dt="2020-11-17T14:51:20.206" v="9559" actId="20577"/>
        <pc:sldMkLst>
          <pc:docMk/>
          <pc:sldMk cId="3079129742" sldId="275"/>
        </pc:sldMkLst>
        <pc:spChg chg="mod">
          <ac:chgData name="Konstantin Dudnikov" userId="0cfa658a-2528-43cc-b063-55b3a0d74f95" providerId="ADAL" clId="{DB32BCCD-F004-4817-B6E0-E332E7B97A0A}" dt="2020-11-13T11:46:08.155" v="7469" actId="20577"/>
          <ac:spMkLst>
            <pc:docMk/>
            <pc:sldMk cId="3079129742" sldId="275"/>
            <ac:spMk id="3" creationId="{8C506191-0CAA-4306-840E-6F7CDC1F7A57}"/>
          </ac:spMkLst>
        </pc:spChg>
        <pc:spChg chg="del mod">
          <ac:chgData name="Konstantin Dudnikov" userId="0cfa658a-2528-43cc-b063-55b3a0d74f95" providerId="ADAL" clId="{DB32BCCD-F004-4817-B6E0-E332E7B97A0A}" dt="2020-11-17T14:12:47.288" v="9279" actId="478"/>
          <ac:spMkLst>
            <pc:docMk/>
            <pc:sldMk cId="3079129742" sldId="275"/>
            <ac:spMk id="5" creationId="{3CCA36B5-1B7D-4101-894B-1E82437D51B8}"/>
          </ac:spMkLst>
        </pc:spChg>
        <pc:spChg chg="del">
          <ac:chgData name="Konstantin Dudnikov" userId="0cfa658a-2528-43cc-b063-55b3a0d74f95" providerId="ADAL" clId="{DB32BCCD-F004-4817-B6E0-E332E7B97A0A}" dt="2020-11-17T14:12:47.288" v="9279" actId="478"/>
          <ac:spMkLst>
            <pc:docMk/>
            <pc:sldMk cId="3079129742" sldId="275"/>
            <ac:spMk id="9" creationId="{4CDA46DB-B86D-418B-BCE9-C8862272D47F}"/>
          </ac:spMkLst>
        </pc:spChg>
        <pc:spChg chg="del">
          <ac:chgData name="Konstantin Dudnikov" userId="0cfa658a-2528-43cc-b063-55b3a0d74f95" providerId="ADAL" clId="{DB32BCCD-F004-4817-B6E0-E332E7B97A0A}" dt="2020-11-17T14:12:47.288" v="9279" actId="478"/>
          <ac:spMkLst>
            <pc:docMk/>
            <pc:sldMk cId="3079129742" sldId="275"/>
            <ac:spMk id="10" creationId="{1805CDCA-B2BB-4C85-B418-EA8408C2C997}"/>
          </ac:spMkLst>
        </pc:spChg>
        <pc:spChg chg="mod">
          <ac:chgData name="Konstantin Dudnikov" userId="0cfa658a-2528-43cc-b063-55b3a0d74f95" providerId="ADAL" clId="{DB32BCCD-F004-4817-B6E0-E332E7B97A0A}" dt="2020-11-17T14:51:20.206" v="9559" actId="20577"/>
          <ac:spMkLst>
            <pc:docMk/>
            <pc:sldMk cId="3079129742" sldId="275"/>
            <ac:spMk id="12" creationId="{6854062F-FF53-47A7-BD89-9FA4D188958C}"/>
          </ac:spMkLst>
        </pc:spChg>
        <pc:picChg chg="add mod">
          <ac:chgData name="Konstantin Dudnikov" userId="0cfa658a-2528-43cc-b063-55b3a0d74f95" providerId="ADAL" clId="{DB32BCCD-F004-4817-B6E0-E332E7B97A0A}" dt="2020-11-17T14:38:22.168" v="9378" actId="1076"/>
          <ac:picMkLst>
            <pc:docMk/>
            <pc:sldMk cId="3079129742" sldId="275"/>
            <ac:picMk id="4" creationId="{860F26B0-9EE6-463A-A4D2-292EF841D124}"/>
          </ac:picMkLst>
        </pc:picChg>
      </pc:sldChg>
      <pc:sldChg chg="del">
        <pc:chgData name="Konstantin Dudnikov" userId="0cfa658a-2528-43cc-b063-55b3a0d74f95" providerId="ADAL" clId="{DB32BCCD-F004-4817-B6E0-E332E7B97A0A}" dt="2020-11-13T11:09:01.568" v="7395" actId="2696"/>
        <pc:sldMkLst>
          <pc:docMk/>
          <pc:sldMk cId="2716625607" sldId="276"/>
        </pc:sldMkLst>
      </pc:sldChg>
      <pc:sldChg chg="addSp delSp modSp ord">
        <pc:chgData name="Konstantin Dudnikov" userId="0cfa658a-2528-43cc-b063-55b3a0d74f95" providerId="ADAL" clId="{DB32BCCD-F004-4817-B6E0-E332E7B97A0A}" dt="2020-11-17T11:04:22.105" v="8851" actId="20577"/>
        <pc:sldMkLst>
          <pc:docMk/>
          <pc:sldMk cId="3440453272" sldId="277"/>
        </pc:sldMkLst>
        <pc:spChg chg="mod">
          <ac:chgData name="Konstantin Dudnikov" userId="0cfa658a-2528-43cc-b063-55b3a0d74f95" providerId="ADAL" clId="{DB32BCCD-F004-4817-B6E0-E332E7B97A0A}" dt="2020-11-13T12:14:23.889" v="7765" actId="20577"/>
          <ac:spMkLst>
            <pc:docMk/>
            <pc:sldMk cId="3440453272" sldId="277"/>
            <ac:spMk id="3" creationId="{8C506191-0CAA-4306-840E-6F7CDC1F7A57}"/>
          </ac:spMkLst>
        </pc:spChg>
        <pc:spChg chg="add del mod">
          <ac:chgData name="Konstantin Dudnikov" userId="0cfa658a-2528-43cc-b063-55b3a0d74f95" providerId="ADAL" clId="{DB32BCCD-F004-4817-B6E0-E332E7B97A0A}" dt="2020-11-17T09:08:56.583" v="8287" actId="478"/>
          <ac:spMkLst>
            <pc:docMk/>
            <pc:sldMk cId="3440453272" sldId="277"/>
            <ac:spMk id="4" creationId="{A8BE7E9E-2AB2-45EE-9EC2-E21E52BBAB76}"/>
          </ac:spMkLst>
        </pc:spChg>
        <pc:spChg chg="del">
          <ac:chgData name="Konstantin Dudnikov" userId="0cfa658a-2528-43cc-b063-55b3a0d74f95" providerId="ADAL" clId="{DB32BCCD-F004-4817-B6E0-E332E7B97A0A}" dt="2020-11-13T12:23:04.586" v="7767" actId="478"/>
          <ac:spMkLst>
            <pc:docMk/>
            <pc:sldMk cId="3440453272" sldId="277"/>
            <ac:spMk id="5" creationId="{4E50E47A-6B88-426B-97E8-777FC3CBCB9D}"/>
          </ac:spMkLst>
        </pc:spChg>
        <pc:spChg chg="add mod">
          <ac:chgData name="Konstantin Dudnikov" userId="0cfa658a-2528-43cc-b063-55b3a0d74f95" providerId="ADAL" clId="{DB32BCCD-F004-4817-B6E0-E332E7B97A0A}" dt="2020-11-17T10:59:14.765" v="8630" actId="113"/>
          <ac:spMkLst>
            <pc:docMk/>
            <pc:sldMk cId="3440453272" sldId="277"/>
            <ac:spMk id="7" creationId="{1D827B78-44A0-433D-AC4D-793CB3C9175B}"/>
          </ac:spMkLst>
        </pc:spChg>
        <pc:spChg chg="add mod">
          <ac:chgData name="Konstantin Dudnikov" userId="0cfa658a-2528-43cc-b063-55b3a0d74f95" providerId="ADAL" clId="{DB32BCCD-F004-4817-B6E0-E332E7B97A0A}" dt="2020-11-17T10:59:27.714" v="8631" actId="1076"/>
          <ac:spMkLst>
            <pc:docMk/>
            <pc:sldMk cId="3440453272" sldId="277"/>
            <ac:spMk id="8" creationId="{4B1C31A0-38F1-4020-8459-018CD6F154EE}"/>
          </ac:spMkLst>
        </pc:spChg>
        <pc:spChg chg="add mod">
          <ac:chgData name="Konstantin Dudnikov" userId="0cfa658a-2528-43cc-b063-55b3a0d74f95" providerId="ADAL" clId="{DB32BCCD-F004-4817-B6E0-E332E7B97A0A}" dt="2020-11-17T09:23:42.710" v="8626" actId="12"/>
          <ac:spMkLst>
            <pc:docMk/>
            <pc:sldMk cId="3440453272" sldId="277"/>
            <ac:spMk id="9" creationId="{BDF40003-6566-4570-ADEC-7FC19B7DFD2E}"/>
          </ac:spMkLst>
        </pc:spChg>
        <pc:spChg chg="del">
          <ac:chgData name="Konstantin Dudnikov" userId="0cfa658a-2528-43cc-b063-55b3a0d74f95" providerId="ADAL" clId="{DB32BCCD-F004-4817-B6E0-E332E7B97A0A}" dt="2020-11-13T12:23:03.207" v="7766" actId="478"/>
          <ac:spMkLst>
            <pc:docMk/>
            <pc:sldMk cId="3440453272" sldId="277"/>
            <ac:spMk id="10" creationId="{1805CDCA-B2BB-4C85-B418-EA8408C2C997}"/>
          </ac:spMkLst>
        </pc:spChg>
        <pc:spChg chg="add mod">
          <ac:chgData name="Konstantin Dudnikov" userId="0cfa658a-2528-43cc-b063-55b3a0d74f95" providerId="ADAL" clId="{DB32BCCD-F004-4817-B6E0-E332E7B97A0A}" dt="2020-11-17T11:04:22.105" v="8851" actId="20577"/>
          <ac:spMkLst>
            <pc:docMk/>
            <pc:sldMk cId="3440453272" sldId="277"/>
            <ac:spMk id="10" creationId="{28624019-535C-4AC2-918D-CB1DC8770F29}"/>
          </ac:spMkLst>
        </pc:spChg>
      </pc:sldChg>
      <pc:sldChg chg="modSp add">
        <pc:chgData name="Konstantin Dudnikov" userId="0cfa658a-2528-43cc-b063-55b3a0d74f95" providerId="ADAL" clId="{DB32BCCD-F004-4817-B6E0-E332E7B97A0A}" dt="2020-11-03T12:08:08.130" v="891" actId="20577"/>
        <pc:sldMkLst>
          <pc:docMk/>
          <pc:sldMk cId="3744937444" sldId="278"/>
        </pc:sldMkLst>
        <pc:spChg chg="mod">
          <ac:chgData name="Konstantin Dudnikov" userId="0cfa658a-2528-43cc-b063-55b3a0d74f95" providerId="ADAL" clId="{DB32BCCD-F004-4817-B6E0-E332E7B97A0A}" dt="2020-11-03T12:08:08.130" v="891" actId="20577"/>
          <ac:spMkLst>
            <pc:docMk/>
            <pc:sldMk cId="3744937444" sldId="278"/>
            <ac:spMk id="3" creationId="{746816E6-A454-444D-BD0B-A18A5C3F027F}"/>
          </ac:spMkLst>
        </pc:spChg>
      </pc:sldChg>
      <pc:sldChg chg="modSp add">
        <pc:chgData name="Konstantin Dudnikov" userId="0cfa658a-2528-43cc-b063-55b3a0d74f95" providerId="ADAL" clId="{DB32BCCD-F004-4817-B6E0-E332E7B97A0A}" dt="2020-11-03T12:09:07.951" v="955" actId="20577"/>
        <pc:sldMkLst>
          <pc:docMk/>
          <pc:sldMk cId="571716955" sldId="279"/>
        </pc:sldMkLst>
        <pc:spChg chg="mod">
          <ac:chgData name="Konstantin Dudnikov" userId="0cfa658a-2528-43cc-b063-55b3a0d74f95" providerId="ADAL" clId="{DB32BCCD-F004-4817-B6E0-E332E7B97A0A}" dt="2020-11-03T12:09:07.951" v="955" actId="20577"/>
          <ac:spMkLst>
            <pc:docMk/>
            <pc:sldMk cId="571716955" sldId="279"/>
            <ac:spMk id="3" creationId="{79DD8720-0A4C-4DB9-AA6C-638915BFBBF5}"/>
          </ac:spMkLst>
        </pc:spChg>
      </pc:sldChg>
      <pc:sldChg chg="modSp add">
        <pc:chgData name="Konstantin Dudnikov" userId="0cfa658a-2528-43cc-b063-55b3a0d74f95" providerId="ADAL" clId="{DB32BCCD-F004-4817-B6E0-E332E7B97A0A}" dt="2020-11-03T12:30:10.367" v="1108" actId="20577"/>
        <pc:sldMkLst>
          <pc:docMk/>
          <pc:sldMk cId="1684489344" sldId="280"/>
        </pc:sldMkLst>
        <pc:spChg chg="mod">
          <ac:chgData name="Konstantin Dudnikov" userId="0cfa658a-2528-43cc-b063-55b3a0d74f95" providerId="ADAL" clId="{DB32BCCD-F004-4817-B6E0-E332E7B97A0A}" dt="2020-11-03T12:30:10.367" v="1108" actId="20577"/>
          <ac:spMkLst>
            <pc:docMk/>
            <pc:sldMk cId="1684489344" sldId="280"/>
            <ac:spMk id="3" creationId="{79DD8720-0A4C-4DB9-AA6C-638915BFBBF5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03T12:30:35.512" v="1153"/>
        <pc:sldMkLst>
          <pc:docMk/>
          <pc:sldMk cId="1519087870" sldId="281"/>
        </pc:sldMkLst>
        <pc:spChg chg="del">
          <ac:chgData name="Konstantin Dudnikov" userId="0cfa658a-2528-43cc-b063-55b3a0d74f95" providerId="ADAL" clId="{DB32BCCD-F004-4817-B6E0-E332E7B97A0A}" dt="2020-11-03T12:30:35.305" v="1152" actId="478"/>
          <ac:spMkLst>
            <pc:docMk/>
            <pc:sldMk cId="1519087870" sldId="281"/>
            <ac:spMk id="3" creationId="{79DD8720-0A4C-4DB9-AA6C-638915BFBBF5}"/>
          </ac:spMkLst>
        </pc:spChg>
        <pc:spChg chg="add mod">
          <ac:chgData name="Konstantin Dudnikov" userId="0cfa658a-2528-43cc-b063-55b3a0d74f95" providerId="ADAL" clId="{DB32BCCD-F004-4817-B6E0-E332E7B97A0A}" dt="2020-11-03T12:30:26.705" v="1151" actId="20577"/>
          <ac:spMkLst>
            <pc:docMk/>
            <pc:sldMk cId="1519087870" sldId="281"/>
            <ac:spMk id="4" creationId="{1481B570-EC66-44DD-ABB2-EC23C8DC7EA4}"/>
          </ac:spMkLst>
        </pc:spChg>
        <pc:spChg chg="add">
          <ac:chgData name="Konstantin Dudnikov" userId="0cfa658a-2528-43cc-b063-55b3a0d74f95" providerId="ADAL" clId="{DB32BCCD-F004-4817-B6E0-E332E7B97A0A}" dt="2020-11-03T12:30:35.512" v="1153"/>
          <ac:spMkLst>
            <pc:docMk/>
            <pc:sldMk cId="1519087870" sldId="281"/>
            <ac:spMk id="5" creationId="{AF216A34-82E0-4B41-ABB6-BFDB3666C086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04T07:13:15.758" v="1760" actId="20577"/>
        <pc:sldMkLst>
          <pc:docMk/>
          <pc:sldMk cId="1454745601" sldId="282"/>
        </pc:sldMkLst>
        <pc:spChg chg="del">
          <ac:chgData name="Konstantin Dudnikov" userId="0cfa658a-2528-43cc-b063-55b3a0d74f95" providerId="ADAL" clId="{DB32BCCD-F004-4817-B6E0-E332E7B97A0A}" dt="2020-11-03T12:11:27.503" v="1009" actId="478"/>
          <ac:spMkLst>
            <pc:docMk/>
            <pc:sldMk cId="1454745601" sldId="282"/>
            <ac:spMk id="3" creationId="{79DD8720-0A4C-4DB9-AA6C-638915BFBBF5}"/>
          </ac:spMkLst>
        </pc:spChg>
        <pc:spChg chg="del">
          <ac:chgData name="Konstantin Dudnikov" userId="0cfa658a-2528-43cc-b063-55b3a0d74f95" providerId="ADAL" clId="{DB32BCCD-F004-4817-B6E0-E332E7B97A0A}" dt="2020-11-03T12:11:27.503" v="1009" actId="478"/>
          <ac:spMkLst>
            <pc:docMk/>
            <pc:sldMk cId="1454745601" sldId="282"/>
            <ac:spMk id="4" creationId="{1481B570-EC66-44DD-ABB2-EC23C8DC7EA4}"/>
          </ac:spMkLst>
        </pc:spChg>
        <pc:spChg chg="add mod">
          <ac:chgData name="Konstantin Dudnikov" userId="0cfa658a-2528-43cc-b063-55b3a0d74f95" providerId="ADAL" clId="{DB32BCCD-F004-4817-B6E0-E332E7B97A0A}" dt="2020-11-03T12:31:30.831" v="1177" actId="20577"/>
          <ac:spMkLst>
            <pc:docMk/>
            <pc:sldMk cId="1454745601" sldId="282"/>
            <ac:spMk id="5" creationId="{71249B67-25F9-49E8-96B8-1FF25F275370}"/>
          </ac:spMkLst>
        </pc:spChg>
        <pc:spChg chg="add mod">
          <ac:chgData name="Konstantin Dudnikov" userId="0cfa658a-2528-43cc-b063-55b3a0d74f95" providerId="ADAL" clId="{DB32BCCD-F004-4817-B6E0-E332E7B97A0A}" dt="2020-11-04T07:04:24.703" v="1451" actId="6549"/>
          <ac:spMkLst>
            <pc:docMk/>
            <pc:sldMk cId="1454745601" sldId="282"/>
            <ac:spMk id="6" creationId="{F3F50F92-44A0-4F7E-910A-28484D4FBBAE}"/>
          </ac:spMkLst>
        </pc:spChg>
        <pc:spChg chg="add mod">
          <ac:chgData name="Konstantin Dudnikov" userId="0cfa658a-2528-43cc-b063-55b3a0d74f95" providerId="ADAL" clId="{DB32BCCD-F004-4817-B6E0-E332E7B97A0A}" dt="2020-11-04T07:13:15.758" v="1760" actId="20577"/>
          <ac:spMkLst>
            <pc:docMk/>
            <pc:sldMk cId="1454745601" sldId="282"/>
            <ac:spMk id="7" creationId="{9F12C1C9-5B77-4033-AD6A-E8E2DC8415E7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19T11:29:56.677" v="11533" actId="1076"/>
        <pc:sldMkLst>
          <pc:docMk/>
          <pc:sldMk cId="379060515" sldId="283"/>
        </pc:sldMkLst>
        <pc:spChg chg="add mod">
          <ac:chgData name="Konstantin Dudnikov" userId="0cfa658a-2528-43cc-b063-55b3a0d74f95" providerId="ADAL" clId="{DB32BCCD-F004-4817-B6E0-E332E7B97A0A}" dt="2020-11-09T12:04:56.846" v="5561" actId="1076"/>
          <ac:spMkLst>
            <pc:docMk/>
            <pc:sldMk cId="379060515" sldId="283"/>
            <ac:spMk id="3" creationId="{45FAA555-41DA-4957-9D3F-E98D339FF675}"/>
          </ac:spMkLst>
        </pc:spChg>
        <pc:spChg chg="add del mod">
          <ac:chgData name="Konstantin Dudnikov" userId="0cfa658a-2528-43cc-b063-55b3a0d74f95" providerId="ADAL" clId="{DB32BCCD-F004-4817-B6E0-E332E7B97A0A}" dt="2020-11-19T11:29:27.019" v="11520" actId="478"/>
          <ac:spMkLst>
            <pc:docMk/>
            <pc:sldMk cId="379060515" sldId="283"/>
            <ac:spMk id="4" creationId="{B6457A8B-7D69-464A-A9B3-9341B5A5FF3B}"/>
          </ac:spMkLst>
        </pc:spChg>
        <pc:spChg chg="mod">
          <ac:chgData name="Konstantin Dudnikov" userId="0cfa658a-2528-43cc-b063-55b3a0d74f95" providerId="ADAL" clId="{DB32BCCD-F004-4817-B6E0-E332E7B97A0A}" dt="2020-11-03T12:13:11.375" v="1066" actId="20577"/>
          <ac:spMkLst>
            <pc:docMk/>
            <pc:sldMk cId="379060515" sldId="283"/>
            <ac:spMk id="5" creationId="{71249B67-25F9-49E8-96B8-1FF25F275370}"/>
          </ac:spMkLst>
        </pc:spChg>
        <pc:spChg chg="add del mod">
          <ac:chgData name="Konstantin Dudnikov" userId="0cfa658a-2528-43cc-b063-55b3a0d74f95" providerId="ADAL" clId="{DB32BCCD-F004-4817-B6E0-E332E7B97A0A}" dt="2020-11-19T11:29:42.218" v="11521" actId="478"/>
          <ac:spMkLst>
            <pc:docMk/>
            <pc:sldMk cId="379060515" sldId="283"/>
            <ac:spMk id="6" creationId="{46C86EBE-F7C6-4D48-B9E1-5D02438A9F4D}"/>
          </ac:spMkLst>
        </pc:spChg>
        <pc:spChg chg="add mod">
          <ac:chgData name="Konstantin Dudnikov" userId="0cfa658a-2528-43cc-b063-55b3a0d74f95" providerId="ADAL" clId="{DB32BCCD-F004-4817-B6E0-E332E7B97A0A}" dt="2020-11-19T11:29:56.677" v="11533" actId="1076"/>
          <ac:spMkLst>
            <pc:docMk/>
            <pc:sldMk cId="379060515" sldId="283"/>
            <ac:spMk id="7" creationId="{60624FAA-B44D-47E8-A72E-0DD005A110AB}"/>
          </ac:spMkLst>
        </pc:spChg>
        <pc:spChg chg="add mod">
          <ac:chgData name="Konstantin Dudnikov" userId="0cfa658a-2528-43cc-b063-55b3a0d74f95" providerId="ADAL" clId="{DB32BCCD-F004-4817-B6E0-E332E7B97A0A}" dt="2020-11-19T11:29:49.355" v="11532" actId="6549"/>
          <ac:spMkLst>
            <pc:docMk/>
            <pc:sldMk cId="379060515" sldId="283"/>
            <ac:spMk id="8" creationId="{63714528-4DD9-4259-A15F-0AEF33D8C9E2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13T07:27:17.101" v="6735" actId="207"/>
        <pc:sldMkLst>
          <pc:docMk/>
          <pc:sldMk cId="3228075737" sldId="284"/>
        </pc:sldMkLst>
        <pc:spChg chg="add del mod">
          <ac:chgData name="Konstantin Dudnikov" userId="0cfa658a-2528-43cc-b063-55b3a0d74f95" providerId="ADAL" clId="{DB32BCCD-F004-4817-B6E0-E332E7B97A0A}" dt="2020-11-10T13:08:42.608" v="5864" actId="478"/>
          <ac:spMkLst>
            <pc:docMk/>
            <pc:sldMk cId="3228075737" sldId="284"/>
            <ac:spMk id="3" creationId="{2297DECA-BBAA-4D98-93AD-91320DDDABAD}"/>
          </ac:spMkLst>
        </pc:spChg>
        <pc:spChg chg="add mod">
          <ac:chgData name="Konstantin Dudnikov" userId="0cfa658a-2528-43cc-b063-55b3a0d74f95" providerId="ADAL" clId="{DB32BCCD-F004-4817-B6E0-E332E7B97A0A}" dt="2020-11-13T07:27:17.101" v="6735" actId="207"/>
          <ac:spMkLst>
            <pc:docMk/>
            <pc:sldMk cId="3228075737" sldId="284"/>
            <ac:spMk id="3" creationId="{2EA582B8-3EEA-4B33-82DC-6A3615DB4761}"/>
          </ac:spMkLst>
        </pc:spChg>
        <pc:spChg chg="mod">
          <ac:chgData name="Konstantin Dudnikov" userId="0cfa658a-2528-43cc-b063-55b3a0d74f95" providerId="ADAL" clId="{DB32BCCD-F004-4817-B6E0-E332E7B97A0A}" dt="2020-11-13T07:07:26.258" v="6649" actId="20577"/>
          <ac:spMkLst>
            <pc:docMk/>
            <pc:sldMk cId="3228075737" sldId="284"/>
            <ac:spMk id="5" creationId="{71249B67-25F9-49E8-96B8-1FF25F275370}"/>
          </ac:spMkLst>
        </pc:spChg>
        <pc:picChg chg="add del mod">
          <ac:chgData name="Konstantin Dudnikov" userId="0cfa658a-2528-43cc-b063-55b3a0d74f95" providerId="ADAL" clId="{DB32BCCD-F004-4817-B6E0-E332E7B97A0A}" dt="2020-11-13T07:07:29.400" v="6650" actId="478"/>
          <ac:picMkLst>
            <pc:docMk/>
            <pc:sldMk cId="3228075737" sldId="284"/>
            <ac:picMk id="4" creationId="{644D6976-C630-4ED1-93AE-E1800ED5D61D}"/>
          </ac:picMkLst>
        </pc:picChg>
      </pc:sldChg>
      <pc:sldChg chg="addSp delSp modSp add">
        <pc:chgData name="Konstantin Dudnikov" userId="0cfa658a-2528-43cc-b063-55b3a0d74f95" providerId="ADAL" clId="{DB32BCCD-F004-4817-B6E0-E332E7B97A0A}" dt="2020-11-04T08:54:33.943" v="3203" actId="478"/>
        <pc:sldMkLst>
          <pc:docMk/>
          <pc:sldMk cId="2207393027" sldId="285"/>
        </pc:sldMkLst>
        <pc:spChg chg="del">
          <ac:chgData name="Konstantin Dudnikov" userId="0cfa658a-2528-43cc-b063-55b3a0d74f95" providerId="ADAL" clId="{DB32BCCD-F004-4817-B6E0-E332E7B97A0A}" dt="2020-11-03T12:31:05.696" v="1154" actId="478"/>
          <ac:spMkLst>
            <pc:docMk/>
            <pc:sldMk cId="2207393027" sldId="285"/>
            <ac:spMk id="3" creationId="{79DD8720-0A4C-4DB9-AA6C-638915BFBBF5}"/>
          </ac:spMkLst>
        </pc:spChg>
        <pc:spChg chg="add mod">
          <ac:chgData name="Konstantin Dudnikov" userId="0cfa658a-2528-43cc-b063-55b3a0d74f95" providerId="ADAL" clId="{DB32BCCD-F004-4817-B6E0-E332E7B97A0A}" dt="2020-11-04T07:05:15.630" v="1476" actId="20577"/>
          <ac:spMkLst>
            <pc:docMk/>
            <pc:sldMk cId="2207393027" sldId="285"/>
            <ac:spMk id="3" creationId="{B59A7B42-F0E0-4ABD-8CC4-EB86C90CB8A5}"/>
          </ac:spMkLst>
        </pc:spChg>
        <pc:spChg chg="del">
          <ac:chgData name="Konstantin Dudnikov" userId="0cfa658a-2528-43cc-b063-55b3a0d74f95" providerId="ADAL" clId="{DB32BCCD-F004-4817-B6E0-E332E7B97A0A}" dt="2020-11-03T12:31:05.696" v="1154" actId="478"/>
          <ac:spMkLst>
            <pc:docMk/>
            <pc:sldMk cId="2207393027" sldId="285"/>
            <ac:spMk id="4" creationId="{1481B570-EC66-44DD-ABB2-EC23C8DC7EA4}"/>
          </ac:spMkLst>
        </pc:spChg>
        <pc:spChg chg="add del mod">
          <ac:chgData name="Konstantin Dudnikov" userId="0cfa658a-2528-43cc-b063-55b3a0d74f95" providerId="ADAL" clId="{DB32BCCD-F004-4817-B6E0-E332E7B97A0A}" dt="2020-11-04T08:54:33.943" v="3203" actId="478"/>
          <ac:spMkLst>
            <pc:docMk/>
            <pc:sldMk cId="2207393027" sldId="285"/>
            <ac:spMk id="5" creationId="{0381DE63-4662-4B02-8984-6CA5D661A93E}"/>
          </ac:spMkLst>
        </pc:spChg>
        <pc:spChg chg="add mod">
          <ac:chgData name="Konstantin Dudnikov" userId="0cfa658a-2528-43cc-b063-55b3a0d74f95" providerId="ADAL" clId="{DB32BCCD-F004-4817-B6E0-E332E7B97A0A}" dt="2020-11-04T07:04:33.510" v="1454" actId="1076"/>
          <ac:spMkLst>
            <pc:docMk/>
            <pc:sldMk cId="2207393027" sldId="285"/>
            <ac:spMk id="6" creationId="{8F880540-F78B-4968-A530-8A69E7C59636}"/>
          </ac:spMkLst>
        </pc:spChg>
        <pc:spChg chg="add mod">
          <ac:chgData name="Konstantin Dudnikov" userId="0cfa658a-2528-43cc-b063-55b3a0d74f95" providerId="ADAL" clId="{DB32BCCD-F004-4817-B6E0-E332E7B97A0A}" dt="2020-11-04T07:04:31.911" v="1453" actId="1076"/>
          <ac:spMkLst>
            <pc:docMk/>
            <pc:sldMk cId="2207393027" sldId="285"/>
            <ac:spMk id="7" creationId="{4F7DA76E-3DC1-4B85-B7EA-091B35DF102F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04T08:11:17.217" v="2230"/>
        <pc:sldMkLst>
          <pc:docMk/>
          <pc:sldMk cId="2126981174" sldId="286"/>
        </pc:sldMkLst>
        <pc:spChg chg="add mod">
          <ac:chgData name="Konstantin Dudnikov" userId="0cfa658a-2528-43cc-b063-55b3a0d74f95" providerId="ADAL" clId="{DB32BCCD-F004-4817-B6E0-E332E7B97A0A}" dt="2020-11-04T07:32:43.182" v="1977" actId="1076"/>
          <ac:spMkLst>
            <pc:docMk/>
            <pc:sldMk cId="2126981174" sldId="286"/>
            <ac:spMk id="3" creationId="{7B7A98A9-7DE9-4AF0-B9EF-C5E543AA01E8}"/>
          </ac:spMkLst>
        </pc:spChg>
        <pc:spChg chg="add del mod">
          <ac:chgData name="Konstantin Dudnikov" userId="0cfa658a-2528-43cc-b063-55b3a0d74f95" providerId="ADAL" clId="{DB32BCCD-F004-4817-B6E0-E332E7B97A0A}" dt="2020-11-04T08:00:19.706" v="2204" actId="478"/>
          <ac:spMkLst>
            <pc:docMk/>
            <pc:sldMk cId="2126981174" sldId="286"/>
            <ac:spMk id="6" creationId="{4498C3F8-838B-4592-94B5-ACC2AA50A27E}"/>
          </ac:spMkLst>
        </pc:spChg>
        <pc:graphicFrameChg chg="add mod modGraphic">
          <ac:chgData name="Konstantin Dudnikov" userId="0cfa658a-2528-43cc-b063-55b3a0d74f95" providerId="ADAL" clId="{DB32BCCD-F004-4817-B6E0-E332E7B97A0A}" dt="2020-11-04T08:01:53.896" v="2228" actId="122"/>
          <ac:graphicFrameMkLst>
            <pc:docMk/>
            <pc:sldMk cId="2126981174" sldId="286"/>
            <ac:graphicFrameMk id="4" creationId="{F289752C-7DD9-4BD3-9E8D-B5DC1CED53F4}"/>
          </ac:graphicFrameMkLst>
        </pc:graphicFrameChg>
        <pc:graphicFrameChg chg="add del">
          <ac:chgData name="Konstantin Dudnikov" userId="0cfa658a-2528-43cc-b063-55b3a0d74f95" providerId="ADAL" clId="{DB32BCCD-F004-4817-B6E0-E332E7B97A0A}" dt="2020-11-04T08:11:17.217" v="2230"/>
          <ac:graphicFrameMkLst>
            <pc:docMk/>
            <pc:sldMk cId="2126981174" sldId="286"/>
            <ac:graphicFrameMk id="8" creationId="{6FED7DC1-B5FF-4B68-B9A1-D4D42B34E507}"/>
          </ac:graphicFrameMkLst>
        </pc:graphicFrameChg>
      </pc:sldChg>
      <pc:sldChg chg="addSp modSp add">
        <pc:chgData name="Konstantin Dudnikov" userId="0cfa658a-2528-43cc-b063-55b3a0d74f95" providerId="ADAL" clId="{DB32BCCD-F004-4817-B6E0-E332E7B97A0A}" dt="2020-11-04T07:15:42.630" v="1802" actId="207"/>
        <pc:sldMkLst>
          <pc:docMk/>
          <pc:sldMk cId="4043801228" sldId="287"/>
        </pc:sldMkLst>
        <pc:spChg chg="mod">
          <ac:chgData name="Konstantin Dudnikov" userId="0cfa658a-2528-43cc-b063-55b3a0d74f95" providerId="ADAL" clId="{DB32BCCD-F004-4817-B6E0-E332E7B97A0A}" dt="2020-11-04T07:11:49.215" v="1722" actId="20577"/>
          <ac:spMkLst>
            <pc:docMk/>
            <pc:sldMk cId="4043801228" sldId="287"/>
            <ac:spMk id="6" creationId="{F3F50F92-44A0-4F7E-910A-28484D4FBBAE}"/>
          </ac:spMkLst>
        </pc:spChg>
        <pc:spChg chg="add mod">
          <ac:chgData name="Konstantin Dudnikov" userId="0cfa658a-2528-43cc-b063-55b3a0d74f95" providerId="ADAL" clId="{DB32BCCD-F004-4817-B6E0-E332E7B97A0A}" dt="2020-11-04T07:15:42.630" v="1802" actId="207"/>
          <ac:spMkLst>
            <pc:docMk/>
            <pc:sldMk cId="4043801228" sldId="287"/>
            <ac:spMk id="7" creationId="{00E8BC4E-4361-4530-89E6-91606FAEC4DF}"/>
          </ac:spMkLst>
        </pc:spChg>
      </pc:sldChg>
      <pc:sldChg chg="addSp modSp add">
        <pc:chgData name="Konstantin Dudnikov" userId="0cfa658a-2528-43cc-b063-55b3a0d74f95" providerId="ADAL" clId="{DB32BCCD-F004-4817-B6E0-E332E7B97A0A}" dt="2020-11-04T07:22:55.951" v="1930" actId="207"/>
        <pc:sldMkLst>
          <pc:docMk/>
          <pc:sldMk cId="3942695968" sldId="288"/>
        </pc:sldMkLst>
        <pc:spChg chg="mod">
          <ac:chgData name="Konstantin Dudnikov" userId="0cfa658a-2528-43cc-b063-55b3a0d74f95" providerId="ADAL" clId="{DB32BCCD-F004-4817-B6E0-E332E7B97A0A}" dt="2020-11-04T07:20:55.164" v="1916" actId="20577"/>
          <ac:spMkLst>
            <pc:docMk/>
            <pc:sldMk cId="3942695968" sldId="288"/>
            <ac:spMk id="6" creationId="{F3F50F92-44A0-4F7E-910A-28484D4FBBAE}"/>
          </ac:spMkLst>
        </pc:spChg>
        <pc:spChg chg="add mod">
          <ac:chgData name="Konstantin Dudnikov" userId="0cfa658a-2528-43cc-b063-55b3a0d74f95" providerId="ADAL" clId="{DB32BCCD-F004-4817-B6E0-E332E7B97A0A}" dt="2020-11-04T07:22:55.951" v="1930" actId="207"/>
          <ac:spMkLst>
            <pc:docMk/>
            <pc:sldMk cId="3942695968" sldId="288"/>
            <ac:spMk id="7" creationId="{252E8A55-33E2-4BF2-BE3F-9C8232162C63}"/>
          </ac:spMkLst>
        </pc:spChg>
      </pc:sldChg>
      <pc:sldChg chg="addSp modSp add">
        <pc:chgData name="Konstantin Dudnikov" userId="0cfa658a-2528-43cc-b063-55b3a0d74f95" providerId="ADAL" clId="{DB32BCCD-F004-4817-B6E0-E332E7B97A0A}" dt="2020-11-04T07:30:03.244" v="1943"/>
        <pc:sldMkLst>
          <pc:docMk/>
          <pc:sldMk cId="2869164853" sldId="289"/>
        </pc:sldMkLst>
        <pc:spChg chg="mod">
          <ac:chgData name="Konstantin Dudnikov" userId="0cfa658a-2528-43cc-b063-55b3a0d74f95" providerId="ADAL" clId="{DB32BCCD-F004-4817-B6E0-E332E7B97A0A}" dt="2020-11-04T07:30:01.803" v="1942" actId="20577"/>
          <ac:spMkLst>
            <pc:docMk/>
            <pc:sldMk cId="2869164853" sldId="289"/>
            <ac:spMk id="6" creationId="{F3F50F92-44A0-4F7E-910A-28484D4FBBAE}"/>
          </ac:spMkLst>
        </pc:spChg>
        <pc:spChg chg="add">
          <ac:chgData name="Konstantin Dudnikov" userId="0cfa658a-2528-43cc-b063-55b3a0d74f95" providerId="ADAL" clId="{DB32BCCD-F004-4817-B6E0-E332E7B97A0A}" dt="2020-11-04T07:30:03.244" v="1943"/>
          <ac:spMkLst>
            <pc:docMk/>
            <pc:sldMk cId="2869164853" sldId="289"/>
            <ac:spMk id="7" creationId="{160EABD5-5234-4FDC-BFBC-384A124BF1EF}"/>
          </ac:spMkLst>
        </pc:spChg>
      </pc:sldChg>
      <pc:sldChg chg="modSp add">
        <pc:chgData name="Konstantin Dudnikov" userId="0cfa658a-2528-43cc-b063-55b3a0d74f95" providerId="ADAL" clId="{DB32BCCD-F004-4817-B6E0-E332E7B97A0A}" dt="2020-11-04T07:19:52.686" v="1914" actId="20577"/>
        <pc:sldMkLst>
          <pc:docMk/>
          <pc:sldMk cId="3255272944" sldId="290"/>
        </pc:sldMkLst>
        <pc:spChg chg="mod">
          <ac:chgData name="Konstantin Dudnikov" userId="0cfa658a-2528-43cc-b063-55b3a0d74f95" providerId="ADAL" clId="{DB32BCCD-F004-4817-B6E0-E332E7B97A0A}" dt="2020-11-04T07:19:52.686" v="1914" actId="20577"/>
          <ac:spMkLst>
            <pc:docMk/>
            <pc:sldMk cId="3255272944" sldId="290"/>
            <ac:spMk id="7" creationId="{00E8BC4E-4361-4530-89E6-91606FAEC4DF}"/>
          </ac:spMkLst>
        </pc:spChg>
      </pc:sldChg>
      <pc:sldChg chg="modSp add">
        <pc:chgData name="Konstantin Dudnikov" userId="0cfa658a-2528-43cc-b063-55b3a0d74f95" providerId="ADAL" clId="{DB32BCCD-F004-4817-B6E0-E332E7B97A0A}" dt="2020-11-04T07:28:56.052" v="1941" actId="20577"/>
        <pc:sldMkLst>
          <pc:docMk/>
          <pc:sldMk cId="1376738275" sldId="291"/>
        </pc:sldMkLst>
        <pc:spChg chg="mod">
          <ac:chgData name="Konstantin Dudnikov" userId="0cfa658a-2528-43cc-b063-55b3a0d74f95" providerId="ADAL" clId="{DB32BCCD-F004-4817-B6E0-E332E7B97A0A}" dt="2020-11-04T07:28:56.052" v="1941" actId="20577"/>
          <ac:spMkLst>
            <pc:docMk/>
            <pc:sldMk cId="1376738275" sldId="291"/>
            <ac:spMk id="7" creationId="{252E8A55-33E2-4BF2-BE3F-9C8232162C63}"/>
          </ac:spMkLst>
        </pc:spChg>
      </pc:sldChg>
      <pc:sldChg chg="modSp add">
        <pc:chgData name="Konstantin Dudnikov" userId="0cfa658a-2528-43cc-b063-55b3a0d74f95" providerId="ADAL" clId="{DB32BCCD-F004-4817-B6E0-E332E7B97A0A}" dt="2020-11-10T08:32:04.297" v="5863" actId="20577"/>
        <pc:sldMkLst>
          <pc:docMk/>
          <pc:sldMk cId="1906337536" sldId="292"/>
        </pc:sldMkLst>
        <pc:spChg chg="mod">
          <ac:chgData name="Konstantin Dudnikov" userId="0cfa658a-2528-43cc-b063-55b3a0d74f95" providerId="ADAL" clId="{DB32BCCD-F004-4817-B6E0-E332E7B97A0A}" dt="2020-11-04T11:43:46.045" v="3833" actId="179"/>
          <ac:spMkLst>
            <pc:docMk/>
            <pc:sldMk cId="1906337536" sldId="292"/>
            <ac:spMk id="3" creationId="{7B7A98A9-7DE9-4AF0-B9EF-C5E543AA01E8}"/>
          </ac:spMkLst>
        </pc:spChg>
        <pc:graphicFrameChg chg="mod modGraphic">
          <ac:chgData name="Konstantin Dudnikov" userId="0cfa658a-2528-43cc-b063-55b3a0d74f95" providerId="ADAL" clId="{DB32BCCD-F004-4817-B6E0-E332E7B97A0A}" dt="2020-11-10T08:32:04.297" v="5863" actId="20577"/>
          <ac:graphicFrameMkLst>
            <pc:docMk/>
            <pc:sldMk cId="1906337536" sldId="292"/>
            <ac:graphicFrameMk id="4" creationId="{F289752C-7DD9-4BD3-9E8D-B5DC1CED53F4}"/>
          </ac:graphicFrameMkLst>
        </pc:graphicFrameChg>
      </pc:sldChg>
      <pc:sldChg chg="add del">
        <pc:chgData name="Konstantin Dudnikov" userId="0cfa658a-2528-43cc-b063-55b3a0d74f95" providerId="ADAL" clId="{DB32BCCD-F004-4817-B6E0-E332E7B97A0A}" dt="2020-11-04T07:32:26.231" v="1945" actId="2696"/>
        <pc:sldMkLst>
          <pc:docMk/>
          <pc:sldMk cId="2510126327" sldId="292"/>
        </pc:sldMkLst>
      </pc:sldChg>
      <pc:sldChg chg="addSp delSp modSp add">
        <pc:chgData name="Konstantin Dudnikov" userId="0cfa658a-2528-43cc-b063-55b3a0d74f95" providerId="ADAL" clId="{DB32BCCD-F004-4817-B6E0-E332E7B97A0A}" dt="2020-11-04T08:43:32.773" v="2918" actId="207"/>
        <pc:sldMkLst>
          <pc:docMk/>
          <pc:sldMk cId="4007219292" sldId="293"/>
        </pc:sldMkLst>
        <pc:spChg chg="mod">
          <ac:chgData name="Konstantin Dudnikov" userId="0cfa658a-2528-43cc-b063-55b3a0d74f95" providerId="ADAL" clId="{DB32BCCD-F004-4817-B6E0-E332E7B97A0A}" dt="2020-11-04T08:43:14.251" v="2914" actId="1076"/>
          <ac:spMkLst>
            <pc:docMk/>
            <pc:sldMk cId="4007219292" sldId="293"/>
            <ac:spMk id="3" creationId="{7B7A98A9-7DE9-4AF0-B9EF-C5E543AA01E8}"/>
          </ac:spMkLst>
        </pc:spChg>
        <pc:spChg chg="add mod">
          <ac:chgData name="Konstantin Dudnikov" userId="0cfa658a-2528-43cc-b063-55b3a0d74f95" providerId="ADAL" clId="{DB32BCCD-F004-4817-B6E0-E332E7B97A0A}" dt="2020-11-04T08:40:53.287" v="2895" actId="1076"/>
          <ac:spMkLst>
            <pc:docMk/>
            <pc:sldMk cId="4007219292" sldId="293"/>
            <ac:spMk id="10" creationId="{81AB9833-8271-4FAD-A7A6-2E5B18F33C98}"/>
          </ac:spMkLst>
        </pc:spChg>
        <pc:spChg chg="add mod">
          <ac:chgData name="Konstantin Dudnikov" userId="0cfa658a-2528-43cc-b063-55b3a0d74f95" providerId="ADAL" clId="{DB32BCCD-F004-4817-B6E0-E332E7B97A0A}" dt="2020-11-04T08:40:53.287" v="2895" actId="1076"/>
          <ac:spMkLst>
            <pc:docMk/>
            <pc:sldMk cId="4007219292" sldId="293"/>
            <ac:spMk id="11" creationId="{348D9571-AECE-4D50-8352-E7875740F7E5}"/>
          </ac:spMkLst>
        </pc:spChg>
        <pc:spChg chg="add mod">
          <ac:chgData name="Konstantin Dudnikov" userId="0cfa658a-2528-43cc-b063-55b3a0d74f95" providerId="ADAL" clId="{DB32BCCD-F004-4817-B6E0-E332E7B97A0A}" dt="2020-11-04T08:40:53.287" v="2895" actId="1076"/>
          <ac:spMkLst>
            <pc:docMk/>
            <pc:sldMk cId="4007219292" sldId="293"/>
            <ac:spMk id="12" creationId="{4C2FAA4F-6CCE-43A9-88CC-1DE996E5766C}"/>
          </ac:spMkLst>
        </pc:spChg>
        <pc:spChg chg="add mod">
          <ac:chgData name="Konstantin Dudnikov" userId="0cfa658a-2528-43cc-b063-55b3a0d74f95" providerId="ADAL" clId="{DB32BCCD-F004-4817-B6E0-E332E7B97A0A}" dt="2020-11-04T08:40:53.287" v="2895" actId="1076"/>
          <ac:spMkLst>
            <pc:docMk/>
            <pc:sldMk cId="4007219292" sldId="293"/>
            <ac:spMk id="13" creationId="{76D0150C-5585-430D-B9EC-9984A7279A26}"/>
          </ac:spMkLst>
        </pc:spChg>
        <pc:spChg chg="add del mod">
          <ac:chgData name="Konstantin Dudnikov" userId="0cfa658a-2528-43cc-b063-55b3a0d74f95" providerId="ADAL" clId="{DB32BCCD-F004-4817-B6E0-E332E7B97A0A}" dt="2020-11-04T08:43:18.211" v="2915" actId="478"/>
          <ac:spMkLst>
            <pc:docMk/>
            <pc:sldMk cId="4007219292" sldId="293"/>
            <ac:spMk id="14" creationId="{759627F8-75B1-4337-AFAC-1B1C2B110568}"/>
          </ac:spMkLst>
        </pc:spChg>
        <pc:spChg chg="add del mod">
          <ac:chgData name="Konstantin Dudnikov" userId="0cfa658a-2528-43cc-b063-55b3a0d74f95" providerId="ADAL" clId="{DB32BCCD-F004-4817-B6E0-E332E7B97A0A}" dt="2020-11-04T08:43:18.211" v="2915" actId="478"/>
          <ac:spMkLst>
            <pc:docMk/>
            <pc:sldMk cId="4007219292" sldId="293"/>
            <ac:spMk id="15" creationId="{1E497B69-C4CD-4D0A-AA71-68A0096959EF}"/>
          </ac:spMkLst>
        </pc:spChg>
        <pc:spChg chg="add del mod">
          <ac:chgData name="Konstantin Dudnikov" userId="0cfa658a-2528-43cc-b063-55b3a0d74f95" providerId="ADAL" clId="{DB32BCCD-F004-4817-B6E0-E332E7B97A0A}" dt="2020-11-04T08:43:18.211" v="2915" actId="478"/>
          <ac:spMkLst>
            <pc:docMk/>
            <pc:sldMk cId="4007219292" sldId="293"/>
            <ac:spMk id="16" creationId="{A2BD120A-4269-4073-8DCA-55DD7A9A3C78}"/>
          </ac:spMkLst>
        </pc:spChg>
        <pc:spChg chg="add del mod">
          <ac:chgData name="Konstantin Dudnikov" userId="0cfa658a-2528-43cc-b063-55b3a0d74f95" providerId="ADAL" clId="{DB32BCCD-F004-4817-B6E0-E332E7B97A0A}" dt="2020-11-04T08:43:18.211" v="2915" actId="478"/>
          <ac:spMkLst>
            <pc:docMk/>
            <pc:sldMk cId="4007219292" sldId="293"/>
            <ac:spMk id="17" creationId="{491FDF9F-9059-48B7-915E-92C9E86141B7}"/>
          </ac:spMkLst>
        </pc:spChg>
        <pc:spChg chg="add del mod">
          <ac:chgData name="Konstantin Dudnikov" userId="0cfa658a-2528-43cc-b063-55b3a0d74f95" providerId="ADAL" clId="{DB32BCCD-F004-4817-B6E0-E332E7B97A0A}" dt="2020-11-04T08:43:19.505" v="2916" actId="478"/>
          <ac:spMkLst>
            <pc:docMk/>
            <pc:sldMk cId="4007219292" sldId="293"/>
            <ac:spMk id="18" creationId="{C7CBEE6C-58CC-4379-8B86-356CB600C422}"/>
          </ac:spMkLst>
        </pc:spChg>
        <pc:spChg chg="add del mod">
          <ac:chgData name="Konstantin Dudnikov" userId="0cfa658a-2528-43cc-b063-55b3a0d74f95" providerId="ADAL" clId="{DB32BCCD-F004-4817-B6E0-E332E7B97A0A}" dt="2020-11-04T08:43:19.505" v="2916" actId="478"/>
          <ac:spMkLst>
            <pc:docMk/>
            <pc:sldMk cId="4007219292" sldId="293"/>
            <ac:spMk id="19" creationId="{04F37297-6167-411D-A006-4A10A90B743C}"/>
          </ac:spMkLst>
        </pc:spChg>
        <pc:spChg chg="add del mod">
          <ac:chgData name="Konstantin Dudnikov" userId="0cfa658a-2528-43cc-b063-55b3a0d74f95" providerId="ADAL" clId="{DB32BCCD-F004-4817-B6E0-E332E7B97A0A}" dt="2020-11-04T08:43:19.505" v="2916" actId="478"/>
          <ac:spMkLst>
            <pc:docMk/>
            <pc:sldMk cId="4007219292" sldId="293"/>
            <ac:spMk id="20" creationId="{0F455F5E-363A-4CF7-9AC3-26E0799D7184}"/>
          </ac:spMkLst>
        </pc:spChg>
        <pc:graphicFrameChg chg="add del mod modGraphic">
          <ac:chgData name="Konstantin Dudnikov" userId="0cfa658a-2528-43cc-b063-55b3a0d74f95" providerId="ADAL" clId="{DB32BCCD-F004-4817-B6E0-E332E7B97A0A}" dt="2020-11-04T08:43:28.817" v="2917" actId="207"/>
          <ac:graphicFrameMkLst>
            <pc:docMk/>
            <pc:sldMk cId="4007219292" sldId="293"/>
            <ac:graphicFrameMk id="4" creationId="{F289752C-7DD9-4BD3-9E8D-B5DC1CED53F4}"/>
          </ac:graphicFrameMkLst>
        </pc:graphicFrameChg>
        <pc:graphicFrameChg chg="add del mod">
          <ac:chgData name="Konstantin Dudnikov" userId="0cfa658a-2528-43cc-b063-55b3a0d74f95" providerId="ADAL" clId="{DB32BCCD-F004-4817-B6E0-E332E7B97A0A}" dt="2020-11-04T08:25:01.171" v="2605"/>
          <ac:graphicFrameMkLst>
            <pc:docMk/>
            <pc:sldMk cId="4007219292" sldId="293"/>
            <ac:graphicFrameMk id="6" creationId="{1A5B6C65-4DA3-49C7-8B43-2C1488AE3DA0}"/>
          </ac:graphicFrameMkLst>
        </pc:graphicFrameChg>
        <pc:graphicFrameChg chg="add del mod">
          <ac:chgData name="Konstantin Dudnikov" userId="0cfa658a-2528-43cc-b063-55b3a0d74f95" providerId="ADAL" clId="{DB32BCCD-F004-4817-B6E0-E332E7B97A0A}" dt="2020-11-04T08:25:10.292" v="2608"/>
          <ac:graphicFrameMkLst>
            <pc:docMk/>
            <pc:sldMk cId="4007219292" sldId="293"/>
            <ac:graphicFrameMk id="7" creationId="{F54AC6D5-5204-4007-9C67-51CD91D4981E}"/>
          </ac:graphicFrameMkLst>
        </pc:graphicFrameChg>
        <pc:graphicFrameChg chg="add mod modGraphic">
          <ac:chgData name="Konstantin Dudnikov" userId="0cfa658a-2528-43cc-b063-55b3a0d74f95" providerId="ADAL" clId="{DB32BCCD-F004-4817-B6E0-E332E7B97A0A}" dt="2020-11-04T08:40:53.287" v="2895" actId="1076"/>
          <ac:graphicFrameMkLst>
            <pc:docMk/>
            <pc:sldMk cId="4007219292" sldId="293"/>
            <ac:graphicFrameMk id="8" creationId="{97B966BD-E440-49B4-833A-27BCE7E6E8B3}"/>
          </ac:graphicFrameMkLst>
        </pc:graphicFrameChg>
        <pc:graphicFrameChg chg="add mod modGraphic">
          <ac:chgData name="Konstantin Dudnikov" userId="0cfa658a-2528-43cc-b063-55b3a0d74f95" providerId="ADAL" clId="{DB32BCCD-F004-4817-B6E0-E332E7B97A0A}" dt="2020-11-04T08:43:32.773" v="2918" actId="207"/>
          <ac:graphicFrameMkLst>
            <pc:docMk/>
            <pc:sldMk cId="4007219292" sldId="293"/>
            <ac:graphicFrameMk id="9" creationId="{2811EC81-803D-4A32-A582-425144F7B97B}"/>
          </ac:graphicFrameMkLst>
        </pc:graphicFrameChg>
      </pc:sldChg>
      <pc:sldChg chg="modSp add">
        <pc:chgData name="Konstantin Dudnikov" userId="0cfa658a-2528-43cc-b063-55b3a0d74f95" providerId="ADAL" clId="{DB32BCCD-F004-4817-B6E0-E332E7B97A0A}" dt="2020-11-04T08:56:04.960" v="3215" actId="20577"/>
        <pc:sldMkLst>
          <pc:docMk/>
          <pc:sldMk cId="3250307051" sldId="294"/>
        </pc:sldMkLst>
        <pc:spChg chg="mod">
          <ac:chgData name="Konstantin Dudnikov" userId="0cfa658a-2528-43cc-b063-55b3a0d74f95" providerId="ADAL" clId="{DB32BCCD-F004-4817-B6E0-E332E7B97A0A}" dt="2020-11-04T08:43:45.064" v="2943" actId="20577"/>
          <ac:spMkLst>
            <pc:docMk/>
            <pc:sldMk cId="3250307051" sldId="294"/>
            <ac:spMk id="3" creationId="{7B7A98A9-7DE9-4AF0-B9EF-C5E543AA01E8}"/>
          </ac:spMkLst>
        </pc:spChg>
        <pc:graphicFrameChg chg="modGraphic">
          <ac:chgData name="Konstantin Dudnikov" userId="0cfa658a-2528-43cc-b063-55b3a0d74f95" providerId="ADAL" clId="{DB32BCCD-F004-4817-B6E0-E332E7B97A0A}" dt="2020-11-04T08:56:04.960" v="3215" actId="20577"/>
          <ac:graphicFrameMkLst>
            <pc:docMk/>
            <pc:sldMk cId="3250307051" sldId="294"/>
            <ac:graphicFrameMk id="8" creationId="{97B966BD-E440-49B4-833A-27BCE7E6E8B3}"/>
          </ac:graphicFrameMkLst>
        </pc:graphicFrameChg>
      </pc:sldChg>
      <pc:sldChg chg="addSp delSp modSp add">
        <pc:chgData name="Konstantin Dudnikov" userId="0cfa658a-2528-43cc-b063-55b3a0d74f95" providerId="ADAL" clId="{DB32BCCD-F004-4817-B6E0-E332E7B97A0A}" dt="2020-11-19T11:29:16.109" v="11519" actId="20577"/>
        <pc:sldMkLst>
          <pc:docMk/>
          <pc:sldMk cId="640647070" sldId="295"/>
        </pc:sldMkLst>
        <pc:spChg chg="mod">
          <ac:chgData name="Konstantin Dudnikov" userId="0cfa658a-2528-43cc-b063-55b3a0d74f95" providerId="ADAL" clId="{DB32BCCD-F004-4817-B6E0-E332E7B97A0A}" dt="2020-11-04T08:44:01.561" v="2953" actId="20577"/>
          <ac:spMkLst>
            <pc:docMk/>
            <pc:sldMk cId="640647070" sldId="295"/>
            <ac:spMk id="3" creationId="{7B7A98A9-7DE9-4AF0-B9EF-C5E543AA01E8}"/>
          </ac:spMkLst>
        </pc:spChg>
        <pc:spChg chg="del mod">
          <ac:chgData name="Konstantin Dudnikov" userId="0cfa658a-2528-43cc-b063-55b3a0d74f95" providerId="ADAL" clId="{DB32BCCD-F004-4817-B6E0-E332E7B97A0A}" dt="2020-11-04T08:45:32.285" v="2960" actId="478"/>
          <ac:spMkLst>
            <pc:docMk/>
            <pc:sldMk cId="640647070" sldId="295"/>
            <ac:spMk id="10" creationId="{81AB9833-8271-4FAD-A7A6-2E5B18F33C98}"/>
          </ac:spMkLst>
        </pc:spChg>
        <pc:spChg chg="del mod">
          <ac:chgData name="Konstantin Dudnikov" userId="0cfa658a-2528-43cc-b063-55b3a0d74f95" providerId="ADAL" clId="{DB32BCCD-F004-4817-B6E0-E332E7B97A0A}" dt="2020-11-04T08:45:32.285" v="2960" actId="478"/>
          <ac:spMkLst>
            <pc:docMk/>
            <pc:sldMk cId="640647070" sldId="295"/>
            <ac:spMk id="11" creationId="{348D9571-AECE-4D50-8352-E7875740F7E5}"/>
          </ac:spMkLst>
        </pc:spChg>
        <pc:spChg chg="del mod">
          <ac:chgData name="Konstantin Dudnikov" userId="0cfa658a-2528-43cc-b063-55b3a0d74f95" providerId="ADAL" clId="{DB32BCCD-F004-4817-B6E0-E332E7B97A0A}" dt="2020-11-04T08:45:32.285" v="2960" actId="478"/>
          <ac:spMkLst>
            <pc:docMk/>
            <pc:sldMk cId="640647070" sldId="295"/>
            <ac:spMk id="12" creationId="{4C2FAA4F-6CCE-43A9-88CC-1DE996E5766C}"/>
          </ac:spMkLst>
        </pc:spChg>
        <pc:spChg chg="del mod">
          <ac:chgData name="Konstantin Dudnikov" userId="0cfa658a-2528-43cc-b063-55b3a0d74f95" providerId="ADAL" clId="{DB32BCCD-F004-4817-B6E0-E332E7B97A0A}" dt="2020-11-04T08:48:28.056" v="3148" actId="478"/>
          <ac:spMkLst>
            <pc:docMk/>
            <pc:sldMk cId="640647070" sldId="295"/>
            <ac:spMk id="13" creationId="{76D0150C-5585-430D-B9EC-9984A7279A26}"/>
          </ac:spMkLst>
        </pc:spChg>
        <pc:spChg chg="del mod">
          <ac:chgData name="Konstantin Dudnikov" userId="0cfa658a-2528-43cc-b063-55b3a0d74f95" providerId="ADAL" clId="{DB32BCCD-F004-4817-B6E0-E332E7B97A0A}" dt="2020-11-04T08:48:33.701" v="3150" actId="478"/>
          <ac:spMkLst>
            <pc:docMk/>
            <pc:sldMk cId="640647070" sldId="295"/>
            <ac:spMk id="14" creationId="{759627F8-75B1-4337-AFAC-1B1C2B110568}"/>
          </ac:spMkLst>
        </pc:spChg>
        <pc:spChg chg="del mod">
          <ac:chgData name="Konstantin Dudnikov" userId="0cfa658a-2528-43cc-b063-55b3a0d74f95" providerId="ADAL" clId="{DB32BCCD-F004-4817-B6E0-E332E7B97A0A}" dt="2020-11-04T08:48:28.056" v="3148" actId="478"/>
          <ac:spMkLst>
            <pc:docMk/>
            <pc:sldMk cId="640647070" sldId="295"/>
            <ac:spMk id="15" creationId="{1E497B69-C4CD-4D0A-AA71-68A0096959EF}"/>
          </ac:spMkLst>
        </pc:spChg>
        <pc:spChg chg="del mod">
          <ac:chgData name="Konstantin Dudnikov" userId="0cfa658a-2528-43cc-b063-55b3a0d74f95" providerId="ADAL" clId="{DB32BCCD-F004-4817-B6E0-E332E7B97A0A}" dt="2020-11-04T08:48:28.056" v="3148" actId="478"/>
          <ac:spMkLst>
            <pc:docMk/>
            <pc:sldMk cId="640647070" sldId="295"/>
            <ac:spMk id="16" creationId="{A2BD120A-4269-4073-8DCA-55DD7A9A3C78}"/>
          </ac:spMkLst>
        </pc:spChg>
        <pc:spChg chg="del mod">
          <ac:chgData name="Konstantin Dudnikov" userId="0cfa658a-2528-43cc-b063-55b3a0d74f95" providerId="ADAL" clId="{DB32BCCD-F004-4817-B6E0-E332E7B97A0A}" dt="2020-11-04T08:48:28.056" v="3148" actId="478"/>
          <ac:spMkLst>
            <pc:docMk/>
            <pc:sldMk cId="640647070" sldId="295"/>
            <ac:spMk id="17" creationId="{491FDF9F-9059-48B7-915E-92C9E86141B7}"/>
          </ac:spMkLst>
        </pc:spChg>
        <pc:spChg chg="del mod">
          <ac:chgData name="Konstantin Dudnikov" userId="0cfa658a-2528-43cc-b063-55b3a0d74f95" providerId="ADAL" clId="{DB32BCCD-F004-4817-B6E0-E332E7B97A0A}" dt="2020-11-04T08:48:28.056" v="3148" actId="478"/>
          <ac:spMkLst>
            <pc:docMk/>
            <pc:sldMk cId="640647070" sldId="295"/>
            <ac:spMk id="18" creationId="{C7CBEE6C-58CC-4379-8B86-356CB600C422}"/>
          </ac:spMkLst>
        </pc:spChg>
        <pc:spChg chg="del mod">
          <ac:chgData name="Konstantin Dudnikov" userId="0cfa658a-2528-43cc-b063-55b3a0d74f95" providerId="ADAL" clId="{DB32BCCD-F004-4817-B6E0-E332E7B97A0A}" dt="2020-11-04T08:48:28.056" v="3148" actId="478"/>
          <ac:spMkLst>
            <pc:docMk/>
            <pc:sldMk cId="640647070" sldId="295"/>
            <ac:spMk id="19" creationId="{04F37297-6167-411D-A006-4A10A90B743C}"/>
          </ac:spMkLst>
        </pc:spChg>
        <pc:spChg chg="del mod">
          <ac:chgData name="Konstantin Dudnikov" userId="0cfa658a-2528-43cc-b063-55b3a0d74f95" providerId="ADAL" clId="{DB32BCCD-F004-4817-B6E0-E332E7B97A0A}" dt="2020-11-04T08:48:28.056" v="3148" actId="478"/>
          <ac:spMkLst>
            <pc:docMk/>
            <pc:sldMk cId="640647070" sldId="295"/>
            <ac:spMk id="20" creationId="{0F455F5E-363A-4CF7-9AC3-26E0799D7184}"/>
          </ac:spMkLst>
        </pc:spChg>
        <pc:spChg chg="add mod">
          <ac:chgData name="Konstantin Dudnikov" userId="0cfa658a-2528-43cc-b063-55b3a0d74f95" providerId="ADAL" clId="{DB32BCCD-F004-4817-B6E0-E332E7B97A0A}" dt="2020-11-04T08:52:24.120" v="3201" actId="207"/>
          <ac:spMkLst>
            <pc:docMk/>
            <pc:sldMk cId="640647070" sldId="295"/>
            <ac:spMk id="21" creationId="{E5C6D488-B180-429C-B7E8-CB07855717D4}"/>
          </ac:spMkLst>
        </pc:spChg>
        <pc:graphicFrameChg chg="del mod">
          <ac:chgData name="Konstantin Dudnikov" userId="0cfa658a-2528-43cc-b063-55b3a0d74f95" providerId="ADAL" clId="{DB32BCCD-F004-4817-B6E0-E332E7B97A0A}" dt="2020-11-04T08:48:28.056" v="3148" actId="478"/>
          <ac:graphicFrameMkLst>
            <pc:docMk/>
            <pc:sldMk cId="640647070" sldId="295"/>
            <ac:graphicFrameMk id="4" creationId="{F289752C-7DD9-4BD3-9E8D-B5DC1CED53F4}"/>
          </ac:graphicFrameMkLst>
        </pc:graphicFrameChg>
        <pc:graphicFrameChg chg="mod modGraphic">
          <ac:chgData name="Konstantin Dudnikov" userId="0cfa658a-2528-43cc-b063-55b3a0d74f95" providerId="ADAL" clId="{DB32BCCD-F004-4817-B6E0-E332E7B97A0A}" dt="2020-11-19T11:29:16.109" v="11519" actId="20577"/>
          <ac:graphicFrameMkLst>
            <pc:docMk/>
            <pc:sldMk cId="640647070" sldId="295"/>
            <ac:graphicFrameMk id="8" creationId="{97B966BD-E440-49B4-833A-27BCE7E6E8B3}"/>
          </ac:graphicFrameMkLst>
        </pc:graphicFrameChg>
        <pc:graphicFrameChg chg="del mod">
          <ac:chgData name="Konstantin Dudnikov" userId="0cfa658a-2528-43cc-b063-55b3a0d74f95" providerId="ADAL" clId="{DB32BCCD-F004-4817-B6E0-E332E7B97A0A}" dt="2020-11-04T08:48:28.056" v="3148" actId="478"/>
          <ac:graphicFrameMkLst>
            <pc:docMk/>
            <pc:sldMk cId="640647070" sldId="295"/>
            <ac:graphicFrameMk id="9" creationId="{2811EC81-803D-4A32-A582-425144F7B97B}"/>
          </ac:graphicFrameMkLst>
        </pc:graphicFrameChg>
      </pc:sldChg>
      <pc:sldChg chg="addSp modSp add">
        <pc:chgData name="Konstantin Dudnikov" userId="0cfa658a-2528-43cc-b063-55b3a0d74f95" providerId="ADAL" clId="{DB32BCCD-F004-4817-B6E0-E332E7B97A0A}" dt="2020-11-06T12:13:40.959" v="4957" actId="207"/>
        <pc:sldMkLst>
          <pc:docMk/>
          <pc:sldMk cId="1862148869" sldId="296"/>
        </pc:sldMkLst>
        <pc:spChg chg="mod">
          <ac:chgData name="Konstantin Dudnikov" userId="0cfa658a-2528-43cc-b063-55b3a0d74f95" providerId="ADAL" clId="{DB32BCCD-F004-4817-B6E0-E332E7B97A0A}" dt="2020-11-06T12:13:40.959" v="4957" actId="207"/>
          <ac:spMkLst>
            <pc:docMk/>
            <pc:sldMk cId="1862148869" sldId="296"/>
            <ac:spMk id="3" creationId="{B801D64F-299F-438E-ADC4-7E7D9AFD8128}"/>
          </ac:spMkLst>
        </pc:spChg>
        <pc:spChg chg="add mod">
          <ac:chgData name="Konstantin Dudnikov" userId="0cfa658a-2528-43cc-b063-55b3a0d74f95" providerId="ADAL" clId="{DB32BCCD-F004-4817-B6E0-E332E7B97A0A}" dt="2020-11-04T11:30:53.286" v="3432" actId="1076"/>
          <ac:spMkLst>
            <pc:docMk/>
            <pc:sldMk cId="1862148869" sldId="296"/>
            <ac:spMk id="4" creationId="{D54F02DE-6D7A-466C-9D16-1D03F402874D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06T14:10:04.022" v="5119" actId="20577"/>
        <pc:sldMkLst>
          <pc:docMk/>
          <pc:sldMk cId="1827959039" sldId="297"/>
        </pc:sldMkLst>
        <pc:spChg chg="add mod">
          <ac:chgData name="Konstantin Dudnikov" userId="0cfa658a-2528-43cc-b063-55b3a0d74f95" providerId="ADAL" clId="{DB32BCCD-F004-4817-B6E0-E332E7B97A0A}" dt="2020-11-06T14:10:00.942" v="5111" actId="20577"/>
          <ac:spMkLst>
            <pc:docMk/>
            <pc:sldMk cId="1827959039" sldId="297"/>
            <ac:spMk id="3" creationId="{03714682-BE22-4DDF-A9EE-29E254A7AD48}"/>
          </ac:spMkLst>
        </pc:spChg>
        <pc:spChg chg="del">
          <ac:chgData name="Konstantin Dudnikov" userId="0cfa658a-2528-43cc-b063-55b3a0d74f95" providerId="ADAL" clId="{DB32BCCD-F004-4817-B6E0-E332E7B97A0A}" dt="2020-11-04T11:31:05.293" v="3434" actId="478"/>
          <ac:spMkLst>
            <pc:docMk/>
            <pc:sldMk cId="1827959039" sldId="297"/>
            <ac:spMk id="3" creationId="{B801D64F-299F-438E-ADC4-7E7D9AFD8128}"/>
          </ac:spMkLst>
        </pc:spChg>
        <pc:spChg chg="add mod">
          <ac:chgData name="Konstantin Dudnikov" userId="0cfa658a-2528-43cc-b063-55b3a0d74f95" providerId="ADAL" clId="{DB32BCCD-F004-4817-B6E0-E332E7B97A0A}" dt="2020-11-06T12:07:46.517" v="4837" actId="6549"/>
          <ac:spMkLst>
            <pc:docMk/>
            <pc:sldMk cId="1827959039" sldId="297"/>
            <ac:spMk id="4" creationId="{EFDA99EF-E936-4F8D-B3B3-CF054B1F9DAB}"/>
          </ac:spMkLst>
        </pc:spChg>
        <pc:spChg chg="add del mod">
          <ac:chgData name="Konstantin Dudnikov" userId="0cfa658a-2528-43cc-b063-55b3a0d74f95" providerId="ADAL" clId="{DB32BCCD-F004-4817-B6E0-E332E7B97A0A}" dt="2020-11-04T11:32:00.831" v="3440"/>
          <ac:spMkLst>
            <pc:docMk/>
            <pc:sldMk cId="1827959039" sldId="297"/>
            <ac:spMk id="5" creationId="{109DE844-E22F-46A5-914A-C4C264F6A3BF}"/>
          </ac:spMkLst>
        </pc:spChg>
        <pc:spChg chg="add mod">
          <ac:chgData name="Konstantin Dudnikov" userId="0cfa658a-2528-43cc-b063-55b3a0d74f95" providerId="ADAL" clId="{DB32BCCD-F004-4817-B6E0-E332E7B97A0A}" dt="2020-11-06T12:07:51.189" v="4838" actId="1076"/>
          <ac:spMkLst>
            <pc:docMk/>
            <pc:sldMk cId="1827959039" sldId="297"/>
            <ac:spMk id="6" creationId="{D4D6E0EF-E9D1-472C-A00D-4558CA5F09B5}"/>
          </ac:spMkLst>
        </pc:spChg>
        <pc:spChg chg="add mod">
          <ac:chgData name="Konstantin Dudnikov" userId="0cfa658a-2528-43cc-b063-55b3a0d74f95" providerId="ADAL" clId="{DB32BCCD-F004-4817-B6E0-E332E7B97A0A}" dt="2020-11-06T14:10:04.022" v="5119" actId="20577"/>
          <ac:spMkLst>
            <pc:docMk/>
            <pc:sldMk cId="1827959039" sldId="297"/>
            <ac:spMk id="7" creationId="{A5742635-00AA-4D72-A050-2C440C4B5AC7}"/>
          </ac:spMkLst>
        </pc:spChg>
        <pc:spChg chg="add mod">
          <ac:chgData name="Konstantin Dudnikov" userId="0cfa658a-2528-43cc-b063-55b3a0d74f95" providerId="ADAL" clId="{DB32BCCD-F004-4817-B6E0-E332E7B97A0A}" dt="2020-11-06T12:10:08.549" v="4934" actId="1076"/>
          <ac:spMkLst>
            <pc:docMk/>
            <pc:sldMk cId="1827959039" sldId="297"/>
            <ac:spMk id="8" creationId="{D67118E7-4C0E-4AEB-855C-1E58A44FFA8A}"/>
          </ac:spMkLst>
        </pc:spChg>
        <pc:cxnChg chg="add mod">
          <ac:chgData name="Konstantin Dudnikov" userId="0cfa658a-2528-43cc-b063-55b3a0d74f95" providerId="ADAL" clId="{DB32BCCD-F004-4817-B6E0-E332E7B97A0A}" dt="2020-11-06T14:10:02.327" v="5114" actId="20577"/>
          <ac:cxnSpMkLst>
            <pc:docMk/>
            <pc:sldMk cId="1827959039" sldId="297"/>
            <ac:cxnSpMk id="9" creationId="{ECBB245C-4296-422B-8EE6-95530D27F01F}"/>
          </ac:cxnSpMkLst>
        </pc:cxnChg>
      </pc:sldChg>
      <pc:sldChg chg="addSp delSp modSp add">
        <pc:chgData name="Konstantin Dudnikov" userId="0cfa658a-2528-43cc-b063-55b3a0d74f95" providerId="ADAL" clId="{DB32BCCD-F004-4817-B6E0-E332E7B97A0A}" dt="2020-11-19T11:22:58.108" v="11495" actId="20577"/>
        <pc:sldMkLst>
          <pc:docMk/>
          <pc:sldMk cId="2685789891" sldId="298"/>
        </pc:sldMkLst>
        <pc:spChg chg="add del mod">
          <ac:chgData name="Konstantin Dudnikov" userId="0cfa658a-2528-43cc-b063-55b3a0d74f95" providerId="ADAL" clId="{DB32BCCD-F004-4817-B6E0-E332E7B97A0A}" dt="2020-11-04T12:13:44.733" v="4080" actId="478"/>
          <ac:spMkLst>
            <pc:docMk/>
            <pc:sldMk cId="2685789891" sldId="298"/>
            <ac:spMk id="3" creationId="{01072067-5E02-4027-9C52-D0E1EFF9FB0F}"/>
          </ac:spMkLst>
        </pc:spChg>
        <pc:spChg chg="mod">
          <ac:chgData name="Konstantin Dudnikov" userId="0cfa658a-2528-43cc-b063-55b3a0d74f95" providerId="ADAL" clId="{DB32BCCD-F004-4817-B6E0-E332E7B97A0A}" dt="2020-11-06T14:11:25.256" v="5120" actId="207"/>
          <ac:spMkLst>
            <pc:docMk/>
            <pc:sldMk cId="2685789891" sldId="298"/>
            <ac:spMk id="4" creationId="{EFDA99EF-E936-4F8D-B3B3-CF054B1F9DAB}"/>
          </ac:spMkLst>
        </pc:spChg>
        <pc:spChg chg="del">
          <ac:chgData name="Konstantin Dudnikov" userId="0cfa658a-2528-43cc-b063-55b3a0d74f95" providerId="ADAL" clId="{DB32BCCD-F004-4817-B6E0-E332E7B97A0A}" dt="2020-11-04T11:47:41.273" v="3837" actId="478"/>
          <ac:spMkLst>
            <pc:docMk/>
            <pc:sldMk cId="2685789891" sldId="298"/>
            <ac:spMk id="6" creationId="{D4D6E0EF-E9D1-472C-A00D-4558CA5F09B5}"/>
          </ac:spMkLst>
        </pc:spChg>
        <pc:spChg chg="del mod">
          <ac:chgData name="Konstantin Dudnikov" userId="0cfa658a-2528-43cc-b063-55b3a0d74f95" providerId="ADAL" clId="{DB32BCCD-F004-4817-B6E0-E332E7B97A0A}" dt="2020-11-04T11:54:19.220" v="3997" actId="478"/>
          <ac:spMkLst>
            <pc:docMk/>
            <pc:sldMk cId="2685789891" sldId="298"/>
            <ac:spMk id="7" creationId="{A5742635-00AA-4D72-A050-2C440C4B5AC7}"/>
          </ac:spMkLst>
        </pc:spChg>
        <pc:spChg chg="del">
          <ac:chgData name="Konstantin Dudnikov" userId="0cfa658a-2528-43cc-b063-55b3a0d74f95" providerId="ADAL" clId="{DB32BCCD-F004-4817-B6E0-E332E7B97A0A}" dt="2020-11-04T11:47:37.195" v="3836" actId="478"/>
          <ac:spMkLst>
            <pc:docMk/>
            <pc:sldMk cId="2685789891" sldId="298"/>
            <ac:spMk id="8" creationId="{D67118E7-4C0E-4AEB-855C-1E58A44FFA8A}"/>
          </ac:spMkLst>
        </pc:spChg>
        <pc:spChg chg="add mod">
          <ac:chgData name="Konstantin Dudnikov" userId="0cfa658a-2528-43cc-b063-55b3a0d74f95" providerId="ADAL" clId="{DB32BCCD-F004-4817-B6E0-E332E7B97A0A}" dt="2020-11-04T12:08:59.696" v="4028" actId="1076"/>
          <ac:spMkLst>
            <pc:docMk/>
            <pc:sldMk cId="2685789891" sldId="298"/>
            <ac:spMk id="9" creationId="{11C369E3-A481-4ECB-B644-FD29941B9414}"/>
          </ac:spMkLst>
        </pc:spChg>
        <pc:spChg chg="add mod">
          <ac:chgData name="Konstantin Dudnikov" userId="0cfa658a-2528-43cc-b063-55b3a0d74f95" providerId="ADAL" clId="{DB32BCCD-F004-4817-B6E0-E332E7B97A0A}" dt="2020-11-19T11:22:58.108" v="11495" actId="20577"/>
          <ac:spMkLst>
            <pc:docMk/>
            <pc:sldMk cId="2685789891" sldId="298"/>
            <ac:spMk id="10" creationId="{8778F95E-EF74-49D7-8D93-86AFE0159B8E}"/>
          </ac:spMkLst>
        </pc:spChg>
        <pc:cxnChg chg="add del mod">
          <ac:chgData name="Konstantin Dudnikov" userId="0cfa658a-2528-43cc-b063-55b3a0d74f95" providerId="ADAL" clId="{DB32BCCD-F004-4817-B6E0-E332E7B97A0A}" dt="2020-11-04T12:13:44.733" v="4080" actId="478"/>
          <ac:cxnSpMkLst>
            <pc:docMk/>
            <pc:sldMk cId="2685789891" sldId="298"/>
            <ac:cxnSpMk id="11" creationId="{84D112EB-CE6A-4F7F-928F-21F9F13D95D1}"/>
          </ac:cxnSpMkLst>
        </pc:cxnChg>
      </pc:sldChg>
      <pc:sldChg chg="addSp delSp modSp add">
        <pc:chgData name="Konstantin Dudnikov" userId="0cfa658a-2528-43cc-b063-55b3a0d74f95" providerId="ADAL" clId="{DB32BCCD-F004-4817-B6E0-E332E7B97A0A}" dt="2020-11-19T11:23:06.468" v="11501" actId="20577"/>
        <pc:sldMkLst>
          <pc:docMk/>
          <pc:sldMk cId="182204386" sldId="299"/>
        </pc:sldMkLst>
        <pc:spChg chg="mod">
          <ac:chgData name="Konstantin Dudnikov" userId="0cfa658a-2528-43cc-b063-55b3a0d74f95" providerId="ADAL" clId="{DB32BCCD-F004-4817-B6E0-E332E7B97A0A}" dt="2020-11-13T07:03:52.772" v="6595" actId="1076"/>
          <ac:spMkLst>
            <pc:docMk/>
            <pc:sldMk cId="182204386" sldId="299"/>
            <ac:spMk id="3" creationId="{01072067-5E02-4027-9C52-D0E1EFF9FB0F}"/>
          </ac:spMkLst>
        </pc:spChg>
        <pc:spChg chg="mod">
          <ac:chgData name="Konstantin Dudnikov" userId="0cfa658a-2528-43cc-b063-55b3a0d74f95" providerId="ADAL" clId="{DB32BCCD-F004-4817-B6E0-E332E7B97A0A}" dt="2020-11-06T14:11:30.619" v="5121" actId="207"/>
          <ac:spMkLst>
            <pc:docMk/>
            <pc:sldMk cId="182204386" sldId="299"/>
            <ac:spMk id="4" creationId="{EFDA99EF-E936-4F8D-B3B3-CF054B1F9DAB}"/>
          </ac:spMkLst>
        </pc:spChg>
        <pc:spChg chg="add mod">
          <ac:chgData name="Konstantin Dudnikov" userId="0cfa658a-2528-43cc-b063-55b3a0d74f95" providerId="ADAL" clId="{DB32BCCD-F004-4817-B6E0-E332E7B97A0A}" dt="2020-11-19T11:23:06.468" v="11501" actId="20577"/>
          <ac:spMkLst>
            <pc:docMk/>
            <pc:sldMk cId="182204386" sldId="299"/>
            <ac:spMk id="8" creationId="{F0116E36-249D-4056-96C1-76A0AE4E6C42}"/>
          </ac:spMkLst>
        </pc:spChg>
        <pc:spChg chg="del">
          <ac:chgData name="Konstantin Dudnikov" userId="0cfa658a-2528-43cc-b063-55b3a0d74f95" providerId="ADAL" clId="{DB32BCCD-F004-4817-B6E0-E332E7B97A0A}" dt="2020-11-06T14:02:00.618" v="5058" actId="478"/>
          <ac:spMkLst>
            <pc:docMk/>
            <pc:sldMk cId="182204386" sldId="299"/>
            <ac:spMk id="10" creationId="{8778F95E-EF74-49D7-8D93-86AFE0159B8E}"/>
          </ac:spMkLst>
        </pc:spChg>
        <pc:cxnChg chg="mod">
          <ac:chgData name="Konstantin Dudnikov" userId="0cfa658a-2528-43cc-b063-55b3a0d74f95" providerId="ADAL" clId="{DB32BCCD-F004-4817-B6E0-E332E7B97A0A}" dt="2020-11-13T07:03:59.661" v="6597" actId="14100"/>
          <ac:cxnSpMkLst>
            <pc:docMk/>
            <pc:sldMk cId="182204386" sldId="299"/>
            <ac:cxnSpMk id="11" creationId="{84D112EB-CE6A-4F7F-928F-21F9F13D95D1}"/>
          </ac:cxnSpMkLst>
        </pc:cxnChg>
      </pc:sldChg>
      <pc:sldChg chg="add del">
        <pc:chgData name="Konstantin Dudnikov" userId="0cfa658a-2528-43cc-b063-55b3a0d74f95" providerId="ADAL" clId="{DB32BCCD-F004-4817-B6E0-E332E7B97A0A}" dt="2020-11-04T11:47:24.601" v="3835" actId="2696"/>
        <pc:sldMkLst>
          <pc:docMk/>
          <pc:sldMk cId="2745974663" sldId="299"/>
        </pc:sldMkLst>
      </pc:sldChg>
      <pc:sldChg chg="addSp modSp add del">
        <pc:chgData name="Konstantin Dudnikov" userId="0cfa658a-2528-43cc-b063-55b3a0d74f95" providerId="ADAL" clId="{DB32BCCD-F004-4817-B6E0-E332E7B97A0A}" dt="2020-11-06T14:30:31.037" v="5477" actId="2696"/>
        <pc:sldMkLst>
          <pc:docMk/>
          <pc:sldMk cId="3081807070" sldId="300"/>
        </pc:sldMkLst>
        <pc:spChg chg="mod">
          <ac:chgData name="Konstantin Dudnikov" userId="0cfa658a-2528-43cc-b063-55b3a0d74f95" providerId="ADAL" clId="{DB32BCCD-F004-4817-B6E0-E332E7B97A0A}" dt="2020-11-06T12:11:29.556" v="4945" actId="20577"/>
          <ac:spMkLst>
            <pc:docMk/>
            <pc:sldMk cId="3081807070" sldId="300"/>
            <ac:spMk id="4" creationId="{EFDA99EF-E936-4F8D-B3B3-CF054B1F9DAB}"/>
          </ac:spMkLst>
        </pc:spChg>
        <pc:spChg chg="add mod">
          <ac:chgData name="Konstantin Dudnikov" userId="0cfa658a-2528-43cc-b063-55b3a0d74f95" providerId="ADAL" clId="{DB32BCCD-F004-4817-B6E0-E332E7B97A0A}" dt="2020-11-05T10:17:47.714" v="4556" actId="208"/>
          <ac:spMkLst>
            <pc:docMk/>
            <pc:sldMk cId="3081807070" sldId="300"/>
            <ac:spMk id="5" creationId="{18C892C8-3A27-4830-A890-6B2ABB0769DA}"/>
          </ac:spMkLst>
        </pc:spChg>
        <pc:spChg chg="add mod">
          <ac:chgData name="Konstantin Dudnikov" userId="0cfa658a-2528-43cc-b063-55b3a0d74f95" providerId="ADAL" clId="{DB32BCCD-F004-4817-B6E0-E332E7B97A0A}" dt="2020-11-04T12:20:27.496" v="4512" actId="1076"/>
          <ac:spMkLst>
            <pc:docMk/>
            <pc:sldMk cId="3081807070" sldId="300"/>
            <ac:spMk id="8" creationId="{ABD34BFD-3F86-4136-BF34-C1B67DF88060}"/>
          </ac:spMkLst>
        </pc:spChg>
        <pc:cxnChg chg="add mod">
          <ac:chgData name="Konstantin Dudnikov" userId="0cfa658a-2528-43cc-b063-55b3a0d74f95" providerId="ADAL" clId="{DB32BCCD-F004-4817-B6E0-E332E7B97A0A}" dt="2020-11-04T12:14:01.188" v="4084" actId="14100"/>
          <ac:cxnSpMkLst>
            <pc:docMk/>
            <pc:sldMk cId="3081807070" sldId="300"/>
            <ac:cxnSpMk id="6" creationId="{D36C5423-B5D2-4947-BABA-9731992FB341}"/>
          </ac:cxnSpMkLst>
        </pc:cxnChg>
      </pc:sldChg>
      <pc:sldChg chg="addSp delSp modSp add">
        <pc:chgData name="Konstantin Dudnikov" userId="0cfa658a-2528-43cc-b063-55b3a0d74f95" providerId="ADAL" clId="{DB32BCCD-F004-4817-B6E0-E332E7B97A0A}" dt="2020-11-06T14:19:44.756" v="5305" actId="1076"/>
        <pc:sldMkLst>
          <pc:docMk/>
          <pc:sldMk cId="1818576601" sldId="301"/>
        </pc:sldMkLst>
        <pc:spChg chg="del">
          <ac:chgData name="Konstantin Dudnikov" userId="0cfa658a-2528-43cc-b063-55b3a0d74f95" providerId="ADAL" clId="{DB32BCCD-F004-4817-B6E0-E332E7B97A0A}" dt="2020-11-05T10:23:42.220" v="4586" actId="478"/>
          <ac:spMkLst>
            <pc:docMk/>
            <pc:sldMk cId="1818576601" sldId="301"/>
            <ac:spMk id="3" creationId="{01072067-5E02-4027-9C52-D0E1EFF9FB0F}"/>
          </ac:spMkLst>
        </pc:spChg>
        <pc:spChg chg="del">
          <ac:chgData name="Konstantin Dudnikov" userId="0cfa658a-2528-43cc-b063-55b3a0d74f95" providerId="ADAL" clId="{DB32BCCD-F004-4817-B6E0-E332E7B97A0A}" dt="2020-11-05T10:23:42.220" v="4586" actId="478"/>
          <ac:spMkLst>
            <pc:docMk/>
            <pc:sldMk cId="1818576601" sldId="301"/>
            <ac:spMk id="4" creationId="{EFDA99EF-E936-4F8D-B3B3-CF054B1F9DAB}"/>
          </ac:spMkLst>
        </pc:spChg>
        <pc:spChg chg="del">
          <ac:chgData name="Konstantin Dudnikov" userId="0cfa658a-2528-43cc-b063-55b3a0d74f95" providerId="ADAL" clId="{DB32BCCD-F004-4817-B6E0-E332E7B97A0A}" dt="2020-11-05T10:23:42.220" v="4586" actId="478"/>
          <ac:spMkLst>
            <pc:docMk/>
            <pc:sldMk cId="1818576601" sldId="301"/>
            <ac:spMk id="5" creationId="{18C892C8-3A27-4830-A890-6B2ABB0769DA}"/>
          </ac:spMkLst>
        </pc:spChg>
        <pc:spChg chg="add mod">
          <ac:chgData name="Konstantin Dudnikov" userId="0cfa658a-2528-43cc-b063-55b3a0d74f95" providerId="ADAL" clId="{DB32BCCD-F004-4817-B6E0-E332E7B97A0A}" dt="2020-11-06T12:49:32.160" v="4975" actId="20577"/>
          <ac:spMkLst>
            <pc:docMk/>
            <pc:sldMk cId="1818576601" sldId="301"/>
            <ac:spMk id="7" creationId="{BEC4CCB1-4910-47CB-B983-526B2431F24D}"/>
          </ac:spMkLst>
        </pc:spChg>
        <pc:spChg chg="del">
          <ac:chgData name="Konstantin Dudnikov" userId="0cfa658a-2528-43cc-b063-55b3a0d74f95" providerId="ADAL" clId="{DB32BCCD-F004-4817-B6E0-E332E7B97A0A}" dt="2020-11-05T10:23:42.220" v="4586" actId="478"/>
          <ac:spMkLst>
            <pc:docMk/>
            <pc:sldMk cId="1818576601" sldId="301"/>
            <ac:spMk id="8" creationId="{ABD34BFD-3F86-4136-BF34-C1B67DF88060}"/>
          </ac:spMkLst>
        </pc:spChg>
        <pc:spChg chg="del">
          <ac:chgData name="Konstantin Dudnikov" userId="0cfa658a-2528-43cc-b063-55b3a0d74f95" providerId="ADAL" clId="{DB32BCCD-F004-4817-B6E0-E332E7B97A0A}" dt="2020-11-05T10:23:42.220" v="4586" actId="478"/>
          <ac:spMkLst>
            <pc:docMk/>
            <pc:sldMk cId="1818576601" sldId="301"/>
            <ac:spMk id="9" creationId="{11C369E3-A481-4ECB-B644-FD29941B9414}"/>
          </ac:spMkLst>
        </pc:spChg>
        <pc:spChg chg="del">
          <ac:chgData name="Konstantin Dudnikov" userId="0cfa658a-2528-43cc-b063-55b3a0d74f95" providerId="ADAL" clId="{DB32BCCD-F004-4817-B6E0-E332E7B97A0A}" dt="2020-11-05T10:23:42.220" v="4586" actId="478"/>
          <ac:spMkLst>
            <pc:docMk/>
            <pc:sldMk cId="1818576601" sldId="301"/>
            <ac:spMk id="10" creationId="{8778F95E-EF74-49D7-8D93-86AFE0159B8E}"/>
          </ac:spMkLst>
        </pc:spChg>
        <pc:spChg chg="add del mod">
          <ac:chgData name="Konstantin Dudnikov" userId="0cfa658a-2528-43cc-b063-55b3a0d74f95" providerId="ADAL" clId="{DB32BCCD-F004-4817-B6E0-E332E7B97A0A}" dt="2020-11-06T12:44:56.343" v="4959" actId="478"/>
          <ac:spMkLst>
            <pc:docMk/>
            <pc:sldMk cId="1818576601" sldId="301"/>
            <ac:spMk id="12" creationId="{B38C7A4E-2328-4669-ABE1-FC13FC0EAC34}"/>
          </ac:spMkLst>
        </pc:spChg>
        <pc:picChg chg="add del mod">
          <ac:chgData name="Konstantin Dudnikov" userId="0cfa658a-2528-43cc-b063-55b3a0d74f95" providerId="ADAL" clId="{DB32BCCD-F004-4817-B6E0-E332E7B97A0A}" dt="2020-11-06T12:45:39.951" v="4966" actId="478"/>
          <ac:picMkLst>
            <pc:docMk/>
            <pc:sldMk cId="1818576601" sldId="301"/>
            <ac:picMk id="3" creationId="{A5D7DBC6-B960-4AF1-9EA0-0C0DECA37860}"/>
          </ac:picMkLst>
        </pc:picChg>
        <pc:picChg chg="add del mod">
          <ac:chgData name="Konstantin Dudnikov" userId="0cfa658a-2528-43cc-b063-55b3a0d74f95" providerId="ADAL" clId="{DB32BCCD-F004-4817-B6E0-E332E7B97A0A}" dt="2020-11-06T14:19:40.597" v="5302" actId="478"/>
          <ac:picMkLst>
            <pc:docMk/>
            <pc:sldMk cId="1818576601" sldId="301"/>
            <ac:picMk id="4" creationId="{141D9704-97CB-4E24-AE0E-73D66D87E1EE}"/>
          </ac:picMkLst>
        </pc:picChg>
        <pc:picChg chg="add mod">
          <ac:chgData name="Konstantin Dudnikov" userId="0cfa658a-2528-43cc-b063-55b3a0d74f95" providerId="ADAL" clId="{DB32BCCD-F004-4817-B6E0-E332E7B97A0A}" dt="2020-11-06T14:19:44.756" v="5305" actId="1076"/>
          <ac:picMkLst>
            <pc:docMk/>
            <pc:sldMk cId="1818576601" sldId="301"/>
            <ac:picMk id="5" creationId="{00FB7508-23CD-499D-868B-134244AAACF9}"/>
          </ac:picMkLst>
        </pc:picChg>
        <pc:cxnChg chg="del mod">
          <ac:chgData name="Konstantin Dudnikov" userId="0cfa658a-2528-43cc-b063-55b3a0d74f95" providerId="ADAL" clId="{DB32BCCD-F004-4817-B6E0-E332E7B97A0A}" dt="2020-11-05T10:23:42.220" v="4586" actId="478"/>
          <ac:cxnSpMkLst>
            <pc:docMk/>
            <pc:sldMk cId="1818576601" sldId="301"/>
            <ac:cxnSpMk id="6" creationId="{D36C5423-B5D2-4947-BABA-9731992FB341}"/>
          </ac:cxnSpMkLst>
        </pc:cxnChg>
        <pc:cxnChg chg="del mod">
          <ac:chgData name="Konstantin Dudnikov" userId="0cfa658a-2528-43cc-b063-55b3a0d74f95" providerId="ADAL" clId="{DB32BCCD-F004-4817-B6E0-E332E7B97A0A}" dt="2020-11-05T10:23:42.220" v="4586" actId="478"/>
          <ac:cxnSpMkLst>
            <pc:docMk/>
            <pc:sldMk cId="1818576601" sldId="301"/>
            <ac:cxnSpMk id="11" creationId="{84D112EB-CE6A-4F7F-928F-21F9F13D95D1}"/>
          </ac:cxnSpMkLst>
        </pc:cxnChg>
      </pc:sldChg>
      <pc:sldChg chg="addSp delSp modSp add">
        <pc:chgData name="Konstantin Dudnikov" userId="0cfa658a-2528-43cc-b063-55b3a0d74f95" providerId="ADAL" clId="{DB32BCCD-F004-4817-B6E0-E332E7B97A0A}" dt="2020-11-20T11:43:55.287" v="12058" actId="20577"/>
        <pc:sldMkLst>
          <pc:docMk/>
          <pc:sldMk cId="2916541998" sldId="302"/>
        </pc:sldMkLst>
        <pc:spChg chg="del">
          <ac:chgData name="Konstantin Dudnikov" userId="0cfa658a-2528-43cc-b063-55b3a0d74f95" providerId="ADAL" clId="{DB32BCCD-F004-4817-B6E0-E332E7B97A0A}" dt="2020-11-06T14:12:06.835" v="5125" actId="478"/>
          <ac:spMkLst>
            <pc:docMk/>
            <pc:sldMk cId="2916541998" sldId="302"/>
            <ac:spMk id="3" creationId="{01072067-5E02-4027-9C52-D0E1EFF9FB0F}"/>
          </ac:spMkLst>
        </pc:spChg>
        <pc:spChg chg="add mod">
          <ac:chgData name="Konstantin Dudnikov" userId="0cfa658a-2528-43cc-b063-55b3a0d74f95" providerId="ADAL" clId="{DB32BCCD-F004-4817-B6E0-E332E7B97A0A}" dt="2020-11-20T11:43:55.287" v="12058" actId="20577"/>
          <ac:spMkLst>
            <pc:docMk/>
            <pc:sldMk cId="2916541998" sldId="302"/>
            <ac:spMk id="5" creationId="{6756DEB7-0EF4-4772-BCA8-537AE76F8AEB}"/>
          </ac:spMkLst>
        </pc:spChg>
        <pc:spChg chg="mod">
          <ac:chgData name="Konstantin Dudnikov" userId="0cfa658a-2528-43cc-b063-55b3a0d74f95" providerId="ADAL" clId="{DB32BCCD-F004-4817-B6E0-E332E7B97A0A}" dt="2020-11-19T11:23:17.044" v="11507" actId="20577"/>
          <ac:spMkLst>
            <pc:docMk/>
            <pc:sldMk cId="2916541998" sldId="302"/>
            <ac:spMk id="8" creationId="{F0116E36-249D-4056-96C1-76A0AE4E6C42}"/>
          </ac:spMkLst>
        </pc:spChg>
        <pc:spChg chg="del">
          <ac:chgData name="Konstantin Dudnikov" userId="0cfa658a-2528-43cc-b063-55b3a0d74f95" providerId="ADAL" clId="{DB32BCCD-F004-4817-B6E0-E332E7B97A0A}" dt="2020-11-06T14:12:00.047" v="5123" actId="478"/>
          <ac:spMkLst>
            <pc:docMk/>
            <pc:sldMk cId="2916541998" sldId="302"/>
            <ac:spMk id="9" creationId="{11C369E3-A481-4ECB-B644-FD29941B9414}"/>
          </ac:spMkLst>
        </pc:spChg>
        <pc:spChg chg="add mod">
          <ac:chgData name="Konstantin Dudnikov" userId="0cfa658a-2528-43cc-b063-55b3a0d74f95" providerId="ADAL" clId="{DB32BCCD-F004-4817-B6E0-E332E7B97A0A}" dt="2020-11-06T14:18:52.074" v="5301" actId="20577"/>
          <ac:spMkLst>
            <pc:docMk/>
            <pc:sldMk cId="2916541998" sldId="302"/>
            <ac:spMk id="10" creationId="{909C5C44-5E56-433C-87B2-C25E42DC9FC6}"/>
          </ac:spMkLst>
        </pc:spChg>
        <pc:cxnChg chg="del mod">
          <ac:chgData name="Konstantin Dudnikov" userId="0cfa658a-2528-43cc-b063-55b3a0d74f95" providerId="ADAL" clId="{DB32BCCD-F004-4817-B6E0-E332E7B97A0A}" dt="2020-11-06T14:12:06.835" v="5125" actId="478"/>
          <ac:cxnSpMkLst>
            <pc:docMk/>
            <pc:sldMk cId="2916541998" sldId="302"/>
            <ac:cxnSpMk id="11" creationId="{84D112EB-CE6A-4F7F-928F-21F9F13D95D1}"/>
          </ac:cxnSpMkLst>
        </pc:cxnChg>
      </pc:sldChg>
      <pc:sldChg chg="addSp modSp add">
        <pc:chgData name="Konstantin Dudnikov" userId="0cfa658a-2528-43cc-b063-55b3a0d74f95" providerId="ADAL" clId="{DB32BCCD-F004-4817-B6E0-E332E7B97A0A}" dt="2020-11-10T13:11:05.100" v="5949" actId="20577"/>
        <pc:sldMkLst>
          <pc:docMk/>
          <pc:sldMk cId="226884668" sldId="303"/>
        </pc:sldMkLst>
        <pc:spChg chg="add mod">
          <ac:chgData name="Konstantin Dudnikov" userId="0cfa658a-2528-43cc-b063-55b3a0d74f95" providerId="ADAL" clId="{DB32BCCD-F004-4817-B6E0-E332E7B97A0A}" dt="2020-11-10T13:11:05.100" v="5949" actId="20577"/>
          <ac:spMkLst>
            <pc:docMk/>
            <pc:sldMk cId="226884668" sldId="303"/>
            <ac:spMk id="4" creationId="{4E644491-EE02-4089-9744-F14F5ACC934A}"/>
          </ac:spMkLst>
        </pc:spChg>
      </pc:sldChg>
      <pc:sldChg chg="add del">
        <pc:chgData name="Konstantin Dudnikov" userId="0cfa658a-2528-43cc-b063-55b3a0d74f95" providerId="ADAL" clId="{DB32BCCD-F004-4817-B6E0-E332E7B97A0A}" dt="2020-11-09T12:07:48.047" v="5652" actId="2696"/>
        <pc:sldMkLst>
          <pc:docMk/>
          <pc:sldMk cId="875636430" sldId="303"/>
        </pc:sldMkLst>
      </pc:sldChg>
      <pc:sldChg chg="addSp delSp modSp add">
        <pc:chgData name="Konstantin Dudnikov" userId="0cfa658a-2528-43cc-b063-55b3a0d74f95" providerId="ADAL" clId="{DB32BCCD-F004-4817-B6E0-E332E7B97A0A}" dt="2020-11-13T07:34:46.081" v="6778" actId="1038"/>
        <pc:sldMkLst>
          <pc:docMk/>
          <pc:sldMk cId="919362641" sldId="304"/>
        </pc:sldMkLst>
        <pc:spChg chg="del">
          <ac:chgData name="Konstantin Dudnikov" userId="0cfa658a-2528-43cc-b063-55b3a0d74f95" providerId="ADAL" clId="{DB32BCCD-F004-4817-B6E0-E332E7B97A0A}" dt="2020-11-10T14:01:29.745" v="5951" actId="478"/>
          <ac:spMkLst>
            <pc:docMk/>
            <pc:sldMk cId="919362641" sldId="304"/>
            <ac:spMk id="3" creationId="{746816E6-A454-444D-BD0B-A18A5C3F027F}"/>
          </ac:spMkLst>
        </pc:spChg>
        <pc:spChg chg="del mod">
          <ac:chgData name="Konstantin Dudnikov" userId="0cfa658a-2528-43cc-b063-55b3a0d74f95" providerId="ADAL" clId="{DB32BCCD-F004-4817-B6E0-E332E7B97A0A}" dt="2020-11-13T07:31:01.712" v="6759" actId="478"/>
          <ac:spMkLst>
            <pc:docMk/>
            <pc:sldMk cId="919362641" sldId="304"/>
            <ac:spMk id="4" creationId="{4E644491-EE02-4089-9744-F14F5ACC934A}"/>
          </ac:spMkLst>
        </pc:spChg>
        <pc:spChg chg="add mod">
          <ac:chgData name="Konstantin Dudnikov" userId="0cfa658a-2528-43cc-b063-55b3a0d74f95" providerId="ADAL" clId="{DB32BCCD-F004-4817-B6E0-E332E7B97A0A}" dt="2020-11-10T14:01:53.548" v="5991" actId="20577"/>
          <ac:spMkLst>
            <pc:docMk/>
            <pc:sldMk cId="919362641" sldId="304"/>
            <ac:spMk id="5" creationId="{48A7BDE7-7152-464C-8135-8AF6976EB43A}"/>
          </ac:spMkLst>
        </pc:spChg>
        <pc:spChg chg="add del mod">
          <ac:chgData name="Konstantin Dudnikov" userId="0cfa658a-2528-43cc-b063-55b3a0d74f95" providerId="ADAL" clId="{DB32BCCD-F004-4817-B6E0-E332E7B97A0A}" dt="2020-11-13T07:31:01.712" v="6759" actId="478"/>
          <ac:spMkLst>
            <pc:docMk/>
            <pc:sldMk cId="919362641" sldId="304"/>
            <ac:spMk id="6" creationId="{D8046F17-6ECC-468F-B618-29337A3780DE}"/>
          </ac:spMkLst>
        </pc:spChg>
        <pc:spChg chg="add del mod">
          <ac:chgData name="Konstantin Dudnikov" userId="0cfa658a-2528-43cc-b063-55b3a0d74f95" providerId="ADAL" clId="{DB32BCCD-F004-4817-B6E0-E332E7B97A0A}" dt="2020-11-13T07:31:01.712" v="6759" actId="478"/>
          <ac:spMkLst>
            <pc:docMk/>
            <pc:sldMk cId="919362641" sldId="304"/>
            <ac:spMk id="7" creationId="{86799379-A993-44B0-A252-708A99D7DC5D}"/>
          </ac:spMkLst>
        </pc:spChg>
        <pc:spChg chg="add del mod">
          <ac:chgData name="Konstantin Dudnikov" userId="0cfa658a-2528-43cc-b063-55b3a0d74f95" providerId="ADAL" clId="{DB32BCCD-F004-4817-B6E0-E332E7B97A0A}" dt="2020-11-13T07:31:01.712" v="6759" actId="478"/>
          <ac:spMkLst>
            <pc:docMk/>
            <pc:sldMk cId="919362641" sldId="304"/>
            <ac:spMk id="8" creationId="{355DC00E-11A6-4386-9BE0-89F6CBD9CBA6}"/>
          </ac:spMkLst>
        </pc:spChg>
        <pc:spChg chg="add del mod">
          <ac:chgData name="Konstantin Dudnikov" userId="0cfa658a-2528-43cc-b063-55b3a0d74f95" providerId="ADAL" clId="{DB32BCCD-F004-4817-B6E0-E332E7B97A0A}" dt="2020-11-13T07:31:01.712" v="6759" actId="478"/>
          <ac:spMkLst>
            <pc:docMk/>
            <pc:sldMk cId="919362641" sldId="304"/>
            <ac:spMk id="9" creationId="{5E95651F-6477-44CB-AAFA-15B2AE58CC89}"/>
          </ac:spMkLst>
        </pc:spChg>
        <pc:spChg chg="add">
          <ac:chgData name="Konstantin Dudnikov" userId="0cfa658a-2528-43cc-b063-55b3a0d74f95" providerId="ADAL" clId="{DB32BCCD-F004-4817-B6E0-E332E7B97A0A}" dt="2020-11-13T07:31:47.327" v="6760"/>
          <ac:spMkLst>
            <pc:docMk/>
            <pc:sldMk cId="919362641" sldId="304"/>
            <ac:spMk id="14" creationId="{0ED0A911-866C-4A85-9C26-5EA4B050A6A0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17" creationId="{EE3B77A4-077A-477F-91DE-7B7B66144C0B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18" creationId="{5794961A-170C-4B4A-86D1-CF7492951504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21" creationId="{B4388BB9-3852-4AA1-846F-75758DF49B73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22" creationId="{5FBA5C47-A0B6-44E2-AAE5-8B9FCBFEFAC0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23" creationId="{B190CD08-522E-403B-B0EC-434AA7A026C0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25" creationId="{6D9CF66C-A018-42C7-899C-CE7092E1EF3C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26" creationId="{03E57537-FAE9-4746-813F-CE38A3AA0F0A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27" creationId="{F13FD75F-5C69-4427-9A51-B8B493A5F6C3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28" creationId="{5CF1C0F8-0E7E-48A0-846F-C9E712C45332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29" creationId="{F12CDABD-4EBC-4F1D-AD4F-84789D8CE6EB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30" creationId="{F42D2693-A418-40AD-AF0B-F31B9263F96C}"/>
          </ac:spMkLst>
        </pc:spChg>
        <pc:spChg chg="add mod">
          <ac:chgData name="Konstantin Dudnikov" userId="0cfa658a-2528-43cc-b063-55b3a0d74f95" providerId="ADAL" clId="{DB32BCCD-F004-4817-B6E0-E332E7B97A0A}" dt="2020-11-13T07:34:46.081" v="6778" actId="1038"/>
          <ac:spMkLst>
            <pc:docMk/>
            <pc:sldMk cId="919362641" sldId="304"/>
            <ac:spMk id="34" creationId="{99838021-9895-42B1-A32E-0C9C8E2DC7D3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37" creationId="{787F6BA0-219A-41D3-9CF0-8A969FAC50E2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38" creationId="{3D9FB544-9F47-4F00-A9DE-DD4B22EAF546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39" creationId="{D06763B1-61C7-40C1-9075-7975006DEC76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40" creationId="{7A9BE1AE-2CDF-44D7-9825-9BF4C2A1A5B5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41" creationId="{C543737A-C507-4866-A7FD-8936E38DBF44}"/>
          </ac:spMkLst>
        </pc:spChg>
        <pc:spChg chg="add mod">
          <ac:chgData name="Konstantin Dudnikov" userId="0cfa658a-2528-43cc-b063-55b3a0d74f95" providerId="ADAL" clId="{DB32BCCD-F004-4817-B6E0-E332E7B97A0A}" dt="2020-11-13T07:33:44.807" v="6773" actId="1076"/>
          <ac:spMkLst>
            <pc:docMk/>
            <pc:sldMk cId="919362641" sldId="304"/>
            <ac:spMk id="43" creationId="{B286CF1B-4718-48B1-BC69-275467481A68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47" creationId="{EA400874-00D7-4CD3-A48E-BB8B9F1DFF2D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48" creationId="{5B312128-3715-4138-908B-6709DD3DE8ED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49" creationId="{AA1CCB89-A2EB-457A-8B51-E1418953F550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50" creationId="{7E7D9A5C-B892-40D2-A327-E72CE404E493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51" creationId="{BC454B29-A5BC-474E-9152-F239C307FEB8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52" creationId="{2A4D6AD5-1EAF-455F-8D49-4478E0A81276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53" creationId="{F166A8B1-73D3-4AA0-8F02-F711083CAD0A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54" creationId="{51BD0EB3-20A9-4D2F-B47D-61076D093BB3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58" creationId="{FBBBBC98-4A00-4549-BCEB-9B8485DF596F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64" creationId="{B25A7826-6EAA-4B05-89A6-11A9C849E9BF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66" creationId="{C1CAFE0F-DA87-4F0C-8A99-846D809ECFBB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69" creationId="{DDE400CA-03D3-448E-B0F5-4DDF36590882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70" creationId="{2B7706BE-C4AF-48BA-9BAF-31159F6513AE}"/>
          </ac:spMkLst>
        </pc:spChg>
        <pc:picChg chg="add mod">
          <ac:chgData name="Konstantin Dudnikov" userId="0cfa658a-2528-43cc-b063-55b3a0d74f95" providerId="ADAL" clId="{DB32BCCD-F004-4817-B6E0-E332E7B97A0A}" dt="2020-11-13T07:33:58.289" v="6775" actId="1076"/>
          <ac:picMkLst>
            <pc:docMk/>
            <pc:sldMk cId="919362641" sldId="304"/>
            <ac:picMk id="15" creationId="{84C253AE-DCB3-484A-9A77-88F81F63CF95}"/>
          </ac:picMkLst>
        </pc:picChg>
        <pc:picChg chg="add mod">
          <ac:chgData name="Konstantin Dudnikov" userId="0cfa658a-2528-43cc-b063-55b3a0d74f95" providerId="ADAL" clId="{DB32BCCD-F004-4817-B6E0-E332E7B97A0A}" dt="2020-11-13T07:33:58.289" v="6775" actId="1076"/>
          <ac:picMkLst>
            <pc:docMk/>
            <pc:sldMk cId="919362641" sldId="304"/>
            <ac:picMk id="16" creationId="{42110694-65A6-49D8-9D7E-0F1ED8966DE6}"/>
          </ac:picMkLst>
        </pc:picChg>
        <pc:picChg chg="add mod">
          <ac:chgData name="Konstantin Dudnikov" userId="0cfa658a-2528-43cc-b063-55b3a0d74f95" providerId="ADAL" clId="{DB32BCCD-F004-4817-B6E0-E332E7B97A0A}" dt="2020-11-13T07:33:58.289" v="6775" actId="1076"/>
          <ac:picMkLst>
            <pc:docMk/>
            <pc:sldMk cId="919362641" sldId="304"/>
            <ac:picMk id="42" creationId="{091E14D7-DE49-47B6-B711-7B08D8AE6EE7}"/>
          </ac:picMkLst>
        </pc:picChg>
        <pc:picChg chg="add mod">
          <ac:chgData name="Konstantin Dudnikov" userId="0cfa658a-2528-43cc-b063-55b3a0d74f95" providerId="ADAL" clId="{DB32BCCD-F004-4817-B6E0-E332E7B97A0A}" dt="2020-11-13T07:33:58.289" v="6775" actId="1076"/>
          <ac:picMkLst>
            <pc:docMk/>
            <pc:sldMk cId="919362641" sldId="304"/>
            <ac:picMk id="68" creationId="{068D8BF1-12D9-4B49-B41C-CA8AB6D59FC5}"/>
          </ac:picMkLst>
        </pc:picChg>
        <pc:cxnChg chg="add del mod">
          <ac:chgData name="Konstantin Dudnikov" userId="0cfa658a-2528-43cc-b063-55b3a0d74f95" providerId="ADAL" clId="{DB32BCCD-F004-4817-B6E0-E332E7B97A0A}" dt="2020-11-13T07:31:01.712" v="6759" actId="478"/>
          <ac:cxnSpMkLst>
            <pc:docMk/>
            <pc:sldMk cId="919362641" sldId="304"/>
            <ac:cxnSpMk id="11" creationId="{DAEC5225-CC7D-4A80-B949-9894255333D6}"/>
          </ac:cxnSpMkLst>
        </pc:cxnChg>
        <pc:cxnChg chg="add del mod">
          <ac:chgData name="Konstantin Dudnikov" userId="0cfa658a-2528-43cc-b063-55b3a0d74f95" providerId="ADAL" clId="{DB32BCCD-F004-4817-B6E0-E332E7B97A0A}" dt="2020-11-13T07:31:01.712" v="6759" actId="478"/>
          <ac:cxnSpMkLst>
            <pc:docMk/>
            <pc:sldMk cId="919362641" sldId="304"/>
            <ac:cxnSpMk id="12" creationId="{53CBC366-0949-4C7A-8616-D391DAB45A5D}"/>
          </ac:cxnSpMkLst>
        </pc:cxnChg>
        <pc:cxnChg chg="add del mod">
          <ac:chgData name="Konstantin Dudnikov" userId="0cfa658a-2528-43cc-b063-55b3a0d74f95" providerId="ADAL" clId="{DB32BCCD-F004-4817-B6E0-E332E7B97A0A}" dt="2020-11-13T07:31:01.712" v="6759" actId="478"/>
          <ac:cxnSpMkLst>
            <pc:docMk/>
            <pc:sldMk cId="919362641" sldId="304"/>
            <ac:cxnSpMk id="13" creationId="{F74EEA72-16BF-49E2-8B84-B7663F903BFB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19" creationId="{649A8924-9304-4339-A649-9A6E49E71383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20" creationId="{7A5871AA-089F-4C42-B799-C4480A092E5A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24" creationId="{3374402C-3632-48BE-A33D-763DEDE85F86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31" creationId="{2E880306-D449-4312-90B5-D8F6225406B1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32" creationId="{E49A5514-2CF1-4E6A-92C9-CAE524254B50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33" creationId="{D6D12D47-84FD-417F-A5D1-0FA91DF3133F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35" creationId="{0E82BEE4-D4A2-4C3F-B2B4-398273BBE679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36" creationId="{B319038E-B0D6-4667-979A-6C9C2799479B}"/>
          </ac:cxnSpMkLst>
        </pc:cxnChg>
        <pc:cxnChg chg="add mod">
          <ac:chgData name="Konstantin Dudnikov" userId="0cfa658a-2528-43cc-b063-55b3a0d74f95" providerId="ADAL" clId="{DB32BCCD-F004-4817-B6E0-E332E7B97A0A}" dt="2020-11-13T07:33:44.807" v="6773" actId="1076"/>
          <ac:cxnSpMkLst>
            <pc:docMk/>
            <pc:sldMk cId="919362641" sldId="304"/>
            <ac:cxnSpMk id="44" creationId="{740AA672-4BED-4523-8186-22FAA2617F04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45" creationId="{E1B64E56-F01A-4F04-839F-894709C9B5EB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46" creationId="{A89E28C7-AF45-48E0-9CAE-55CF09B6E622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55" creationId="{500C412A-67B8-4A79-B4A8-47336E936B39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56" creationId="{0EFF3140-0BD9-4B46-BA4D-F9A83D83AB4B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57" creationId="{4BBFCD1C-197B-4557-A570-57DB913B238B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59" creationId="{950A8F48-CB38-4089-9614-31BF14F32645}"/>
          </ac:cxnSpMkLst>
        </pc:cxnChg>
        <pc:cxnChg chg="add mod">
          <ac:chgData name="Konstantin Dudnikov" userId="0cfa658a-2528-43cc-b063-55b3a0d74f95" providerId="ADAL" clId="{DB32BCCD-F004-4817-B6E0-E332E7B97A0A}" dt="2020-11-13T07:33:40.964" v="6772" actId="1076"/>
          <ac:cxnSpMkLst>
            <pc:docMk/>
            <pc:sldMk cId="919362641" sldId="304"/>
            <ac:cxnSpMk id="60" creationId="{84A30DDB-620A-48A3-828A-19FC0D525FC7}"/>
          </ac:cxnSpMkLst>
        </pc:cxnChg>
        <pc:cxnChg chg="add mod">
          <ac:chgData name="Konstantin Dudnikov" userId="0cfa658a-2528-43cc-b063-55b3a0d74f95" providerId="ADAL" clId="{DB32BCCD-F004-4817-B6E0-E332E7B97A0A}" dt="2020-11-13T07:33:40.964" v="6772" actId="1076"/>
          <ac:cxnSpMkLst>
            <pc:docMk/>
            <pc:sldMk cId="919362641" sldId="304"/>
            <ac:cxnSpMk id="61" creationId="{C4A807A9-FD47-4505-B5DD-102CBE6A4329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62" creationId="{49E6A3FD-3864-48FA-B6ED-9C0FCD24D614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63" creationId="{904602A3-9699-41FA-B43A-716B2973C877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65" creationId="{EE86CA97-A85A-40B2-827B-0075A5B30989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67" creationId="{7D0A5B76-A768-46E3-8199-15633C2F8153}"/>
          </ac:cxnSpMkLst>
        </pc:cxnChg>
      </pc:sldChg>
      <pc:sldChg chg="delSp add del">
        <pc:chgData name="Konstantin Dudnikov" userId="0cfa658a-2528-43cc-b063-55b3a0d74f95" providerId="ADAL" clId="{DB32BCCD-F004-4817-B6E0-E332E7B97A0A}" dt="2020-11-10T14:27:20.087" v="6134" actId="2696"/>
        <pc:sldMkLst>
          <pc:docMk/>
          <pc:sldMk cId="2019401799" sldId="305"/>
        </pc:sldMkLst>
        <pc:spChg chg="del">
          <ac:chgData name="Konstantin Dudnikov" userId="0cfa658a-2528-43cc-b063-55b3a0d74f95" providerId="ADAL" clId="{DB32BCCD-F004-4817-B6E0-E332E7B97A0A}" dt="2020-11-10T14:05:53.894" v="6129" actId="478"/>
          <ac:spMkLst>
            <pc:docMk/>
            <pc:sldMk cId="2019401799" sldId="305"/>
            <ac:spMk id="4" creationId="{4E644491-EE02-4089-9744-F14F5ACC934A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13T08:04:31.863" v="6922" actId="1076"/>
        <pc:sldMkLst>
          <pc:docMk/>
          <pc:sldMk cId="2015185610" sldId="306"/>
        </pc:sldMkLst>
        <pc:spChg chg="del">
          <ac:chgData name="Konstantin Dudnikov" userId="0cfa658a-2528-43cc-b063-55b3a0d74f95" providerId="ADAL" clId="{DB32BCCD-F004-4817-B6E0-E332E7B97A0A}" dt="2020-11-13T08:04:12.723" v="6916" actId="478"/>
          <ac:spMkLst>
            <pc:docMk/>
            <pc:sldMk cId="2015185610" sldId="306"/>
            <ac:spMk id="4" creationId="{4E644491-EE02-4089-9744-F14F5ACC934A}"/>
          </ac:spMkLst>
        </pc:spChg>
        <pc:picChg chg="add mod">
          <ac:chgData name="Konstantin Dudnikov" userId="0cfa658a-2528-43cc-b063-55b3a0d74f95" providerId="ADAL" clId="{DB32BCCD-F004-4817-B6E0-E332E7B97A0A}" dt="2020-11-13T08:04:31.863" v="6922" actId="1076"/>
          <ac:picMkLst>
            <pc:docMk/>
            <pc:sldMk cId="2015185610" sldId="306"/>
            <ac:picMk id="3" creationId="{33EFCD95-974D-47AE-BD25-5B62AE94B603}"/>
          </ac:picMkLst>
        </pc:picChg>
      </pc:sldChg>
      <pc:sldChg chg="addSp delSp modSp add">
        <pc:chgData name="Konstantin Dudnikov" userId="0cfa658a-2528-43cc-b063-55b3a0d74f95" providerId="ADAL" clId="{DB32BCCD-F004-4817-B6E0-E332E7B97A0A}" dt="2020-11-17T09:01:40.131" v="7892" actId="478"/>
        <pc:sldMkLst>
          <pc:docMk/>
          <pc:sldMk cId="504632115" sldId="307"/>
        </pc:sldMkLst>
        <pc:spChg chg="add mod">
          <ac:chgData name="Konstantin Dudnikov" userId="0cfa658a-2528-43cc-b063-55b3a0d74f95" providerId="ADAL" clId="{DB32BCCD-F004-4817-B6E0-E332E7B97A0A}" dt="2020-11-13T08:25:57.316" v="7121" actId="20577"/>
          <ac:spMkLst>
            <pc:docMk/>
            <pc:sldMk cId="504632115" sldId="307"/>
            <ac:spMk id="3" creationId="{C5A1FFED-D2CA-466D-A38F-834DA01D1B29}"/>
          </ac:spMkLst>
        </pc:spChg>
        <pc:spChg chg="del">
          <ac:chgData name="Konstantin Dudnikov" userId="0cfa658a-2528-43cc-b063-55b3a0d74f95" providerId="ADAL" clId="{DB32BCCD-F004-4817-B6E0-E332E7B97A0A}" dt="2020-11-13T08:16:45.008" v="7035" actId="478"/>
          <ac:spMkLst>
            <pc:docMk/>
            <pc:sldMk cId="504632115" sldId="307"/>
            <ac:spMk id="4" creationId="{4E644491-EE02-4089-9744-F14F5ACC934A}"/>
          </ac:spMkLst>
        </pc:spChg>
        <pc:spChg chg="mod">
          <ac:chgData name="Konstantin Dudnikov" userId="0cfa658a-2528-43cc-b063-55b3a0d74f95" providerId="ADAL" clId="{DB32BCCD-F004-4817-B6E0-E332E7B97A0A}" dt="2020-11-13T08:16:42.142" v="7034" actId="20577"/>
          <ac:spMkLst>
            <pc:docMk/>
            <pc:sldMk cId="504632115" sldId="307"/>
            <ac:spMk id="5" creationId="{48A7BDE7-7152-464C-8135-8AF6976EB43A}"/>
          </ac:spMkLst>
        </pc:spChg>
        <pc:spChg chg="add del mod">
          <ac:chgData name="Konstantin Dudnikov" userId="0cfa658a-2528-43cc-b063-55b3a0d74f95" providerId="ADAL" clId="{DB32BCCD-F004-4817-B6E0-E332E7B97A0A}" dt="2020-11-13T08:22:44.153" v="7076" actId="478"/>
          <ac:spMkLst>
            <pc:docMk/>
            <pc:sldMk cId="504632115" sldId="307"/>
            <ac:spMk id="6" creationId="{753DFAD7-D33C-4A99-9C33-2E6A9DBEAFFC}"/>
          </ac:spMkLst>
        </pc:spChg>
        <pc:spChg chg="add mod">
          <ac:chgData name="Konstantin Dudnikov" userId="0cfa658a-2528-43cc-b063-55b3a0d74f95" providerId="ADAL" clId="{DB32BCCD-F004-4817-B6E0-E332E7B97A0A}" dt="2020-11-13T08:24:00.171" v="7082" actId="404"/>
          <ac:spMkLst>
            <pc:docMk/>
            <pc:sldMk cId="504632115" sldId="307"/>
            <ac:spMk id="16" creationId="{46365B20-8B5A-4251-97EA-CB5017D01DF9}"/>
          </ac:spMkLst>
        </pc:spChg>
        <pc:spChg chg="add mod">
          <ac:chgData name="Konstantin Dudnikov" userId="0cfa658a-2528-43cc-b063-55b3a0d74f95" providerId="ADAL" clId="{DB32BCCD-F004-4817-B6E0-E332E7B97A0A}" dt="2020-11-13T08:27:02.794" v="7153" actId="2085"/>
          <ac:spMkLst>
            <pc:docMk/>
            <pc:sldMk cId="504632115" sldId="307"/>
            <ac:spMk id="17" creationId="{69255039-0F54-4603-B30D-5464E9FA7A51}"/>
          </ac:spMkLst>
        </pc:spChg>
        <pc:spChg chg="add mod">
          <ac:chgData name="Konstantin Dudnikov" userId="0cfa658a-2528-43cc-b063-55b3a0d74f95" providerId="ADAL" clId="{DB32BCCD-F004-4817-B6E0-E332E7B97A0A}" dt="2020-11-13T08:24:00.171" v="7082" actId="404"/>
          <ac:spMkLst>
            <pc:docMk/>
            <pc:sldMk cId="504632115" sldId="307"/>
            <ac:spMk id="20" creationId="{B51D80CA-6024-4159-AECF-3219ADC85CA5}"/>
          </ac:spMkLst>
        </pc:spChg>
        <pc:spChg chg="add mod">
          <ac:chgData name="Konstantin Dudnikov" userId="0cfa658a-2528-43cc-b063-55b3a0d74f95" providerId="ADAL" clId="{DB32BCCD-F004-4817-B6E0-E332E7B97A0A}" dt="2020-11-13T08:27:11.417" v="7154" actId="1076"/>
          <ac:spMkLst>
            <pc:docMk/>
            <pc:sldMk cId="504632115" sldId="307"/>
            <ac:spMk id="22" creationId="{569BB0C8-19DB-4F45-9C86-924162EC3336}"/>
          </ac:spMkLst>
        </pc:spChg>
        <pc:spChg chg="add mod">
          <ac:chgData name="Konstantin Dudnikov" userId="0cfa658a-2528-43cc-b063-55b3a0d74f95" providerId="ADAL" clId="{DB32BCCD-F004-4817-B6E0-E332E7B97A0A}" dt="2020-11-13T08:27:25.871" v="7169" actId="20577"/>
          <ac:spMkLst>
            <pc:docMk/>
            <pc:sldMk cId="504632115" sldId="307"/>
            <ac:spMk id="24" creationId="{0C91B392-72E6-4C7B-BEE4-2425371FDE2B}"/>
          </ac:spMkLst>
        </pc:spChg>
        <pc:spChg chg="add del mod">
          <ac:chgData name="Konstantin Dudnikov" userId="0cfa658a-2528-43cc-b063-55b3a0d74f95" providerId="ADAL" clId="{DB32BCCD-F004-4817-B6E0-E332E7B97A0A}" dt="2020-11-17T09:01:40.131" v="7892" actId="478"/>
          <ac:spMkLst>
            <pc:docMk/>
            <pc:sldMk cId="504632115" sldId="307"/>
            <ac:spMk id="25" creationId="{12E9B5B2-126D-4BFC-A626-F4626BD0158A}"/>
          </ac:spMkLst>
        </pc:spChg>
        <pc:picChg chg="add mod">
          <ac:chgData name="Konstantin Dudnikov" userId="0cfa658a-2528-43cc-b063-55b3a0d74f95" providerId="ADAL" clId="{DB32BCCD-F004-4817-B6E0-E332E7B97A0A}" dt="2020-11-13T08:23:47.555" v="7080" actId="207"/>
          <ac:picMkLst>
            <pc:docMk/>
            <pc:sldMk cId="504632115" sldId="307"/>
            <ac:picMk id="8" creationId="{19414743-4B46-42A7-B36D-FB741DCE0F49}"/>
          </ac:picMkLst>
        </pc:picChg>
        <pc:picChg chg="add mod">
          <ac:chgData name="Konstantin Dudnikov" userId="0cfa658a-2528-43cc-b063-55b3a0d74f95" providerId="ADAL" clId="{DB32BCCD-F004-4817-B6E0-E332E7B97A0A}" dt="2020-11-13T08:23:47.555" v="7080" actId="207"/>
          <ac:picMkLst>
            <pc:docMk/>
            <pc:sldMk cId="504632115" sldId="307"/>
            <ac:picMk id="9" creationId="{590C8614-31E6-4A3C-8933-EA01802A415D}"/>
          </ac:picMkLst>
        </pc:picChg>
        <pc:picChg chg="add mod">
          <ac:chgData name="Konstantin Dudnikov" userId="0cfa658a-2528-43cc-b063-55b3a0d74f95" providerId="ADAL" clId="{DB32BCCD-F004-4817-B6E0-E332E7B97A0A}" dt="2020-11-13T08:23:10.040" v="7079" actId="207"/>
          <ac:picMkLst>
            <pc:docMk/>
            <pc:sldMk cId="504632115" sldId="307"/>
            <ac:picMk id="10" creationId="{61FD3FA6-67A3-4311-BC6F-5B58652E9CB0}"/>
          </ac:picMkLst>
        </pc:picChg>
        <pc:picChg chg="add mod">
          <ac:chgData name="Konstantin Dudnikov" userId="0cfa658a-2528-43cc-b063-55b3a0d74f95" providerId="ADAL" clId="{DB32BCCD-F004-4817-B6E0-E332E7B97A0A}" dt="2020-11-13T08:23:47.555" v="7080" actId="207"/>
          <ac:picMkLst>
            <pc:docMk/>
            <pc:sldMk cId="504632115" sldId="307"/>
            <ac:picMk id="11" creationId="{AD0F2BA8-7206-4291-97CA-DF4D88D4986C}"/>
          </ac:picMkLst>
        </pc:picChg>
        <pc:picChg chg="add mod">
          <ac:chgData name="Konstantin Dudnikov" userId="0cfa658a-2528-43cc-b063-55b3a0d74f95" providerId="ADAL" clId="{DB32BCCD-F004-4817-B6E0-E332E7B97A0A}" dt="2020-11-13T08:23:47.555" v="7080" actId="207"/>
          <ac:picMkLst>
            <pc:docMk/>
            <pc:sldMk cId="504632115" sldId="307"/>
            <ac:picMk id="12" creationId="{D5F650E5-27B9-4D59-BDC0-0BB335B79D77}"/>
          </ac:picMkLst>
        </pc:picChg>
        <pc:picChg chg="add mod">
          <ac:chgData name="Konstantin Dudnikov" userId="0cfa658a-2528-43cc-b063-55b3a0d74f95" providerId="ADAL" clId="{DB32BCCD-F004-4817-B6E0-E332E7B97A0A}" dt="2020-11-13T08:22:48.061" v="7078" actId="1076"/>
          <ac:picMkLst>
            <pc:docMk/>
            <pc:sldMk cId="504632115" sldId="307"/>
            <ac:picMk id="15" creationId="{8AC87F6A-E827-4FCD-8E5B-2BDB6EE18242}"/>
          </ac:picMkLst>
        </pc:picChg>
        <pc:cxnChg chg="add mod">
          <ac:chgData name="Konstantin Dudnikov" userId="0cfa658a-2528-43cc-b063-55b3a0d74f95" providerId="ADAL" clId="{DB32BCCD-F004-4817-B6E0-E332E7B97A0A}" dt="2020-11-13T08:22:48.061" v="7078" actId="1076"/>
          <ac:cxnSpMkLst>
            <pc:docMk/>
            <pc:sldMk cId="504632115" sldId="307"/>
            <ac:cxnSpMk id="7" creationId="{646834B6-6EB8-417C-934D-2BFE96BD97B8}"/>
          </ac:cxnSpMkLst>
        </pc:cxnChg>
        <pc:cxnChg chg="add mod">
          <ac:chgData name="Konstantin Dudnikov" userId="0cfa658a-2528-43cc-b063-55b3a0d74f95" providerId="ADAL" clId="{DB32BCCD-F004-4817-B6E0-E332E7B97A0A}" dt="2020-11-13T08:22:48.061" v="7078" actId="1076"/>
          <ac:cxnSpMkLst>
            <pc:docMk/>
            <pc:sldMk cId="504632115" sldId="307"/>
            <ac:cxnSpMk id="13" creationId="{C4333DDC-87D4-4185-8E86-46C65A3EB70E}"/>
          </ac:cxnSpMkLst>
        </pc:cxnChg>
        <pc:cxnChg chg="add mod">
          <ac:chgData name="Konstantin Dudnikov" userId="0cfa658a-2528-43cc-b063-55b3a0d74f95" providerId="ADAL" clId="{DB32BCCD-F004-4817-B6E0-E332E7B97A0A}" dt="2020-11-13T08:22:48.061" v="7078" actId="1076"/>
          <ac:cxnSpMkLst>
            <pc:docMk/>
            <pc:sldMk cId="504632115" sldId="307"/>
            <ac:cxnSpMk id="14" creationId="{41AB5F2A-183B-4E9D-AE2C-03AE30EFBD7D}"/>
          </ac:cxnSpMkLst>
        </pc:cxnChg>
        <pc:cxnChg chg="add mod">
          <ac:chgData name="Konstantin Dudnikov" userId="0cfa658a-2528-43cc-b063-55b3a0d74f95" providerId="ADAL" clId="{DB32BCCD-F004-4817-B6E0-E332E7B97A0A}" dt="2020-11-13T08:22:48.061" v="7078" actId="1076"/>
          <ac:cxnSpMkLst>
            <pc:docMk/>
            <pc:sldMk cId="504632115" sldId="307"/>
            <ac:cxnSpMk id="18" creationId="{6DAE01D1-BABB-493D-BA80-08CCE56935D5}"/>
          </ac:cxnSpMkLst>
        </pc:cxnChg>
        <pc:cxnChg chg="add mod">
          <ac:chgData name="Konstantin Dudnikov" userId="0cfa658a-2528-43cc-b063-55b3a0d74f95" providerId="ADAL" clId="{DB32BCCD-F004-4817-B6E0-E332E7B97A0A}" dt="2020-11-13T08:22:48.061" v="7078" actId="1076"/>
          <ac:cxnSpMkLst>
            <pc:docMk/>
            <pc:sldMk cId="504632115" sldId="307"/>
            <ac:cxnSpMk id="19" creationId="{659548E5-66C8-4D3B-AF63-E7B0FE928166}"/>
          </ac:cxnSpMkLst>
        </pc:cxnChg>
        <pc:cxnChg chg="add mod">
          <ac:chgData name="Konstantin Dudnikov" userId="0cfa658a-2528-43cc-b063-55b3a0d74f95" providerId="ADAL" clId="{DB32BCCD-F004-4817-B6E0-E332E7B97A0A}" dt="2020-11-13T08:22:48.061" v="7078" actId="1076"/>
          <ac:cxnSpMkLst>
            <pc:docMk/>
            <pc:sldMk cId="504632115" sldId="307"/>
            <ac:cxnSpMk id="21" creationId="{86C82346-122D-4A25-BD43-E80150E44CB0}"/>
          </ac:cxnSpMkLst>
        </pc:cxnChg>
        <pc:cxnChg chg="add mod">
          <ac:chgData name="Konstantin Dudnikov" userId="0cfa658a-2528-43cc-b063-55b3a0d74f95" providerId="ADAL" clId="{DB32BCCD-F004-4817-B6E0-E332E7B97A0A}" dt="2020-11-13T08:22:48.061" v="7078" actId="1076"/>
          <ac:cxnSpMkLst>
            <pc:docMk/>
            <pc:sldMk cId="504632115" sldId="307"/>
            <ac:cxnSpMk id="23" creationId="{04712474-FBEE-40CA-B859-A83BF8CD6E49}"/>
          </ac:cxnSpMkLst>
        </pc:cxnChg>
      </pc:sldChg>
      <pc:sldChg chg="addSp delSp modSp add del">
        <pc:chgData name="Konstantin Dudnikov" userId="0cfa658a-2528-43cc-b063-55b3a0d74f95" providerId="ADAL" clId="{DB32BCCD-F004-4817-B6E0-E332E7B97A0A}" dt="2020-11-17T11:31:06.209" v="8984" actId="20577"/>
        <pc:sldMkLst>
          <pc:docMk/>
          <pc:sldMk cId="1521940094" sldId="308"/>
        </pc:sldMkLst>
        <pc:spChg chg="add del mod">
          <ac:chgData name="Konstantin Dudnikov" userId="0cfa658a-2528-43cc-b063-55b3a0d74f95" providerId="ADAL" clId="{DB32BCCD-F004-4817-B6E0-E332E7B97A0A}" dt="2020-11-17T11:30:33.078" v="8893" actId="478"/>
          <ac:spMkLst>
            <pc:docMk/>
            <pc:sldMk cId="1521940094" sldId="308"/>
            <ac:spMk id="3" creationId="{B966A24E-399A-4CDD-9D27-C81A69418D8B}"/>
          </ac:spMkLst>
        </pc:spChg>
        <pc:spChg chg="add mod">
          <ac:chgData name="Konstantin Dudnikov" userId="0cfa658a-2528-43cc-b063-55b3a0d74f95" providerId="ADAL" clId="{DB32BCCD-F004-4817-B6E0-E332E7B97A0A}" dt="2020-11-17T11:31:06.209" v="8984" actId="20577"/>
          <ac:spMkLst>
            <pc:docMk/>
            <pc:sldMk cId="1521940094" sldId="308"/>
            <ac:spMk id="6" creationId="{86B43E1F-7F48-49E5-8188-D6308910A669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10T14:38:30.728" v="6299"/>
        <pc:sldMkLst>
          <pc:docMk/>
          <pc:sldMk cId="2277705930" sldId="309"/>
        </pc:sldMkLst>
        <pc:spChg chg="del">
          <ac:chgData name="Konstantin Dudnikov" userId="0cfa658a-2528-43cc-b063-55b3a0d74f95" providerId="ADAL" clId="{DB32BCCD-F004-4817-B6E0-E332E7B97A0A}" dt="2020-11-10T14:38:01.145" v="6261" actId="478"/>
          <ac:spMkLst>
            <pc:docMk/>
            <pc:sldMk cId="2277705930" sldId="309"/>
            <ac:spMk id="4" creationId="{4E644491-EE02-4089-9744-F14F5ACC934A}"/>
          </ac:spMkLst>
        </pc:spChg>
        <pc:spChg chg="mod">
          <ac:chgData name="Konstantin Dudnikov" userId="0cfa658a-2528-43cc-b063-55b3a0d74f95" providerId="ADAL" clId="{DB32BCCD-F004-4817-B6E0-E332E7B97A0A}" dt="2020-11-10T14:38:12.125" v="6298" actId="20577"/>
          <ac:spMkLst>
            <pc:docMk/>
            <pc:sldMk cId="2277705930" sldId="309"/>
            <ac:spMk id="5" creationId="{48A7BDE7-7152-464C-8135-8AF6976EB43A}"/>
          </ac:spMkLst>
        </pc:spChg>
        <pc:spChg chg="del">
          <ac:chgData name="Konstantin Dudnikov" userId="0cfa658a-2528-43cc-b063-55b3a0d74f95" providerId="ADAL" clId="{DB32BCCD-F004-4817-B6E0-E332E7B97A0A}" dt="2020-11-10T14:38:01.145" v="6261" actId="478"/>
          <ac:spMkLst>
            <pc:docMk/>
            <pc:sldMk cId="2277705930" sldId="309"/>
            <ac:spMk id="6" creationId="{D8046F17-6ECC-468F-B618-29337A3780DE}"/>
          </ac:spMkLst>
        </pc:spChg>
        <pc:spChg chg="del mod">
          <ac:chgData name="Konstantin Dudnikov" userId="0cfa658a-2528-43cc-b063-55b3a0d74f95" providerId="ADAL" clId="{DB32BCCD-F004-4817-B6E0-E332E7B97A0A}" dt="2020-11-10T14:38:01.145" v="6261" actId="478"/>
          <ac:spMkLst>
            <pc:docMk/>
            <pc:sldMk cId="2277705930" sldId="309"/>
            <ac:spMk id="7" creationId="{86799379-A993-44B0-A252-708A99D7DC5D}"/>
          </ac:spMkLst>
        </pc:spChg>
        <pc:spChg chg="del">
          <ac:chgData name="Konstantin Dudnikov" userId="0cfa658a-2528-43cc-b063-55b3a0d74f95" providerId="ADAL" clId="{DB32BCCD-F004-4817-B6E0-E332E7B97A0A}" dt="2020-11-10T14:38:01.145" v="6261" actId="478"/>
          <ac:spMkLst>
            <pc:docMk/>
            <pc:sldMk cId="2277705930" sldId="309"/>
            <ac:spMk id="8" creationId="{355DC00E-11A6-4386-9BE0-89F6CBD9CBA6}"/>
          </ac:spMkLst>
        </pc:spChg>
        <pc:spChg chg="del">
          <ac:chgData name="Konstantin Dudnikov" userId="0cfa658a-2528-43cc-b063-55b3a0d74f95" providerId="ADAL" clId="{DB32BCCD-F004-4817-B6E0-E332E7B97A0A}" dt="2020-11-10T14:38:01.145" v="6261" actId="478"/>
          <ac:spMkLst>
            <pc:docMk/>
            <pc:sldMk cId="2277705930" sldId="309"/>
            <ac:spMk id="9" creationId="{5E95651F-6477-44CB-AAFA-15B2AE58CC89}"/>
          </ac:spMkLst>
        </pc:spChg>
        <pc:spChg chg="add del mod">
          <ac:chgData name="Konstantin Dudnikov" userId="0cfa658a-2528-43cc-b063-55b3a0d74f95" providerId="ADAL" clId="{DB32BCCD-F004-4817-B6E0-E332E7B97A0A}" dt="2020-11-10T14:38:01.145" v="6261" actId="478"/>
          <ac:spMkLst>
            <pc:docMk/>
            <pc:sldMk cId="2277705930" sldId="309"/>
            <ac:spMk id="14" creationId="{E9068F34-7C85-4D6A-B71B-AA7C83F461E3}"/>
          </ac:spMkLst>
        </pc:spChg>
        <pc:spChg chg="add">
          <ac:chgData name="Konstantin Dudnikov" userId="0cfa658a-2528-43cc-b063-55b3a0d74f95" providerId="ADAL" clId="{DB32BCCD-F004-4817-B6E0-E332E7B97A0A}" dt="2020-11-10T14:38:30.728" v="6299"/>
          <ac:spMkLst>
            <pc:docMk/>
            <pc:sldMk cId="2277705930" sldId="309"/>
            <ac:spMk id="18" creationId="{E82E0D59-B65C-46F5-B4EA-B7E2935F7C19}"/>
          </ac:spMkLst>
        </pc:spChg>
        <pc:spChg chg="add">
          <ac:chgData name="Konstantin Dudnikov" userId="0cfa658a-2528-43cc-b063-55b3a0d74f95" providerId="ADAL" clId="{DB32BCCD-F004-4817-B6E0-E332E7B97A0A}" dt="2020-11-10T14:38:30.728" v="6299"/>
          <ac:spMkLst>
            <pc:docMk/>
            <pc:sldMk cId="2277705930" sldId="309"/>
            <ac:spMk id="19" creationId="{2EE33691-F77C-47AB-9E8C-CBCE7C38875B}"/>
          </ac:spMkLst>
        </pc:spChg>
        <pc:spChg chg="add">
          <ac:chgData name="Konstantin Dudnikov" userId="0cfa658a-2528-43cc-b063-55b3a0d74f95" providerId="ADAL" clId="{DB32BCCD-F004-4817-B6E0-E332E7B97A0A}" dt="2020-11-10T14:38:30.728" v="6299"/>
          <ac:spMkLst>
            <pc:docMk/>
            <pc:sldMk cId="2277705930" sldId="309"/>
            <ac:spMk id="20" creationId="{7F649E92-58DC-4508-A2D9-780956DC5FA6}"/>
          </ac:spMkLst>
        </pc:spChg>
        <pc:spChg chg="add">
          <ac:chgData name="Konstantin Dudnikov" userId="0cfa658a-2528-43cc-b063-55b3a0d74f95" providerId="ADAL" clId="{DB32BCCD-F004-4817-B6E0-E332E7B97A0A}" dt="2020-11-10T14:38:30.728" v="6299"/>
          <ac:spMkLst>
            <pc:docMk/>
            <pc:sldMk cId="2277705930" sldId="309"/>
            <ac:spMk id="21" creationId="{1E88E744-6053-4D00-AFE7-44D90CBD64A1}"/>
          </ac:spMkLst>
        </pc:spChg>
        <pc:graphicFrameChg chg="add">
          <ac:chgData name="Konstantin Dudnikov" userId="0cfa658a-2528-43cc-b063-55b3a0d74f95" providerId="ADAL" clId="{DB32BCCD-F004-4817-B6E0-E332E7B97A0A}" dt="2020-11-10T14:38:30.728" v="6299"/>
          <ac:graphicFrameMkLst>
            <pc:docMk/>
            <pc:sldMk cId="2277705930" sldId="309"/>
            <ac:graphicFrameMk id="15" creationId="{56DAFD1A-8CDA-4446-88D1-BA4226E18F9D}"/>
          </ac:graphicFrameMkLst>
        </pc:graphicFrameChg>
        <pc:graphicFrameChg chg="add">
          <ac:chgData name="Konstantin Dudnikov" userId="0cfa658a-2528-43cc-b063-55b3a0d74f95" providerId="ADAL" clId="{DB32BCCD-F004-4817-B6E0-E332E7B97A0A}" dt="2020-11-10T14:38:30.728" v="6299"/>
          <ac:graphicFrameMkLst>
            <pc:docMk/>
            <pc:sldMk cId="2277705930" sldId="309"/>
            <ac:graphicFrameMk id="16" creationId="{69A2EA3A-2659-4D65-9CD7-AEC693FD5F33}"/>
          </ac:graphicFrameMkLst>
        </pc:graphicFrameChg>
        <pc:graphicFrameChg chg="add">
          <ac:chgData name="Konstantin Dudnikov" userId="0cfa658a-2528-43cc-b063-55b3a0d74f95" providerId="ADAL" clId="{DB32BCCD-F004-4817-B6E0-E332E7B97A0A}" dt="2020-11-10T14:38:30.728" v="6299"/>
          <ac:graphicFrameMkLst>
            <pc:docMk/>
            <pc:sldMk cId="2277705930" sldId="309"/>
            <ac:graphicFrameMk id="17" creationId="{D4773DB6-699C-4DB2-86C9-FA382301C0F8}"/>
          </ac:graphicFrameMkLst>
        </pc:graphicFrameChg>
        <pc:cxnChg chg="del mod">
          <ac:chgData name="Konstantin Dudnikov" userId="0cfa658a-2528-43cc-b063-55b3a0d74f95" providerId="ADAL" clId="{DB32BCCD-F004-4817-B6E0-E332E7B97A0A}" dt="2020-11-10T14:38:01.145" v="6261" actId="478"/>
          <ac:cxnSpMkLst>
            <pc:docMk/>
            <pc:sldMk cId="2277705930" sldId="309"/>
            <ac:cxnSpMk id="11" creationId="{DAEC5225-CC7D-4A80-B949-9894255333D6}"/>
          </ac:cxnSpMkLst>
        </pc:cxnChg>
        <pc:cxnChg chg="del">
          <ac:chgData name="Konstantin Dudnikov" userId="0cfa658a-2528-43cc-b063-55b3a0d74f95" providerId="ADAL" clId="{DB32BCCD-F004-4817-B6E0-E332E7B97A0A}" dt="2020-11-10T14:38:01.145" v="6261" actId="478"/>
          <ac:cxnSpMkLst>
            <pc:docMk/>
            <pc:sldMk cId="2277705930" sldId="309"/>
            <ac:cxnSpMk id="12" creationId="{53CBC366-0949-4C7A-8616-D391DAB45A5D}"/>
          </ac:cxnSpMkLst>
        </pc:cxnChg>
        <pc:cxnChg chg="del">
          <ac:chgData name="Konstantin Dudnikov" userId="0cfa658a-2528-43cc-b063-55b3a0d74f95" providerId="ADAL" clId="{DB32BCCD-F004-4817-B6E0-E332E7B97A0A}" dt="2020-11-10T14:38:01.145" v="6261" actId="478"/>
          <ac:cxnSpMkLst>
            <pc:docMk/>
            <pc:sldMk cId="2277705930" sldId="309"/>
            <ac:cxnSpMk id="13" creationId="{F74EEA72-16BF-49E2-8B84-B7663F903BFB}"/>
          </ac:cxnSpMkLst>
        </pc:cxnChg>
      </pc:sldChg>
      <pc:sldChg chg="add del">
        <pc:chgData name="Konstantin Dudnikov" userId="0cfa658a-2528-43cc-b063-55b3a0d74f95" providerId="ADAL" clId="{DB32BCCD-F004-4817-B6E0-E332E7B97A0A}" dt="2020-11-10T14:50:14.392" v="6549" actId="2696"/>
        <pc:sldMkLst>
          <pc:docMk/>
          <pc:sldMk cId="3168044625" sldId="310"/>
        </pc:sldMkLst>
      </pc:sldChg>
      <pc:sldChg chg="addSp delSp modSp add">
        <pc:chgData name="Konstantin Dudnikov" userId="0cfa658a-2528-43cc-b063-55b3a0d74f95" providerId="ADAL" clId="{DB32BCCD-F004-4817-B6E0-E332E7B97A0A}" dt="2020-11-10T14:39:28.486" v="6318" actId="1076"/>
        <pc:sldMkLst>
          <pc:docMk/>
          <pc:sldMk cId="1365050466" sldId="311"/>
        </pc:sldMkLst>
        <pc:spChg chg="add mod">
          <ac:chgData name="Konstantin Dudnikov" userId="0cfa658a-2528-43cc-b063-55b3a0d74f95" providerId="ADAL" clId="{DB32BCCD-F004-4817-B6E0-E332E7B97A0A}" dt="2020-11-10T14:39:28.486" v="6318" actId="1076"/>
          <ac:spMkLst>
            <pc:docMk/>
            <pc:sldMk cId="1365050466" sldId="311"/>
            <ac:spMk id="3" creationId="{52914F5B-764A-4CFF-8A65-90D1D2DFA27A}"/>
          </ac:spMkLst>
        </pc:spChg>
        <pc:spChg chg="del">
          <ac:chgData name="Konstantin Dudnikov" userId="0cfa658a-2528-43cc-b063-55b3a0d74f95" providerId="ADAL" clId="{DB32BCCD-F004-4817-B6E0-E332E7B97A0A}" dt="2020-11-10T14:39:17.715" v="6301" actId="478"/>
          <ac:spMkLst>
            <pc:docMk/>
            <pc:sldMk cId="1365050466" sldId="311"/>
            <ac:spMk id="18" creationId="{E82E0D59-B65C-46F5-B4EA-B7E2935F7C19}"/>
          </ac:spMkLst>
        </pc:spChg>
        <pc:spChg chg="del">
          <ac:chgData name="Konstantin Dudnikov" userId="0cfa658a-2528-43cc-b063-55b3a0d74f95" providerId="ADAL" clId="{DB32BCCD-F004-4817-B6E0-E332E7B97A0A}" dt="2020-11-10T14:39:17.715" v="6301" actId="478"/>
          <ac:spMkLst>
            <pc:docMk/>
            <pc:sldMk cId="1365050466" sldId="311"/>
            <ac:spMk id="19" creationId="{2EE33691-F77C-47AB-9E8C-CBCE7C38875B}"/>
          </ac:spMkLst>
        </pc:spChg>
        <pc:graphicFrameChg chg="del">
          <ac:chgData name="Konstantin Dudnikov" userId="0cfa658a-2528-43cc-b063-55b3a0d74f95" providerId="ADAL" clId="{DB32BCCD-F004-4817-B6E0-E332E7B97A0A}" dt="2020-11-10T14:39:17.715" v="6301" actId="478"/>
          <ac:graphicFrameMkLst>
            <pc:docMk/>
            <pc:sldMk cId="1365050466" sldId="311"/>
            <ac:graphicFrameMk id="15" creationId="{56DAFD1A-8CDA-4446-88D1-BA4226E18F9D}"/>
          </ac:graphicFrameMkLst>
        </pc:graphicFrameChg>
        <pc:graphicFrameChg chg="del">
          <ac:chgData name="Konstantin Dudnikov" userId="0cfa658a-2528-43cc-b063-55b3a0d74f95" providerId="ADAL" clId="{DB32BCCD-F004-4817-B6E0-E332E7B97A0A}" dt="2020-11-10T14:39:17.715" v="6301" actId="478"/>
          <ac:graphicFrameMkLst>
            <pc:docMk/>
            <pc:sldMk cId="1365050466" sldId="311"/>
            <ac:graphicFrameMk id="16" creationId="{69A2EA3A-2659-4D65-9CD7-AEC693FD5F33}"/>
          </ac:graphicFrameMkLst>
        </pc:graphicFrameChg>
      </pc:sldChg>
      <pc:sldChg chg="delSp modSp add">
        <pc:chgData name="Konstantin Dudnikov" userId="0cfa658a-2528-43cc-b063-55b3a0d74f95" providerId="ADAL" clId="{DB32BCCD-F004-4817-B6E0-E332E7B97A0A}" dt="2020-11-10T14:44:22.593" v="6421" actId="2166"/>
        <pc:sldMkLst>
          <pc:docMk/>
          <pc:sldMk cId="2276380433" sldId="312"/>
        </pc:sldMkLst>
        <pc:spChg chg="mod">
          <ac:chgData name="Konstantin Dudnikov" userId="0cfa658a-2528-43cc-b063-55b3a0d74f95" providerId="ADAL" clId="{DB32BCCD-F004-4817-B6E0-E332E7B97A0A}" dt="2020-11-10T14:39:49.015" v="6321" actId="1076"/>
          <ac:spMkLst>
            <pc:docMk/>
            <pc:sldMk cId="2276380433" sldId="312"/>
            <ac:spMk id="20" creationId="{7F649E92-58DC-4508-A2D9-780956DC5FA6}"/>
          </ac:spMkLst>
        </pc:spChg>
        <pc:spChg chg="del">
          <ac:chgData name="Konstantin Dudnikov" userId="0cfa658a-2528-43cc-b063-55b3a0d74f95" providerId="ADAL" clId="{DB32BCCD-F004-4817-B6E0-E332E7B97A0A}" dt="2020-11-10T14:39:45.428" v="6320" actId="478"/>
          <ac:spMkLst>
            <pc:docMk/>
            <pc:sldMk cId="2276380433" sldId="312"/>
            <ac:spMk id="21" creationId="{1E88E744-6053-4D00-AFE7-44D90CBD64A1}"/>
          </ac:spMkLst>
        </pc:spChg>
        <pc:graphicFrameChg chg="mod modGraphic">
          <ac:chgData name="Konstantin Dudnikov" userId="0cfa658a-2528-43cc-b063-55b3a0d74f95" providerId="ADAL" clId="{DB32BCCD-F004-4817-B6E0-E332E7B97A0A}" dt="2020-11-10T14:44:22.593" v="6421" actId="2166"/>
          <ac:graphicFrameMkLst>
            <pc:docMk/>
            <pc:sldMk cId="2276380433" sldId="312"/>
            <ac:graphicFrameMk id="17" creationId="{D4773DB6-699C-4DB2-86C9-FA382301C0F8}"/>
          </ac:graphicFrameMkLst>
        </pc:graphicFrameChg>
      </pc:sldChg>
      <pc:sldChg chg="addSp delSp modSp add">
        <pc:chgData name="Konstantin Dudnikov" userId="0cfa658a-2528-43cc-b063-55b3a0d74f95" providerId="ADAL" clId="{DB32BCCD-F004-4817-B6E0-E332E7B97A0A}" dt="2020-11-10T14:49:01.838" v="6544" actId="208"/>
        <pc:sldMkLst>
          <pc:docMk/>
          <pc:sldMk cId="3994408458" sldId="313"/>
        </pc:sldMkLst>
        <pc:spChg chg="mod">
          <ac:chgData name="Konstantin Dudnikov" userId="0cfa658a-2528-43cc-b063-55b3a0d74f95" providerId="ADAL" clId="{DB32BCCD-F004-4817-B6E0-E332E7B97A0A}" dt="2020-11-10T14:44:40.367" v="6437" actId="20577"/>
          <ac:spMkLst>
            <pc:docMk/>
            <pc:sldMk cId="3994408458" sldId="313"/>
            <ac:spMk id="3" creationId="{52914F5B-764A-4CFF-8A65-90D1D2DFA27A}"/>
          </ac:spMkLst>
        </pc:spChg>
        <pc:spChg chg="add del mod">
          <ac:chgData name="Konstantin Dudnikov" userId="0cfa658a-2528-43cc-b063-55b3a0d74f95" providerId="ADAL" clId="{DB32BCCD-F004-4817-B6E0-E332E7B97A0A}" dt="2020-11-10T14:45:15.410" v="6483" actId="478"/>
          <ac:spMkLst>
            <pc:docMk/>
            <pc:sldMk cId="3994408458" sldId="313"/>
            <ac:spMk id="4" creationId="{D7104993-827E-4596-8F95-F56E20B4259D}"/>
          </ac:spMkLst>
        </pc:spChg>
        <pc:spChg chg="add mod">
          <ac:chgData name="Konstantin Dudnikov" userId="0cfa658a-2528-43cc-b063-55b3a0d74f95" providerId="ADAL" clId="{DB32BCCD-F004-4817-B6E0-E332E7B97A0A}" dt="2020-11-10T14:45:38.515" v="6508" actId="1076"/>
          <ac:spMkLst>
            <pc:docMk/>
            <pc:sldMk cId="3994408458" sldId="313"/>
            <ac:spMk id="6" creationId="{A2077BDE-EFDC-4257-9946-F634258E8636}"/>
          </ac:spMkLst>
        </pc:spChg>
        <pc:spChg chg="add del mod">
          <ac:chgData name="Konstantin Dudnikov" userId="0cfa658a-2528-43cc-b063-55b3a0d74f95" providerId="ADAL" clId="{DB32BCCD-F004-4817-B6E0-E332E7B97A0A}" dt="2020-11-10T14:47:45.242" v="6510" actId="478"/>
          <ac:spMkLst>
            <pc:docMk/>
            <pc:sldMk cId="3994408458" sldId="313"/>
            <ac:spMk id="7" creationId="{17C0961C-7628-4341-A8E1-D0DDDA5734EF}"/>
          </ac:spMkLst>
        </pc:spChg>
        <pc:spChg chg="add mod">
          <ac:chgData name="Konstantin Dudnikov" userId="0cfa658a-2528-43cc-b063-55b3a0d74f95" providerId="ADAL" clId="{DB32BCCD-F004-4817-B6E0-E332E7B97A0A}" dt="2020-11-10T14:48:20.068" v="6518" actId="1582"/>
          <ac:spMkLst>
            <pc:docMk/>
            <pc:sldMk cId="3994408458" sldId="313"/>
            <ac:spMk id="8" creationId="{89557B8F-9592-4714-873A-631F5B390C71}"/>
          </ac:spMkLst>
        </pc:spChg>
        <pc:spChg chg="add mod">
          <ac:chgData name="Konstantin Dudnikov" userId="0cfa658a-2528-43cc-b063-55b3a0d74f95" providerId="ADAL" clId="{DB32BCCD-F004-4817-B6E0-E332E7B97A0A}" dt="2020-11-10T14:48:55.059" v="6542" actId="207"/>
          <ac:spMkLst>
            <pc:docMk/>
            <pc:sldMk cId="3994408458" sldId="313"/>
            <ac:spMk id="9" creationId="{72CCE332-2E0D-4007-899B-5074F48DC710}"/>
          </ac:spMkLst>
        </pc:spChg>
        <pc:graphicFrameChg chg="mod modGraphic">
          <ac:chgData name="Konstantin Dudnikov" userId="0cfa658a-2528-43cc-b063-55b3a0d74f95" providerId="ADAL" clId="{DB32BCCD-F004-4817-B6E0-E332E7B97A0A}" dt="2020-11-10T14:44:58.985" v="6477"/>
          <ac:graphicFrameMkLst>
            <pc:docMk/>
            <pc:sldMk cId="3994408458" sldId="313"/>
            <ac:graphicFrameMk id="17" creationId="{D4773DB6-699C-4DB2-86C9-FA382301C0F8}"/>
          </ac:graphicFrameMkLst>
        </pc:graphicFrameChg>
        <pc:cxnChg chg="add mod">
          <ac:chgData name="Konstantin Dudnikov" userId="0cfa658a-2528-43cc-b063-55b3a0d74f95" providerId="ADAL" clId="{DB32BCCD-F004-4817-B6E0-E332E7B97A0A}" dt="2020-11-10T14:49:01.838" v="6544" actId="208"/>
          <ac:cxnSpMkLst>
            <pc:docMk/>
            <pc:sldMk cId="3994408458" sldId="313"/>
            <ac:cxnSpMk id="11" creationId="{B089E1D3-2C9C-4B7B-BD25-59C7B8B07A66}"/>
          </ac:cxnSpMkLst>
        </pc:cxnChg>
      </pc:sldChg>
      <pc:sldChg chg="addSp modSp add">
        <pc:chgData name="Konstantin Dudnikov" userId="0cfa658a-2528-43cc-b063-55b3a0d74f95" providerId="ADAL" clId="{DB32BCCD-F004-4817-B6E0-E332E7B97A0A}" dt="2020-11-10T15:35:23.932" v="6586" actId="20577"/>
        <pc:sldMkLst>
          <pc:docMk/>
          <pc:sldMk cId="1505863861" sldId="314"/>
        </pc:sldMkLst>
        <pc:spChg chg="mod">
          <ac:chgData name="Konstantin Dudnikov" userId="0cfa658a-2528-43cc-b063-55b3a0d74f95" providerId="ADAL" clId="{DB32BCCD-F004-4817-B6E0-E332E7B97A0A}" dt="2020-11-10T15:35:13.885" v="6552" actId="207"/>
          <ac:spMkLst>
            <pc:docMk/>
            <pc:sldMk cId="1505863861" sldId="314"/>
            <ac:spMk id="7" creationId="{86799379-A993-44B0-A252-708A99D7DC5D}"/>
          </ac:spMkLst>
        </pc:spChg>
        <pc:spChg chg="add mod">
          <ac:chgData name="Konstantin Dudnikov" userId="0cfa658a-2528-43cc-b063-55b3a0d74f95" providerId="ADAL" clId="{DB32BCCD-F004-4817-B6E0-E332E7B97A0A}" dt="2020-11-10T15:35:23.932" v="6586" actId="20577"/>
          <ac:spMkLst>
            <pc:docMk/>
            <pc:sldMk cId="1505863861" sldId="314"/>
            <ac:spMk id="14" creationId="{46A6E86F-7F44-4A31-AE5C-87DC8CD50890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13T07:06:15.758" v="6619" actId="20577"/>
        <pc:sldMkLst>
          <pc:docMk/>
          <pc:sldMk cId="2775649624" sldId="315"/>
        </pc:sldMkLst>
        <pc:spChg chg="del">
          <ac:chgData name="Konstantin Dudnikov" userId="0cfa658a-2528-43cc-b063-55b3a0d74f95" providerId="ADAL" clId="{DB32BCCD-F004-4817-B6E0-E332E7B97A0A}" dt="2020-11-13T07:05:59.112" v="6599"/>
          <ac:spMkLst>
            <pc:docMk/>
            <pc:sldMk cId="2775649624" sldId="315"/>
            <ac:spMk id="2" creationId="{C56FAABF-4C4E-49DD-9A4F-7B4665CFA581}"/>
          </ac:spMkLst>
        </pc:spChg>
        <pc:spChg chg="del">
          <ac:chgData name="Konstantin Dudnikov" userId="0cfa658a-2528-43cc-b063-55b3a0d74f95" providerId="ADAL" clId="{DB32BCCD-F004-4817-B6E0-E332E7B97A0A}" dt="2020-11-13T07:05:59.112" v="6599"/>
          <ac:spMkLst>
            <pc:docMk/>
            <pc:sldMk cId="2775649624" sldId="315"/>
            <ac:spMk id="3" creationId="{5BE7E68C-6D7B-4A32-A607-8DDE0FCCB773}"/>
          </ac:spMkLst>
        </pc:spChg>
        <pc:spChg chg="add mod">
          <ac:chgData name="Konstantin Dudnikov" userId="0cfa658a-2528-43cc-b063-55b3a0d74f95" providerId="ADAL" clId="{DB32BCCD-F004-4817-B6E0-E332E7B97A0A}" dt="2020-11-13T07:06:15.758" v="6619" actId="20577"/>
          <ac:spMkLst>
            <pc:docMk/>
            <pc:sldMk cId="2775649624" sldId="315"/>
            <ac:spMk id="4" creationId="{98BEBE1C-3C31-43BD-B3F7-96C07146F338}"/>
          </ac:spMkLst>
        </pc:spChg>
        <pc:spChg chg="add mod">
          <ac:chgData name="Konstantin Dudnikov" userId="0cfa658a-2528-43cc-b063-55b3a0d74f95" providerId="ADAL" clId="{DB32BCCD-F004-4817-B6E0-E332E7B97A0A}" dt="2020-11-13T07:05:59.112" v="6599"/>
          <ac:spMkLst>
            <pc:docMk/>
            <pc:sldMk cId="2775649624" sldId="315"/>
            <ac:spMk id="5" creationId="{4B4AF058-AB8B-456A-A264-885E05BF9080}"/>
          </ac:spMkLst>
        </pc:spChg>
      </pc:sldChg>
      <pc:sldChg chg="modSp add">
        <pc:chgData name="Konstantin Dudnikov" userId="0cfa658a-2528-43cc-b063-55b3a0d74f95" providerId="ADAL" clId="{DB32BCCD-F004-4817-B6E0-E332E7B97A0A}" dt="2020-11-13T07:06:27.321" v="6646" actId="20577"/>
        <pc:sldMkLst>
          <pc:docMk/>
          <pc:sldMk cId="2484161160" sldId="316"/>
        </pc:sldMkLst>
        <pc:spChg chg="mod">
          <ac:chgData name="Konstantin Dudnikov" userId="0cfa658a-2528-43cc-b063-55b3a0d74f95" providerId="ADAL" clId="{DB32BCCD-F004-4817-B6E0-E332E7B97A0A}" dt="2020-11-13T07:06:27.321" v="6646" actId="20577"/>
          <ac:spMkLst>
            <pc:docMk/>
            <pc:sldMk cId="2484161160" sldId="316"/>
            <ac:spMk id="3" creationId="{99311021-6EE7-4141-9CAD-F9FDA606CC54}"/>
          </ac:spMkLst>
        </pc:spChg>
      </pc:sldChg>
      <pc:sldChg chg="modSp add">
        <pc:chgData name="Konstantin Dudnikov" userId="0cfa658a-2528-43cc-b063-55b3a0d74f95" providerId="ADAL" clId="{DB32BCCD-F004-4817-B6E0-E332E7B97A0A}" dt="2020-11-13T07:27:41.201" v="6757" actId="20577"/>
        <pc:sldMkLst>
          <pc:docMk/>
          <pc:sldMk cId="2552990052" sldId="317"/>
        </pc:sldMkLst>
        <pc:spChg chg="mod">
          <ac:chgData name="Konstantin Dudnikov" userId="0cfa658a-2528-43cc-b063-55b3a0d74f95" providerId="ADAL" clId="{DB32BCCD-F004-4817-B6E0-E332E7B97A0A}" dt="2020-11-13T07:27:41.201" v="6757" actId="20577"/>
          <ac:spMkLst>
            <pc:docMk/>
            <pc:sldMk cId="2552990052" sldId="317"/>
            <ac:spMk id="3" creationId="{F3B9B561-AD20-4288-9D22-7EEA8B82EEC9}"/>
          </ac:spMkLst>
        </pc:spChg>
      </pc:sldChg>
      <pc:sldChg chg="add">
        <pc:chgData name="Konstantin Dudnikov" userId="0cfa658a-2528-43cc-b063-55b3a0d74f95" providerId="ADAL" clId="{DB32BCCD-F004-4817-B6E0-E332E7B97A0A}" dt="2020-11-13T07:30:58.807" v="6758"/>
        <pc:sldMkLst>
          <pc:docMk/>
          <pc:sldMk cId="422330442" sldId="318"/>
        </pc:sldMkLst>
      </pc:sldChg>
      <pc:sldChg chg="addSp modSp add">
        <pc:chgData name="Konstantin Dudnikov" userId="0cfa658a-2528-43cc-b063-55b3a0d74f95" providerId="ADAL" clId="{DB32BCCD-F004-4817-B6E0-E332E7B97A0A}" dt="2020-11-13T08:33:55.697" v="7226" actId="1076"/>
        <pc:sldMkLst>
          <pc:docMk/>
          <pc:sldMk cId="4073216813" sldId="319"/>
        </pc:sldMkLst>
        <pc:spChg chg="mod">
          <ac:chgData name="Konstantin Dudnikov" userId="0cfa658a-2528-43cc-b063-55b3a0d74f95" providerId="ADAL" clId="{DB32BCCD-F004-4817-B6E0-E332E7B97A0A}" dt="2020-11-13T08:06:02.873" v="6924" actId="207"/>
          <ac:spMkLst>
            <pc:docMk/>
            <pc:sldMk cId="4073216813" sldId="319"/>
            <ac:spMk id="8" creationId="{355DC00E-11A6-4386-9BE0-89F6CBD9CBA6}"/>
          </ac:spMkLst>
        </pc:spChg>
        <pc:spChg chg="add mod">
          <ac:chgData name="Konstantin Dudnikov" userId="0cfa658a-2528-43cc-b063-55b3a0d74f95" providerId="ADAL" clId="{DB32BCCD-F004-4817-B6E0-E332E7B97A0A}" dt="2020-11-13T08:33:55.697" v="7226" actId="1076"/>
          <ac:spMkLst>
            <pc:docMk/>
            <pc:sldMk cId="4073216813" sldId="319"/>
            <ac:spMk id="10" creationId="{340956A7-AA07-4DA7-9988-45FFC675D1FD}"/>
          </ac:spMkLst>
        </pc:spChg>
        <pc:spChg chg="add mod">
          <ac:chgData name="Konstantin Dudnikov" userId="0cfa658a-2528-43cc-b063-55b3a0d74f95" providerId="ADAL" clId="{DB32BCCD-F004-4817-B6E0-E332E7B97A0A}" dt="2020-11-13T08:12:47.227" v="7021" actId="1076"/>
          <ac:spMkLst>
            <pc:docMk/>
            <pc:sldMk cId="4073216813" sldId="319"/>
            <ac:spMk id="14" creationId="{269E2C43-C8B3-4D2E-B805-8652DCDD1B20}"/>
          </ac:spMkLst>
        </pc:spChg>
        <pc:picChg chg="add mod">
          <ac:chgData name="Konstantin Dudnikov" userId="0cfa658a-2528-43cc-b063-55b3a0d74f95" providerId="ADAL" clId="{DB32BCCD-F004-4817-B6E0-E332E7B97A0A}" dt="2020-11-13T08:12:41.959" v="7020" actId="1076"/>
          <ac:picMkLst>
            <pc:docMk/>
            <pc:sldMk cId="4073216813" sldId="319"/>
            <ac:picMk id="3" creationId="{00CF5357-E769-4D42-8E4C-83C82939B9F3}"/>
          </ac:picMkLst>
        </pc:picChg>
      </pc:sldChg>
      <pc:sldChg chg="modSp add">
        <pc:chgData name="Konstantin Dudnikov" userId="0cfa658a-2528-43cc-b063-55b3a0d74f95" providerId="ADAL" clId="{DB32BCCD-F004-4817-B6E0-E332E7B97A0A}" dt="2020-11-13T09:05:12.002" v="7344" actId="20577"/>
        <pc:sldMkLst>
          <pc:docMk/>
          <pc:sldMk cId="2628468914" sldId="320"/>
        </pc:sldMkLst>
        <pc:spChg chg="mod">
          <ac:chgData name="Konstantin Dudnikov" userId="0cfa658a-2528-43cc-b063-55b3a0d74f95" providerId="ADAL" clId="{DB32BCCD-F004-4817-B6E0-E332E7B97A0A}" dt="2020-11-13T09:05:12.002" v="7344" actId="20577"/>
          <ac:spMkLst>
            <pc:docMk/>
            <pc:sldMk cId="2628468914" sldId="320"/>
            <ac:spMk id="3" creationId="{CF257F55-470A-4125-AB73-1DFE875D9CC7}"/>
          </ac:spMkLst>
        </pc:spChg>
      </pc:sldChg>
      <pc:sldChg chg="addSp delSp modSp add mod modClrScheme chgLayout">
        <pc:chgData name="Konstantin Dudnikov" userId="0cfa658a-2528-43cc-b063-55b3a0d74f95" providerId="ADAL" clId="{DB32BCCD-F004-4817-B6E0-E332E7B97A0A}" dt="2020-11-17T14:40:49.098" v="9426" actId="403"/>
        <pc:sldMkLst>
          <pc:docMk/>
          <pc:sldMk cId="2238186865" sldId="321"/>
        </pc:sldMkLst>
        <pc:spChg chg="mod">
          <ac:chgData name="Konstantin Dudnikov" userId="0cfa658a-2528-43cc-b063-55b3a0d74f95" providerId="ADAL" clId="{DB32BCCD-F004-4817-B6E0-E332E7B97A0A}" dt="2020-11-17T14:40:49.098" v="9426" actId="403"/>
          <ac:spMkLst>
            <pc:docMk/>
            <pc:sldMk cId="2238186865" sldId="321"/>
            <ac:spMk id="2" creationId="{0FC13E7C-50E1-4160-901A-FF96C42AECF6}"/>
          </ac:spMkLst>
        </pc:spChg>
        <pc:spChg chg="mod">
          <ac:chgData name="Konstantin Dudnikov" userId="0cfa658a-2528-43cc-b063-55b3a0d74f95" providerId="ADAL" clId="{DB32BCCD-F004-4817-B6E0-E332E7B97A0A}" dt="2020-11-17T09:07:13.538" v="8285" actId="26606"/>
          <ac:spMkLst>
            <pc:docMk/>
            <pc:sldMk cId="2238186865" sldId="321"/>
            <ac:spMk id="3" creationId="{C5A1FFED-D2CA-466D-A38F-834DA01D1B29}"/>
          </ac:spMkLst>
        </pc:spChg>
        <pc:spChg chg="mod ord">
          <ac:chgData name="Konstantin Dudnikov" userId="0cfa658a-2528-43cc-b063-55b3a0d74f95" providerId="ADAL" clId="{DB32BCCD-F004-4817-B6E0-E332E7B97A0A}" dt="2020-11-17T09:07:13.538" v="8285" actId="26606"/>
          <ac:spMkLst>
            <pc:docMk/>
            <pc:sldMk cId="2238186865" sldId="321"/>
            <ac:spMk id="5" creationId="{48A7BDE7-7152-464C-8135-8AF6976EB43A}"/>
          </ac:spMkLst>
        </pc:spChg>
        <pc:spChg chg="del">
          <ac:chgData name="Konstantin Dudnikov" userId="0cfa658a-2528-43cc-b063-55b3a0d74f95" providerId="ADAL" clId="{DB32BCCD-F004-4817-B6E0-E332E7B97A0A}" dt="2020-11-17T09:01:45.126" v="7894" actId="478"/>
          <ac:spMkLst>
            <pc:docMk/>
            <pc:sldMk cId="2238186865" sldId="321"/>
            <ac:spMk id="16" creationId="{46365B20-8B5A-4251-97EA-CB5017D01DF9}"/>
          </ac:spMkLst>
        </pc:spChg>
        <pc:spChg chg="del">
          <ac:chgData name="Konstantin Dudnikov" userId="0cfa658a-2528-43cc-b063-55b3a0d74f95" providerId="ADAL" clId="{DB32BCCD-F004-4817-B6E0-E332E7B97A0A}" dt="2020-11-17T09:01:45.126" v="7894" actId="478"/>
          <ac:spMkLst>
            <pc:docMk/>
            <pc:sldMk cId="2238186865" sldId="321"/>
            <ac:spMk id="17" creationId="{69255039-0F54-4603-B30D-5464E9FA7A51}"/>
          </ac:spMkLst>
        </pc:spChg>
        <pc:spChg chg="del">
          <ac:chgData name="Konstantin Dudnikov" userId="0cfa658a-2528-43cc-b063-55b3a0d74f95" providerId="ADAL" clId="{DB32BCCD-F004-4817-B6E0-E332E7B97A0A}" dt="2020-11-17T09:01:45.126" v="7894" actId="478"/>
          <ac:spMkLst>
            <pc:docMk/>
            <pc:sldMk cId="2238186865" sldId="321"/>
            <ac:spMk id="20" creationId="{B51D80CA-6024-4159-AECF-3219ADC85CA5}"/>
          </ac:spMkLst>
        </pc:spChg>
        <pc:spChg chg="del">
          <ac:chgData name="Konstantin Dudnikov" userId="0cfa658a-2528-43cc-b063-55b3a0d74f95" providerId="ADAL" clId="{DB32BCCD-F004-4817-B6E0-E332E7B97A0A}" dt="2020-11-17T09:01:45.126" v="7894" actId="478"/>
          <ac:spMkLst>
            <pc:docMk/>
            <pc:sldMk cId="2238186865" sldId="321"/>
            <ac:spMk id="22" creationId="{569BB0C8-19DB-4F45-9C86-924162EC3336}"/>
          </ac:spMkLst>
        </pc:spChg>
        <pc:spChg chg="del">
          <ac:chgData name="Konstantin Dudnikov" userId="0cfa658a-2528-43cc-b063-55b3a0d74f95" providerId="ADAL" clId="{DB32BCCD-F004-4817-B6E0-E332E7B97A0A}" dt="2020-11-17T09:01:45.126" v="7894" actId="478"/>
          <ac:spMkLst>
            <pc:docMk/>
            <pc:sldMk cId="2238186865" sldId="321"/>
            <ac:spMk id="24" creationId="{0C91B392-72E6-4C7B-BEE4-2425371FDE2B}"/>
          </ac:spMkLst>
        </pc:spChg>
        <pc:spChg chg="del">
          <ac:chgData name="Konstantin Dudnikov" userId="0cfa658a-2528-43cc-b063-55b3a0d74f95" providerId="ADAL" clId="{DB32BCCD-F004-4817-B6E0-E332E7B97A0A}" dt="2020-11-17T09:01:42.839" v="7893" actId="478"/>
          <ac:spMkLst>
            <pc:docMk/>
            <pc:sldMk cId="2238186865" sldId="321"/>
            <ac:spMk id="25" creationId="{12E9B5B2-126D-4BFC-A626-F4626BD0158A}"/>
          </ac:spMkLst>
        </pc:spChg>
        <pc:picChg chg="add mod">
          <ac:chgData name="Konstantin Dudnikov" userId="0cfa658a-2528-43cc-b063-55b3a0d74f95" providerId="ADAL" clId="{DB32BCCD-F004-4817-B6E0-E332E7B97A0A}" dt="2020-11-17T09:07:27.322" v="8286" actId="27614"/>
          <ac:picMkLst>
            <pc:docMk/>
            <pc:sldMk cId="2238186865" sldId="321"/>
            <ac:picMk id="4" creationId="{F7B0F1BB-ED22-4826-ACBD-AC30E6851D5E}"/>
          </ac:picMkLst>
        </pc:picChg>
        <pc:picChg chg="del">
          <ac:chgData name="Konstantin Dudnikov" userId="0cfa658a-2528-43cc-b063-55b3a0d74f95" providerId="ADAL" clId="{DB32BCCD-F004-4817-B6E0-E332E7B97A0A}" dt="2020-11-17T09:01:45.126" v="7894" actId="478"/>
          <ac:picMkLst>
            <pc:docMk/>
            <pc:sldMk cId="2238186865" sldId="321"/>
            <ac:picMk id="8" creationId="{19414743-4B46-42A7-B36D-FB741DCE0F49}"/>
          </ac:picMkLst>
        </pc:picChg>
        <pc:picChg chg="del">
          <ac:chgData name="Konstantin Dudnikov" userId="0cfa658a-2528-43cc-b063-55b3a0d74f95" providerId="ADAL" clId="{DB32BCCD-F004-4817-B6E0-E332E7B97A0A}" dt="2020-11-17T09:01:45.126" v="7894" actId="478"/>
          <ac:picMkLst>
            <pc:docMk/>
            <pc:sldMk cId="2238186865" sldId="321"/>
            <ac:picMk id="9" creationId="{590C8614-31E6-4A3C-8933-EA01802A415D}"/>
          </ac:picMkLst>
        </pc:picChg>
        <pc:picChg chg="del">
          <ac:chgData name="Konstantin Dudnikov" userId="0cfa658a-2528-43cc-b063-55b3a0d74f95" providerId="ADAL" clId="{DB32BCCD-F004-4817-B6E0-E332E7B97A0A}" dt="2020-11-17T09:01:45.126" v="7894" actId="478"/>
          <ac:picMkLst>
            <pc:docMk/>
            <pc:sldMk cId="2238186865" sldId="321"/>
            <ac:picMk id="10" creationId="{61FD3FA6-67A3-4311-BC6F-5B58652E9CB0}"/>
          </ac:picMkLst>
        </pc:picChg>
        <pc:picChg chg="del">
          <ac:chgData name="Konstantin Dudnikov" userId="0cfa658a-2528-43cc-b063-55b3a0d74f95" providerId="ADAL" clId="{DB32BCCD-F004-4817-B6E0-E332E7B97A0A}" dt="2020-11-17T09:01:45.126" v="7894" actId="478"/>
          <ac:picMkLst>
            <pc:docMk/>
            <pc:sldMk cId="2238186865" sldId="321"/>
            <ac:picMk id="11" creationId="{AD0F2BA8-7206-4291-97CA-DF4D88D4986C}"/>
          </ac:picMkLst>
        </pc:picChg>
        <pc:picChg chg="del">
          <ac:chgData name="Konstantin Dudnikov" userId="0cfa658a-2528-43cc-b063-55b3a0d74f95" providerId="ADAL" clId="{DB32BCCD-F004-4817-B6E0-E332E7B97A0A}" dt="2020-11-17T09:01:45.126" v="7894" actId="478"/>
          <ac:picMkLst>
            <pc:docMk/>
            <pc:sldMk cId="2238186865" sldId="321"/>
            <ac:picMk id="12" creationId="{D5F650E5-27B9-4D59-BDC0-0BB335B79D77}"/>
          </ac:picMkLst>
        </pc:picChg>
        <pc:picChg chg="del">
          <ac:chgData name="Konstantin Dudnikov" userId="0cfa658a-2528-43cc-b063-55b3a0d74f95" providerId="ADAL" clId="{DB32BCCD-F004-4817-B6E0-E332E7B97A0A}" dt="2020-11-17T09:01:45.126" v="7894" actId="478"/>
          <ac:picMkLst>
            <pc:docMk/>
            <pc:sldMk cId="2238186865" sldId="321"/>
            <ac:picMk id="15" creationId="{8AC87F6A-E827-4FCD-8E5B-2BDB6EE18242}"/>
          </ac:picMkLst>
        </pc:picChg>
        <pc:cxnChg chg="del">
          <ac:chgData name="Konstantin Dudnikov" userId="0cfa658a-2528-43cc-b063-55b3a0d74f95" providerId="ADAL" clId="{DB32BCCD-F004-4817-B6E0-E332E7B97A0A}" dt="2020-11-17T09:01:45.126" v="7894" actId="478"/>
          <ac:cxnSpMkLst>
            <pc:docMk/>
            <pc:sldMk cId="2238186865" sldId="321"/>
            <ac:cxnSpMk id="7" creationId="{646834B6-6EB8-417C-934D-2BFE96BD97B8}"/>
          </ac:cxnSpMkLst>
        </pc:cxnChg>
        <pc:cxnChg chg="del">
          <ac:chgData name="Konstantin Dudnikov" userId="0cfa658a-2528-43cc-b063-55b3a0d74f95" providerId="ADAL" clId="{DB32BCCD-F004-4817-B6E0-E332E7B97A0A}" dt="2020-11-17T09:01:45.126" v="7894" actId="478"/>
          <ac:cxnSpMkLst>
            <pc:docMk/>
            <pc:sldMk cId="2238186865" sldId="321"/>
            <ac:cxnSpMk id="13" creationId="{C4333DDC-87D4-4185-8E86-46C65A3EB70E}"/>
          </ac:cxnSpMkLst>
        </pc:cxnChg>
        <pc:cxnChg chg="del">
          <ac:chgData name="Konstantin Dudnikov" userId="0cfa658a-2528-43cc-b063-55b3a0d74f95" providerId="ADAL" clId="{DB32BCCD-F004-4817-B6E0-E332E7B97A0A}" dt="2020-11-17T09:01:45.126" v="7894" actId="478"/>
          <ac:cxnSpMkLst>
            <pc:docMk/>
            <pc:sldMk cId="2238186865" sldId="321"/>
            <ac:cxnSpMk id="14" creationId="{41AB5F2A-183B-4E9D-AE2C-03AE30EFBD7D}"/>
          </ac:cxnSpMkLst>
        </pc:cxnChg>
        <pc:cxnChg chg="del">
          <ac:chgData name="Konstantin Dudnikov" userId="0cfa658a-2528-43cc-b063-55b3a0d74f95" providerId="ADAL" clId="{DB32BCCD-F004-4817-B6E0-E332E7B97A0A}" dt="2020-11-17T09:01:45.126" v="7894" actId="478"/>
          <ac:cxnSpMkLst>
            <pc:docMk/>
            <pc:sldMk cId="2238186865" sldId="321"/>
            <ac:cxnSpMk id="18" creationId="{6DAE01D1-BABB-493D-BA80-08CCE56935D5}"/>
          </ac:cxnSpMkLst>
        </pc:cxnChg>
        <pc:cxnChg chg="del">
          <ac:chgData name="Konstantin Dudnikov" userId="0cfa658a-2528-43cc-b063-55b3a0d74f95" providerId="ADAL" clId="{DB32BCCD-F004-4817-B6E0-E332E7B97A0A}" dt="2020-11-17T09:01:45.126" v="7894" actId="478"/>
          <ac:cxnSpMkLst>
            <pc:docMk/>
            <pc:sldMk cId="2238186865" sldId="321"/>
            <ac:cxnSpMk id="19" creationId="{659548E5-66C8-4D3B-AF63-E7B0FE928166}"/>
          </ac:cxnSpMkLst>
        </pc:cxnChg>
        <pc:cxnChg chg="del">
          <ac:chgData name="Konstantin Dudnikov" userId="0cfa658a-2528-43cc-b063-55b3a0d74f95" providerId="ADAL" clId="{DB32BCCD-F004-4817-B6E0-E332E7B97A0A}" dt="2020-11-17T09:01:45.126" v="7894" actId="478"/>
          <ac:cxnSpMkLst>
            <pc:docMk/>
            <pc:sldMk cId="2238186865" sldId="321"/>
            <ac:cxnSpMk id="21" creationId="{86C82346-122D-4A25-BD43-E80150E44CB0}"/>
          </ac:cxnSpMkLst>
        </pc:cxnChg>
        <pc:cxnChg chg="del">
          <ac:chgData name="Konstantin Dudnikov" userId="0cfa658a-2528-43cc-b063-55b3a0d74f95" providerId="ADAL" clId="{DB32BCCD-F004-4817-B6E0-E332E7B97A0A}" dt="2020-11-17T09:01:45.126" v="7894" actId="478"/>
          <ac:cxnSpMkLst>
            <pc:docMk/>
            <pc:sldMk cId="2238186865" sldId="321"/>
            <ac:cxnSpMk id="23" creationId="{04712474-FBEE-40CA-B859-A83BF8CD6E49}"/>
          </ac:cxnSpMkLst>
        </pc:cxnChg>
      </pc:sldChg>
      <pc:sldChg chg="addSp delSp modSp add">
        <pc:chgData name="Konstantin Dudnikov" userId="0cfa658a-2528-43cc-b063-55b3a0d74f95" providerId="ADAL" clId="{DB32BCCD-F004-4817-B6E0-E332E7B97A0A}" dt="2020-11-17T14:50:38.503" v="9555" actId="20577"/>
        <pc:sldMkLst>
          <pc:docMk/>
          <pc:sldMk cId="3705573456" sldId="322"/>
        </pc:sldMkLst>
        <pc:spChg chg="add del">
          <ac:chgData name="Konstantin Dudnikov" userId="0cfa658a-2528-43cc-b063-55b3a0d74f95" providerId="ADAL" clId="{DB32BCCD-F004-4817-B6E0-E332E7B97A0A}" dt="2020-11-17T14:43:35.776" v="9484"/>
          <ac:spMkLst>
            <pc:docMk/>
            <pc:sldMk cId="3705573456" sldId="322"/>
            <ac:spMk id="5" creationId="{A2E93C3A-F3CD-41A5-B5ED-2B2FC1680B64}"/>
          </ac:spMkLst>
        </pc:spChg>
        <pc:spChg chg="mod">
          <ac:chgData name="Konstantin Dudnikov" userId="0cfa658a-2528-43cc-b063-55b3a0d74f95" providerId="ADAL" clId="{DB32BCCD-F004-4817-B6E0-E332E7B97A0A}" dt="2020-11-17T14:50:38.503" v="9555" actId="20577"/>
          <ac:spMkLst>
            <pc:docMk/>
            <pc:sldMk cId="3705573456" sldId="322"/>
            <ac:spMk id="12" creationId="{6854062F-FF53-47A7-BD89-9FA4D188958C}"/>
          </ac:spMkLst>
        </pc:spChg>
        <pc:picChg chg="del">
          <ac:chgData name="Konstantin Dudnikov" userId="0cfa658a-2528-43cc-b063-55b3a0d74f95" providerId="ADAL" clId="{DB32BCCD-F004-4817-B6E0-E332E7B97A0A}" dt="2020-11-17T14:38:57.011" v="9410" actId="478"/>
          <ac:picMkLst>
            <pc:docMk/>
            <pc:sldMk cId="3705573456" sldId="322"/>
            <ac:picMk id="4" creationId="{860F26B0-9EE6-463A-A4D2-292EF841D124}"/>
          </ac:picMkLst>
        </pc:picChg>
        <pc:picChg chg="add mod">
          <ac:chgData name="Konstantin Dudnikov" userId="0cfa658a-2528-43cc-b063-55b3a0d74f95" providerId="ADAL" clId="{DB32BCCD-F004-4817-B6E0-E332E7B97A0A}" dt="2020-11-17T14:38:59.998" v="9412" actId="1076"/>
          <ac:picMkLst>
            <pc:docMk/>
            <pc:sldMk cId="3705573456" sldId="322"/>
            <ac:picMk id="6" creationId="{1364817D-35BA-4F6D-9CD9-52651E30B0B4}"/>
          </ac:picMkLst>
        </pc:picChg>
      </pc:sldChg>
      <pc:sldChg chg="addSp delSp modSp add">
        <pc:chgData name="Konstantin Dudnikov" userId="0cfa658a-2528-43cc-b063-55b3a0d74f95" providerId="ADAL" clId="{DB32BCCD-F004-4817-B6E0-E332E7B97A0A}" dt="2020-11-18T07:08:14.547" v="9695" actId="20577"/>
        <pc:sldMkLst>
          <pc:docMk/>
          <pc:sldMk cId="961110550" sldId="323"/>
        </pc:sldMkLst>
        <pc:spChg chg="mod">
          <ac:chgData name="Konstantin Dudnikov" userId="0cfa658a-2528-43cc-b063-55b3a0d74f95" providerId="ADAL" clId="{DB32BCCD-F004-4817-B6E0-E332E7B97A0A}" dt="2020-11-18T07:08:14.547" v="9695" actId="20577"/>
          <ac:spMkLst>
            <pc:docMk/>
            <pc:sldMk cId="961110550" sldId="323"/>
            <ac:spMk id="12" creationId="{6854062F-FF53-47A7-BD89-9FA4D188958C}"/>
          </ac:spMkLst>
        </pc:spChg>
        <pc:picChg chg="add mod">
          <ac:chgData name="Konstantin Dudnikov" userId="0cfa658a-2528-43cc-b063-55b3a0d74f95" providerId="ADAL" clId="{DB32BCCD-F004-4817-B6E0-E332E7B97A0A}" dt="2020-11-17T14:46:15.453" v="9511" actId="14100"/>
          <ac:picMkLst>
            <pc:docMk/>
            <pc:sldMk cId="961110550" sldId="323"/>
            <ac:picMk id="4" creationId="{5ACF6642-5DF4-43DD-9B01-742E23898D39}"/>
          </ac:picMkLst>
        </pc:picChg>
        <pc:picChg chg="add mod">
          <ac:chgData name="Konstantin Dudnikov" userId="0cfa658a-2528-43cc-b063-55b3a0d74f95" providerId="ADAL" clId="{DB32BCCD-F004-4817-B6E0-E332E7B97A0A}" dt="2020-11-17T14:48:08.833" v="9516" actId="1076"/>
          <ac:picMkLst>
            <pc:docMk/>
            <pc:sldMk cId="961110550" sldId="323"/>
            <ac:picMk id="5" creationId="{76E5E7AB-D08C-402A-8307-70ACF64AECA0}"/>
          </ac:picMkLst>
        </pc:picChg>
        <pc:picChg chg="del">
          <ac:chgData name="Konstantin Dudnikov" userId="0cfa658a-2528-43cc-b063-55b3a0d74f95" providerId="ADAL" clId="{DB32BCCD-F004-4817-B6E0-E332E7B97A0A}" dt="2020-11-17T14:44:04.983" v="9505" actId="478"/>
          <ac:picMkLst>
            <pc:docMk/>
            <pc:sldMk cId="961110550" sldId="323"/>
            <ac:picMk id="6" creationId="{1364817D-35BA-4F6D-9CD9-52651E30B0B4}"/>
          </ac:picMkLst>
        </pc:picChg>
      </pc:sldChg>
      <pc:sldChg chg="addSp modSp add">
        <pc:chgData name="Konstantin Dudnikov" userId="0cfa658a-2528-43cc-b063-55b3a0d74f95" providerId="ADAL" clId="{DB32BCCD-F004-4817-B6E0-E332E7B97A0A}" dt="2020-11-18T07:50:40.680" v="10475" actId="179"/>
        <pc:sldMkLst>
          <pc:docMk/>
          <pc:sldMk cId="1157263672" sldId="324"/>
        </pc:sldMkLst>
        <pc:spChg chg="mod">
          <ac:chgData name="Konstantin Dudnikov" userId="0cfa658a-2528-43cc-b063-55b3a0d74f95" providerId="ADAL" clId="{DB32BCCD-F004-4817-B6E0-E332E7B97A0A}" dt="2020-11-17T15:22:36.169" v="9674" actId="20577"/>
          <ac:spMkLst>
            <pc:docMk/>
            <pc:sldMk cId="1157263672" sldId="324"/>
            <ac:spMk id="2" creationId="{F364BFD1-B222-4148-947A-6EBEFF542434}"/>
          </ac:spMkLst>
        </pc:spChg>
        <pc:spChg chg="add mod">
          <ac:chgData name="Konstantin Dudnikov" userId="0cfa658a-2528-43cc-b063-55b3a0d74f95" providerId="ADAL" clId="{DB32BCCD-F004-4817-B6E0-E332E7B97A0A}" dt="2020-11-17T15:22:49.476" v="9689" actId="20577"/>
          <ac:spMkLst>
            <pc:docMk/>
            <pc:sldMk cId="1157263672" sldId="324"/>
            <ac:spMk id="3" creationId="{8760EC4D-ED8F-4333-B8FB-ACE20991BF32}"/>
          </ac:spMkLst>
        </pc:spChg>
        <pc:spChg chg="add mod">
          <ac:chgData name="Konstantin Dudnikov" userId="0cfa658a-2528-43cc-b063-55b3a0d74f95" providerId="ADAL" clId="{DB32BCCD-F004-4817-B6E0-E332E7B97A0A}" dt="2020-11-18T07:50:40.680" v="10475" actId="179"/>
          <ac:spMkLst>
            <pc:docMk/>
            <pc:sldMk cId="1157263672" sldId="324"/>
            <ac:spMk id="4" creationId="{EF41670E-609B-4D31-82F9-3213053237BF}"/>
          </ac:spMkLst>
        </pc:spChg>
        <pc:spChg chg="add mod">
          <ac:chgData name="Konstantin Dudnikov" userId="0cfa658a-2528-43cc-b063-55b3a0d74f95" providerId="ADAL" clId="{DB32BCCD-F004-4817-B6E0-E332E7B97A0A}" dt="2020-11-18T07:36:35.106" v="9922" actId="1076"/>
          <ac:spMkLst>
            <pc:docMk/>
            <pc:sldMk cId="1157263672" sldId="324"/>
            <ac:spMk id="5" creationId="{40F30091-FDD5-439C-8BE4-9DD12F009676}"/>
          </ac:spMkLst>
        </pc:spChg>
        <pc:spChg chg="add mod">
          <ac:chgData name="Konstantin Dudnikov" userId="0cfa658a-2528-43cc-b063-55b3a0d74f95" providerId="ADAL" clId="{DB32BCCD-F004-4817-B6E0-E332E7B97A0A}" dt="2020-11-18T07:49:56.706" v="10472" actId="1076"/>
          <ac:spMkLst>
            <pc:docMk/>
            <pc:sldMk cId="1157263672" sldId="324"/>
            <ac:spMk id="6" creationId="{2AF6E841-6539-499F-8CD6-ADF2C7FD5FCE}"/>
          </ac:spMkLst>
        </pc:spChg>
        <pc:spChg chg="add mod">
          <ac:chgData name="Konstantin Dudnikov" userId="0cfa658a-2528-43cc-b063-55b3a0d74f95" providerId="ADAL" clId="{DB32BCCD-F004-4817-B6E0-E332E7B97A0A}" dt="2020-11-18T07:36:44.991" v="9938" actId="20577"/>
          <ac:spMkLst>
            <pc:docMk/>
            <pc:sldMk cId="1157263672" sldId="324"/>
            <ac:spMk id="8" creationId="{67580165-1F26-4AB0-ADAB-3D6336A2CCA2}"/>
          </ac:spMkLst>
        </pc:spChg>
        <pc:picChg chg="add mod">
          <ac:chgData name="Konstantin Dudnikov" userId="0cfa658a-2528-43cc-b063-55b3a0d74f95" providerId="ADAL" clId="{DB32BCCD-F004-4817-B6E0-E332E7B97A0A}" dt="2020-11-18T07:36:05.602" v="9871" actId="1076"/>
          <ac:picMkLst>
            <pc:docMk/>
            <pc:sldMk cId="1157263672" sldId="324"/>
            <ac:picMk id="1026" creationId="{4CBDE42B-E8AE-4A7B-9568-7D84509C0484}"/>
          </ac:picMkLst>
        </pc:picChg>
        <pc:picChg chg="add mod">
          <ac:chgData name="Konstantin Dudnikov" userId="0cfa658a-2528-43cc-b063-55b3a0d74f95" providerId="ADAL" clId="{DB32BCCD-F004-4817-B6E0-E332E7B97A0A}" dt="2020-11-18T07:36:07.634" v="9872" actId="1076"/>
          <ac:picMkLst>
            <pc:docMk/>
            <pc:sldMk cId="1157263672" sldId="324"/>
            <ac:picMk id="1028" creationId="{7D6D6C2B-901F-453D-B426-7D976F6CE810}"/>
          </ac:picMkLst>
        </pc:picChg>
      </pc:sldChg>
      <pc:sldChg chg="addSp modSp add ord">
        <pc:chgData name="Konstantin Dudnikov" userId="0cfa658a-2528-43cc-b063-55b3a0d74f95" providerId="ADAL" clId="{DB32BCCD-F004-4817-B6E0-E332E7B97A0A}" dt="2020-11-18T08:32:59.427" v="11450" actId="948"/>
        <pc:sldMkLst>
          <pc:docMk/>
          <pc:sldMk cId="3116239661" sldId="325"/>
        </pc:sldMkLst>
        <pc:spChg chg="add mod">
          <ac:chgData name="Konstantin Dudnikov" userId="0cfa658a-2528-43cc-b063-55b3a0d74f95" providerId="ADAL" clId="{DB32BCCD-F004-4817-B6E0-E332E7B97A0A}" dt="2020-11-18T08:30:00.293" v="11350" actId="1076"/>
          <ac:spMkLst>
            <pc:docMk/>
            <pc:sldMk cId="3116239661" sldId="325"/>
            <ac:spMk id="3" creationId="{9B217CB7-12B5-49AA-8D3B-0677ED71576E}"/>
          </ac:spMkLst>
        </pc:spChg>
        <pc:spChg chg="add mod">
          <ac:chgData name="Konstantin Dudnikov" userId="0cfa658a-2528-43cc-b063-55b3a0d74f95" providerId="ADAL" clId="{DB32BCCD-F004-4817-B6E0-E332E7B97A0A}" dt="2020-11-18T08:30:00.293" v="11350" actId="1076"/>
          <ac:spMkLst>
            <pc:docMk/>
            <pc:sldMk cId="3116239661" sldId="325"/>
            <ac:spMk id="4" creationId="{39E1CFC2-C495-4F95-8F8B-8483000FE0EC}"/>
          </ac:spMkLst>
        </pc:spChg>
        <pc:spChg chg="add mod">
          <ac:chgData name="Konstantin Dudnikov" userId="0cfa658a-2528-43cc-b063-55b3a0d74f95" providerId="ADAL" clId="{DB32BCCD-F004-4817-B6E0-E332E7B97A0A}" dt="2020-11-18T08:32:59.427" v="11450" actId="948"/>
          <ac:spMkLst>
            <pc:docMk/>
            <pc:sldMk cId="3116239661" sldId="325"/>
            <ac:spMk id="6" creationId="{543C8E7D-F570-472E-950A-C0A37DBD7416}"/>
          </ac:spMkLst>
        </pc:spChg>
        <pc:picChg chg="add mod">
          <ac:chgData name="Konstantin Dudnikov" userId="0cfa658a-2528-43cc-b063-55b3a0d74f95" providerId="ADAL" clId="{DB32BCCD-F004-4817-B6E0-E332E7B97A0A}" dt="2020-11-18T08:30:00.293" v="11350" actId="1076"/>
          <ac:picMkLst>
            <pc:docMk/>
            <pc:sldMk cId="3116239661" sldId="325"/>
            <ac:picMk id="5" creationId="{35FEA116-E5DD-4C25-998F-FF880D4848EF}"/>
          </ac:picMkLst>
        </pc:picChg>
      </pc:sldChg>
      <pc:sldChg chg="addSp delSp modSp add modTransition modAnim">
        <pc:chgData name="Konstantin Dudnikov" userId="0cfa658a-2528-43cc-b063-55b3a0d74f95" providerId="ADAL" clId="{DB32BCCD-F004-4817-B6E0-E332E7B97A0A}" dt="2020-11-20T12:59:04.330" v="12374"/>
        <pc:sldMkLst>
          <pc:docMk/>
          <pc:sldMk cId="2681483844" sldId="326"/>
        </pc:sldMkLst>
        <pc:spChg chg="mod">
          <ac:chgData name="Konstantin Dudnikov" userId="0cfa658a-2528-43cc-b063-55b3a0d74f95" providerId="ADAL" clId="{DB32BCCD-F004-4817-B6E0-E332E7B97A0A}" dt="2020-11-17T15:04:58.500" v="9610" actId="20577"/>
          <ac:spMkLst>
            <pc:docMk/>
            <pc:sldMk cId="2681483844" sldId="326"/>
            <ac:spMk id="2" creationId="{F364BFD1-B222-4148-947A-6EBEFF542434}"/>
          </ac:spMkLst>
        </pc:spChg>
        <pc:spChg chg="add del mod">
          <ac:chgData name="Konstantin Dudnikov" userId="0cfa658a-2528-43cc-b063-55b3a0d74f95" providerId="ADAL" clId="{DB32BCCD-F004-4817-B6E0-E332E7B97A0A}" dt="2020-11-17T15:13:04.414" v="9615" actId="478"/>
          <ac:spMkLst>
            <pc:docMk/>
            <pc:sldMk cId="2681483844" sldId="326"/>
            <ac:spMk id="3" creationId="{F382CCB4-CC1E-4DB2-99D1-066B875E2862}"/>
          </ac:spMkLst>
        </pc:spChg>
        <pc:picChg chg="add mod">
          <ac:chgData name="Konstantin Dudnikov" userId="0cfa658a-2528-43cc-b063-55b3a0d74f95" providerId="ADAL" clId="{DB32BCCD-F004-4817-B6E0-E332E7B97A0A}" dt="2020-11-17T15:13:21.794" v="9617" actId="1076"/>
          <ac:picMkLst>
            <pc:docMk/>
            <pc:sldMk cId="2681483844" sldId="326"/>
            <ac:picMk id="4" creationId="{4725EE6C-6954-479C-B42D-75627B1F34A2}"/>
          </ac:picMkLst>
        </pc:picChg>
      </pc:sldChg>
      <pc:sldChg chg="addSp delSp modSp add ord delAnim">
        <pc:chgData name="Konstantin Dudnikov" userId="0cfa658a-2528-43cc-b063-55b3a0d74f95" providerId="ADAL" clId="{DB32BCCD-F004-4817-B6E0-E332E7B97A0A}" dt="2020-11-20T12:03:15.722" v="12239" actId="207"/>
        <pc:sldMkLst>
          <pc:docMk/>
          <pc:sldMk cId="1047667100" sldId="327"/>
        </pc:sldMkLst>
        <pc:spChg chg="add mod">
          <ac:chgData name="Konstantin Dudnikov" userId="0cfa658a-2528-43cc-b063-55b3a0d74f95" providerId="ADAL" clId="{DB32BCCD-F004-4817-B6E0-E332E7B97A0A}" dt="2020-11-20T12:03:15.722" v="12239" actId="207"/>
          <ac:spMkLst>
            <pc:docMk/>
            <pc:sldMk cId="1047667100" sldId="327"/>
            <ac:spMk id="3" creationId="{CCA7E6E4-5099-46A6-8135-77C07A852910}"/>
          </ac:spMkLst>
        </pc:spChg>
        <pc:spChg chg="add mod">
          <ac:chgData name="Konstantin Dudnikov" userId="0cfa658a-2528-43cc-b063-55b3a0d74f95" providerId="ADAL" clId="{DB32BCCD-F004-4817-B6E0-E332E7B97A0A}" dt="2020-11-19T11:41:16.708" v="11700" actId="20577"/>
          <ac:spMkLst>
            <pc:docMk/>
            <pc:sldMk cId="1047667100" sldId="327"/>
            <ac:spMk id="4" creationId="{6C969352-C247-46C4-9E2D-3011B6E5A5D9}"/>
          </ac:spMkLst>
        </pc:spChg>
        <pc:picChg chg="del">
          <ac:chgData name="Konstantin Dudnikov" userId="0cfa658a-2528-43cc-b063-55b3a0d74f95" providerId="ADAL" clId="{DB32BCCD-F004-4817-B6E0-E332E7B97A0A}" dt="2020-11-17T15:18:08.283" v="9619" actId="478"/>
          <ac:picMkLst>
            <pc:docMk/>
            <pc:sldMk cId="1047667100" sldId="327"/>
            <ac:picMk id="4" creationId="{4725EE6C-6954-479C-B42D-75627B1F34A2}"/>
          </ac:picMkLst>
        </pc:picChg>
      </pc:sldChg>
      <pc:sldChg chg="modSp add">
        <pc:chgData name="Konstantin Dudnikov" userId="0cfa658a-2528-43cc-b063-55b3a0d74f95" providerId="ADAL" clId="{DB32BCCD-F004-4817-B6E0-E332E7B97A0A}" dt="2020-11-18T08:34:11.250" v="11476" actId="20577"/>
        <pc:sldMkLst>
          <pc:docMk/>
          <pc:sldMk cId="1890162981" sldId="328"/>
        </pc:sldMkLst>
        <pc:spChg chg="mod">
          <ac:chgData name="Konstantin Dudnikov" userId="0cfa658a-2528-43cc-b063-55b3a0d74f95" providerId="ADAL" clId="{DB32BCCD-F004-4817-B6E0-E332E7B97A0A}" dt="2020-11-18T08:34:11.250" v="11476" actId="20577"/>
          <ac:spMkLst>
            <pc:docMk/>
            <pc:sldMk cId="1890162981" sldId="328"/>
            <ac:spMk id="3" creationId="{393C5847-3E05-494A-9B63-4867E21C9F32}"/>
          </ac:spMkLst>
        </pc:spChg>
      </pc:sldChg>
      <pc:sldChg chg="add del">
        <pc:chgData name="Konstantin Dudnikov" userId="0cfa658a-2528-43cc-b063-55b3a0d74f95" providerId="ADAL" clId="{DB32BCCD-F004-4817-B6E0-E332E7B97A0A}" dt="2020-11-19T11:37:26.992" v="11535"/>
        <pc:sldMkLst>
          <pc:docMk/>
          <pc:sldMk cId="1850994052" sldId="329"/>
        </pc:sldMkLst>
      </pc:sldChg>
      <pc:sldChg chg="addSp modSp add">
        <pc:chgData name="Konstantin Dudnikov" userId="0cfa658a-2528-43cc-b063-55b3a0d74f95" providerId="ADAL" clId="{DB32BCCD-F004-4817-B6E0-E332E7B97A0A}" dt="2020-11-19T11:38:53.757" v="11605" actId="1076"/>
        <pc:sldMkLst>
          <pc:docMk/>
          <pc:sldMk cId="2920453164" sldId="329"/>
        </pc:sldMkLst>
        <pc:spChg chg="add mod">
          <ac:chgData name="Konstantin Dudnikov" userId="0cfa658a-2528-43cc-b063-55b3a0d74f95" providerId="ADAL" clId="{DB32BCCD-F004-4817-B6E0-E332E7B97A0A}" dt="2020-11-19T11:38:53.757" v="11605" actId="1076"/>
          <ac:spMkLst>
            <pc:docMk/>
            <pc:sldMk cId="2920453164" sldId="329"/>
            <ac:spMk id="5" creationId="{B80B96A6-D57F-4B3F-BDA9-E5834D5E1E1C}"/>
          </ac:spMkLst>
        </pc:spChg>
        <pc:picChg chg="add mod">
          <ac:chgData name="Konstantin Dudnikov" userId="0cfa658a-2528-43cc-b063-55b3a0d74f95" providerId="ADAL" clId="{DB32BCCD-F004-4817-B6E0-E332E7B97A0A}" dt="2020-11-19T11:37:47.817" v="11543" actId="1076"/>
          <ac:picMkLst>
            <pc:docMk/>
            <pc:sldMk cId="2920453164" sldId="329"/>
            <ac:picMk id="4" creationId="{57C210EA-76BD-4761-BDF3-DDDEA8BCBF19}"/>
          </ac:picMkLst>
        </pc:picChg>
      </pc:sldChg>
      <pc:sldChg chg="addSp delSp modSp add del modTransition">
        <pc:chgData name="Konstantin Dudnikov" userId="0cfa658a-2528-43cc-b063-55b3a0d74f95" providerId="ADAL" clId="{DB32BCCD-F004-4817-B6E0-E332E7B97A0A}" dt="2020-11-10T14:34:13.037" v="6207" actId="2696"/>
        <pc:sldMkLst>
          <pc:docMk/>
          <pc:sldMk cId="2911703083" sldId="1480"/>
        </pc:sldMkLst>
        <pc:spChg chg="del mod">
          <ac:chgData name="Konstantin Dudnikov" userId="0cfa658a-2528-43cc-b063-55b3a0d74f95" providerId="ADAL" clId="{DB32BCCD-F004-4817-B6E0-E332E7B97A0A}" dt="2020-11-10T14:27:10.789" v="6131" actId="478"/>
          <ac:spMkLst>
            <pc:docMk/>
            <pc:sldMk cId="2911703083" sldId="1480"/>
            <ac:spMk id="2" creationId="{5B51F83D-4ADE-4C63-BD39-AF48CF5AC0D9}"/>
          </ac:spMkLst>
        </pc:spChg>
        <pc:spChg chg="add mod">
          <ac:chgData name="Konstantin Dudnikov" userId="0cfa658a-2528-43cc-b063-55b3a0d74f95" providerId="ADAL" clId="{DB32BCCD-F004-4817-B6E0-E332E7B97A0A}" dt="2020-11-10T14:27:31.399" v="6161" actId="20577"/>
          <ac:spMkLst>
            <pc:docMk/>
            <pc:sldMk cId="2911703083" sldId="1480"/>
            <ac:spMk id="3" creationId="{16091D47-6E6B-46BE-A5F6-7C6C15A7ED9B}"/>
          </ac:spMkLst>
        </pc:spChg>
        <pc:spChg chg="del">
          <ac:chgData name="Konstantin Dudnikov" userId="0cfa658a-2528-43cc-b063-55b3a0d74f95" providerId="ADAL" clId="{DB32BCCD-F004-4817-B6E0-E332E7B97A0A}" dt="2020-11-10T14:27:17.449" v="6133" actId="478"/>
          <ac:spMkLst>
            <pc:docMk/>
            <pc:sldMk cId="2911703083" sldId="1480"/>
            <ac:spMk id="4" creationId="{B2CA2A73-64A9-4B5A-BD11-A41997DE6B98}"/>
          </ac:spMkLst>
        </pc:spChg>
        <pc:spChg chg="add mod">
          <ac:chgData name="Konstantin Dudnikov" userId="0cfa658a-2528-43cc-b063-55b3a0d74f95" providerId="ADAL" clId="{DB32BCCD-F004-4817-B6E0-E332E7B97A0A}" dt="2020-11-10T14:27:36.586" v="6189" actId="20577"/>
          <ac:spMkLst>
            <pc:docMk/>
            <pc:sldMk cId="2911703083" sldId="1480"/>
            <ac:spMk id="5" creationId="{3D9EDE5D-6210-4E3D-AB49-7E7BC6D06974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9" creationId="{9F686BCD-747D-4A8E-8FAE-F79FADF3A31C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10" creationId="{06D9069C-C964-4047-8CBF-634432BBCBFE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15" creationId="{3B55BAB0-C4E0-4073-B128-882EE208461A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16" creationId="{A3E06A3F-B06B-44AF-8DA2-9E65082E2E9B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21" creationId="{796221C8-C7E9-4B61-AE9F-0DEC49124576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28" creationId="{D45E70DE-F87E-4C1E-9817-0562D4E0ED3A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33" creationId="{4262AD84-1EB7-4908-85DC-D0763E28B887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36" creationId="{3453DB1D-3D3A-4F42-B6E8-458CC3E242A7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57" creationId="{93B830F7-B03A-4D1C-B9A2-C8F4755430A4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58" creationId="{86D88011-98E2-4C05-9888-6AC7B7F37359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59" creationId="{D80C810B-3B0E-4948-A516-DCB0AA1F9E61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60" creationId="{F17F4A86-7EFF-4153-943B-F3EAB0203EA5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62" creationId="{FFB22127-6302-4148-A961-B06C6BA68EDC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66" creationId="{77C0B8F2-C90B-467B-B5F9-3C04D75166EB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68" creationId="{23660B0E-E5B2-41B6-B134-C054F61E32EC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82" creationId="{1B498786-DA2A-4498-A848-06DAE86875C9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83" creationId="{1A4CA12C-5EEE-4C46-9B8D-98E8DCB41CD9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84" creationId="{ECFACE18-DC47-4172-B01E-BE1A457092B8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85" creationId="{67FE7889-A22F-424F-9A33-0A6FF4D0D938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89" creationId="{654043A1-C0EB-4D82-ACE4-A9BE179157F2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90" creationId="{54452C85-6961-487F-9614-78D87BCFF127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91" creationId="{90C1BC57-516D-471F-9FAF-6F48A493B338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94" creationId="{A5FAB7CB-ABDA-48B2-B617-1349A48E6136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1" creationId="{6C7919BD-7FBD-4550-B9D0-2C725DA3810B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2" creationId="{8C029959-DDCA-4984-8722-18C69DF1778F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3" creationId="{50703AC3-9821-4EF3-A102-3AF6026B04D4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4" creationId="{74CBA952-2B5F-4657-B9B8-2D56D69BC520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5" creationId="{7AF24B94-9B60-4F66-BDA6-5759D870664F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6" creationId="{9B2A7F3E-F950-4BE9-BD43-0522F04658B0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7" creationId="{644F59FE-26C1-487F-A70B-FAB75EFA3719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8" creationId="{9E50DED7-52C1-4397-9670-F649DD89C636}"/>
          </ac:spMkLst>
        </pc:spChg>
        <pc:picChg chg="mod">
          <ac:chgData name="Konstantin Dudnikov" userId="0cfa658a-2528-43cc-b063-55b3a0d74f95" providerId="ADAL" clId="{DB32BCCD-F004-4817-B6E0-E332E7B97A0A}" dt="2020-11-10T14:29:45.246" v="6206" actId="1076"/>
          <ac:picMkLst>
            <pc:docMk/>
            <pc:sldMk cId="2911703083" sldId="1480"/>
            <ac:picMk id="7" creationId="{6CC192FB-4F2C-4274-9212-1525685A7CE0}"/>
          </ac:picMkLst>
        </pc:picChg>
        <pc:picChg chg="mod">
          <ac:chgData name="Konstantin Dudnikov" userId="0cfa658a-2528-43cc-b063-55b3a0d74f95" providerId="ADAL" clId="{DB32BCCD-F004-4817-B6E0-E332E7B97A0A}" dt="2020-11-10T14:29:45.246" v="6206" actId="1076"/>
          <ac:picMkLst>
            <pc:docMk/>
            <pc:sldMk cId="2911703083" sldId="1480"/>
            <ac:picMk id="8" creationId="{BCAD2D9D-18A2-4C5C-A95D-870B17F661D5}"/>
          </ac:picMkLst>
        </pc:picChg>
        <pc:picChg chg="mod">
          <ac:chgData name="Konstantin Dudnikov" userId="0cfa658a-2528-43cc-b063-55b3a0d74f95" providerId="ADAL" clId="{DB32BCCD-F004-4817-B6E0-E332E7B97A0A}" dt="2020-11-10T14:29:45.246" v="6206" actId="1076"/>
          <ac:picMkLst>
            <pc:docMk/>
            <pc:sldMk cId="2911703083" sldId="1480"/>
            <ac:picMk id="64" creationId="{71EC9FE3-63CF-4560-A71B-6D3563DB937E}"/>
          </ac:picMkLst>
        </pc:picChg>
        <pc:picChg chg="mod">
          <ac:chgData name="Konstantin Dudnikov" userId="0cfa658a-2528-43cc-b063-55b3a0d74f95" providerId="ADAL" clId="{DB32BCCD-F004-4817-B6E0-E332E7B97A0A}" dt="2020-11-10T14:29:45.246" v="6206" actId="1076"/>
          <ac:picMkLst>
            <pc:docMk/>
            <pc:sldMk cId="2911703083" sldId="1480"/>
            <ac:picMk id="92" creationId="{16821477-0F21-43D6-BD01-A3F02CDE296F}"/>
          </ac:picMkLst>
        </pc:pic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6" creationId="{5D69F8DE-FB55-4EED-8357-95096AE3D17D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12" creationId="{15DBC37D-F86F-40AF-8BBF-AB298CC451E3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14" creationId="{86C66007-BEFA-4AE1-8C03-1353872D9907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18" creationId="{278D5209-991C-4E9D-8E9B-4E089BBB4D30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23" creationId="{5B7B3AF7-7726-46E0-98EC-887B80B96B6F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26" creationId="{D17EA07A-40A7-48D7-81A7-E44D244F227F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29" creationId="{975B9A75-75E4-4015-988B-CAFF120810B2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35" creationId="{D243D6CB-0C39-46B6-9862-72520D3F136F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39" creationId="{1A549AA6-C50B-46A5-A5C9-AE7BF2A6A475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41" creationId="{734EE71D-9B48-4686-ACB8-6DA0BA50F0E5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52" creationId="{AE93C0C4-7D70-41ED-9301-30D5AF7C0BCF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61" creationId="{2277FC36-E83B-4196-A3D4-B4E183B1EDDB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63" creationId="{23E910A3-0B7B-428B-8607-4001D09D1C23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70" creationId="{A32C296B-7BAD-47CD-9BC9-794E5BF9BE08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74" creationId="{B47FD1CA-9B60-4B6B-81B2-E6CBBB64E1AA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95" creationId="{6CED3AFA-9F78-4C6A-84DD-2FD7E317D908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96" creationId="{D88F4E54-33AD-4A1D-96D6-10E87DD9F29A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109" creationId="{2D049BBB-CBA3-4F7A-989F-118158CA8D9E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110" creationId="{AD6567D8-DBD0-4373-8CCC-243DC7471177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111" creationId="{00C8E1AC-04C5-499B-81D4-F4630994B19A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112" creationId="{9BF23247-7790-4A8C-AB6B-4CE5D146AF2A}"/>
          </ac:cxnSpMkLst>
        </pc:cxnChg>
      </pc:sldChg>
      <pc:sldChg chg="addSp modSp add">
        <pc:chgData name="Konstantin Dudnikov" userId="0cfa658a-2528-43cc-b063-55b3a0d74f95" providerId="ADAL" clId="{DB32BCCD-F004-4817-B6E0-E332E7B97A0A}" dt="2020-11-19T14:44:57.092" v="11996" actId="207"/>
        <pc:sldMkLst>
          <pc:docMk/>
          <pc:sldMk cId="693345224" sldId="8497"/>
        </pc:sldMkLst>
        <pc:spChg chg="mod">
          <ac:chgData name="Konstantin Dudnikov" userId="0cfa658a-2528-43cc-b063-55b3a0d74f95" providerId="ADAL" clId="{DB32BCCD-F004-4817-B6E0-E332E7B97A0A}" dt="2020-11-19T14:39:52.456" v="11748" actId="20577"/>
          <ac:spMkLst>
            <pc:docMk/>
            <pc:sldMk cId="693345224" sldId="8497"/>
            <ac:spMk id="2" creationId="{B9D467C9-7D8A-44B9-A7C1-D1960E7B70A0}"/>
          </ac:spMkLst>
        </pc:spChg>
        <pc:spChg chg="add mod">
          <ac:chgData name="Konstantin Dudnikov" userId="0cfa658a-2528-43cc-b063-55b3a0d74f95" providerId="ADAL" clId="{DB32BCCD-F004-4817-B6E0-E332E7B97A0A}" dt="2020-11-19T14:44:57.092" v="11996" actId="207"/>
          <ac:spMkLst>
            <pc:docMk/>
            <pc:sldMk cId="693345224" sldId="8497"/>
            <ac:spMk id="3" creationId="{F2F3BE51-394E-4A26-AC5B-C21B495E30BA}"/>
          </ac:spMkLst>
        </pc:spChg>
      </pc:sldChg>
      <pc:sldChg chg="add del">
        <pc:chgData name="Konstantin Dudnikov" userId="0cfa658a-2528-43cc-b063-55b3a0d74f95" providerId="ADAL" clId="{DB32BCCD-F004-4817-B6E0-E332E7B97A0A}" dt="2020-11-20T11:57:41.092" v="12178" actId="2696"/>
        <pc:sldMkLst>
          <pc:docMk/>
          <pc:sldMk cId="2707710481" sldId="8498"/>
        </pc:sldMkLst>
      </pc:sldChg>
      <pc:sldChg chg="addSp delSp modSp add">
        <pc:chgData name="Konstantin Dudnikov" userId="0cfa658a-2528-43cc-b063-55b3a0d74f95" providerId="ADAL" clId="{DB32BCCD-F004-4817-B6E0-E332E7B97A0A}" dt="2020-11-20T12:01:16.380" v="12235" actId="1076"/>
        <pc:sldMkLst>
          <pc:docMk/>
          <pc:sldMk cId="3660016891" sldId="8498"/>
        </pc:sldMkLst>
        <pc:spChg chg="del">
          <ac:chgData name="Konstantin Dudnikov" userId="0cfa658a-2528-43cc-b063-55b3a0d74f95" providerId="ADAL" clId="{DB32BCCD-F004-4817-B6E0-E332E7B97A0A}" dt="2020-11-20T11:57:47.751" v="12180" actId="478"/>
          <ac:spMkLst>
            <pc:docMk/>
            <pc:sldMk cId="3660016891" sldId="8498"/>
            <ac:spMk id="7" creationId="{633AEB36-5A35-4309-8B41-C31A434AB7BD}"/>
          </ac:spMkLst>
        </pc:spChg>
        <pc:spChg chg="mod">
          <ac:chgData name="Konstantin Dudnikov" userId="0cfa658a-2528-43cc-b063-55b3a0d74f95" providerId="ADAL" clId="{DB32BCCD-F004-4817-B6E0-E332E7B97A0A}" dt="2020-11-20T11:57:57.105" v="12182" actId="14100"/>
          <ac:spMkLst>
            <pc:docMk/>
            <pc:sldMk cId="3660016891" sldId="8498"/>
            <ac:spMk id="12" creationId="{1B709945-8E2E-4A4D-B4BA-37E6181787D0}"/>
          </ac:spMkLst>
        </pc:spChg>
        <pc:spChg chg="del">
          <ac:chgData name="Konstantin Dudnikov" userId="0cfa658a-2528-43cc-b063-55b3a0d74f95" providerId="ADAL" clId="{DB32BCCD-F004-4817-B6E0-E332E7B97A0A}" dt="2020-11-20T11:57:47.751" v="12180" actId="478"/>
          <ac:spMkLst>
            <pc:docMk/>
            <pc:sldMk cId="3660016891" sldId="8498"/>
            <ac:spMk id="30" creationId="{0687C7C1-2DB9-4283-B236-6E7A2DC2B01D}"/>
          </ac:spMkLst>
        </pc:spChg>
        <pc:spChg chg="del">
          <ac:chgData name="Konstantin Dudnikov" userId="0cfa658a-2528-43cc-b063-55b3a0d74f95" providerId="ADAL" clId="{DB32BCCD-F004-4817-B6E0-E332E7B97A0A}" dt="2020-11-20T11:57:47.751" v="12180" actId="478"/>
          <ac:spMkLst>
            <pc:docMk/>
            <pc:sldMk cId="3660016891" sldId="8498"/>
            <ac:spMk id="31" creationId="{5FCC154C-003E-458A-9271-820D1410DF5D}"/>
          </ac:spMkLst>
        </pc:spChg>
        <pc:spChg chg="del">
          <ac:chgData name="Konstantin Dudnikov" userId="0cfa658a-2528-43cc-b063-55b3a0d74f95" providerId="ADAL" clId="{DB32BCCD-F004-4817-B6E0-E332E7B97A0A}" dt="2020-11-20T11:57:47.751" v="12180" actId="478"/>
          <ac:spMkLst>
            <pc:docMk/>
            <pc:sldMk cId="3660016891" sldId="8498"/>
            <ac:spMk id="32" creationId="{3BD5D345-4D42-4A23-B1E6-14E3720532E8}"/>
          </ac:spMkLst>
        </pc:spChg>
        <pc:spChg chg="mod">
          <ac:chgData name="Konstantin Dudnikov" userId="0cfa658a-2528-43cc-b063-55b3a0d74f95" providerId="ADAL" clId="{DB32BCCD-F004-4817-B6E0-E332E7B97A0A}" dt="2020-11-20T12:01:16.380" v="12235" actId="1076"/>
          <ac:spMkLst>
            <pc:docMk/>
            <pc:sldMk cId="3660016891" sldId="8498"/>
            <ac:spMk id="33" creationId="{04B98A4B-914D-4BED-949C-A6DD70EFCFD9}"/>
          </ac:spMkLst>
        </pc:spChg>
        <pc:spChg chg="del">
          <ac:chgData name="Konstantin Dudnikov" userId="0cfa658a-2528-43cc-b063-55b3a0d74f95" providerId="ADAL" clId="{DB32BCCD-F004-4817-B6E0-E332E7B97A0A}" dt="2020-11-20T11:58:10.127" v="12183" actId="478"/>
          <ac:spMkLst>
            <pc:docMk/>
            <pc:sldMk cId="3660016891" sldId="8498"/>
            <ac:spMk id="34" creationId="{DE26BA99-1188-4FA1-849B-1BB8349AD75F}"/>
          </ac:spMkLst>
        </pc:spChg>
        <pc:picChg chg="add mod">
          <ac:chgData name="Konstantin Dudnikov" userId="0cfa658a-2528-43cc-b063-55b3a0d74f95" providerId="ADAL" clId="{DB32BCCD-F004-4817-B6E0-E332E7B97A0A}" dt="2020-11-20T12:00:35.138" v="12223" actId="14100"/>
          <ac:picMkLst>
            <pc:docMk/>
            <pc:sldMk cId="3660016891" sldId="8498"/>
            <ac:picMk id="4" creationId="{8E7EFE36-3390-498F-B4E2-5F88DB97359A}"/>
          </ac:picMkLst>
        </pc:picChg>
        <pc:picChg chg="del">
          <ac:chgData name="Konstantin Dudnikov" userId="0cfa658a-2528-43cc-b063-55b3a0d74f95" providerId="ADAL" clId="{DB32BCCD-F004-4817-B6E0-E332E7B97A0A}" dt="2020-11-20T11:57:47.751" v="12180" actId="478"/>
          <ac:picMkLst>
            <pc:docMk/>
            <pc:sldMk cId="3660016891" sldId="8498"/>
            <ac:picMk id="5" creationId="{EC46E628-E976-4B95-B82F-FB1937C9BF5D}"/>
          </ac:picMkLst>
        </pc:picChg>
        <pc:picChg chg="add mod">
          <ac:chgData name="Konstantin Dudnikov" userId="0cfa658a-2528-43cc-b063-55b3a0d74f95" providerId="ADAL" clId="{DB32BCCD-F004-4817-B6E0-E332E7B97A0A}" dt="2020-11-20T12:00:38.595" v="12225" actId="1076"/>
          <ac:picMkLst>
            <pc:docMk/>
            <pc:sldMk cId="3660016891" sldId="8498"/>
            <ac:picMk id="6" creationId="{D37A49DD-496F-43DD-9A82-3D7DD10D9F25}"/>
          </ac:picMkLst>
        </pc:picChg>
        <pc:picChg chg="del">
          <ac:chgData name="Konstantin Dudnikov" userId="0cfa658a-2528-43cc-b063-55b3a0d74f95" providerId="ADAL" clId="{DB32BCCD-F004-4817-B6E0-E332E7B97A0A}" dt="2020-11-20T11:57:47.751" v="12180" actId="478"/>
          <ac:picMkLst>
            <pc:docMk/>
            <pc:sldMk cId="3660016891" sldId="8498"/>
            <ac:picMk id="27" creationId="{ABCA3A52-A277-449F-82FA-902C43C70A17}"/>
          </ac:picMkLst>
        </pc:picChg>
        <pc:cxnChg chg="add mod">
          <ac:chgData name="Konstantin Dudnikov" userId="0cfa658a-2528-43cc-b063-55b3a0d74f95" providerId="ADAL" clId="{DB32BCCD-F004-4817-B6E0-E332E7B97A0A}" dt="2020-11-20T12:01:16.380" v="12235" actId="1076"/>
          <ac:cxnSpMkLst>
            <pc:docMk/>
            <pc:sldMk cId="3660016891" sldId="8498"/>
            <ac:cxnSpMk id="9" creationId="{61CEB525-FD3F-4F85-A90F-CB34F33372C2}"/>
          </ac:cxnSpMkLst>
        </pc:cxnChg>
      </pc:sldChg>
      <pc:sldChg chg="addSp modSp add">
        <pc:chgData name="Konstantin Dudnikov" userId="0cfa658a-2528-43cc-b063-55b3a0d74f95" providerId="ADAL" clId="{DB32BCCD-F004-4817-B6E0-E332E7B97A0A}" dt="2020-11-20T12:59:39.423" v="12417" actId="1076"/>
        <pc:sldMkLst>
          <pc:docMk/>
          <pc:sldMk cId="601387137" sldId="8499"/>
        </pc:sldMkLst>
        <pc:spChg chg="mod">
          <ac:chgData name="Konstantin Dudnikov" userId="0cfa658a-2528-43cc-b063-55b3a0d74f95" providerId="ADAL" clId="{DB32BCCD-F004-4817-B6E0-E332E7B97A0A}" dt="2020-11-20T12:59:23.908" v="12398" actId="20577"/>
          <ac:spMkLst>
            <pc:docMk/>
            <pc:sldMk cId="601387137" sldId="8499"/>
            <ac:spMk id="2" creationId="{3A1D729F-57A9-4A7B-B9B2-5631F6BC619C}"/>
          </ac:spMkLst>
        </pc:spChg>
        <pc:spChg chg="add mod">
          <ac:chgData name="Konstantin Dudnikov" userId="0cfa658a-2528-43cc-b063-55b3a0d74f95" providerId="ADAL" clId="{DB32BCCD-F004-4817-B6E0-E332E7B97A0A}" dt="2020-11-20T12:59:34.102" v="12415" actId="20577"/>
          <ac:spMkLst>
            <pc:docMk/>
            <pc:sldMk cId="601387137" sldId="8499"/>
            <ac:spMk id="4" creationId="{506BC5E6-A827-42E9-8702-F615014032E6}"/>
          </ac:spMkLst>
        </pc:spChg>
        <pc:picChg chg="add mod">
          <ac:chgData name="Konstantin Dudnikov" userId="0cfa658a-2528-43cc-b063-55b3a0d74f95" providerId="ADAL" clId="{DB32BCCD-F004-4817-B6E0-E332E7B97A0A}" dt="2020-11-20T12:59:39.423" v="12417" actId="1076"/>
          <ac:picMkLst>
            <pc:docMk/>
            <pc:sldMk cId="601387137" sldId="8499"/>
            <ac:picMk id="3" creationId="{29C6C9AA-3C51-48D7-AE8B-BA4049967943}"/>
          </ac:picMkLst>
        </pc:picChg>
      </pc:sldChg>
      <pc:sldChg chg="delSp add modTransition">
        <pc:chgData name="Konstantin Dudnikov" userId="0cfa658a-2528-43cc-b063-55b3a0d74f95" providerId="ADAL" clId="{DB32BCCD-F004-4817-B6E0-E332E7B97A0A}" dt="2020-11-20T13:00:53.163" v="12421"/>
        <pc:sldMkLst>
          <pc:docMk/>
          <pc:sldMk cId="595737565" sldId="8500"/>
        </pc:sldMkLst>
        <pc:picChg chg="del">
          <ac:chgData name="Konstantin Dudnikov" userId="0cfa658a-2528-43cc-b063-55b3a0d74f95" providerId="ADAL" clId="{DB32BCCD-F004-4817-B6E0-E332E7B97A0A}" dt="2020-11-20T13:00:50.646" v="12420" actId="478"/>
          <ac:picMkLst>
            <pc:docMk/>
            <pc:sldMk cId="595737565" sldId="8500"/>
            <ac:picMk id="4" creationId="{4AF8CA66-6F94-41EB-9A0A-0FD92AE850AE}"/>
          </ac:picMkLst>
        </pc:picChg>
      </pc:sldChg>
    </pc:docChg>
  </pc:docChgLst>
  <pc:docChgLst>
    <pc:chgData name="Ekaterina Elmikeyeva" userId="59f22de1-d2b3-411f-97f8-ad6893c2cd8a" providerId="ADAL" clId="{9C4AF90A-6BF3-4DA4-821D-82E40A3A0D3F}"/>
    <pc:docChg chg="undo redo custSel addSld delSld modSld sldOrd">
      <pc:chgData name="Ekaterina Elmikeyeva" userId="59f22de1-d2b3-411f-97f8-ad6893c2cd8a" providerId="ADAL" clId="{9C4AF90A-6BF3-4DA4-821D-82E40A3A0D3F}" dt="2022-03-17T09:27:14.324" v="2110" actId="1076"/>
      <pc:docMkLst>
        <pc:docMk/>
      </pc:docMkLst>
      <pc:sldChg chg="addSp modSp">
        <pc:chgData name="Ekaterina Elmikeyeva" userId="59f22de1-d2b3-411f-97f8-ad6893c2cd8a" providerId="ADAL" clId="{9C4AF90A-6BF3-4DA4-821D-82E40A3A0D3F}" dt="2022-03-13T07:42:12.575" v="0"/>
        <pc:sldMkLst>
          <pc:docMk/>
          <pc:sldMk cId="2447002939" sldId="256"/>
        </pc:sldMkLst>
        <pc:spChg chg="add mod">
          <ac:chgData name="Ekaterina Elmikeyeva" userId="59f22de1-d2b3-411f-97f8-ad6893c2cd8a" providerId="ADAL" clId="{9C4AF90A-6BF3-4DA4-821D-82E40A3A0D3F}" dt="2022-03-13T07:42:12.575" v="0"/>
          <ac:spMkLst>
            <pc:docMk/>
            <pc:sldMk cId="2447002939" sldId="256"/>
            <ac:spMk id="4" creationId="{2579BCBA-ED08-4524-94B3-49B7CDCAF343}"/>
          </ac:spMkLst>
        </pc:spChg>
      </pc:sldChg>
      <pc:sldChg chg="modSp mod">
        <pc:chgData name="Ekaterina Elmikeyeva" userId="59f22de1-d2b3-411f-97f8-ad6893c2cd8a" providerId="ADAL" clId="{9C4AF90A-6BF3-4DA4-821D-82E40A3A0D3F}" dt="2022-03-15T10:15:36.004" v="319" actId="20577"/>
        <pc:sldMkLst>
          <pc:docMk/>
          <pc:sldMk cId="2816667590" sldId="261"/>
        </pc:sldMkLst>
        <pc:spChg chg="mod">
          <ac:chgData name="Ekaterina Elmikeyeva" userId="59f22de1-d2b3-411f-97f8-ad6893c2cd8a" providerId="ADAL" clId="{9C4AF90A-6BF3-4DA4-821D-82E40A3A0D3F}" dt="2022-03-15T10:15:36.004" v="319" actId="20577"/>
          <ac:spMkLst>
            <pc:docMk/>
            <pc:sldMk cId="2816667590" sldId="261"/>
            <ac:spMk id="3" creationId="{062DDD74-DF7B-4694-93A9-5CDE2546A326}"/>
          </ac:spMkLst>
        </pc:spChg>
      </pc:sldChg>
      <pc:sldChg chg="addSp modSp mod">
        <pc:chgData name="Ekaterina Elmikeyeva" userId="59f22de1-d2b3-411f-97f8-ad6893c2cd8a" providerId="ADAL" clId="{9C4AF90A-6BF3-4DA4-821D-82E40A3A0D3F}" dt="2022-03-17T06:32:36.587" v="1346" actId="14100"/>
        <pc:sldMkLst>
          <pc:docMk/>
          <pc:sldMk cId="2630299748" sldId="262"/>
        </pc:sldMkLst>
        <pc:spChg chg="add mod">
          <ac:chgData name="Ekaterina Elmikeyeva" userId="59f22de1-d2b3-411f-97f8-ad6893c2cd8a" providerId="ADAL" clId="{9C4AF90A-6BF3-4DA4-821D-82E40A3A0D3F}" dt="2022-03-17T06:32:36.587" v="1346" actId="14100"/>
          <ac:spMkLst>
            <pc:docMk/>
            <pc:sldMk cId="2630299748" sldId="262"/>
            <ac:spMk id="14" creationId="{7B1A13B6-B27A-4A72-88B0-3ABBB8CB59D3}"/>
          </ac:spMkLst>
        </pc:spChg>
      </pc:sldChg>
      <pc:sldChg chg="modSp mod">
        <pc:chgData name="Ekaterina Elmikeyeva" userId="59f22de1-d2b3-411f-97f8-ad6893c2cd8a" providerId="ADAL" clId="{9C4AF90A-6BF3-4DA4-821D-82E40A3A0D3F}" dt="2022-03-17T04:32:52.987" v="1324" actId="207"/>
        <pc:sldMkLst>
          <pc:docMk/>
          <pc:sldMk cId="3744937444" sldId="278"/>
        </pc:sldMkLst>
        <pc:spChg chg="mod">
          <ac:chgData name="Ekaterina Elmikeyeva" userId="59f22de1-d2b3-411f-97f8-ad6893c2cd8a" providerId="ADAL" clId="{9C4AF90A-6BF3-4DA4-821D-82E40A3A0D3F}" dt="2022-03-17T04:32:52.987" v="1324" actId="207"/>
          <ac:spMkLst>
            <pc:docMk/>
            <pc:sldMk cId="3744937444" sldId="278"/>
            <ac:spMk id="3" creationId="{746816E6-A454-444D-BD0B-A18A5C3F027F}"/>
          </ac:spMkLst>
        </pc:spChg>
      </pc:sldChg>
      <pc:sldChg chg="modSp mod">
        <pc:chgData name="Ekaterina Elmikeyeva" userId="59f22de1-d2b3-411f-97f8-ad6893c2cd8a" providerId="ADAL" clId="{9C4AF90A-6BF3-4DA4-821D-82E40A3A0D3F}" dt="2022-03-15T10:36:14.212" v="435" actId="20577"/>
        <pc:sldMkLst>
          <pc:docMk/>
          <pc:sldMk cId="571716955" sldId="279"/>
        </pc:sldMkLst>
        <pc:spChg chg="mod">
          <ac:chgData name="Ekaterina Elmikeyeva" userId="59f22de1-d2b3-411f-97f8-ad6893c2cd8a" providerId="ADAL" clId="{9C4AF90A-6BF3-4DA4-821D-82E40A3A0D3F}" dt="2022-03-15T10:36:14.212" v="435" actId="20577"/>
          <ac:spMkLst>
            <pc:docMk/>
            <pc:sldMk cId="571716955" sldId="279"/>
            <ac:spMk id="3" creationId="{79DD8720-0A4C-4DB9-AA6C-638915BFBBF5}"/>
          </ac:spMkLst>
        </pc:spChg>
      </pc:sldChg>
      <pc:sldChg chg="del">
        <pc:chgData name="Ekaterina Elmikeyeva" userId="59f22de1-d2b3-411f-97f8-ad6893c2cd8a" providerId="ADAL" clId="{9C4AF90A-6BF3-4DA4-821D-82E40A3A0D3F}" dt="2022-03-15T10:44:33.409" v="436" actId="47"/>
        <pc:sldMkLst>
          <pc:docMk/>
          <pc:sldMk cId="1684489344" sldId="280"/>
        </pc:sldMkLst>
      </pc:sldChg>
      <pc:sldChg chg="modSp mod">
        <pc:chgData name="Ekaterina Elmikeyeva" userId="59f22de1-d2b3-411f-97f8-ad6893c2cd8a" providerId="ADAL" clId="{9C4AF90A-6BF3-4DA4-821D-82E40A3A0D3F}" dt="2022-03-15T12:09:22.863" v="441" actId="20577"/>
        <pc:sldMkLst>
          <pc:docMk/>
          <pc:sldMk cId="1454745601" sldId="282"/>
        </pc:sldMkLst>
        <pc:spChg chg="mod">
          <ac:chgData name="Ekaterina Elmikeyeva" userId="59f22de1-d2b3-411f-97f8-ad6893c2cd8a" providerId="ADAL" clId="{9C4AF90A-6BF3-4DA4-821D-82E40A3A0D3F}" dt="2022-03-15T12:09:22.863" v="441" actId="20577"/>
          <ac:spMkLst>
            <pc:docMk/>
            <pc:sldMk cId="1454745601" sldId="282"/>
            <ac:spMk id="6" creationId="{F3F50F92-44A0-4F7E-910A-28484D4FBBAE}"/>
          </ac:spMkLst>
        </pc:spChg>
      </pc:sldChg>
      <pc:sldChg chg="addSp delSp modSp mod">
        <pc:chgData name="Ekaterina Elmikeyeva" userId="59f22de1-d2b3-411f-97f8-ad6893c2cd8a" providerId="ADAL" clId="{9C4AF90A-6BF3-4DA4-821D-82E40A3A0D3F}" dt="2022-03-16T13:35:35.402" v="1273" actId="1076"/>
        <pc:sldMkLst>
          <pc:docMk/>
          <pc:sldMk cId="379060515" sldId="283"/>
        </pc:sldMkLst>
        <pc:spChg chg="del">
          <ac:chgData name="Ekaterina Elmikeyeva" userId="59f22de1-d2b3-411f-97f8-ad6893c2cd8a" providerId="ADAL" clId="{9C4AF90A-6BF3-4DA4-821D-82E40A3A0D3F}" dt="2022-03-16T13:33:02.386" v="1213" actId="478"/>
          <ac:spMkLst>
            <pc:docMk/>
            <pc:sldMk cId="379060515" sldId="283"/>
            <ac:spMk id="3" creationId="{45FAA555-41DA-4957-9D3F-E98D339FF675}"/>
          </ac:spMkLst>
        </pc:spChg>
        <pc:spChg chg="mod">
          <ac:chgData name="Ekaterina Elmikeyeva" userId="59f22de1-d2b3-411f-97f8-ad6893c2cd8a" providerId="ADAL" clId="{9C4AF90A-6BF3-4DA4-821D-82E40A3A0D3F}" dt="2022-03-16T13:21:20.289" v="963"/>
          <ac:spMkLst>
            <pc:docMk/>
            <pc:sldMk cId="379060515" sldId="283"/>
            <ac:spMk id="5" creationId="{71249B67-25F9-49E8-96B8-1FF25F275370}"/>
          </ac:spMkLst>
        </pc:spChg>
        <pc:spChg chg="add mod ord">
          <ac:chgData name="Ekaterina Elmikeyeva" userId="59f22de1-d2b3-411f-97f8-ad6893c2cd8a" providerId="ADAL" clId="{9C4AF90A-6BF3-4DA4-821D-82E40A3A0D3F}" dt="2022-03-16T13:35:25.020" v="1272" actId="14100"/>
          <ac:spMkLst>
            <pc:docMk/>
            <pc:sldMk cId="379060515" sldId="283"/>
            <ac:spMk id="6" creationId="{416A529E-C74F-4BD9-9215-49E1E08652ED}"/>
          </ac:spMkLst>
        </pc:spChg>
        <pc:spChg chg="del">
          <ac:chgData name="Ekaterina Elmikeyeva" userId="59f22de1-d2b3-411f-97f8-ad6893c2cd8a" providerId="ADAL" clId="{9C4AF90A-6BF3-4DA4-821D-82E40A3A0D3F}" dt="2022-03-16T13:33:17.243" v="1216" actId="478"/>
          <ac:spMkLst>
            <pc:docMk/>
            <pc:sldMk cId="379060515" sldId="283"/>
            <ac:spMk id="7" creationId="{60624FAA-B44D-47E8-A72E-0DD005A110AB}"/>
          </ac:spMkLst>
        </pc:spChg>
        <pc:spChg chg="mod">
          <ac:chgData name="Ekaterina Elmikeyeva" userId="59f22de1-d2b3-411f-97f8-ad6893c2cd8a" providerId="ADAL" clId="{9C4AF90A-6BF3-4DA4-821D-82E40A3A0D3F}" dt="2022-03-16T13:35:35.402" v="1273" actId="1076"/>
          <ac:spMkLst>
            <pc:docMk/>
            <pc:sldMk cId="379060515" sldId="283"/>
            <ac:spMk id="8" creationId="{63714528-4DD9-4259-A15F-0AEF33D8C9E2}"/>
          </ac:spMkLst>
        </pc:spChg>
        <pc:graphicFrameChg chg="add mod modGraphic">
          <ac:chgData name="Ekaterina Elmikeyeva" userId="59f22de1-d2b3-411f-97f8-ad6893c2cd8a" providerId="ADAL" clId="{9C4AF90A-6BF3-4DA4-821D-82E40A3A0D3F}" dt="2022-03-16T13:34:13.925" v="1258" actId="1076"/>
          <ac:graphicFrameMkLst>
            <pc:docMk/>
            <pc:sldMk cId="379060515" sldId="283"/>
            <ac:graphicFrameMk id="4" creationId="{594A0C81-B0E3-4236-9835-0AE70A5DCD31}"/>
          </ac:graphicFrameMkLst>
        </pc:graphicFrameChg>
      </pc:sldChg>
      <pc:sldChg chg="modSp mod">
        <pc:chgData name="Ekaterina Elmikeyeva" userId="59f22de1-d2b3-411f-97f8-ad6893c2cd8a" providerId="ADAL" clId="{9C4AF90A-6BF3-4DA4-821D-82E40A3A0D3F}" dt="2022-03-15T12:28:54.675" v="459" actId="20577"/>
        <pc:sldMkLst>
          <pc:docMk/>
          <pc:sldMk cId="2126981174" sldId="286"/>
        </pc:sldMkLst>
        <pc:spChg chg="mod">
          <ac:chgData name="Ekaterina Elmikeyeva" userId="59f22de1-d2b3-411f-97f8-ad6893c2cd8a" providerId="ADAL" clId="{9C4AF90A-6BF3-4DA4-821D-82E40A3A0D3F}" dt="2022-03-15T12:28:54.675" v="459" actId="20577"/>
          <ac:spMkLst>
            <pc:docMk/>
            <pc:sldMk cId="2126981174" sldId="286"/>
            <ac:spMk id="3" creationId="{7B7A98A9-7DE9-4AF0-B9EF-C5E543AA01E8}"/>
          </ac:spMkLst>
        </pc:spChg>
      </pc:sldChg>
      <pc:sldChg chg="modSp mod">
        <pc:chgData name="Ekaterina Elmikeyeva" userId="59f22de1-d2b3-411f-97f8-ad6893c2cd8a" providerId="ADAL" clId="{9C4AF90A-6BF3-4DA4-821D-82E40A3A0D3F}" dt="2022-03-15T12:12:16.429" v="444" actId="20577"/>
        <pc:sldMkLst>
          <pc:docMk/>
          <pc:sldMk cId="4043801228" sldId="287"/>
        </pc:sldMkLst>
        <pc:spChg chg="mod">
          <ac:chgData name="Ekaterina Elmikeyeva" userId="59f22de1-d2b3-411f-97f8-ad6893c2cd8a" providerId="ADAL" clId="{9C4AF90A-6BF3-4DA4-821D-82E40A3A0D3F}" dt="2022-03-15T12:12:16.429" v="444" actId="20577"/>
          <ac:spMkLst>
            <pc:docMk/>
            <pc:sldMk cId="4043801228" sldId="287"/>
            <ac:spMk id="6" creationId="{F3F50F92-44A0-4F7E-910A-28484D4FBBAE}"/>
          </ac:spMkLst>
        </pc:spChg>
      </pc:sldChg>
      <pc:sldChg chg="modSp mod">
        <pc:chgData name="Ekaterina Elmikeyeva" userId="59f22de1-d2b3-411f-97f8-ad6893c2cd8a" providerId="ADAL" clId="{9C4AF90A-6BF3-4DA4-821D-82E40A3A0D3F}" dt="2022-03-15T12:15:05.898" v="450" actId="20577"/>
        <pc:sldMkLst>
          <pc:docMk/>
          <pc:sldMk cId="3942695968" sldId="288"/>
        </pc:sldMkLst>
        <pc:spChg chg="mod">
          <ac:chgData name="Ekaterina Elmikeyeva" userId="59f22de1-d2b3-411f-97f8-ad6893c2cd8a" providerId="ADAL" clId="{9C4AF90A-6BF3-4DA4-821D-82E40A3A0D3F}" dt="2022-03-15T12:15:05.898" v="450" actId="20577"/>
          <ac:spMkLst>
            <pc:docMk/>
            <pc:sldMk cId="3942695968" sldId="288"/>
            <ac:spMk id="6" creationId="{F3F50F92-44A0-4F7E-910A-28484D4FBBAE}"/>
          </ac:spMkLst>
        </pc:spChg>
      </pc:sldChg>
      <pc:sldChg chg="modSp mod">
        <pc:chgData name="Ekaterina Elmikeyeva" userId="59f22de1-d2b3-411f-97f8-ad6893c2cd8a" providerId="ADAL" clId="{9C4AF90A-6BF3-4DA4-821D-82E40A3A0D3F}" dt="2022-03-15T12:18:38.687" v="456" actId="20577"/>
        <pc:sldMkLst>
          <pc:docMk/>
          <pc:sldMk cId="2869164853" sldId="289"/>
        </pc:sldMkLst>
        <pc:spChg chg="mod">
          <ac:chgData name="Ekaterina Elmikeyeva" userId="59f22de1-d2b3-411f-97f8-ad6893c2cd8a" providerId="ADAL" clId="{9C4AF90A-6BF3-4DA4-821D-82E40A3A0D3F}" dt="2022-03-15T12:18:38.687" v="456" actId="20577"/>
          <ac:spMkLst>
            <pc:docMk/>
            <pc:sldMk cId="2869164853" sldId="289"/>
            <ac:spMk id="6" creationId="{F3F50F92-44A0-4F7E-910A-28484D4FBBAE}"/>
          </ac:spMkLst>
        </pc:spChg>
      </pc:sldChg>
      <pc:sldChg chg="modSp mod">
        <pc:chgData name="Ekaterina Elmikeyeva" userId="59f22de1-d2b3-411f-97f8-ad6893c2cd8a" providerId="ADAL" clId="{9C4AF90A-6BF3-4DA4-821D-82E40A3A0D3F}" dt="2022-03-15T12:14:14.470" v="447" actId="20577"/>
        <pc:sldMkLst>
          <pc:docMk/>
          <pc:sldMk cId="3255272944" sldId="290"/>
        </pc:sldMkLst>
        <pc:spChg chg="mod">
          <ac:chgData name="Ekaterina Elmikeyeva" userId="59f22de1-d2b3-411f-97f8-ad6893c2cd8a" providerId="ADAL" clId="{9C4AF90A-6BF3-4DA4-821D-82E40A3A0D3F}" dt="2022-03-15T12:14:14.470" v="447" actId="20577"/>
          <ac:spMkLst>
            <pc:docMk/>
            <pc:sldMk cId="3255272944" sldId="290"/>
            <ac:spMk id="6" creationId="{F3F50F92-44A0-4F7E-910A-28484D4FBBAE}"/>
          </ac:spMkLst>
        </pc:spChg>
      </pc:sldChg>
      <pc:sldChg chg="modSp mod">
        <pc:chgData name="Ekaterina Elmikeyeva" userId="59f22de1-d2b3-411f-97f8-ad6893c2cd8a" providerId="ADAL" clId="{9C4AF90A-6BF3-4DA4-821D-82E40A3A0D3F}" dt="2022-03-15T12:18:02.078" v="453" actId="20577"/>
        <pc:sldMkLst>
          <pc:docMk/>
          <pc:sldMk cId="1376738275" sldId="291"/>
        </pc:sldMkLst>
        <pc:spChg chg="mod">
          <ac:chgData name="Ekaterina Elmikeyeva" userId="59f22de1-d2b3-411f-97f8-ad6893c2cd8a" providerId="ADAL" clId="{9C4AF90A-6BF3-4DA4-821D-82E40A3A0D3F}" dt="2022-03-15T12:18:02.078" v="453" actId="20577"/>
          <ac:spMkLst>
            <pc:docMk/>
            <pc:sldMk cId="1376738275" sldId="291"/>
            <ac:spMk id="6" creationId="{F3F50F92-44A0-4F7E-910A-28484D4FBBAE}"/>
          </ac:spMkLst>
        </pc:spChg>
      </pc:sldChg>
      <pc:sldChg chg="modSp mod">
        <pc:chgData name="Ekaterina Elmikeyeva" userId="59f22de1-d2b3-411f-97f8-ad6893c2cd8a" providerId="ADAL" clId="{9C4AF90A-6BF3-4DA4-821D-82E40A3A0D3F}" dt="2022-03-15T12:34:22.070" v="470" actId="20577"/>
        <pc:sldMkLst>
          <pc:docMk/>
          <pc:sldMk cId="1906337536" sldId="292"/>
        </pc:sldMkLst>
        <pc:spChg chg="mod">
          <ac:chgData name="Ekaterina Elmikeyeva" userId="59f22de1-d2b3-411f-97f8-ad6893c2cd8a" providerId="ADAL" clId="{9C4AF90A-6BF3-4DA4-821D-82E40A3A0D3F}" dt="2022-03-15T12:34:22.070" v="470" actId="20577"/>
          <ac:spMkLst>
            <pc:docMk/>
            <pc:sldMk cId="1906337536" sldId="292"/>
            <ac:spMk id="3" creationId="{7B7A98A9-7DE9-4AF0-B9EF-C5E543AA01E8}"/>
          </ac:spMkLst>
        </pc:spChg>
      </pc:sldChg>
      <pc:sldChg chg="addSp modSp mod">
        <pc:chgData name="Ekaterina Elmikeyeva" userId="59f22de1-d2b3-411f-97f8-ad6893c2cd8a" providerId="ADAL" clId="{9C4AF90A-6BF3-4DA4-821D-82E40A3A0D3F}" dt="2022-03-16T12:30:55.197" v="868" actId="20577"/>
        <pc:sldMkLst>
          <pc:docMk/>
          <pc:sldMk cId="4007219292" sldId="293"/>
        </pc:sldMkLst>
        <pc:spChg chg="mod">
          <ac:chgData name="Ekaterina Elmikeyeva" userId="59f22de1-d2b3-411f-97f8-ad6893c2cd8a" providerId="ADAL" clId="{9C4AF90A-6BF3-4DA4-821D-82E40A3A0D3F}" dt="2022-03-16T12:30:55.197" v="868" actId="20577"/>
          <ac:spMkLst>
            <pc:docMk/>
            <pc:sldMk cId="4007219292" sldId="293"/>
            <ac:spMk id="3" creationId="{7B7A98A9-7DE9-4AF0-B9EF-C5E543AA01E8}"/>
          </ac:spMkLst>
        </pc:spChg>
        <pc:spChg chg="add mod">
          <ac:chgData name="Ekaterina Elmikeyeva" userId="59f22de1-d2b3-411f-97f8-ad6893c2cd8a" providerId="ADAL" clId="{9C4AF90A-6BF3-4DA4-821D-82E40A3A0D3F}" dt="2022-03-16T12:15:08.388" v="805" actId="1076"/>
          <ac:spMkLst>
            <pc:docMk/>
            <pc:sldMk cId="4007219292" sldId="293"/>
            <ac:spMk id="6" creationId="{0D423B4F-7090-4F5D-A005-8CF87C9F938C}"/>
          </ac:spMkLst>
        </pc:spChg>
        <pc:spChg chg="mod">
          <ac:chgData name="Ekaterina Elmikeyeva" userId="59f22de1-d2b3-411f-97f8-ad6893c2cd8a" providerId="ADAL" clId="{9C4AF90A-6BF3-4DA4-821D-82E40A3A0D3F}" dt="2022-03-16T12:22:39.146" v="845" actId="20577"/>
          <ac:spMkLst>
            <pc:docMk/>
            <pc:sldMk cId="4007219292" sldId="293"/>
            <ac:spMk id="11" creationId="{348D9571-AECE-4D50-8352-E7875740F7E5}"/>
          </ac:spMkLst>
        </pc:spChg>
      </pc:sldChg>
      <pc:sldChg chg="modSp mod">
        <pc:chgData name="Ekaterina Elmikeyeva" userId="59f22de1-d2b3-411f-97f8-ad6893c2cd8a" providerId="ADAL" clId="{9C4AF90A-6BF3-4DA4-821D-82E40A3A0D3F}" dt="2022-03-16T12:40:01.679" v="915" actId="20577"/>
        <pc:sldMkLst>
          <pc:docMk/>
          <pc:sldMk cId="3250307051" sldId="294"/>
        </pc:sldMkLst>
        <pc:spChg chg="mod">
          <ac:chgData name="Ekaterina Elmikeyeva" userId="59f22de1-d2b3-411f-97f8-ad6893c2cd8a" providerId="ADAL" clId="{9C4AF90A-6BF3-4DA4-821D-82E40A3A0D3F}" dt="2022-03-16T12:40:01.679" v="915" actId="20577"/>
          <ac:spMkLst>
            <pc:docMk/>
            <pc:sldMk cId="3250307051" sldId="294"/>
            <ac:spMk id="3" creationId="{7B7A98A9-7DE9-4AF0-B9EF-C5E543AA01E8}"/>
          </ac:spMkLst>
        </pc:spChg>
      </pc:sldChg>
      <pc:sldChg chg="addSp modSp mod">
        <pc:chgData name="Ekaterina Elmikeyeva" userId="59f22de1-d2b3-411f-97f8-ad6893c2cd8a" providerId="ADAL" clId="{9C4AF90A-6BF3-4DA4-821D-82E40A3A0D3F}" dt="2022-03-16T13:06:55.326" v="960" actId="1035"/>
        <pc:sldMkLst>
          <pc:docMk/>
          <pc:sldMk cId="640647070" sldId="295"/>
        </pc:sldMkLst>
        <pc:spChg chg="mod">
          <ac:chgData name="Ekaterina Elmikeyeva" userId="59f22de1-d2b3-411f-97f8-ad6893c2cd8a" providerId="ADAL" clId="{9C4AF90A-6BF3-4DA4-821D-82E40A3A0D3F}" dt="2022-03-16T13:05:41.461" v="935" actId="20577"/>
          <ac:spMkLst>
            <pc:docMk/>
            <pc:sldMk cId="640647070" sldId="295"/>
            <ac:spMk id="3" creationId="{7B7A98A9-7DE9-4AF0-B9EF-C5E543AA01E8}"/>
          </ac:spMkLst>
        </pc:spChg>
        <pc:spChg chg="add mod">
          <ac:chgData name="Ekaterina Elmikeyeva" userId="59f22de1-d2b3-411f-97f8-ad6893c2cd8a" providerId="ADAL" clId="{9C4AF90A-6BF3-4DA4-821D-82E40A3A0D3F}" dt="2022-03-16T13:06:55.326" v="960" actId="1035"/>
          <ac:spMkLst>
            <pc:docMk/>
            <pc:sldMk cId="640647070" sldId="295"/>
            <ac:spMk id="7" creationId="{3BDD840D-EC67-4C04-86B5-A274A1E4D2B0}"/>
          </ac:spMkLst>
        </pc:spChg>
        <pc:spChg chg="add mod">
          <ac:chgData name="Ekaterina Elmikeyeva" userId="59f22de1-d2b3-411f-97f8-ad6893c2cd8a" providerId="ADAL" clId="{9C4AF90A-6BF3-4DA4-821D-82E40A3A0D3F}" dt="2022-03-16T13:06:52.092" v="958" actId="1036"/>
          <ac:spMkLst>
            <pc:docMk/>
            <pc:sldMk cId="640647070" sldId="295"/>
            <ac:spMk id="9" creationId="{AD34A9E8-B6B0-4384-B8E3-00207399E03D}"/>
          </ac:spMkLst>
        </pc:spChg>
        <pc:spChg chg="add mod">
          <ac:chgData name="Ekaterina Elmikeyeva" userId="59f22de1-d2b3-411f-97f8-ad6893c2cd8a" providerId="ADAL" clId="{9C4AF90A-6BF3-4DA4-821D-82E40A3A0D3F}" dt="2022-03-16T13:06:45.662" v="956" actId="20577"/>
          <ac:spMkLst>
            <pc:docMk/>
            <pc:sldMk cId="640647070" sldId="295"/>
            <ac:spMk id="10" creationId="{5246F9E0-3F53-44D2-A3E5-8A84AFD46ABD}"/>
          </ac:spMkLst>
        </pc:spChg>
      </pc:sldChg>
      <pc:sldChg chg="del mod modShow">
        <pc:chgData name="Ekaterina Elmikeyeva" userId="59f22de1-d2b3-411f-97f8-ad6893c2cd8a" providerId="ADAL" clId="{9C4AF90A-6BF3-4DA4-821D-82E40A3A0D3F}" dt="2022-03-15T05:51:57.483" v="140" actId="47"/>
        <pc:sldMkLst>
          <pc:docMk/>
          <pc:sldMk cId="1818576601" sldId="301"/>
        </pc:sldMkLst>
      </pc:sldChg>
      <pc:sldChg chg="modSp mod">
        <pc:chgData name="Ekaterina Elmikeyeva" userId="59f22de1-d2b3-411f-97f8-ad6893c2cd8a" providerId="ADAL" clId="{9C4AF90A-6BF3-4DA4-821D-82E40A3A0D3F}" dt="2022-03-17T04:37:43.142" v="1327" actId="20577"/>
        <pc:sldMkLst>
          <pc:docMk/>
          <pc:sldMk cId="226884668" sldId="303"/>
        </pc:sldMkLst>
        <pc:spChg chg="mod">
          <ac:chgData name="Ekaterina Elmikeyeva" userId="59f22de1-d2b3-411f-97f8-ad6893c2cd8a" providerId="ADAL" clId="{9C4AF90A-6BF3-4DA4-821D-82E40A3A0D3F}" dt="2022-03-17T04:37:43.142" v="1327" actId="20577"/>
          <ac:spMkLst>
            <pc:docMk/>
            <pc:sldMk cId="226884668" sldId="303"/>
            <ac:spMk id="3" creationId="{746816E6-A454-444D-BD0B-A18A5C3F027F}"/>
          </ac:spMkLst>
        </pc:spChg>
      </pc:sldChg>
      <pc:sldChg chg="addSp modSp mod">
        <pc:chgData name="Ekaterina Elmikeyeva" userId="59f22de1-d2b3-411f-97f8-ad6893c2cd8a" providerId="ADAL" clId="{9C4AF90A-6BF3-4DA4-821D-82E40A3A0D3F}" dt="2022-03-17T04:56:13.793" v="1331" actId="11529"/>
        <pc:sldMkLst>
          <pc:docMk/>
          <pc:sldMk cId="1365050466" sldId="311"/>
        </pc:sldMkLst>
        <pc:spChg chg="add">
          <ac:chgData name="Ekaterina Elmikeyeva" userId="59f22de1-d2b3-411f-97f8-ad6893c2cd8a" providerId="ADAL" clId="{9C4AF90A-6BF3-4DA4-821D-82E40A3A0D3F}" dt="2022-03-17T04:56:13.793" v="1331" actId="11529"/>
          <ac:spMkLst>
            <pc:docMk/>
            <pc:sldMk cId="1365050466" sldId="311"/>
            <ac:spMk id="4" creationId="{F6E37189-84E9-4EB7-958F-446D3EA45EE9}"/>
          </ac:spMkLst>
        </pc:spChg>
        <pc:spChg chg="add mod">
          <ac:chgData name="Ekaterina Elmikeyeva" userId="59f22de1-d2b3-411f-97f8-ad6893c2cd8a" providerId="ADAL" clId="{9C4AF90A-6BF3-4DA4-821D-82E40A3A0D3F}" dt="2022-03-17T04:56:02.649" v="1330" actId="1076"/>
          <ac:spMkLst>
            <pc:docMk/>
            <pc:sldMk cId="1365050466" sldId="311"/>
            <ac:spMk id="9" creationId="{04569756-2088-4D5B-8A1B-299700E9967B}"/>
          </ac:spMkLst>
        </pc:spChg>
        <pc:spChg chg="mod">
          <ac:chgData name="Ekaterina Elmikeyeva" userId="59f22de1-d2b3-411f-97f8-ad6893c2cd8a" providerId="ADAL" clId="{9C4AF90A-6BF3-4DA4-821D-82E40A3A0D3F}" dt="2022-03-17T04:55:47.725" v="1328" actId="1076"/>
          <ac:spMkLst>
            <pc:docMk/>
            <pc:sldMk cId="1365050466" sldId="311"/>
            <ac:spMk id="20" creationId="{7F649E92-58DC-4508-A2D9-780956DC5FA6}"/>
          </ac:spMkLst>
        </pc:spChg>
        <pc:spChg chg="mod">
          <ac:chgData name="Ekaterina Elmikeyeva" userId="59f22de1-d2b3-411f-97f8-ad6893c2cd8a" providerId="ADAL" clId="{9C4AF90A-6BF3-4DA4-821D-82E40A3A0D3F}" dt="2022-03-17T04:55:47.725" v="1328" actId="1076"/>
          <ac:spMkLst>
            <pc:docMk/>
            <pc:sldMk cId="1365050466" sldId="311"/>
            <ac:spMk id="21" creationId="{1E88E744-6053-4D00-AFE7-44D90CBD64A1}"/>
          </ac:spMkLst>
        </pc:spChg>
        <pc:graphicFrameChg chg="add mod">
          <ac:chgData name="Ekaterina Elmikeyeva" userId="59f22de1-d2b3-411f-97f8-ad6893c2cd8a" providerId="ADAL" clId="{9C4AF90A-6BF3-4DA4-821D-82E40A3A0D3F}" dt="2022-03-17T04:56:02.649" v="1330" actId="1076"/>
          <ac:graphicFrameMkLst>
            <pc:docMk/>
            <pc:sldMk cId="1365050466" sldId="311"/>
            <ac:graphicFrameMk id="8" creationId="{3129693F-5453-474B-916C-0B89895FC16D}"/>
          </ac:graphicFrameMkLst>
        </pc:graphicFrameChg>
        <pc:graphicFrameChg chg="mod">
          <ac:chgData name="Ekaterina Elmikeyeva" userId="59f22de1-d2b3-411f-97f8-ad6893c2cd8a" providerId="ADAL" clId="{9C4AF90A-6BF3-4DA4-821D-82E40A3A0D3F}" dt="2022-03-17T04:55:47.725" v="1328" actId="1076"/>
          <ac:graphicFrameMkLst>
            <pc:docMk/>
            <pc:sldMk cId="1365050466" sldId="311"/>
            <ac:graphicFrameMk id="17" creationId="{D4773DB6-699C-4DB2-86C9-FA382301C0F8}"/>
          </ac:graphicFrameMkLst>
        </pc:graphicFrameChg>
      </pc:sldChg>
      <pc:sldChg chg="del">
        <pc:chgData name="Ekaterina Elmikeyeva" userId="59f22de1-d2b3-411f-97f8-ad6893c2cd8a" providerId="ADAL" clId="{9C4AF90A-6BF3-4DA4-821D-82E40A3A0D3F}" dt="2022-03-17T04:56:19.863" v="1332" actId="47"/>
        <pc:sldMkLst>
          <pc:docMk/>
          <pc:sldMk cId="2276380433" sldId="312"/>
        </pc:sldMkLst>
      </pc:sldChg>
      <pc:sldChg chg="addSp delSp modSp mod modClrScheme chgLayout">
        <pc:chgData name="Ekaterina Elmikeyeva" userId="59f22de1-d2b3-411f-97f8-ad6893c2cd8a" providerId="ADAL" clId="{9C4AF90A-6BF3-4DA4-821D-82E40A3A0D3F}" dt="2022-03-13T07:53:51.307" v="90" actId="700"/>
        <pc:sldMkLst>
          <pc:docMk/>
          <pc:sldMk cId="2775649624" sldId="315"/>
        </pc:sldMkLst>
        <pc:spChg chg="add mod ord">
          <ac:chgData name="Ekaterina Elmikeyeva" userId="59f22de1-d2b3-411f-97f8-ad6893c2cd8a" providerId="ADAL" clId="{9C4AF90A-6BF3-4DA4-821D-82E40A3A0D3F}" dt="2022-03-13T07:53:51.307" v="90" actId="700"/>
          <ac:spMkLst>
            <pc:docMk/>
            <pc:sldMk cId="2775649624" sldId="315"/>
            <ac:spMk id="2" creationId="{B3047D95-2A85-4A65-9113-4E7321E0F275}"/>
          </ac:spMkLst>
        </pc:spChg>
        <pc:spChg chg="mod ord">
          <ac:chgData name="Ekaterina Elmikeyeva" userId="59f22de1-d2b3-411f-97f8-ad6893c2cd8a" providerId="ADAL" clId="{9C4AF90A-6BF3-4DA4-821D-82E40A3A0D3F}" dt="2022-03-13T07:53:51.307" v="90" actId="700"/>
          <ac:spMkLst>
            <pc:docMk/>
            <pc:sldMk cId="2775649624" sldId="315"/>
            <ac:spMk id="4" creationId="{98BEBE1C-3C31-43BD-B3F7-96C07146F338}"/>
          </ac:spMkLst>
        </pc:spChg>
        <pc:spChg chg="del mod ord">
          <ac:chgData name="Ekaterina Elmikeyeva" userId="59f22de1-d2b3-411f-97f8-ad6893c2cd8a" providerId="ADAL" clId="{9C4AF90A-6BF3-4DA4-821D-82E40A3A0D3F}" dt="2022-03-13T07:53:51.307" v="90" actId="700"/>
          <ac:spMkLst>
            <pc:docMk/>
            <pc:sldMk cId="2775649624" sldId="315"/>
            <ac:spMk id="5" creationId="{4B4AF058-AB8B-456A-A264-885E05BF9080}"/>
          </ac:spMkLst>
        </pc:spChg>
      </pc:sldChg>
      <pc:sldChg chg="addSp delSp modSp mod modClrScheme chgLayout">
        <pc:chgData name="Ekaterina Elmikeyeva" userId="59f22de1-d2b3-411f-97f8-ad6893c2cd8a" providerId="ADAL" clId="{9C4AF90A-6BF3-4DA4-821D-82E40A3A0D3F}" dt="2022-03-15T05:52:08.901" v="141" actId="700"/>
        <pc:sldMkLst>
          <pc:docMk/>
          <pc:sldMk cId="2484161160" sldId="316"/>
        </pc:sldMkLst>
        <pc:spChg chg="del mod ord">
          <ac:chgData name="Ekaterina Elmikeyeva" userId="59f22de1-d2b3-411f-97f8-ad6893c2cd8a" providerId="ADAL" clId="{9C4AF90A-6BF3-4DA4-821D-82E40A3A0D3F}" dt="2022-03-15T05:52:08.901" v="141" actId="700"/>
          <ac:spMkLst>
            <pc:docMk/>
            <pc:sldMk cId="2484161160" sldId="316"/>
            <ac:spMk id="2" creationId="{F3BFE5C4-8247-4F44-8E19-2D5A0FE79590}"/>
          </ac:spMkLst>
        </pc:spChg>
        <pc:spChg chg="mod ord">
          <ac:chgData name="Ekaterina Elmikeyeva" userId="59f22de1-d2b3-411f-97f8-ad6893c2cd8a" providerId="ADAL" clId="{9C4AF90A-6BF3-4DA4-821D-82E40A3A0D3F}" dt="2022-03-15T05:52:08.901" v="141" actId="700"/>
          <ac:spMkLst>
            <pc:docMk/>
            <pc:sldMk cId="2484161160" sldId="316"/>
            <ac:spMk id="3" creationId="{99311021-6EE7-4141-9CAD-F9FDA606CC54}"/>
          </ac:spMkLst>
        </pc:spChg>
        <pc:spChg chg="add mod ord">
          <ac:chgData name="Ekaterina Elmikeyeva" userId="59f22de1-d2b3-411f-97f8-ad6893c2cd8a" providerId="ADAL" clId="{9C4AF90A-6BF3-4DA4-821D-82E40A3A0D3F}" dt="2022-03-15T05:52:08.901" v="141" actId="700"/>
          <ac:spMkLst>
            <pc:docMk/>
            <pc:sldMk cId="2484161160" sldId="316"/>
            <ac:spMk id="4" creationId="{3D931512-7532-49A6-8179-A4FE377AC557}"/>
          </ac:spMkLst>
        </pc:spChg>
      </pc:sldChg>
      <pc:sldChg chg="addSp delSp modSp mod modClrScheme chgLayout">
        <pc:chgData name="Ekaterina Elmikeyeva" userId="59f22de1-d2b3-411f-97f8-ad6893c2cd8a" providerId="ADAL" clId="{9C4AF90A-6BF3-4DA4-821D-82E40A3A0D3F}" dt="2022-03-16T15:46:34.331" v="1308" actId="700"/>
        <pc:sldMkLst>
          <pc:docMk/>
          <pc:sldMk cId="2552990052" sldId="317"/>
        </pc:sldMkLst>
        <pc:spChg chg="del mod ord">
          <ac:chgData name="Ekaterina Elmikeyeva" userId="59f22de1-d2b3-411f-97f8-ad6893c2cd8a" providerId="ADAL" clId="{9C4AF90A-6BF3-4DA4-821D-82E40A3A0D3F}" dt="2022-03-16T15:46:34.331" v="1308" actId="700"/>
          <ac:spMkLst>
            <pc:docMk/>
            <pc:sldMk cId="2552990052" sldId="317"/>
            <ac:spMk id="2" creationId="{F0789720-CF81-421E-B456-2315921BA3E8}"/>
          </ac:spMkLst>
        </pc:spChg>
        <pc:spChg chg="mod ord">
          <ac:chgData name="Ekaterina Elmikeyeva" userId="59f22de1-d2b3-411f-97f8-ad6893c2cd8a" providerId="ADAL" clId="{9C4AF90A-6BF3-4DA4-821D-82E40A3A0D3F}" dt="2022-03-16T15:46:34.331" v="1308" actId="700"/>
          <ac:spMkLst>
            <pc:docMk/>
            <pc:sldMk cId="2552990052" sldId="317"/>
            <ac:spMk id="3" creationId="{F3B9B561-AD20-4288-9D22-7EEA8B82EEC9}"/>
          </ac:spMkLst>
        </pc:spChg>
        <pc:spChg chg="add mod ord">
          <ac:chgData name="Ekaterina Elmikeyeva" userId="59f22de1-d2b3-411f-97f8-ad6893c2cd8a" providerId="ADAL" clId="{9C4AF90A-6BF3-4DA4-821D-82E40A3A0D3F}" dt="2022-03-16T15:46:34.331" v="1308" actId="700"/>
          <ac:spMkLst>
            <pc:docMk/>
            <pc:sldMk cId="2552990052" sldId="317"/>
            <ac:spMk id="4" creationId="{5585A917-F67D-4FE0-8401-E7977DDECBDA}"/>
          </ac:spMkLst>
        </pc:spChg>
      </pc:sldChg>
      <pc:sldChg chg="delSp modSp mod">
        <pc:chgData name="Ekaterina Elmikeyeva" userId="59f22de1-d2b3-411f-97f8-ad6893c2cd8a" providerId="ADAL" clId="{9C4AF90A-6BF3-4DA4-821D-82E40A3A0D3F}" dt="2022-03-17T06:56:07.790" v="1430" actId="20577"/>
        <pc:sldMkLst>
          <pc:docMk/>
          <pc:sldMk cId="4073216813" sldId="319"/>
        </pc:sldMkLst>
        <pc:spChg chg="mod">
          <ac:chgData name="Ekaterina Elmikeyeva" userId="59f22de1-d2b3-411f-97f8-ad6893c2cd8a" providerId="ADAL" clId="{9C4AF90A-6BF3-4DA4-821D-82E40A3A0D3F}" dt="2022-03-17T06:42:05.935" v="1367" actId="1035"/>
          <ac:spMkLst>
            <pc:docMk/>
            <pc:sldMk cId="4073216813" sldId="319"/>
            <ac:spMk id="4" creationId="{4E644491-EE02-4089-9744-F14F5ACC934A}"/>
          </ac:spMkLst>
        </pc:spChg>
        <pc:spChg chg="mod">
          <ac:chgData name="Ekaterina Elmikeyeva" userId="59f22de1-d2b3-411f-97f8-ad6893c2cd8a" providerId="ADAL" clId="{9C4AF90A-6BF3-4DA4-821D-82E40A3A0D3F}" dt="2022-03-17T06:42:05.935" v="1367" actId="1035"/>
          <ac:spMkLst>
            <pc:docMk/>
            <pc:sldMk cId="4073216813" sldId="319"/>
            <ac:spMk id="6" creationId="{D8046F17-6ECC-468F-B618-29337A3780DE}"/>
          </ac:spMkLst>
        </pc:spChg>
        <pc:spChg chg="mod">
          <ac:chgData name="Ekaterina Elmikeyeva" userId="59f22de1-d2b3-411f-97f8-ad6893c2cd8a" providerId="ADAL" clId="{9C4AF90A-6BF3-4DA4-821D-82E40A3A0D3F}" dt="2022-03-17T06:42:05.935" v="1367" actId="1035"/>
          <ac:spMkLst>
            <pc:docMk/>
            <pc:sldMk cId="4073216813" sldId="319"/>
            <ac:spMk id="7" creationId="{86799379-A993-44B0-A252-708A99D7DC5D}"/>
          </ac:spMkLst>
        </pc:spChg>
        <pc:spChg chg="mod">
          <ac:chgData name="Ekaterina Elmikeyeva" userId="59f22de1-d2b3-411f-97f8-ad6893c2cd8a" providerId="ADAL" clId="{9C4AF90A-6BF3-4DA4-821D-82E40A3A0D3F}" dt="2022-03-17T06:42:05.935" v="1367" actId="1035"/>
          <ac:spMkLst>
            <pc:docMk/>
            <pc:sldMk cId="4073216813" sldId="319"/>
            <ac:spMk id="8" creationId="{355DC00E-11A6-4386-9BE0-89F6CBD9CBA6}"/>
          </ac:spMkLst>
        </pc:spChg>
        <pc:spChg chg="mod">
          <ac:chgData name="Ekaterina Elmikeyeva" userId="59f22de1-d2b3-411f-97f8-ad6893c2cd8a" providerId="ADAL" clId="{9C4AF90A-6BF3-4DA4-821D-82E40A3A0D3F}" dt="2022-03-17T06:42:05.935" v="1367" actId="1035"/>
          <ac:spMkLst>
            <pc:docMk/>
            <pc:sldMk cId="4073216813" sldId="319"/>
            <ac:spMk id="9" creationId="{5E95651F-6477-44CB-AAFA-15B2AE58CC89}"/>
          </ac:spMkLst>
        </pc:spChg>
        <pc:spChg chg="del">
          <ac:chgData name="Ekaterina Elmikeyeva" userId="59f22de1-d2b3-411f-97f8-ad6893c2cd8a" providerId="ADAL" clId="{9C4AF90A-6BF3-4DA4-821D-82E40A3A0D3F}" dt="2022-03-17T06:41:47.721" v="1349" actId="478"/>
          <ac:spMkLst>
            <pc:docMk/>
            <pc:sldMk cId="4073216813" sldId="319"/>
            <ac:spMk id="10" creationId="{340956A7-AA07-4DA7-9988-45FFC675D1FD}"/>
          </ac:spMkLst>
        </pc:spChg>
        <pc:spChg chg="mod">
          <ac:chgData name="Ekaterina Elmikeyeva" userId="59f22de1-d2b3-411f-97f8-ad6893c2cd8a" providerId="ADAL" clId="{9C4AF90A-6BF3-4DA4-821D-82E40A3A0D3F}" dt="2022-03-17T06:56:07.790" v="1430" actId="20577"/>
          <ac:spMkLst>
            <pc:docMk/>
            <pc:sldMk cId="4073216813" sldId="319"/>
            <ac:spMk id="14" creationId="{269E2C43-C8B3-4D2E-B805-8652DCDD1B20}"/>
          </ac:spMkLst>
        </pc:spChg>
        <pc:picChg chg="del">
          <ac:chgData name="Ekaterina Elmikeyeva" userId="59f22de1-d2b3-411f-97f8-ad6893c2cd8a" providerId="ADAL" clId="{9C4AF90A-6BF3-4DA4-821D-82E40A3A0D3F}" dt="2022-03-17T06:41:45.325" v="1348" actId="478"/>
          <ac:picMkLst>
            <pc:docMk/>
            <pc:sldMk cId="4073216813" sldId="319"/>
            <ac:picMk id="3" creationId="{00CF5357-E769-4D42-8E4C-83C82939B9F3}"/>
          </ac:picMkLst>
        </pc:picChg>
        <pc:cxnChg chg="mod">
          <ac:chgData name="Ekaterina Elmikeyeva" userId="59f22de1-d2b3-411f-97f8-ad6893c2cd8a" providerId="ADAL" clId="{9C4AF90A-6BF3-4DA4-821D-82E40A3A0D3F}" dt="2022-03-17T06:42:05.935" v="1367" actId="1035"/>
          <ac:cxnSpMkLst>
            <pc:docMk/>
            <pc:sldMk cId="4073216813" sldId="319"/>
            <ac:cxnSpMk id="11" creationId="{DAEC5225-CC7D-4A80-B949-9894255333D6}"/>
          </ac:cxnSpMkLst>
        </pc:cxnChg>
        <pc:cxnChg chg="mod">
          <ac:chgData name="Ekaterina Elmikeyeva" userId="59f22de1-d2b3-411f-97f8-ad6893c2cd8a" providerId="ADAL" clId="{9C4AF90A-6BF3-4DA4-821D-82E40A3A0D3F}" dt="2022-03-17T06:42:05.935" v="1367" actId="1035"/>
          <ac:cxnSpMkLst>
            <pc:docMk/>
            <pc:sldMk cId="4073216813" sldId="319"/>
            <ac:cxnSpMk id="12" creationId="{53CBC366-0949-4C7A-8616-D391DAB45A5D}"/>
          </ac:cxnSpMkLst>
        </pc:cxnChg>
        <pc:cxnChg chg="mod">
          <ac:chgData name="Ekaterina Elmikeyeva" userId="59f22de1-d2b3-411f-97f8-ad6893c2cd8a" providerId="ADAL" clId="{9C4AF90A-6BF3-4DA4-821D-82E40A3A0D3F}" dt="2022-03-17T06:42:05.935" v="1367" actId="1035"/>
          <ac:cxnSpMkLst>
            <pc:docMk/>
            <pc:sldMk cId="4073216813" sldId="319"/>
            <ac:cxnSpMk id="13" creationId="{F74EEA72-16BF-49E2-8B84-B7663F903BFB}"/>
          </ac:cxnSpMkLst>
        </pc:cxnChg>
      </pc:sldChg>
      <pc:sldChg chg="addSp delSp modSp mod modClrScheme chgLayout">
        <pc:chgData name="Ekaterina Elmikeyeva" userId="59f22de1-d2b3-411f-97f8-ad6893c2cd8a" providerId="ADAL" clId="{9C4AF90A-6BF3-4DA4-821D-82E40A3A0D3F}" dt="2022-03-17T09:07:10.151" v="1970" actId="20577"/>
        <pc:sldMkLst>
          <pc:docMk/>
          <pc:sldMk cId="2628468914" sldId="320"/>
        </pc:sldMkLst>
        <pc:spChg chg="del mod ord">
          <ac:chgData name="Ekaterina Elmikeyeva" userId="59f22de1-d2b3-411f-97f8-ad6893c2cd8a" providerId="ADAL" clId="{9C4AF90A-6BF3-4DA4-821D-82E40A3A0D3F}" dt="2022-03-17T05:14:34.250" v="1333" actId="700"/>
          <ac:spMkLst>
            <pc:docMk/>
            <pc:sldMk cId="2628468914" sldId="320"/>
            <ac:spMk id="2" creationId="{1629B77B-3AF5-42E8-8658-14D361FDFBD0}"/>
          </ac:spMkLst>
        </pc:spChg>
        <pc:spChg chg="mod ord">
          <ac:chgData name="Ekaterina Elmikeyeva" userId="59f22de1-d2b3-411f-97f8-ad6893c2cd8a" providerId="ADAL" clId="{9C4AF90A-6BF3-4DA4-821D-82E40A3A0D3F}" dt="2022-03-17T09:07:10.151" v="1970" actId="20577"/>
          <ac:spMkLst>
            <pc:docMk/>
            <pc:sldMk cId="2628468914" sldId="320"/>
            <ac:spMk id="3" creationId="{CF257F55-470A-4125-AB73-1DFE875D9CC7}"/>
          </ac:spMkLst>
        </pc:spChg>
        <pc:spChg chg="add mod ord">
          <ac:chgData name="Ekaterina Elmikeyeva" userId="59f22de1-d2b3-411f-97f8-ad6893c2cd8a" providerId="ADAL" clId="{9C4AF90A-6BF3-4DA4-821D-82E40A3A0D3F}" dt="2022-03-17T05:14:34.250" v="1333" actId="700"/>
          <ac:spMkLst>
            <pc:docMk/>
            <pc:sldMk cId="2628468914" sldId="320"/>
            <ac:spMk id="4" creationId="{428A51FD-379C-4EED-902C-B21776000D1D}"/>
          </ac:spMkLst>
        </pc:spChg>
      </pc:sldChg>
      <pc:sldChg chg="delSp mod">
        <pc:chgData name="Ekaterina Elmikeyeva" userId="59f22de1-d2b3-411f-97f8-ad6893c2cd8a" providerId="ADAL" clId="{9C4AF90A-6BF3-4DA4-821D-82E40A3A0D3F}" dt="2022-03-17T08:45:00.176" v="1922" actId="478"/>
        <pc:sldMkLst>
          <pc:docMk/>
          <pc:sldMk cId="2238186865" sldId="321"/>
        </pc:sldMkLst>
        <pc:spChg chg="del">
          <ac:chgData name="Ekaterina Elmikeyeva" userId="59f22de1-d2b3-411f-97f8-ad6893c2cd8a" providerId="ADAL" clId="{9C4AF90A-6BF3-4DA4-821D-82E40A3A0D3F}" dt="2022-03-17T08:45:00.176" v="1922" actId="478"/>
          <ac:spMkLst>
            <pc:docMk/>
            <pc:sldMk cId="2238186865" sldId="321"/>
            <ac:spMk id="6" creationId="{BB52EC15-72F1-403A-B6CC-57A2CF1E284C}"/>
          </ac:spMkLst>
        </pc:spChg>
      </pc:sldChg>
      <pc:sldChg chg="mod modShow">
        <pc:chgData name="Ekaterina Elmikeyeva" userId="59f22de1-d2b3-411f-97f8-ad6893c2cd8a" providerId="ADAL" clId="{9C4AF90A-6BF3-4DA4-821D-82E40A3A0D3F}" dt="2022-03-13T07:42:17.499" v="1" actId="729"/>
        <pc:sldMkLst>
          <pc:docMk/>
          <pc:sldMk cId="1785209753" sldId="330"/>
        </pc:sldMkLst>
      </pc:sldChg>
      <pc:sldChg chg="add modTransition">
        <pc:chgData name="Ekaterina Elmikeyeva" userId="59f22de1-d2b3-411f-97f8-ad6893c2cd8a" providerId="ADAL" clId="{9C4AF90A-6BF3-4DA4-821D-82E40A3A0D3F}" dt="2022-03-17T07:07:34.916" v="1433"/>
        <pc:sldMkLst>
          <pc:docMk/>
          <pc:sldMk cId="3653028562" sldId="345"/>
        </pc:sldMkLst>
      </pc:sldChg>
      <pc:sldChg chg="addSp modSp add mod modTransition modClrScheme chgLayout">
        <pc:chgData name="Ekaterina Elmikeyeva" userId="59f22de1-d2b3-411f-97f8-ad6893c2cd8a" providerId="ADAL" clId="{9C4AF90A-6BF3-4DA4-821D-82E40A3A0D3F}" dt="2022-03-17T07:27:21.484" v="1462" actId="700"/>
        <pc:sldMkLst>
          <pc:docMk/>
          <pc:sldMk cId="1465980801" sldId="346"/>
        </pc:sldMkLst>
        <pc:spChg chg="add mod ord">
          <ac:chgData name="Ekaterina Elmikeyeva" userId="59f22de1-d2b3-411f-97f8-ad6893c2cd8a" providerId="ADAL" clId="{9C4AF90A-6BF3-4DA4-821D-82E40A3A0D3F}" dt="2022-03-17T07:27:21.484" v="1462" actId="700"/>
          <ac:spMkLst>
            <pc:docMk/>
            <pc:sldMk cId="1465980801" sldId="346"/>
            <ac:spMk id="3" creationId="{57F386A2-2652-4069-A5AA-6618824C1104}"/>
          </ac:spMkLst>
        </pc:spChg>
        <pc:spChg chg="add mod ord">
          <ac:chgData name="Ekaterina Elmikeyeva" userId="59f22de1-d2b3-411f-97f8-ad6893c2cd8a" providerId="ADAL" clId="{9C4AF90A-6BF3-4DA4-821D-82E40A3A0D3F}" dt="2022-03-17T07:27:21.484" v="1462" actId="700"/>
          <ac:spMkLst>
            <pc:docMk/>
            <pc:sldMk cId="1465980801" sldId="346"/>
            <ac:spMk id="4" creationId="{222E90A9-943D-4EDD-BCD4-7CA7C43327A8}"/>
          </ac:spMkLst>
        </pc:spChg>
      </pc:sldChg>
      <pc:sldChg chg="addSp delSp modSp add mod modTransition modClrScheme chgLayout">
        <pc:chgData name="Ekaterina Elmikeyeva" userId="59f22de1-d2b3-411f-97f8-ad6893c2cd8a" providerId="ADAL" clId="{9C4AF90A-6BF3-4DA4-821D-82E40A3A0D3F}" dt="2022-03-17T07:27:36.863" v="1464" actId="700"/>
        <pc:sldMkLst>
          <pc:docMk/>
          <pc:sldMk cId="3296218032" sldId="347"/>
        </pc:sldMkLst>
        <pc:spChg chg="add del mod ord">
          <ac:chgData name="Ekaterina Elmikeyeva" userId="59f22de1-d2b3-411f-97f8-ad6893c2cd8a" providerId="ADAL" clId="{9C4AF90A-6BF3-4DA4-821D-82E40A3A0D3F}" dt="2022-03-17T07:27:36.863" v="1464" actId="700"/>
          <ac:spMkLst>
            <pc:docMk/>
            <pc:sldMk cId="3296218032" sldId="347"/>
            <ac:spMk id="2" creationId="{40FA62F4-71A2-4811-A4AD-4F9443E2F182}"/>
          </ac:spMkLst>
        </pc:spChg>
        <pc:spChg chg="add del mod ord">
          <ac:chgData name="Ekaterina Elmikeyeva" userId="59f22de1-d2b3-411f-97f8-ad6893c2cd8a" providerId="ADAL" clId="{9C4AF90A-6BF3-4DA4-821D-82E40A3A0D3F}" dt="2022-03-17T07:27:36.863" v="1464" actId="700"/>
          <ac:spMkLst>
            <pc:docMk/>
            <pc:sldMk cId="3296218032" sldId="347"/>
            <ac:spMk id="4" creationId="{3523F005-91BB-438B-9311-9D12635BC7AA}"/>
          </ac:spMkLst>
        </pc:spChg>
      </pc:sldChg>
      <pc:sldChg chg="add modTransition">
        <pc:chgData name="Ekaterina Elmikeyeva" userId="59f22de1-d2b3-411f-97f8-ad6893c2cd8a" providerId="ADAL" clId="{9C4AF90A-6BF3-4DA4-821D-82E40A3A0D3F}" dt="2022-03-17T07:10:19.029" v="1457"/>
        <pc:sldMkLst>
          <pc:docMk/>
          <pc:sldMk cId="3759139467" sldId="349"/>
        </pc:sldMkLst>
      </pc:sldChg>
      <pc:sldChg chg="add modTransition">
        <pc:chgData name="Ekaterina Elmikeyeva" userId="59f22de1-d2b3-411f-97f8-ad6893c2cd8a" providerId="ADAL" clId="{9C4AF90A-6BF3-4DA4-821D-82E40A3A0D3F}" dt="2022-03-17T07:10:24.850" v="1458"/>
        <pc:sldMkLst>
          <pc:docMk/>
          <pc:sldMk cId="4023580862" sldId="350"/>
        </pc:sldMkLst>
      </pc:sldChg>
      <pc:sldChg chg="addSp modSp add mod modTransition modClrScheme chgLayout">
        <pc:chgData name="Ekaterina Elmikeyeva" userId="59f22de1-d2b3-411f-97f8-ad6893c2cd8a" providerId="ADAL" clId="{9C4AF90A-6BF3-4DA4-821D-82E40A3A0D3F}" dt="2022-03-17T07:28:43.596" v="1465" actId="207"/>
        <pc:sldMkLst>
          <pc:docMk/>
          <pc:sldMk cId="4268556333" sldId="368"/>
        </pc:sldMkLst>
        <pc:spChg chg="add mod ord">
          <ac:chgData name="Ekaterina Elmikeyeva" userId="59f22de1-d2b3-411f-97f8-ad6893c2cd8a" providerId="ADAL" clId="{9C4AF90A-6BF3-4DA4-821D-82E40A3A0D3F}" dt="2022-03-17T07:27:09.679" v="1461" actId="700"/>
          <ac:spMkLst>
            <pc:docMk/>
            <pc:sldMk cId="4268556333" sldId="368"/>
            <ac:spMk id="4" creationId="{BE6AA892-4F41-48DA-95AC-7ABFEC37F564}"/>
          </ac:spMkLst>
        </pc:spChg>
        <pc:spChg chg="add mod ord">
          <ac:chgData name="Ekaterina Elmikeyeva" userId="59f22de1-d2b3-411f-97f8-ad6893c2cd8a" providerId="ADAL" clId="{9C4AF90A-6BF3-4DA4-821D-82E40A3A0D3F}" dt="2022-03-17T07:27:09.679" v="1461" actId="700"/>
          <ac:spMkLst>
            <pc:docMk/>
            <pc:sldMk cId="4268556333" sldId="368"/>
            <ac:spMk id="5" creationId="{2AA01C25-C222-4593-A294-4415EA4A2B2C}"/>
          </ac:spMkLst>
        </pc:spChg>
        <pc:spChg chg="mod">
          <ac:chgData name="Ekaterina Elmikeyeva" userId="59f22de1-d2b3-411f-97f8-ad6893c2cd8a" providerId="ADAL" clId="{9C4AF90A-6BF3-4DA4-821D-82E40A3A0D3F}" dt="2022-03-17T07:28:43.596" v="1465" actId="207"/>
          <ac:spMkLst>
            <pc:docMk/>
            <pc:sldMk cId="4268556333" sldId="368"/>
            <ac:spMk id="17" creationId="{D9B06838-6C23-B141-B40D-0F44F47FBDA7}"/>
          </ac:spMkLst>
        </pc:spChg>
      </pc:sldChg>
      <pc:sldChg chg="del mod modShow">
        <pc:chgData name="Ekaterina Elmikeyeva" userId="59f22de1-d2b3-411f-97f8-ad6893c2cd8a" providerId="ADAL" clId="{9C4AF90A-6BF3-4DA4-821D-82E40A3A0D3F}" dt="2022-03-15T05:50:22.782" v="139" actId="47"/>
        <pc:sldMkLst>
          <pc:docMk/>
          <pc:sldMk cId="3710859722" sldId="8501"/>
        </pc:sldMkLst>
      </pc:sldChg>
      <pc:sldChg chg="del">
        <pc:chgData name="Ekaterina Elmikeyeva" userId="59f22de1-d2b3-411f-97f8-ad6893c2cd8a" providerId="ADAL" clId="{9C4AF90A-6BF3-4DA4-821D-82E40A3A0D3F}" dt="2022-03-16T13:17:03.942" v="961" actId="47"/>
        <pc:sldMkLst>
          <pc:docMk/>
          <pc:sldMk cId="4249210624" sldId="8502"/>
        </pc:sldMkLst>
      </pc:sldChg>
      <pc:sldChg chg="del ord">
        <pc:chgData name="Ekaterina Elmikeyeva" userId="59f22de1-d2b3-411f-97f8-ad6893c2cd8a" providerId="ADAL" clId="{9C4AF90A-6BF3-4DA4-821D-82E40A3A0D3F}" dt="2022-03-14T07:19:15.904" v="138" actId="47"/>
        <pc:sldMkLst>
          <pc:docMk/>
          <pc:sldMk cId="929420959" sldId="8503"/>
        </pc:sldMkLst>
      </pc:sldChg>
      <pc:sldChg chg="del">
        <pc:chgData name="Ekaterina Elmikeyeva" userId="59f22de1-d2b3-411f-97f8-ad6893c2cd8a" providerId="ADAL" clId="{9C4AF90A-6BF3-4DA4-821D-82E40A3A0D3F}" dt="2022-03-16T15:46:26.864" v="1307" actId="47"/>
        <pc:sldMkLst>
          <pc:docMk/>
          <pc:sldMk cId="3938246656" sldId="8504"/>
        </pc:sldMkLst>
      </pc:sldChg>
      <pc:sldChg chg="del">
        <pc:chgData name="Ekaterina Elmikeyeva" userId="59f22de1-d2b3-411f-97f8-ad6893c2cd8a" providerId="ADAL" clId="{9C4AF90A-6BF3-4DA4-821D-82E40A3A0D3F}" dt="2022-03-17T08:38:06.584" v="1921" actId="47"/>
        <pc:sldMkLst>
          <pc:docMk/>
          <pc:sldMk cId="91073891" sldId="8505"/>
        </pc:sldMkLst>
      </pc:sldChg>
      <pc:sldChg chg="del">
        <pc:chgData name="Ekaterina Elmikeyeva" userId="59f22de1-d2b3-411f-97f8-ad6893c2cd8a" providerId="ADAL" clId="{9C4AF90A-6BF3-4DA4-821D-82E40A3A0D3F}" dt="2022-03-17T09:07:15.170" v="1971" actId="47"/>
        <pc:sldMkLst>
          <pc:docMk/>
          <pc:sldMk cId="2988397170" sldId="8506"/>
        </pc:sldMkLst>
      </pc:sldChg>
      <pc:sldChg chg="addSp delSp modSp mod">
        <pc:chgData name="Ekaterina Elmikeyeva" userId="59f22de1-d2b3-411f-97f8-ad6893c2cd8a" providerId="ADAL" clId="{9C4AF90A-6BF3-4DA4-821D-82E40A3A0D3F}" dt="2022-03-17T09:27:14.324" v="2110" actId="1076"/>
        <pc:sldMkLst>
          <pc:docMk/>
          <pc:sldMk cId="2561274076" sldId="8508"/>
        </pc:sldMkLst>
        <pc:spChg chg="del">
          <ac:chgData name="Ekaterina Elmikeyeva" userId="59f22de1-d2b3-411f-97f8-ad6893c2cd8a" providerId="ADAL" clId="{9C4AF90A-6BF3-4DA4-821D-82E40A3A0D3F}" dt="2022-03-17T08:45:20.844" v="1923" actId="478"/>
          <ac:spMkLst>
            <pc:docMk/>
            <pc:sldMk cId="2561274076" sldId="8508"/>
            <ac:spMk id="2" creationId="{1A56A7EB-01A9-4865-A672-D586D3EF8732}"/>
          </ac:spMkLst>
        </pc:spChg>
        <pc:spChg chg="del">
          <ac:chgData name="Ekaterina Elmikeyeva" userId="59f22de1-d2b3-411f-97f8-ad6893c2cd8a" providerId="ADAL" clId="{9C4AF90A-6BF3-4DA4-821D-82E40A3A0D3F}" dt="2022-03-17T08:45:35.344" v="1929" actId="478"/>
          <ac:spMkLst>
            <pc:docMk/>
            <pc:sldMk cId="2561274076" sldId="8508"/>
            <ac:spMk id="3" creationId="{8C506191-0CAA-4306-840E-6F7CDC1F7A57}"/>
          </ac:spMkLst>
        </pc:spChg>
        <pc:spChg chg="del">
          <ac:chgData name="Ekaterina Elmikeyeva" userId="59f22de1-d2b3-411f-97f8-ad6893c2cd8a" providerId="ADAL" clId="{9C4AF90A-6BF3-4DA4-821D-82E40A3A0D3F}" dt="2022-03-17T09:25:39.654" v="2083" actId="478"/>
          <ac:spMkLst>
            <pc:docMk/>
            <pc:sldMk cId="2561274076" sldId="8508"/>
            <ac:spMk id="7" creationId="{AA252DF7-C533-48DD-99FA-3B61CD63510F}"/>
          </ac:spMkLst>
        </pc:spChg>
        <pc:spChg chg="add del mod">
          <ac:chgData name="Ekaterina Elmikeyeva" userId="59f22de1-d2b3-411f-97f8-ad6893c2cd8a" providerId="ADAL" clId="{9C4AF90A-6BF3-4DA4-821D-82E40A3A0D3F}" dt="2022-03-17T08:45:23.825" v="1927" actId="478"/>
          <ac:spMkLst>
            <pc:docMk/>
            <pc:sldMk cId="2561274076" sldId="8508"/>
            <ac:spMk id="8" creationId="{4DF3DAB4-98CD-43D4-BE13-8430A9BBAD9E}"/>
          </ac:spMkLst>
        </pc:spChg>
        <pc:spChg chg="add mod">
          <ac:chgData name="Ekaterina Elmikeyeva" userId="59f22de1-d2b3-411f-97f8-ad6893c2cd8a" providerId="ADAL" clId="{9C4AF90A-6BF3-4DA4-821D-82E40A3A0D3F}" dt="2022-03-17T08:45:43.698" v="1932" actId="1076"/>
          <ac:spMkLst>
            <pc:docMk/>
            <pc:sldMk cId="2561274076" sldId="8508"/>
            <ac:spMk id="10" creationId="{5746258D-5E58-4130-BEA0-0BC925C920D7}"/>
          </ac:spMkLst>
        </pc:spChg>
        <pc:spChg chg="add del mod">
          <ac:chgData name="Ekaterina Elmikeyeva" userId="59f22de1-d2b3-411f-97f8-ad6893c2cd8a" providerId="ADAL" clId="{9C4AF90A-6BF3-4DA4-821D-82E40A3A0D3F}" dt="2022-03-17T08:45:38.693" v="1930" actId="478"/>
          <ac:spMkLst>
            <pc:docMk/>
            <pc:sldMk cId="2561274076" sldId="8508"/>
            <ac:spMk id="11" creationId="{AE7FC05E-171B-47AD-A49F-819DB7C091C6}"/>
          </ac:spMkLst>
        </pc:spChg>
        <pc:spChg chg="mod">
          <ac:chgData name="Ekaterina Elmikeyeva" userId="59f22de1-d2b3-411f-97f8-ad6893c2cd8a" providerId="ADAL" clId="{9C4AF90A-6BF3-4DA4-821D-82E40A3A0D3F}" dt="2022-03-17T09:27:14.324" v="2110" actId="1076"/>
          <ac:spMkLst>
            <pc:docMk/>
            <pc:sldMk cId="2561274076" sldId="8508"/>
            <ac:spMk id="12" creationId="{6854062F-FF53-47A7-BD89-9FA4D188958C}"/>
          </ac:spMkLst>
        </pc:spChg>
        <pc:spChg chg="add mod">
          <ac:chgData name="Ekaterina Elmikeyeva" userId="59f22de1-d2b3-411f-97f8-ad6893c2cd8a" providerId="ADAL" clId="{9C4AF90A-6BF3-4DA4-821D-82E40A3A0D3F}" dt="2022-03-17T08:45:39.338" v="1931"/>
          <ac:spMkLst>
            <pc:docMk/>
            <pc:sldMk cId="2561274076" sldId="8508"/>
            <ac:spMk id="13" creationId="{469FEA85-32E8-41EB-93D9-228CD6A1A899}"/>
          </ac:spMkLst>
        </pc:spChg>
        <pc:spChg chg="add mod">
          <ac:chgData name="Ekaterina Elmikeyeva" userId="59f22de1-d2b3-411f-97f8-ad6893c2cd8a" providerId="ADAL" clId="{9C4AF90A-6BF3-4DA4-821D-82E40A3A0D3F}" dt="2022-03-17T09:26:58.519" v="2107" actId="1076"/>
          <ac:spMkLst>
            <pc:docMk/>
            <pc:sldMk cId="2561274076" sldId="8508"/>
            <ac:spMk id="16" creationId="{737F7EF9-6B48-46E3-BB96-E7C3D8F1F84A}"/>
          </ac:spMkLst>
        </pc:spChg>
        <pc:picChg chg="del">
          <ac:chgData name="Ekaterina Elmikeyeva" userId="59f22de1-d2b3-411f-97f8-ad6893c2cd8a" providerId="ADAL" clId="{9C4AF90A-6BF3-4DA4-821D-82E40A3A0D3F}" dt="2022-03-17T09:25:13.261" v="2074" actId="478"/>
          <ac:picMkLst>
            <pc:docMk/>
            <pc:sldMk cId="2561274076" sldId="8508"/>
            <ac:picMk id="4" creationId="{5ACF6642-5DF4-43DD-9B01-742E23898D39}"/>
          </ac:picMkLst>
        </pc:picChg>
        <pc:picChg chg="del">
          <ac:chgData name="Ekaterina Elmikeyeva" userId="59f22de1-d2b3-411f-97f8-ad6893c2cd8a" providerId="ADAL" clId="{9C4AF90A-6BF3-4DA4-821D-82E40A3A0D3F}" dt="2022-03-17T09:25:07.899" v="2073" actId="478"/>
          <ac:picMkLst>
            <pc:docMk/>
            <pc:sldMk cId="2561274076" sldId="8508"/>
            <ac:picMk id="5" creationId="{76E5E7AB-D08C-402A-8307-70ACF64AECA0}"/>
          </ac:picMkLst>
        </pc:picChg>
        <pc:picChg chg="add mod">
          <ac:chgData name="Ekaterina Elmikeyeva" userId="59f22de1-d2b3-411f-97f8-ad6893c2cd8a" providerId="ADAL" clId="{9C4AF90A-6BF3-4DA4-821D-82E40A3A0D3F}" dt="2022-03-17T09:27:10.045" v="2109" actId="14100"/>
          <ac:picMkLst>
            <pc:docMk/>
            <pc:sldMk cId="2561274076" sldId="8508"/>
            <ac:picMk id="15" creationId="{ACE1A883-D8CE-4C41-9EE6-8728E28153C5}"/>
          </ac:picMkLst>
        </pc:picChg>
      </pc:sldChg>
      <pc:sldChg chg="modSp add mod">
        <pc:chgData name="Ekaterina Elmikeyeva" userId="59f22de1-d2b3-411f-97f8-ad6893c2cd8a" providerId="ADAL" clId="{9C4AF90A-6BF3-4DA4-821D-82E40A3A0D3F}" dt="2022-03-14T07:19:11.186" v="137" actId="1076"/>
        <pc:sldMkLst>
          <pc:docMk/>
          <pc:sldMk cId="337157885" sldId="8510"/>
        </pc:sldMkLst>
        <pc:spChg chg="mod">
          <ac:chgData name="Ekaterina Elmikeyeva" userId="59f22de1-d2b3-411f-97f8-ad6893c2cd8a" providerId="ADAL" clId="{9C4AF90A-6BF3-4DA4-821D-82E40A3A0D3F}" dt="2022-03-14T07:19:11.186" v="137" actId="1076"/>
          <ac:spMkLst>
            <pc:docMk/>
            <pc:sldMk cId="337157885" sldId="8510"/>
            <ac:spMk id="2" creationId="{B3047D95-2A85-4A65-9113-4E7321E0F275}"/>
          </ac:spMkLst>
        </pc:spChg>
        <pc:spChg chg="mod">
          <ac:chgData name="Ekaterina Elmikeyeva" userId="59f22de1-d2b3-411f-97f8-ad6893c2cd8a" providerId="ADAL" clId="{9C4AF90A-6BF3-4DA4-821D-82E40A3A0D3F}" dt="2022-03-14T07:19:05.062" v="136" actId="1076"/>
          <ac:spMkLst>
            <pc:docMk/>
            <pc:sldMk cId="337157885" sldId="8510"/>
            <ac:spMk id="4" creationId="{98BEBE1C-3C31-43BD-B3F7-96C07146F338}"/>
          </ac:spMkLst>
        </pc:spChg>
      </pc:sldChg>
      <pc:sldChg chg="addSp delSp modSp add mod">
        <pc:chgData name="Ekaterina Elmikeyeva" userId="59f22de1-d2b3-411f-97f8-ad6893c2cd8a" providerId="ADAL" clId="{9C4AF90A-6BF3-4DA4-821D-82E40A3A0D3F}" dt="2022-03-16T11:27:35.606" v="783" actId="1076"/>
        <pc:sldMkLst>
          <pc:docMk/>
          <pc:sldMk cId="2260112041" sldId="8511"/>
        </pc:sldMkLst>
        <pc:spChg chg="mod">
          <ac:chgData name="Ekaterina Elmikeyeva" userId="59f22de1-d2b3-411f-97f8-ad6893c2cd8a" providerId="ADAL" clId="{9C4AF90A-6BF3-4DA4-821D-82E40A3A0D3F}" dt="2022-03-16T06:49:29.679" v="634" actId="1076"/>
          <ac:spMkLst>
            <pc:docMk/>
            <pc:sldMk cId="2260112041" sldId="8511"/>
            <ac:spMk id="3" creationId="{7B7A98A9-7DE9-4AF0-B9EF-C5E543AA01E8}"/>
          </ac:spMkLst>
        </pc:spChg>
        <pc:spChg chg="add mod">
          <ac:chgData name="Ekaterina Elmikeyeva" userId="59f22de1-d2b3-411f-97f8-ad6893c2cd8a" providerId="ADAL" clId="{9C4AF90A-6BF3-4DA4-821D-82E40A3A0D3F}" dt="2022-03-16T11:27:35.606" v="783" actId="1076"/>
          <ac:spMkLst>
            <pc:docMk/>
            <pc:sldMk cId="2260112041" sldId="8511"/>
            <ac:spMk id="6" creationId="{9F8D0D89-C9D3-4958-A2EF-598FF2C856ED}"/>
          </ac:spMkLst>
        </pc:spChg>
        <pc:graphicFrameChg chg="del">
          <ac:chgData name="Ekaterina Elmikeyeva" userId="59f22de1-d2b3-411f-97f8-ad6893c2cd8a" providerId="ADAL" clId="{9C4AF90A-6BF3-4DA4-821D-82E40A3A0D3F}" dt="2022-03-16T06:38:56.652" v="472" actId="478"/>
          <ac:graphicFrameMkLst>
            <pc:docMk/>
            <pc:sldMk cId="2260112041" sldId="8511"/>
            <ac:graphicFrameMk id="4" creationId="{F289752C-7DD9-4BD3-9E8D-B5DC1CED53F4}"/>
          </ac:graphicFrameMkLst>
        </pc:graphicFrameChg>
      </pc:sldChg>
      <pc:sldChg chg="modSp add mod ord">
        <pc:chgData name="Ekaterina Elmikeyeva" userId="59f22de1-d2b3-411f-97f8-ad6893c2cd8a" providerId="ADAL" clId="{9C4AF90A-6BF3-4DA4-821D-82E40A3A0D3F}" dt="2022-03-16T12:00:39.261" v="795" actId="20577"/>
        <pc:sldMkLst>
          <pc:docMk/>
          <pc:sldMk cId="1142819096" sldId="8512"/>
        </pc:sldMkLst>
        <pc:spChg chg="mod">
          <ac:chgData name="Ekaterina Elmikeyeva" userId="59f22de1-d2b3-411f-97f8-ad6893c2cd8a" providerId="ADAL" clId="{9C4AF90A-6BF3-4DA4-821D-82E40A3A0D3F}" dt="2022-03-16T12:00:39.261" v="795" actId="20577"/>
          <ac:spMkLst>
            <pc:docMk/>
            <pc:sldMk cId="1142819096" sldId="8512"/>
            <ac:spMk id="3" creationId="{7B7A98A9-7DE9-4AF0-B9EF-C5E543AA01E8}"/>
          </ac:spMkLst>
        </pc:spChg>
      </pc:sldChg>
      <pc:sldChg chg="add">
        <pc:chgData name="Ekaterina Elmikeyeva" userId="59f22de1-d2b3-411f-97f8-ad6893c2cd8a" providerId="ADAL" clId="{9C4AF90A-6BF3-4DA4-821D-82E40A3A0D3F}" dt="2022-03-16T13:21:12.757" v="962" actId="2890"/>
        <pc:sldMkLst>
          <pc:docMk/>
          <pc:sldMk cId="2542226283" sldId="8513"/>
        </pc:sldMkLst>
      </pc:sldChg>
      <pc:sldChg chg="modSp add mod">
        <pc:chgData name="Ekaterina Elmikeyeva" userId="59f22de1-d2b3-411f-97f8-ad6893c2cd8a" providerId="ADAL" clId="{9C4AF90A-6BF3-4DA4-821D-82E40A3A0D3F}" dt="2022-03-16T15:46:14.796" v="1306" actId="20577"/>
        <pc:sldMkLst>
          <pc:docMk/>
          <pc:sldMk cId="1515367368" sldId="8514"/>
        </pc:sldMkLst>
        <pc:spChg chg="mod">
          <ac:chgData name="Ekaterina Elmikeyeva" userId="59f22de1-d2b3-411f-97f8-ad6893c2cd8a" providerId="ADAL" clId="{9C4AF90A-6BF3-4DA4-821D-82E40A3A0D3F}" dt="2022-03-16T15:46:14.796" v="1306" actId="20577"/>
          <ac:spMkLst>
            <pc:docMk/>
            <pc:sldMk cId="1515367368" sldId="8514"/>
            <ac:spMk id="4" creationId="{98BEBE1C-3C31-43BD-B3F7-96C07146F338}"/>
          </ac:spMkLst>
        </pc:spChg>
      </pc:sldChg>
      <pc:sldChg chg="modSp add mod">
        <pc:chgData name="Ekaterina Elmikeyeva" userId="59f22de1-d2b3-411f-97f8-ad6893c2cd8a" providerId="ADAL" clId="{9C4AF90A-6BF3-4DA4-821D-82E40A3A0D3F}" dt="2022-03-17T08:32:10.923" v="1920" actId="20577"/>
        <pc:sldMkLst>
          <pc:docMk/>
          <pc:sldMk cId="4274819612" sldId="8515"/>
        </pc:sldMkLst>
        <pc:spChg chg="mod">
          <ac:chgData name="Ekaterina Elmikeyeva" userId="59f22de1-d2b3-411f-97f8-ad6893c2cd8a" providerId="ADAL" clId="{9C4AF90A-6BF3-4DA4-821D-82E40A3A0D3F}" dt="2022-03-17T08:32:10.923" v="1920" actId="20577"/>
          <ac:spMkLst>
            <pc:docMk/>
            <pc:sldMk cId="4274819612" sldId="8515"/>
            <ac:spMk id="14" creationId="{269E2C43-C8B3-4D2E-B805-8652DCDD1B20}"/>
          </ac:spMkLst>
        </pc:spChg>
      </pc:sldChg>
      <pc:sldChg chg="addSp delSp modSp add mod ord">
        <pc:chgData name="Ekaterina Elmikeyeva" userId="59f22de1-d2b3-411f-97f8-ad6893c2cd8a" providerId="ADAL" clId="{9C4AF90A-6BF3-4DA4-821D-82E40A3A0D3F}" dt="2022-03-17T08:04:46.697" v="1919" actId="113"/>
        <pc:sldMkLst>
          <pc:docMk/>
          <pc:sldMk cId="106025065" sldId="8516"/>
        </pc:sldMkLst>
        <pc:spChg chg="mod">
          <ac:chgData name="Ekaterina Elmikeyeva" userId="59f22de1-d2b3-411f-97f8-ad6893c2cd8a" providerId="ADAL" clId="{9C4AF90A-6BF3-4DA4-821D-82E40A3A0D3F}" dt="2022-03-17T07:30:30.984" v="1469" actId="20577"/>
          <ac:spMkLst>
            <pc:docMk/>
            <pc:sldMk cId="106025065" sldId="8516"/>
            <ac:spMk id="2" creationId="{8174D1CF-52F8-4378-A2FC-2F7F5427A4E1}"/>
          </ac:spMkLst>
        </pc:spChg>
        <pc:spChg chg="mod">
          <ac:chgData name="Ekaterina Elmikeyeva" userId="59f22de1-d2b3-411f-97f8-ad6893c2cd8a" providerId="ADAL" clId="{9C4AF90A-6BF3-4DA4-821D-82E40A3A0D3F}" dt="2022-03-17T07:33:17.359" v="1491" actId="1076"/>
          <ac:spMkLst>
            <pc:docMk/>
            <pc:sldMk cId="106025065" sldId="8516"/>
            <ac:spMk id="3" creationId="{E18E7EED-9F7F-4110-87CB-76BDC4190511}"/>
          </ac:spMkLst>
        </pc:spChg>
        <pc:spChg chg="add mod">
          <ac:chgData name="Ekaterina Elmikeyeva" userId="59f22de1-d2b3-411f-97f8-ad6893c2cd8a" providerId="ADAL" clId="{9C4AF90A-6BF3-4DA4-821D-82E40A3A0D3F}" dt="2022-03-17T08:04:12.549" v="1911" actId="207"/>
          <ac:spMkLst>
            <pc:docMk/>
            <pc:sldMk cId="106025065" sldId="8516"/>
            <ac:spMk id="4" creationId="{1E370D54-3C5E-4BD2-94D4-BF5119F4A0BD}"/>
          </ac:spMkLst>
        </pc:spChg>
        <pc:spChg chg="add mod">
          <ac:chgData name="Ekaterina Elmikeyeva" userId="59f22de1-d2b3-411f-97f8-ad6893c2cd8a" providerId="ADAL" clId="{9C4AF90A-6BF3-4DA4-821D-82E40A3A0D3F}" dt="2022-03-17T08:04:29.710" v="1917" actId="207"/>
          <ac:spMkLst>
            <pc:docMk/>
            <pc:sldMk cId="106025065" sldId="8516"/>
            <ac:spMk id="5" creationId="{12993C24-B671-4BD8-9F4F-42E30EF2ED90}"/>
          </ac:spMkLst>
        </pc:spChg>
        <pc:spChg chg="add mod">
          <ac:chgData name="Ekaterina Elmikeyeva" userId="59f22de1-d2b3-411f-97f8-ad6893c2cd8a" providerId="ADAL" clId="{9C4AF90A-6BF3-4DA4-821D-82E40A3A0D3F}" dt="2022-03-17T08:04:21.264" v="1914" actId="207"/>
          <ac:spMkLst>
            <pc:docMk/>
            <pc:sldMk cId="106025065" sldId="8516"/>
            <ac:spMk id="6" creationId="{E4D045F8-F06E-44A2-B822-CC95244D29D6}"/>
          </ac:spMkLst>
        </pc:spChg>
        <pc:spChg chg="add mod">
          <ac:chgData name="Ekaterina Elmikeyeva" userId="59f22de1-d2b3-411f-97f8-ad6893c2cd8a" providerId="ADAL" clId="{9C4AF90A-6BF3-4DA4-821D-82E40A3A0D3F}" dt="2022-03-17T07:35:05.078" v="1561" actId="1076"/>
          <ac:spMkLst>
            <pc:docMk/>
            <pc:sldMk cId="106025065" sldId="8516"/>
            <ac:spMk id="7" creationId="{DA2EF7C4-5AEA-43B9-9850-36F679A2EA74}"/>
          </ac:spMkLst>
        </pc:spChg>
        <pc:spChg chg="add mod">
          <ac:chgData name="Ekaterina Elmikeyeva" userId="59f22de1-d2b3-411f-97f8-ad6893c2cd8a" providerId="ADAL" clId="{9C4AF90A-6BF3-4DA4-821D-82E40A3A0D3F}" dt="2022-03-17T07:35:21.424" v="1573" actId="1076"/>
          <ac:spMkLst>
            <pc:docMk/>
            <pc:sldMk cId="106025065" sldId="8516"/>
            <ac:spMk id="8" creationId="{49605769-98F4-4C94-A6D8-663D937151C2}"/>
          </ac:spMkLst>
        </pc:spChg>
        <pc:spChg chg="add mod">
          <ac:chgData name="Ekaterina Elmikeyeva" userId="59f22de1-d2b3-411f-97f8-ad6893c2cd8a" providerId="ADAL" clId="{9C4AF90A-6BF3-4DA4-821D-82E40A3A0D3F}" dt="2022-03-17T07:35:37.536" v="1587" actId="1076"/>
          <ac:spMkLst>
            <pc:docMk/>
            <pc:sldMk cId="106025065" sldId="8516"/>
            <ac:spMk id="9" creationId="{1291263A-1936-4A59-AD02-B054899F727D}"/>
          </ac:spMkLst>
        </pc:spChg>
        <pc:spChg chg="add mod ord">
          <ac:chgData name="Ekaterina Elmikeyeva" userId="59f22de1-d2b3-411f-97f8-ad6893c2cd8a" providerId="ADAL" clId="{9C4AF90A-6BF3-4DA4-821D-82E40A3A0D3F}" dt="2022-03-17T08:04:46.697" v="1919" actId="113"/>
          <ac:spMkLst>
            <pc:docMk/>
            <pc:sldMk cId="106025065" sldId="8516"/>
            <ac:spMk id="10" creationId="{CCF94133-F357-42B6-B4EE-B9859BB10C7E}"/>
          </ac:spMkLst>
        </pc:spChg>
        <pc:spChg chg="add mod">
          <ac:chgData name="Ekaterina Elmikeyeva" userId="59f22de1-d2b3-411f-97f8-ad6893c2cd8a" providerId="ADAL" clId="{9C4AF90A-6BF3-4DA4-821D-82E40A3A0D3F}" dt="2022-03-17T07:36:35.152" v="1618" actId="1076"/>
          <ac:spMkLst>
            <pc:docMk/>
            <pc:sldMk cId="106025065" sldId="8516"/>
            <ac:spMk id="11" creationId="{D78EA366-0CA6-453B-A976-82AFB51011E2}"/>
          </ac:spMkLst>
        </pc:spChg>
        <pc:spChg chg="add mod">
          <ac:chgData name="Ekaterina Elmikeyeva" userId="59f22de1-d2b3-411f-97f8-ad6893c2cd8a" providerId="ADAL" clId="{9C4AF90A-6BF3-4DA4-821D-82E40A3A0D3F}" dt="2022-03-17T07:36:48.501" v="1635" actId="20577"/>
          <ac:spMkLst>
            <pc:docMk/>
            <pc:sldMk cId="106025065" sldId="8516"/>
            <ac:spMk id="12" creationId="{83A40785-F903-46B7-8A5A-658998126CED}"/>
          </ac:spMkLst>
        </pc:spChg>
        <pc:spChg chg="add mod">
          <ac:chgData name="Ekaterina Elmikeyeva" userId="59f22de1-d2b3-411f-97f8-ad6893c2cd8a" providerId="ADAL" clId="{9C4AF90A-6BF3-4DA4-821D-82E40A3A0D3F}" dt="2022-03-17T07:38:25.991" v="1663" actId="1076"/>
          <ac:spMkLst>
            <pc:docMk/>
            <pc:sldMk cId="106025065" sldId="8516"/>
            <ac:spMk id="13" creationId="{EF1B3AAC-AD4D-4607-A783-A334F497D23D}"/>
          </ac:spMkLst>
        </pc:spChg>
        <pc:spChg chg="add del mod">
          <ac:chgData name="Ekaterina Elmikeyeva" userId="59f22de1-d2b3-411f-97f8-ad6893c2cd8a" providerId="ADAL" clId="{9C4AF90A-6BF3-4DA4-821D-82E40A3A0D3F}" dt="2022-03-17T07:50:55.241" v="1694" actId="478"/>
          <ac:spMkLst>
            <pc:docMk/>
            <pc:sldMk cId="106025065" sldId="8516"/>
            <ac:spMk id="14" creationId="{9E6E276A-36DB-4E33-974F-5D40F85D4A78}"/>
          </ac:spMkLst>
        </pc:spChg>
        <pc:spChg chg="add mod">
          <ac:chgData name="Ekaterina Elmikeyeva" userId="59f22de1-d2b3-411f-97f8-ad6893c2cd8a" providerId="ADAL" clId="{9C4AF90A-6BF3-4DA4-821D-82E40A3A0D3F}" dt="2022-03-17T08:03:19.102" v="1828" actId="1076"/>
          <ac:spMkLst>
            <pc:docMk/>
            <pc:sldMk cId="106025065" sldId="8516"/>
            <ac:spMk id="15" creationId="{F544BB58-151F-45AD-9040-F0A2C59CF4DD}"/>
          </ac:spMkLst>
        </pc:spChg>
        <pc:spChg chg="add mod">
          <ac:chgData name="Ekaterina Elmikeyeva" userId="59f22de1-d2b3-411f-97f8-ad6893c2cd8a" providerId="ADAL" clId="{9C4AF90A-6BF3-4DA4-821D-82E40A3A0D3F}" dt="2022-03-17T08:03:37.795" v="1864" actId="1076"/>
          <ac:spMkLst>
            <pc:docMk/>
            <pc:sldMk cId="106025065" sldId="8516"/>
            <ac:spMk id="16" creationId="{38E423BB-0B79-49ED-B449-AF53F2087C00}"/>
          </ac:spMkLst>
        </pc:spChg>
        <pc:spChg chg="add mod">
          <ac:chgData name="Ekaterina Elmikeyeva" userId="59f22de1-d2b3-411f-97f8-ad6893c2cd8a" providerId="ADAL" clId="{9C4AF90A-6BF3-4DA4-821D-82E40A3A0D3F}" dt="2022-03-17T08:03:50.799" v="1886" actId="20577"/>
          <ac:spMkLst>
            <pc:docMk/>
            <pc:sldMk cId="106025065" sldId="8516"/>
            <ac:spMk id="17" creationId="{8E1639AA-680D-4398-B9A9-BA1C6DC880CB}"/>
          </ac:spMkLst>
        </pc:spChg>
      </pc:sldChg>
      <pc:sldChg chg="addSp delSp modSp add del mod">
        <pc:chgData name="Ekaterina Elmikeyeva" userId="59f22de1-d2b3-411f-97f8-ad6893c2cd8a" providerId="ADAL" clId="{9C4AF90A-6BF3-4DA4-821D-82E40A3A0D3F}" dt="2022-03-17T07:10:50.352" v="1460" actId="47"/>
        <pc:sldMkLst>
          <pc:docMk/>
          <pc:sldMk cId="906339764" sldId="8516"/>
        </pc:sldMkLst>
        <pc:spChg chg="del">
          <ac:chgData name="Ekaterina Elmikeyeva" userId="59f22de1-d2b3-411f-97f8-ad6893c2cd8a" providerId="ADAL" clId="{9C4AF90A-6BF3-4DA4-821D-82E40A3A0D3F}" dt="2022-03-17T07:07:28.919" v="1432" actId="478"/>
          <ac:spMkLst>
            <pc:docMk/>
            <pc:sldMk cId="906339764" sldId="8516"/>
            <ac:spMk id="4" creationId="{4E644491-EE02-4089-9744-F14F5ACC934A}"/>
          </ac:spMkLst>
        </pc:spChg>
        <pc:spChg chg="del">
          <ac:chgData name="Ekaterina Elmikeyeva" userId="59f22de1-d2b3-411f-97f8-ad6893c2cd8a" providerId="ADAL" clId="{9C4AF90A-6BF3-4DA4-821D-82E40A3A0D3F}" dt="2022-03-17T07:07:28.919" v="1432" actId="478"/>
          <ac:spMkLst>
            <pc:docMk/>
            <pc:sldMk cId="906339764" sldId="8516"/>
            <ac:spMk id="6" creationId="{D8046F17-6ECC-468F-B618-29337A3780DE}"/>
          </ac:spMkLst>
        </pc:spChg>
        <pc:spChg chg="del">
          <ac:chgData name="Ekaterina Elmikeyeva" userId="59f22de1-d2b3-411f-97f8-ad6893c2cd8a" providerId="ADAL" clId="{9C4AF90A-6BF3-4DA4-821D-82E40A3A0D3F}" dt="2022-03-17T07:07:28.919" v="1432" actId="478"/>
          <ac:spMkLst>
            <pc:docMk/>
            <pc:sldMk cId="906339764" sldId="8516"/>
            <ac:spMk id="7" creationId="{86799379-A993-44B0-A252-708A99D7DC5D}"/>
          </ac:spMkLst>
        </pc:spChg>
        <pc:spChg chg="del">
          <ac:chgData name="Ekaterina Elmikeyeva" userId="59f22de1-d2b3-411f-97f8-ad6893c2cd8a" providerId="ADAL" clId="{9C4AF90A-6BF3-4DA4-821D-82E40A3A0D3F}" dt="2022-03-17T07:07:28.919" v="1432" actId="478"/>
          <ac:spMkLst>
            <pc:docMk/>
            <pc:sldMk cId="906339764" sldId="8516"/>
            <ac:spMk id="8" creationId="{355DC00E-11A6-4386-9BE0-89F6CBD9CBA6}"/>
          </ac:spMkLst>
        </pc:spChg>
        <pc:spChg chg="del">
          <ac:chgData name="Ekaterina Elmikeyeva" userId="59f22de1-d2b3-411f-97f8-ad6893c2cd8a" providerId="ADAL" clId="{9C4AF90A-6BF3-4DA4-821D-82E40A3A0D3F}" dt="2022-03-17T07:07:28.919" v="1432" actId="478"/>
          <ac:spMkLst>
            <pc:docMk/>
            <pc:sldMk cId="906339764" sldId="8516"/>
            <ac:spMk id="9" creationId="{5E95651F-6477-44CB-AAFA-15B2AE58CC89}"/>
          </ac:spMkLst>
        </pc:spChg>
        <pc:spChg chg="del">
          <ac:chgData name="Ekaterina Elmikeyeva" userId="59f22de1-d2b3-411f-97f8-ad6893c2cd8a" providerId="ADAL" clId="{9C4AF90A-6BF3-4DA4-821D-82E40A3A0D3F}" dt="2022-03-17T07:07:28.919" v="1432" actId="478"/>
          <ac:spMkLst>
            <pc:docMk/>
            <pc:sldMk cId="906339764" sldId="8516"/>
            <ac:spMk id="14" creationId="{269E2C43-C8B3-4D2E-B805-8652DCDD1B20}"/>
          </ac:spMkLst>
        </pc:spChg>
        <pc:spChg chg="add mod">
          <ac:chgData name="Ekaterina Elmikeyeva" userId="59f22de1-d2b3-411f-97f8-ad6893c2cd8a" providerId="ADAL" clId="{9C4AF90A-6BF3-4DA4-821D-82E40A3A0D3F}" dt="2022-03-17T07:09:49.902" v="1454" actId="1076"/>
          <ac:spMkLst>
            <pc:docMk/>
            <pc:sldMk cId="906339764" sldId="8516"/>
            <ac:spMk id="16" creationId="{6F71D79D-83C5-4A6A-9AF0-22734CE7B18E}"/>
          </ac:spMkLst>
        </pc:spChg>
        <pc:picChg chg="add mod">
          <ac:chgData name="Ekaterina Elmikeyeva" userId="59f22de1-d2b3-411f-97f8-ad6893c2cd8a" providerId="ADAL" clId="{9C4AF90A-6BF3-4DA4-821D-82E40A3A0D3F}" dt="2022-03-17T07:09:31.809" v="1446" actId="1076"/>
          <ac:picMkLst>
            <pc:docMk/>
            <pc:sldMk cId="906339764" sldId="8516"/>
            <ac:picMk id="15" creationId="{666D0D63-42C7-40A6-AF93-D60165FFF6C1}"/>
          </ac:picMkLst>
        </pc:picChg>
        <pc:cxnChg chg="del mod">
          <ac:chgData name="Ekaterina Elmikeyeva" userId="59f22de1-d2b3-411f-97f8-ad6893c2cd8a" providerId="ADAL" clId="{9C4AF90A-6BF3-4DA4-821D-82E40A3A0D3F}" dt="2022-03-17T07:07:28.919" v="1432" actId="478"/>
          <ac:cxnSpMkLst>
            <pc:docMk/>
            <pc:sldMk cId="906339764" sldId="8516"/>
            <ac:cxnSpMk id="11" creationId="{DAEC5225-CC7D-4A80-B949-9894255333D6}"/>
          </ac:cxnSpMkLst>
        </pc:cxnChg>
        <pc:cxnChg chg="del">
          <ac:chgData name="Ekaterina Elmikeyeva" userId="59f22de1-d2b3-411f-97f8-ad6893c2cd8a" providerId="ADAL" clId="{9C4AF90A-6BF3-4DA4-821D-82E40A3A0D3F}" dt="2022-03-17T07:07:28.919" v="1432" actId="478"/>
          <ac:cxnSpMkLst>
            <pc:docMk/>
            <pc:sldMk cId="906339764" sldId="8516"/>
            <ac:cxnSpMk id="12" creationId="{53CBC366-0949-4C7A-8616-D391DAB45A5D}"/>
          </ac:cxnSpMkLst>
        </pc:cxnChg>
        <pc:cxnChg chg="del">
          <ac:chgData name="Ekaterina Elmikeyeva" userId="59f22de1-d2b3-411f-97f8-ad6893c2cd8a" providerId="ADAL" clId="{9C4AF90A-6BF3-4DA4-821D-82E40A3A0D3F}" dt="2022-03-17T07:07:28.919" v="1432" actId="478"/>
          <ac:cxnSpMkLst>
            <pc:docMk/>
            <pc:sldMk cId="906339764" sldId="8516"/>
            <ac:cxnSpMk id="13" creationId="{F74EEA72-16BF-49E2-8B84-B7663F903BFB}"/>
          </ac:cxnSpMkLst>
        </pc:cxnChg>
      </pc:sldChg>
      <pc:sldChg chg="add del">
        <pc:chgData name="Ekaterina Elmikeyeva" userId="59f22de1-d2b3-411f-97f8-ad6893c2cd8a" providerId="ADAL" clId="{9C4AF90A-6BF3-4DA4-821D-82E40A3A0D3F}" dt="2022-03-17T07:09:20.793" v="1441" actId="47"/>
        <pc:sldMkLst>
          <pc:docMk/>
          <pc:sldMk cId="3296476849" sldId="8517"/>
        </pc:sldMkLst>
      </pc:sldChg>
      <pc:sldChg chg="addSp delSp modSp add mod">
        <pc:chgData name="Ekaterina Elmikeyeva" userId="59f22de1-d2b3-411f-97f8-ad6893c2cd8a" providerId="ADAL" clId="{9C4AF90A-6BF3-4DA4-821D-82E40A3A0D3F}" dt="2022-03-17T08:01:52.769" v="1800" actId="14100"/>
        <pc:sldMkLst>
          <pc:docMk/>
          <pc:sldMk cId="3908598223" sldId="8517"/>
        </pc:sldMkLst>
        <pc:spChg chg="mod">
          <ac:chgData name="Ekaterina Elmikeyeva" userId="59f22de1-d2b3-411f-97f8-ad6893c2cd8a" providerId="ADAL" clId="{9C4AF90A-6BF3-4DA4-821D-82E40A3A0D3F}" dt="2022-03-17T07:57:53.232" v="1790" actId="20577"/>
          <ac:spMkLst>
            <pc:docMk/>
            <pc:sldMk cId="3908598223" sldId="8517"/>
            <ac:spMk id="2" creationId="{8174D1CF-52F8-4378-A2FC-2F7F5427A4E1}"/>
          </ac:spMkLst>
        </pc:spChg>
        <pc:spChg chg="del">
          <ac:chgData name="Ekaterina Elmikeyeva" userId="59f22de1-d2b3-411f-97f8-ad6893c2cd8a" providerId="ADAL" clId="{9C4AF90A-6BF3-4DA4-821D-82E40A3A0D3F}" dt="2022-03-17T07:57:58.276" v="1792" actId="478"/>
          <ac:spMkLst>
            <pc:docMk/>
            <pc:sldMk cId="3908598223" sldId="8517"/>
            <ac:spMk id="3" creationId="{E18E7EED-9F7F-4110-87CB-76BDC4190511}"/>
          </ac:spMkLst>
        </pc:spChg>
        <pc:spChg chg="del">
          <ac:chgData name="Ekaterina Elmikeyeva" userId="59f22de1-d2b3-411f-97f8-ad6893c2cd8a" providerId="ADAL" clId="{9C4AF90A-6BF3-4DA4-821D-82E40A3A0D3F}" dt="2022-03-17T07:57:31.935" v="1768" actId="478"/>
          <ac:spMkLst>
            <pc:docMk/>
            <pc:sldMk cId="3908598223" sldId="8517"/>
            <ac:spMk id="4" creationId="{1E370D54-3C5E-4BD2-94D4-BF5119F4A0BD}"/>
          </ac:spMkLst>
        </pc:spChg>
        <pc:spChg chg="del">
          <ac:chgData name="Ekaterina Elmikeyeva" userId="59f22de1-d2b3-411f-97f8-ad6893c2cd8a" providerId="ADAL" clId="{9C4AF90A-6BF3-4DA4-821D-82E40A3A0D3F}" dt="2022-03-17T07:57:31.935" v="1768" actId="478"/>
          <ac:spMkLst>
            <pc:docMk/>
            <pc:sldMk cId="3908598223" sldId="8517"/>
            <ac:spMk id="5" creationId="{12993C24-B671-4BD8-9F4F-42E30EF2ED90}"/>
          </ac:spMkLst>
        </pc:spChg>
        <pc:spChg chg="del">
          <ac:chgData name="Ekaterina Elmikeyeva" userId="59f22de1-d2b3-411f-97f8-ad6893c2cd8a" providerId="ADAL" clId="{9C4AF90A-6BF3-4DA4-821D-82E40A3A0D3F}" dt="2022-03-17T07:57:31.935" v="1768" actId="478"/>
          <ac:spMkLst>
            <pc:docMk/>
            <pc:sldMk cId="3908598223" sldId="8517"/>
            <ac:spMk id="6" creationId="{E4D045F8-F06E-44A2-B822-CC95244D29D6}"/>
          </ac:spMkLst>
        </pc:spChg>
        <pc:spChg chg="del">
          <ac:chgData name="Ekaterina Elmikeyeva" userId="59f22de1-d2b3-411f-97f8-ad6893c2cd8a" providerId="ADAL" clId="{9C4AF90A-6BF3-4DA4-821D-82E40A3A0D3F}" dt="2022-03-17T07:57:31.935" v="1768" actId="478"/>
          <ac:spMkLst>
            <pc:docMk/>
            <pc:sldMk cId="3908598223" sldId="8517"/>
            <ac:spMk id="7" creationId="{DA2EF7C4-5AEA-43B9-9850-36F679A2EA74}"/>
          </ac:spMkLst>
        </pc:spChg>
        <pc:spChg chg="del">
          <ac:chgData name="Ekaterina Elmikeyeva" userId="59f22de1-d2b3-411f-97f8-ad6893c2cd8a" providerId="ADAL" clId="{9C4AF90A-6BF3-4DA4-821D-82E40A3A0D3F}" dt="2022-03-17T07:57:31.935" v="1768" actId="478"/>
          <ac:spMkLst>
            <pc:docMk/>
            <pc:sldMk cId="3908598223" sldId="8517"/>
            <ac:spMk id="8" creationId="{49605769-98F4-4C94-A6D8-663D937151C2}"/>
          </ac:spMkLst>
        </pc:spChg>
        <pc:spChg chg="del">
          <ac:chgData name="Ekaterina Elmikeyeva" userId="59f22de1-d2b3-411f-97f8-ad6893c2cd8a" providerId="ADAL" clId="{9C4AF90A-6BF3-4DA4-821D-82E40A3A0D3F}" dt="2022-03-17T07:57:31.935" v="1768" actId="478"/>
          <ac:spMkLst>
            <pc:docMk/>
            <pc:sldMk cId="3908598223" sldId="8517"/>
            <ac:spMk id="9" creationId="{1291263A-1936-4A59-AD02-B054899F727D}"/>
          </ac:spMkLst>
        </pc:spChg>
        <pc:spChg chg="del">
          <ac:chgData name="Ekaterina Elmikeyeva" userId="59f22de1-d2b3-411f-97f8-ad6893c2cd8a" providerId="ADAL" clId="{9C4AF90A-6BF3-4DA4-821D-82E40A3A0D3F}" dt="2022-03-17T07:57:31.935" v="1768" actId="478"/>
          <ac:spMkLst>
            <pc:docMk/>
            <pc:sldMk cId="3908598223" sldId="8517"/>
            <ac:spMk id="10" creationId="{CCF94133-F357-42B6-B4EE-B9859BB10C7E}"/>
          </ac:spMkLst>
        </pc:spChg>
        <pc:spChg chg="del">
          <ac:chgData name="Ekaterina Elmikeyeva" userId="59f22de1-d2b3-411f-97f8-ad6893c2cd8a" providerId="ADAL" clId="{9C4AF90A-6BF3-4DA4-821D-82E40A3A0D3F}" dt="2022-03-17T07:57:31.935" v="1768" actId="478"/>
          <ac:spMkLst>
            <pc:docMk/>
            <pc:sldMk cId="3908598223" sldId="8517"/>
            <ac:spMk id="11" creationId="{D78EA366-0CA6-453B-A976-82AFB51011E2}"/>
          </ac:spMkLst>
        </pc:spChg>
        <pc:spChg chg="del">
          <ac:chgData name="Ekaterina Elmikeyeva" userId="59f22de1-d2b3-411f-97f8-ad6893c2cd8a" providerId="ADAL" clId="{9C4AF90A-6BF3-4DA4-821D-82E40A3A0D3F}" dt="2022-03-17T07:57:31.935" v="1768" actId="478"/>
          <ac:spMkLst>
            <pc:docMk/>
            <pc:sldMk cId="3908598223" sldId="8517"/>
            <ac:spMk id="12" creationId="{83A40785-F903-46B7-8A5A-658998126CED}"/>
          </ac:spMkLst>
        </pc:spChg>
        <pc:spChg chg="del">
          <ac:chgData name="Ekaterina Elmikeyeva" userId="59f22de1-d2b3-411f-97f8-ad6893c2cd8a" providerId="ADAL" clId="{9C4AF90A-6BF3-4DA4-821D-82E40A3A0D3F}" dt="2022-03-17T07:57:31.935" v="1768" actId="478"/>
          <ac:spMkLst>
            <pc:docMk/>
            <pc:sldMk cId="3908598223" sldId="8517"/>
            <ac:spMk id="13" creationId="{EF1B3AAC-AD4D-4607-A783-A334F497D23D}"/>
          </ac:spMkLst>
        </pc:spChg>
        <pc:spChg chg="add del mod">
          <ac:chgData name="Ekaterina Elmikeyeva" userId="59f22de1-d2b3-411f-97f8-ad6893c2cd8a" providerId="ADAL" clId="{9C4AF90A-6BF3-4DA4-821D-82E40A3A0D3F}" dt="2022-03-17T07:58:00.078" v="1793" actId="478"/>
          <ac:spMkLst>
            <pc:docMk/>
            <pc:sldMk cId="3908598223" sldId="8517"/>
            <ac:spMk id="15" creationId="{D3B710A0-EEC2-4572-9735-1E0BCD22EB1C}"/>
          </ac:spMkLst>
        </pc:spChg>
        <pc:picChg chg="add mod">
          <ac:chgData name="Ekaterina Elmikeyeva" userId="59f22de1-d2b3-411f-97f8-ad6893c2cd8a" providerId="ADAL" clId="{9C4AF90A-6BF3-4DA4-821D-82E40A3A0D3F}" dt="2022-03-17T08:01:52.769" v="1800" actId="14100"/>
          <ac:picMkLst>
            <pc:docMk/>
            <pc:sldMk cId="3908598223" sldId="8517"/>
            <ac:picMk id="1026" creationId="{56BB7BDD-DC39-4DA0-B901-262AE542BDDB}"/>
          </ac:picMkLst>
        </pc:picChg>
      </pc:sldChg>
      <pc:sldChg chg="add">
        <pc:chgData name="Ekaterina Elmikeyeva" userId="59f22de1-d2b3-411f-97f8-ad6893c2cd8a" providerId="ADAL" clId="{9C4AF90A-6BF3-4DA4-821D-82E40A3A0D3F}" dt="2022-03-17T09:07:01.502" v="1933" actId="2890"/>
        <pc:sldMkLst>
          <pc:docMk/>
          <pc:sldMk cId="1488242557" sldId="8518"/>
        </pc:sldMkLst>
      </pc:sldChg>
      <pc:sldChg chg="add del">
        <pc:chgData name="Ekaterina Elmikeyeva" userId="59f22de1-d2b3-411f-97f8-ad6893c2cd8a" providerId="ADAL" clId="{9C4AF90A-6BF3-4DA4-821D-82E40A3A0D3F}" dt="2022-03-17T07:54:57.588" v="1766" actId="47"/>
        <pc:sldMkLst>
          <pc:docMk/>
          <pc:sldMk cId="4140474215" sldId="8518"/>
        </pc:sldMkLst>
      </pc:sldChg>
      <pc:sldChg chg="add del">
        <pc:chgData name="Ekaterina Elmikeyeva" userId="59f22de1-d2b3-411f-97f8-ad6893c2cd8a" providerId="ADAL" clId="{9C4AF90A-6BF3-4DA4-821D-82E40A3A0D3F}" dt="2022-03-17T07:54:58.964" v="1767" actId="47"/>
        <pc:sldMkLst>
          <pc:docMk/>
          <pc:sldMk cId="457932810" sldId="8519"/>
        </pc:sldMkLst>
      </pc:sldChg>
    </pc:docChg>
  </pc:docChgLst>
  <pc:docChgLst>
    <pc:chgData name="Alexey Pyatov" userId="f0e75fff-3b84-44a9-bbce-7094c94d8986" providerId="ADAL" clId="{D4C2D3C4-0470-4BFA-8D16-1360EA96AE10}"/>
    <pc:docChg chg="undo custSel addSld delSld modSld sldOrd modMainMaster">
      <pc:chgData name="Alexey Pyatov" userId="f0e75fff-3b84-44a9-bbce-7094c94d8986" providerId="ADAL" clId="{D4C2D3C4-0470-4BFA-8D16-1360EA96AE10}" dt="2022-03-17T12:12:51.392" v="1234" actId="478"/>
      <pc:docMkLst>
        <pc:docMk/>
      </pc:docMkLst>
      <pc:sldChg chg="addSp modSp mod">
        <pc:chgData name="Alexey Pyatov" userId="f0e75fff-3b84-44a9-bbce-7094c94d8986" providerId="ADAL" clId="{D4C2D3C4-0470-4BFA-8D16-1360EA96AE10}" dt="2022-03-17T12:03:57.747" v="925" actId="404"/>
        <pc:sldMkLst>
          <pc:docMk/>
          <pc:sldMk cId="2447002939" sldId="256"/>
        </pc:sldMkLst>
        <pc:spChg chg="mod">
          <ac:chgData name="Alexey Pyatov" userId="f0e75fff-3b84-44a9-bbce-7094c94d8986" providerId="ADAL" clId="{D4C2D3C4-0470-4BFA-8D16-1360EA96AE10}" dt="2022-03-02T14:28:47.785" v="69" actId="1076"/>
          <ac:spMkLst>
            <pc:docMk/>
            <pc:sldMk cId="2447002939" sldId="256"/>
            <ac:spMk id="3" creationId="{7CB5983F-48B7-484D-95A4-081A3A2C9B70}"/>
          </ac:spMkLst>
        </pc:spChg>
        <pc:spChg chg="add mod">
          <ac:chgData name="Alexey Pyatov" userId="f0e75fff-3b84-44a9-bbce-7094c94d8986" providerId="ADAL" clId="{D4C2D3C4-0470-4BFA-8D16-1360EA96AE10}" dt="2022-03-17T12:03:57.747" v="925" actId="404"/>
          <ac:spMkLst>
            <pc:docMk/>
            <pc:sldMk cId="2447002939" sldId="256"/>
            <ac:spMk id="5" creationId="{2B6D0664-50C9-45C3-A5D9-CE805500391F}"/>
          </ac:spMkLst>
        </pc:spChg>
      </pc:sldChg>
      <pc:sldChg chg="del">
        <pc:chgData name="Alexey Pyatov" userId="f0e75fff-3b84-44a9-bbce-7094c94d8986" providerId="ADAL" clId="{D4C2D3C4-0470-4BFA-8D16-1360EA96AE10}" dt="2022-03-17T12:04:27.056" v="927" actId="47"/>
        <pc:sldMkLst>
          <pc:docMk/>
          <pc:sldMk cId="2425589114" sldId="257"/>
        </pc:sldMkLst>
      </pc:sldChg>
      <pc:sldChg chg="del">
        <pc:chgData name="Alexey Pyatov" userId="f0e75fff-3b84-44a9-bbce-7094c94d8986" providerId="ADAL" clId="{D4C2D3C4-0470-4BFA-8D16-1360EA96AE10}" dt="2022-03-17T12:04:27.056" v="927" actId="47"/>
        <pc:sldMkLst>
          <pc:docMk/>
          <pc:sldMk cId="527202528" sldId="258"/>
        </pc:sldMkLst>
      </pc:sldChg>
      <pc:sldChg chg="modSp mod">
        <pc:chgData name="Alexey Pyatov" userId="f0e75fff-3b84-44a9-bbce-7094c94d8986" providerId="ADAL" clId="{D4C2D3C4-0470-4BFA-8D16-1360EA96AE10}" dt="2022-03-02T14:59:15.788" v="913" actId="20577"/>
        <pc:sldMkLst>
          <pc:docMk/>
          <pc:sldMk cId="2574678091" sldId="260"/>
        </pc:sldMkLst>
        <pc:spChg chg="mod">
          <ac:chgData name="Alexey Pyatov" userId="f0e75fff-3b84-44a9-bbce-7094c94d8986" providerId="ADAL" clId="{D4C2D3C4-0470-4BFA-8D16-1360EA96AE10}" dt="2022-03-02T14:59:15.788" v="913" actId="20577"/>
          <ac:spMkLst>
            <pc:docMk/>
            <pc:sldMk cId="2574678091" sldId="260"/>
            <ac:spMk id="2" creationId="{96A5EDD4-86AC-4670-9322-8A061FC40FA3}"/>
          </ac:spMkLst>
        </pc:spChg>
      </pc:sldChg>
      <pc:sldChg chg="modSp mod">
        <pc:chgData name="Alexey Pyatov" userId="f0e75fff-3b84-44a9-bbce-7094c94d8986" providerId="ADAL" clId="{D4C2D3C4-0470-4BFA-8D16-1360EA96AE10}" dt="2022-03-17T12:06:59.134" v="1060" actId="20577"/>
        <pc:sldMkLst>
          <pc:docMk/>
          <pc:sldMk cId="2816667590" sldId="261"/>
        </pc:sldMkLst>
        <pc:spChg chg="mod">
          <ac:chgData name="Alexey Pyatov" userId="f0e75fff-3b84-44a9-bbce-7094c94d8986" providerId="ADAL" clId="{D4C2D3C4-0470-4BFA-8D16-1360EA96AE10}" dt="2022-03-17T12:06:59.134" v="1060" actId="20577"/>
          <ac:spMkLst>
            <pc:docMk/>
            <pc:sldMk cId="2816667590" sldId="261"/>
            <ac:spMk id="3" creationId="{062DDD74-DF7B-4694-93A9-5CDE2546A326}"/>
          </ac:spMkLst>
        </pc:spChg>
      </pc:sldChg>
      <pc:sldChg chg="modSp mod">
        <pc:chgData name="Alexey Pyatov" userId="f0e75fff-3b84-44a9-bbce-7094c94d8986" providerId="ADAL" clId="{D4C2D3C4-0470-4BFA-8D16-1360EA96AE10}" dt="2022-03-02T14:52:46.070" v="754" actId="20577"/>
        <pc:sldMkLst>
          <pc:docMk/>
          <pc:sldMk cId="33664213" sldId="267"/>
        </pc:sldMkLst>
        <pc:spChg chg="mod">
          <ac:chgData name="Alexey Pyatov" userId="f0e75fff-3b84-44a9-bbce-7094c94d8986" providerId="ADAL" clId="{D4C2D3C4-0470-4BFA-8D16-1360EA96AE10}" dt="2022-03-02T14:52:46.070" v="754" actId="20577"/>
          <ac:spMkLst>
            <pc:docMk/>
            <pc:sldMk cId="33664213" sldId="267"/>
            <ac:spMk id="3" creationId="{7AFB1041-33A6-46D5-B36F-111A5EB24E61}"/>
          </ac:spMkLst>
        </pc:spChg>
      </pc:sldChg>
      <pc:sldChg chg="del">
        <pc:chgData name="Alexey Pyatov" userId="f0e75fff-3b84-44a9-bbce-7094c94d8986" providerId="ADAL" clId="{D4C2D3C4-0470-4BFA-8D16-1360EA96AE10}" dt="2022-03-02T14:54:33.611" v="780" actId="47"/>
        <pc:sldMkLst>
          <pc:docMk/>
          <pc:sldMk cId="1808623069" sldId="269"/>
        </pc:sldMkLst>
      </pc:sldChg>
      <pc:sldChg chg="del">
        <pc:chgData name="Alexey Pyatov" userId="f0e75fff-3b84-44a9-bbce-7094c94d8986" providerId="ADAL" clId="{D4C2D3C4-0470-4BFA-8D16-1360EA96AE10}" dt="2022-03-02T14:50:15.129" v="651" actId="47"/>
        <pc:sldMkLst>
          <pc:docMk/>
          <pc:sldMk cId="3079129742" sldId="275"/>
        </pc:sldMkLst>
      </pc:sldChg>
      <pc:sldChg chg="modSp mod">
        <pc:chgData name="Alexey Pyatov" userId="f0e75fff-3b84-44a9-bbce-7094c94d8986" providerId="ADAL" clId="{D4C2D3C4-0470-4BFA-8D16-1360EA96AE10}" dt="2022-03-02T14:34:14.754" v="126" actId="20577"/>
        <pc:sldMkLst>
          <pc:docMk/>
          <pc:sldMk cId="4007219292" sldId="293"/>
        </pc:sldMkLst>
        <pc:spChg chg="mod">
          <ac:chgData name="Alexey Pyatov" userId="f0e75fff-3b84-44a9-bbce-7094c94d8986" providerId="ADAL" clId="{D4C2D3C4-0470-4BFA-8D16-1360EA96AE10}" dt="2022-03-02T14:34:14.754" v="126" actId="20577"/>
          <ac:spMkLst>
            <pc:docMk/>
            <pc:sldMk cId="4007219292" sldId="293"/>
            <ac:spMk id="3" creationId="{7B7A98A9-7DE9-4AF0-B9EF-C5E543AA01E8}"/>
          </ac:spMkLst>
        </pc:spChg>
      </pc:sldChg>
      <pc:sldChg chg="addSp delSp modSp mod">
        <pc:chgData name="Alexey Pyatov" userId="f0e75fff-3b84-44a9-bbce-7094c94d8986" providerId="ADAL" clId="{D4C2D3C4-0470-4BFA-8D16-1360EA96AE10}" dt="2022-03-02T14:51:39.839" v="720" actId="478"/>
        <pc:sldMkLst>
          <pc:docMk/>
          <pc:sldMk cId="1521940094" sldId="308"/>
        </pc:sldMkLst>
        <pc:spChg chg="add del mod">
          <ac:chgData name="Alexey Pyatov" userId="f0e75fff-3b84-44a9-bbce-7094c94d8986" providerId="ADAL" clId="{D4C2D3C4-0470-4BFA-8D16-1360EA96AE10}" dt="2022-03-02T14:51:39.839" v="720" actId="478"/>
          <ac:spMkLst>
            <pc:docMk/>
            <pc:sldMk cId="1521940094" sldId="308"/>
            <ac:spMk id="7" creationId="{D5194018-8215-4605-B504-61F851F51E67}"/>
          </ac:spMkLst>
        </pc:spChg>
      </pc:sldChg>
      <pc:sldChg chg="addSp modSp mod">
        <pc:chgData name="Alexey Pyatov" userId="f0e75fff-3b84-44a9-bbce-7094c94d8986" providerId="ADAL" clId="{D4C2D3C4-0470-4BFA-8D16-1360EA96AE10}" dt="2022-03-02T14:43:01.616" v="375" actId="20577"/>
        <pc:sldMkLst>
          <pc:docMk/>
          <pc:sldMk cId="2238186865" sldId="321"/>
        </pc:sldMkLst>
        <pc:spChg chg="add mod">
          <ac:chgData name="Alexey Pyatov" userId="f0e75fff-3b84-44a9-bbce-7094c94d8986" providerId="ADAL" clId="{D4C2D3C4-0470-4BFA-8D16-1360EA96AE10}" dt="2022-03-02T14:43:01.616" v="375" actId="20577"/>
          <ac:spMkLst>
            <pc:docMk/>
            <pc:sldMk cId="2238186865" sldId="321"/>
            <ac:spMk id="6" creationId="{BB52EC15-72F1-403A-B6CC-57A2CF1E284C}"/>
          </ac:spMkLst>
        </pc:spChg>
      </pc:sldChg>
      <pc:sldChg chg="addSp modSp mod">
        <pc:chgData name="Alexey Pyatov" userId="f0e75fff-3b84-44a9-bbce-7094c94d8986" providerId="ADAL" clId="{D4C2D3C4-0470-4BFA-8D16-1360EA96AE10}" dt="2022-03-02T14:54:18.592" v="779" actId="20577"/>
        <pc:sldMkLst>
          <pc:docMk/>
          <pc:sldMk cId="2681483844" sldId="326"/>
        </pc:sldMkLst>
        <pc:spChg chg="add mod">
          <ac:chgData name="Alexey Pyatov" userId="f0e75fff-3b84-44a9-bbce-7094c94d8986" providerId="ADAL" clId="{D4C2D3C4-0470-4BFA-8D16-1360EA96AE10}" dt="2022-03-02T14:54:06.627" v="769" actId="6549"/>
          <ac:spMkLst>
            <pc:docMk/>
            <pc:sldMk cId="2681483844" sldId="326"/>
            <ac:spMk id="3" creationId="{0E6C7497-6471-4BC2-9A22-0B14F05FCCFE}"/>
          </ac:spMkLst>
        </pc:spChg>
        <pc:spChg chg="add mod">
          <ac:chgData name="Alexey Pyatov" userId="f0e75fff-3b84-44a9-bbce-7094c94d8986" providerId="ADAL" clId="{D4C2D3C4-0470-4BFA-8D16-1360EA96AE10}" dt="2022-03-02T14:54:18.592" v="779" actId="20577"/>
          <ac:spMkLst>
            <pc:docMk/>
            <pc:sldMk cId="2681483844" sldId="326"/>
            <ac:spMk id="5" creationId="{EEC79DA9-50B6-439E-9F21-2E783D7460BD}"/>
          </ac:spMkLst>
        </pc:spChg>
      </pc:sldChg>
      <pc:sldChg chg="delSp modSp mod">
        <pc:chgData name="Alexey Pyatov" userId="f0e75fff-3b84-44a9-bbce-7094c94d8986" providerId="ADAL" clId="{D4C2D3C4-0470-4BFA-8D16-1360EA96AE10}" dt="2022-03-02T14:54:44.995" v="801" actId="478"/>
        <pc:sldMkLst>
          <pc:docMk/>
          <pc:sldMk cId="1890162981" sldId="328"/>
        </pc:sldMkLst>
        <pc:spChg chg="del">
          <ac:chgData name="Alexey Pyatov" userId="f0e75fff-3b84-44a9-bbce-7094c94d8986" providerId="ADAL" clId="{D4C2D3C4-0470-4BFA-8D16-1360EA96AE10}" dt="2022-03-02T14:54:44.995" v="801" actId="478"/>
          <ac:spMkLst>
            <pc:docMk/>
            <pc:sldMk cId="1890162981" sldId="328"/>
            <ac:spMk id="2" creationId="{67E8DCCE-EC3F-45C6-858A-770E530C2C17}"/>
          </ac:spMkLst>
        </pc:spChg>
        <pc:spChg chg="mod">
          <ac:chgData name="Alexey Pyatov" userId="f0e75fff-3b84-44a9-bbce-7094c94d8986" providerId="ADAL" clId="{D4C2D3C4-0470-4BFA-8D16-1360EA96AE10}" dt="2022-03-02T14:54:41.876" v="800" actId="20577"/>
          <ac:spMkLst>
            <pc:docMk/>
            <pc:sldMk cId="1890162981" sldId="328"/>
            <ac:spMk id="3" creationId="{393C5847-3E05-494A-9B63-4867E21C9F32}"/>
          </ac:spMkLst>
        </pc:spChg>
      </pc:sldChg>
      <pc:sldChg chg="addSp delSp modSp del mod">
        <pc:chgData name="Alexey Pyatov" userId="f0e75fff-3b84-44a9-bbce-7094c94d8986" providerId="ADAL" clId="{D4C2D3C4-0470-4BFA-8D16-1360EA96AE10}" dt="2022-03-17T12:04:23.332" v="926" actId="47"/>
        <pc:sldMkLst>
          <pc:docMk/>
          <pc:sldMk cId="1785209753" sldId="330"/>
        </pc:sldMkLst>
        <pc:spChg chg="del">
          <ac:chgData name="Alexey Pyatov" userId="f0e75fff-3b84-44a9-bbce-7094c94d8986" providerId="ADAL" clId="{D4C2D3C4-0470-4BFA-8D16-1360EA96AE10}" dt="2022-03-02T11:50:14.651" v="0" actId="478"/>
          <ac:spMkLst>
            <pc:docMk/>
            <pc:sldMk cId="1785209753" sldId="330"/>
            <ac:spMk id="3" creationId="{7CB5983F-48B7-484D-95A4-081A3A2C9B70}"/>
          </ac:spMkLst>
        </pc:spChg>
        <pc:spChg chg="add del mod">
          <ac:chgData name="Alexey Pyatov" userId="f0e75fff-3b84-44a9-bbce-7094c94d8986" providerId="ADAL" clId="{D4C2D3C4-0470-4BFA-8D16-1360EA96AE10}" dt="2022-03-02T11:50:17.133" v="1" actId="478"/>
          <ac:spMkLst>
            <pc:docMk/>
            <pc:sldMk cId="1785209753" sldId="330"/>
            <ac:spMk id="5" creationId="{6F222294-7DB7-49CC-A8C9-785B0201F645}"/>
          </ac:spMkLst>
        </pc:spChg>
        <pc:spChg chg="mod">
          <ac:chgData name="Alexey Pyatov" userId="f0e75fff-3b84-44a9-bbce-7094c94d8986" providerId="ADAL" clId="{D4C2D3C4-0470-4BFA-8D16-1360EA96AE10}" dt="2022-03-02T11:50:45.476" v="32" actId="20577"/>
          <ac:spMkLst>
            <pc:docMk/>
            <pc:sldMk cId="1785209753" sldId="330"/>
            <ac:spMk id="8" creationId="{EB40F2E0-796E-4A9B-83BC-48D7AC7841A3}"/>
          </ac:spMkLst>
        </pc:spChg>
      </pc:sldChg>
      <pc:sldChg chg="delSp mod">
        <pc:chgData name="Alexey Pyatov" userId="f0e75fff-3b84-44a9-bbce-7094c94d8986" providerId="ADAL" clId="{D4C2D3C4-0470-4BFA-8D16-1360EA96AE10}" dt="2022-03-17T12:12:51.392" v="1234" actId="478"/>
        <pc:sldMkLst>
          <pc:docMk/>
          <pc:sldMk cId="1465980801" sldId="346"/>
        </pc:sldMkLst>
        <pc:spChg chg="del">
          <ac:chgData name="Alexey Pyatov" userId="f0e75fff-3b84-44a9-bbce-7094c94d8986" providerId="ADAL" clId="{D4C2D3C4-0470-4BFA-8D16-1360EA96AE10}" dt="2022-03-17T12:12:51.392" v="1234" actId="478"/>
          <ac:spMkLst>
            <pc:docMk/>
            <pc:sldMk cId="1465980801" sldId="346"/>
            <ac:spMk id="3" creationId="{57F386A2-2652-4069-A5AA-6618824C1104}"/>
          </ac:spMkLst>
        </pc:spChg>
        <pc:spChg chg="del">
          <ac:chgData name="Alexey Pyatov" userId="f0e75fff-3b84-44a9-bbce-7094c94d8986" providerId="ADAL" clId="{D4C2D3C4-0470-4BFA-8D16-1360EA96AE10}" dt="2022-03-17T12:12:51.392" v="1234" actId="478"/>
          <ac:spMkLst>
            <pc:docMk/>
            <pc:sldMk cId="1465980801" sldId="346"/>
            <ac:spMk id="4" creationId="{222E90A9-943D-4EDD-BCD4-7CA7C43327A8}"/>
          </ac:spMkLst>
        </pc:spChg>
      </pc:sldChg>
      <pc:sldChg chg="addSp delSp modSp mod modClrScheme chgLayout">
        <pc:chgData name="Alexey Pyatov" userId="f0e75fff-3b84-44a9-bbce-7094c94d8986" providerId="ADAL" clId="{D4C2D3C4-0470-4BFA-8D16-1360EA96AE10}" dt="2022-03-17T12:12:06.320" v="1231" actId="14100"/>
        <pc:sldMkLst>
          <pc:docMk/>
          <pc:sldMk cId="3296218032" sldId="347"/>
        </pc:sldMkLst>
        <pc:picChg chg="del mod">
          <ac:chgData name="Alexey Pyatov" userId="f0e75fff-3b84-44a9-bbce-7094c94d8986" providerId="ADAL" clId="{D4C2D3C4-0470-4BFA-8D16-1360EA96AE10}" dt="2022-03-17T12:11:53.853" v="1227" actId="478"/>
          <ac:picMkLst>
            <pc:docMk/>
            <pc:sldMk cId="3296218032" sldId="347"/>
            <ac:picMk id="3" creationId="{57161CB4-EE5F-0E48-8543-D457BF82B2B0}"/>
          </ac:picMkLst>
        </pc:picChg>
        <pc:picChg chg="add mod">
          <ac:chgData name="Alexey Pyatov" userId="f0e75fff-3b84-44a9-bbce-7094c94d8986" providerId="ADAL" clId="{D4C2D3C4-0470-4BFA-8D16-1360EA96AE10}" dt="2022-03-17T12:12:06.320" v="1231" actId="14100"/>
          <ac:picMkLst>
            <pc:docMk/>
            <pc:sldMk cId="3296218032" sldId="347"/>
            <ac:picMk id="4" creationId="{1A1C178A-64A0-4A8B-8D56-D456508376FF}"/>
          </ac:picMkLst>
        </pc:picChg>
      </pc:sldChg>
      <pc:sldChg chg="delSp mod">
        <pc:chgData name="Alexey Pyatov" userId="f0e75fff-3b84-44a9-bbce-7094c94d8986" providerId="ADAL" clId="{D4C2D3C4-0470-4BFA-8D16-1360EA96AE10}" dt="2022-03-17T12:12:33.853" v="1233" actId="478"/>
        <pc:sldMkLst>
          <pc:docMk/>
          <pc:sldMk cId="4268556333" sldId="368"/>
        </pc:sldMkLst>
        <pc:spChg chg="del">
          <ac:chgData name="Alexey Pyatov" userId="f0e75fff-3b84-44a9-bbce-7094c94d8986" providerId="ADAL" clId="{D4C2D3C4-0470-4BFA-8D16-1360EA96AE10}" dt="2022-03-17T12:12:31.858" v="1232" actId="478"/>
          <ac:spMkLst>
            <pc:docMk/>
            <pc:sldMk cId="4268556333" sldId="368"/>
            <ac:spMk id="4" creationId="{BE6AA892-4F41-48DA-95AC-7ABFEC37F564}"/>
          </ac:spMkLst>
        </pc:spChg>
        <pc:spChg chg="del">
          <ac:chgData name="Alexey Pyatov" userId="f0e75fff-3b84-44a9-bbce-7094c94d8986" providerId="ADAL" clId="{D4C2D3C4-0470-4BFA-8D16-1360EA96AE10}" dt="2022-03-17T12:12:33.853" v="1233" actId="478"/>
          <ac:spMkLst>
            <pc:docMk/>
            <pc:sldMk cId="4268556333" sldId="368"/>
            <ac:spMk id="5" creationId="{2AA01C25-C222-4593-A294-4415EA4A2B2C}"/>
          </ac:spMkLst>
        </pc:spChg>
      </pc:sldChg>
      <pc:sldChg chg="del">
        <pc:chgData name="Alexey Pyatov" userId="f0e75fff-3b84-44a9-bbce-7094c94d8986" providerId="ADAL" clId="{D4C2D3C4-0470-4BFA-8D16-1360EA96AE10}" dt="2022-03-02T14:46:57.196" v="416" actId="47"/>
        <pc:sldMkLst>
          <pc:docMk/>
          <pc:sldMk cId="595737565" sldId="8500"/>
        </pc:sldMkLst>
      </pc:sldChg>
      <pc:sldChg chg="delSp modSp add mod ord">
        <pc:chgData name="Alexey Pyatov" userId="f0e75fff-3b84-44a9-bbce-7094c94d8986" providerId="ADAL" clId="{D4C2D3C4-0470-4BFA-8D16-1360EA96AE10}" dt="2022-03-02T11:52:01.184" v="39"/>
        <pc:sldMkLst>
          <pc:docMk/>
          <pc:sldMk cId="3710859722" sldId="8501"/>
        </pc:sldMkLst>
        <pc:spChg chg="del">
          <ac:chgData name="Alexey Pyatov" userId="f0e75fff-3b84-44a9-bbce-7094c94d8986" providerId="ADAL" clId="{D4C2D3C4-0470-4BFA-8D16-1360EA96AE10}" dt="2022-03-02T11:51:33.774" v="36" actId="478"/>
          <ac:spMkLst>
            <pc:docMk/>
            <pc:sldMk cId="3710859722" sldId="8501"/>
            <ac:spMk id="3" creationId="{01072067-5E02-4027-9C52-D0E1EFF9FB0F}"/>
          </ac:spMkLst>
        </pc:spChg>
        <pc:spChg chg="del">
          <ac:chgData name="Alexey Pyatov" userId="f0e75fff-3b84-44a9-bbce-7094c94d8986" providerId="ADAL" clId="{D4C2D3C4-0470-4BFA-8D16-1360EA96AE10}" dt="2022-03-02T11:51:30.688" v="35" actId="478"/>
          <ac:spMkLst>
            <pc:docMk/>
            <pc:sldMk cId="3710859722" sldId="8501"/>
            <ac:spMk id="4" creationId="{EFDA99EF-E936-4F8D-B3B3-CF054B1F9DAB}"/>
          </ac:spMkLst>
        </pc:spChg>
        <pc:spChg chg="del">
          <ac:chgData name="Alexey Pyatov" userId="f0e75fff-3b84-44a9-bbce-7094c94d8986" providerId="ADAL" clId="{D4C2D3C4-0470-4BFA-8D16-1360EA96AE10}" dt="2022-03-02T11:51:30.688" v="35" actId="478"/>
          <ac:spMkLst>
            <pc:docMk/>
            <pc:sldMk cId="3710859722" sldId="8501"/>
            <ac:spMk id="8" creationId="{F0116E36-249D-4056-96C1-76A0AE4E6C42}"/>
          </ac:spMkLst>
        </pc:spChg>
        <pc:spChg chg="mod">
          <ac:chgData name="Alexey Pyatov" userId="f0e75fff-3b84-44a9-bbce-7094c94d8986" providerId="ADAL" clId="{D4C2D3C4-0470-4BFA-8D16-1360EA96AE10}" dt="2022-03-02T11:51:53.389" v="37"/>
          <ac:spMkLst>
            <pc:docMk/>
            <pc:sldMk cId="3710859722" sldId="8501"/>
            <ac:spMk id="9" creationId="{11C369E3-A481-4ECB-B644-FD29941B9414}"/>
          </ac:spMkLst>
        </pc:spChg>
        <pc:cxnChg chg="del mod">
          <ac:chgData name="Alexey Pyatov" userId="f0e75fff-3b84-44a9-bbce-7094c94d8986" providerId="ADAL" clId="{D4C2D3C4-0470-4BFA-8D16-1360EA96AE10}" dt="2022-03-02T11:51:33.774" v="36" actId="478"/>
          <ac:cxnSpMkLst>
            <pc:docMk/>
            <pc:sldMk cId="3710859722" sldId="8501"/>
            <ac:cxnSpMk id="11" creationId="{84D112EB-CE6A-4F7F-928F-21F9F13D95D1}"/>
          </ac:cxnSpMkLst>
        </pc:cxnChg>
      </pc:sldChg>
      <pc:sldChg chg="delSp modSp new mod ord">
        <pc:chgData name="Alexey Pyatov" userId="f0e75fff-3b84-44a9-bbce-7094c94d8986" providerId="ADAL" clId="{D4C2D3C4-0470-4BFA-8D16-1360EA96AE10}" dt="2022-03-02T14:35:28.620" v="179"/>
        <pc:sldMkLst>
          <pc:docMk/>
          <pc:sldMk cId="4249210624" sldId="8502"/>
        </pc:sldMkLst>
        <pc:spChg chg="mod">
          <ac:chgData name="Alexey Pyatov" userId="f0e75fff-3b84-44a9-bbce-7094c94d8986" providerId="ADAL" clId="{D4C2D3C4-0470-4BFA-8D16-1360EA96AE10}" dt="2022-03-02T14:35:14.148" v="177" actId="20577"/>
          <ac:spMkLst>
            <pc:docMk/>
            <pc:sldMk cId="4249210624" sldId="8502"/>
            <ac:spMk id="2" creationId="{055F2A85-DB6A-47C5-93EB-2FE1C0CC3144}"/>
          </ac:spMkLst>
        </pc:spChg>
        <pc:spChg chg="del">
          <ac:chgData name="Alexey Pyatov" userId="f0e75fff-3b84-44a9-bbce-7094c94d8986" providerId="ADAL" clId="{D4C2D3C4-0470-4BFA-8D16-1360EA96AE10}" dt="2022-03-02T11:58:41.644" v="65" actId="478"/>
          <ac:spMkLst>
            <pc:docMk/>
            <pc:sldMk cId="4249210624" sldId="8502"/>
            <ac:spMk id="3" creationId="{CC9B58DB-11F5-4ABE-8143-DDB0804D7CD7}"/>
          </ac:spMkLst>
        </pc:spChg>
      </pc:sldChg>
      <pc:sldChg chg="delSp modSp new mod">
        <pc:chgData name="Alexey Pyatov" userId="f0e75fff-3b84-44a9-bbce-7094c94d8986" providerId="ADAL" clId="{D4C2D3C4-0470-4BFA-8D16-1360EA96AE10}" dt="2022-03-02T14:31:47.817" v="114" actId="20577"/>
        <pc:sldMkLst>
          <pc:docMk/>
          <pc:sldMk cId="929420959" sldId="8503"/>
        </pc:sldMkLst>
        <pc:spChg chg="mod">
          <ac:chgData name="Alexey Pyatov" userId="f0e75fff-3b84-44a9-bbce-7094c94d8986" providerId="ADAL" clId="{D4C2D3C4-0470-4BFA-8D16-1360EA96AE10}" dt="2022-03-02T14:31:47.817" v="114" actId="20577"/>
          <ac:spMkLst>
            <pc:docMk/>
            <pc:sldMk cId="929420959" sldId="8503"/>
            <ac:spMk id="2" creationId="{5D78F85A-468E-4E58-B445-E6D4323BC807}"/>
          </ac:spMkLst>
        </pc:spChg>
        <pc:spChg chg="del">
          <ac:chgData name="Alexey Pyatov" userId="f0e75fff-3b84-44a9-bbce-7094c94d8986" providerId="ADAL" clId="{D4C2D3C4-0470-4BFA-8D16-1360EA96AE10}" dt="2022-03-02T14:30:03.168" v="112" actId="478"/>
          <ac:spMkLst>
            <pc:docMk/>
            <pc:sldMk cId="929420959" sldId="8503"/>
            <ac:spMk id="3" creationId="{A4E9E7DC-929B-4B56-A3F4-F1E3C4450CF9}"/>
          </ac:spMkLst>
        </pc:spChg>
      </pc:sldChg>
      <pc:sldChg chg="delSp modSp add mod">
        <pc:chgData name="Alexey Pyatov" userId="f0e75fff-3b84-44a9-bbce-7094c94d8986" providerId="ADAL" clId="{D4C2D3C4-0470-4BFA-8D16-1360EA96AE10}" dt="2022-03-02T14:35:57.707" v="227" actId="20577"/>
        <pc:sldMkLst>
          <pc:docMk/>
          <pc:sldMk cId="3938246656" sldId="8504"/>
        </pc:sldMkLst>
        <pc:spChg chg="del mod">
          <ac:chgData name="Alexey Pyatov" userId="f0e75fff-3b84-44a9-bbce-7094c94d8986" providerId="ADAL" clId="{D4C2D3C4-0470-4BFA-8D16-1360EA96AE10}" dt="2022-03-02T14:35:50.305" v="208" actId="478"/>
          <ac:spMkLst>
            <pc:docMk/>
            <pc:sldMk cId="3938246656" sldId="8504"/>
            <ac:spMk id="3" creationId="{2EA582B8-3EEA-4B33-82DC-6A3615DB4761}"/>
          </ac:spMkLst>
        </pc:spChg>
        <pc:spChg chg="mod">
          <ac:chgData name="Alexey Pyatov" userId="f0e75fff-3b84-44a9-bbce-7094c94d8986" providerId="ADAL" clId="{D4C2D3C4-0470-4BFA-8D16-1360EA96AE10}" dt="2022-03-02T14:35:57.707" v="227" actId="20577"/>
          <ac:spMkLst>
            <pc:docMk/>
            <pc:sldMk cId="3938246656" sldId="8504"/>
            <ac:spMk id="5" creationId="{71249B67-25F9-49E8-96B8-1FF25F275370}"/>
          </ac:spMkLst>
        </pc:spChg>
      </pc:sldChg>
      <pc:sldChg chg="modSp new mod ord">
        <pc:chgData name="Alexey Pyatov" userId="f0e75fff-3b84-44a9-bbce-7094c94d8986" providerId="ADAL" clId="{D4C2D3C4-0470-4BFA-8D16-1360EA96AE10}" dt="2022-03-02T14:37:11.119" v="275" actId="20577"/>
        <pc:sldMkLst>
          <pc:docMk/>
          <pc:sldMk cId="91073891" sldId="8505"/>
        </pc:sldMkLst>
        <pc:spChg chg="mod">
          <ac:chgData name="Alexey Pyatov" userId="f0e75fff-3b84-44a9-bbce-7094c94d8986" providerId="ADAL" clId="{D4C2D3C4-0470-4BFA-8D16-1360EA96AE10}" dt="2022-03-02T14:37:07.583" v="262" actId="20577"/>
          <ac:spMkLst>
            <pc:docMk/>
            <pc:sldMk cId="91073891" sldId="8505"/>
            <ac:spMk id="2" creationId="{8174D1CF-52F8-4378-A2FC-2F7F5427A4E1}"/>
          </ac:spMkLst>
        </pc:spChg>
        <pc:spChg chg="mod">
          <ac:chgData name="Alexey Pyatov" userId="f0e75fff-3b84-44a9-bbce-7094c94d8986" providerId="ADAL" clId="{D4C2D3C4-0470-4BFA-8D16-1360EA96AE10}" dt="2022-03-02T14:37:11.119" v="275" actId="20577"/>
          <ac:spMkLst>
            <pc:docMk/>
            <pc:sldMk cId="91073891" sldId="8505"/>
            <ac:spMk id="3" creationId="{E18E7EED-9F7F-4110-87CB-76BDC4190511}"/>
          </ac:spMkLst>
        </pc:spChg>
      </pc:sldChg>
      <pc:sldChg chg="modSp new mod ord">
        <pc:chgData name="Alexey Pyatov" userId="f0e75fff-3b84-44a9-bbce-7094c94d8986" providerId="ADAL" clId="{D4C2D3C4-0470-4BFA-8D16-1360EA96AE10}" dt="2022-03-02T14:44:18.817" v="415" actId="20577"/>
        <pc:sldMkLst>
          <pc:docMk/>
          <pc:sldMk cId="2988397170" sldId="8506"/>
        </pc:sldMkLst>
        <pc:spChg chg="mod">
          <ac:chgData name="Alexey Pyatov" userId="f0e75fff-3b84-44a9-bbce-7094c94d8986" providerId="ADAL" clId="{D4C2D3C4-0470-4BFA-8D16-1360EA96AE10}" dt="2022-03-02T14:42:17.564" v="328" actId="20577"/>
          <ac:spMkLst>
            <pc:docMk/>
            <pc:sldMk cId="2988397170" sldId="8506"/>
            <ac:spMk id="2" creationId="{FD7DB1BB-4B6D-4B65-9B41-68C03FD1615B}"/>
          </ac:spMkLst>
        </pc:spChg>
        <pc:spChg chg="mod">
          <ac:chgData name="Alexey Pyatov" userId="f0e75fff-3b84-44a9-bbce-7094c94d8986" providerId="ADAL" clId="{D4C2D3C4-0470-4BFA-8D16-1360EA96AE10}" dt="2022-03-02T14:44:18.817" v="415" actId="20577"/>
          <ac:spMkLst>
            <pc:docMk/>
            <pc:sldMk cId="2988397170" sldId="8506"/>
            <ac:spMk id="3" creationId="{A87A3301-A3D2-4EBC-9D4A-E6FF3395D9BF}"/>
          </ac:spMkLst>
        </pc:spChg>
      </pc:sldChg>
      <pc:sldChg chg="addSp delSp modSp new mod">
        <pc:chgData name="Alexey Pyatov" userId="f0e75fff-3b84-44a9-bbce-7094c94d8986" providerId="ADAL" clId="{D4C2D3C4-0470-4BFA-8D16-1360EA96AE10}" dt="2022-03-02T14:49:49.316" v="650" actId="20577"/>
        <pc:sldMkLst>
          <pc:docMk/>
          <pc:sldMk cId="1094168756" sldId="8507"/>
        </pc:sldMkLst>
        <pc:spChg chg="mod">
          <ac:chgData name="Alexey Pyatov" userId="f0e75fff-3b84-44a9-bbce-7094c94d8986" providerId="ADAL" clId="{D4C2D3C4-0470-4BFA-8D16-1360EA96AE10}" dt="2022-03-02T14:47:57.585" v="449" actId="20577"/>
          <ac:spMkLst>
            <pc:docMk/>
            <pc:sldMk cId="1094168756" sldId="8507"/>
            <ac:spMk id="2" creationId="{7FA18F16-5545-4A63-A2B6-D04EB9479261}"/>
          </ac:spMkLst>
        </pc:spChg>
        <pc:spChg chg="add del mod">
          <ac:chgData name="Alexey Pyatov" userId="f0e75fff-3b84-44a9-bbce-7094c94d8986" providerId="ADAL" clId="{D4C2D3C4-0470-4BFA-8D16-1360EA96AE10}" dt="2022-03-02T14:49:49.316" v="650" actId="20577"/>
          <ac:spMkLst>
            <pc:docMk/>
            <pc:sldMk cId="1094168756" sldId="8507"/>
            <ac:spMk id="3" creationId="{ADAC44CF-ECBB-48CC-9FE7-9600ECE95A91}"/>
          </ac:spMkLst>
        </pc:spChg>
      </pc:sldChg>
      <pc:sldChg chg="addSp modSp add mod">
        <pc:chgData name="Alexey Pyatov" userId="f0e75fff-3b84-44a9-bbce-7094c94d8986" providerId="ADAL" clId="{D4C2D3C4-0470-4BFA-8D16-1360EA96AE10}" dt="2022-03-02T14:51:32.586" v="719" actId="1076"/>
        <pc:sldMkLst>
          <pc:docMk/>
          <pc:sldMk cId="2561274076" sldId="8508"/>
        </pc:sldMkLst>
        <pc:spChg chg="add mod">
          <ac:chgData name="Alexey Pyatov" userId="f0e75fff-3b84-44a9-bbce-7094c94d8986" providerId="ADAL" clId="{D4C2D3C4-0470-4BFA-8D16-1360EA96AE10}" dt="2022-03-02T14:51:32.586" v="719" actId="1076"/>
          <ac:spMkLst>
            <pc:docMk/>
            <pc:sldMk cId="2561274076" sldId="8508"/>
            <ac:spMk id="7" creationId="{AA252DF7-C533-48DD-99FA-3B61CD63510F}"/>
          </ac:spMkLst>
        </pc:spChg>
        <pc:spChg chg="mod">
          <ac:chgData name="Alexey Pyatov" userId="f0e75fff-3b84-44a9-bbce-7094c94d8986" providerId="ADAL" clId="{D4C2D3C4-0470-4BFA-8D16-1360EA96AE10}" dt="2022-03-02T14:50:34.025" v="677" actId="20577"/>
          <ac:spMkLst>
            <pc:docMk/>
            <pc:sldMk cId="2561274076" sldId="8508"/>
            <ac:spMk id="12" creationId="{6854062F-FF53-47A7-BD89-9FA4D188958C}"/>
          </ac:spMkLst>
        </pc:spChg>
        <pc:picChg chg="mod">
          <ac:chgData name="Alexey Pyatov" userId="f0e75fff-3b84-44a9-bbce-7094c94d8986" providerId="ADAL" clId="{D4C2D3C4-0470-4BFA-8D16-1360EA96AE10}" dt="2022-03-02T14:51:15.342" v="681" actId="1076"/>
          <ac:picMkLst>
            <pc:docMk/>
            <pc:sldMk cId="2561274076" sldId="8508"/>
            <ac:picMk id="4" creationId="{5ACF6642-5DF4-43DD-9B01-742E23898D39}"/>
          </ac:picMkLst>
        </pc:picChg>
      </pc:sldChg>
      <pc:sldChg chg="modSp new mod">
        <pc:chgData name="Alexey Pyatov" userId="f0e75fff-3b84-44a9-bbce-7094c94d8986" providerId="ADAL" clId="{D4C2D3C4-0470-4BFA-8D16-1360EA96AE10}" dt="2022-03-02T14:57:43.593" v="878" actId="20577"/>
        <pc:sldMkLst>
          <pc:docMk/>
          <pc:sldMk cId="2820919157" sldId="8509"/>
        </pc:sldMkLst>
        <pc:spChg chg="mod">
          <ac:chgData name="Alexey Pyatov" userId="f0e75fff-3b84-44a9-bbce-7094c94d8986" providerId="ADAL" clId="{D4C2D3C4-0470-4BFA-8D16-1360EA96AE10}" dt="2022-03-02T14:57:43.593" v="878" actId="20577"/>
          <ac:spMkLst>
            <pc:docMk/>
            <pc:sldMk cId="2820919157" sldId="8509"/>
            <ac:spMk id="2" creationId="{C0820EE1-6FB0-4ED3-9A86-39AD7EAA7A84}"/>
          </ac:spMkLst>
        </pc:spChg>
      </pc:sldChg>
      <pc:sldChg chg="modSp new mod ord">
        <pc:chgData name="Alexey Pyatov" userId="f0e75fff-3b84-44a9-bbce-7094c94d8986" providerId="ADAL" clId="{D4C2D3C4-0470-4BFA-8D16-1360EA96AE10}" dt="2022-03-17T12:08:11.526" v="1142" actId="20577"/>
        <pc:sldMkLst>
          <pc:docMk/>
          <pc:sldMk cId="4159360162" sldId="8519"/>
        </pc:sldMkLst>
        <pc:spChg chg="mod">
          <ac:chgData name="Alexey Pyatov" userId="f0e75fff-3b84-44a9-bbce-7094c94d8986" providerId="ADAL" clId="{D4C2D3C4-0470-4BFA-8D16-1360EA96AE10}" dt="2022-03-17T12:08:11.526" v="1142" actId="20577"/>
          <ac:spMkLst>
            <pc:docMk/>
            <pc:sldMk cId="4159360162" sldId="8519"/>
            <ac:spMk id="2" creationId="{2CCAAA5F-514A-48B4-BEAA-F9A3F688FAFC}"/>
          </ac:spMkLst>
        </pc:spChg>
        <pc:spChg chg="mod">
          <ac:chgData name="Alexey Pyatov" userId="f0e75fff-3b84-44a9-bbce-7094c94d8986" providerId="ADAL" clId="{D4C2D3C4-0470-4BFA-8D16-1360EA96AE10}" dt="2022-03-17T12:08:08.639" v="1133" actId="20577"/>
          <ac:spMkLst>
            <pc:docMk/>
            <pc:sldMk cId="4159360162" sldId="8519"/>
            <ac:spMk id="3" creationId="{96F59606-DADB-476D-A6BB-B865D514900E}"/>
          </ac:spMkLst>
        </pc:spChg>
      </pc:sldChg>
      <pc:sldChg chg="modSp add mod">
        <pc:chgData name="Alexey Pyatov" userId="f0e75fff-3b84-44a9-bbce-7094c94d8986" providerId="ADAL" clId="{D4C2D3C4-0470-4BFA-8D16-1360EA96AE10}" dt="2022-03-17T12:08:50.769" v="1224" actId="20577"/>
        <pc:sldMkLst>
          <pc:docMk/>
          <pc:sldMk cId="3709167571" sldId="8520"/>
        </pc:sldMkLst>
        <pc:spChg chg="mod">
          <ac:chgData name="Alexey Pyatov" userId="f0e75fff-3b84-44a9-bbce-7094c94d8986" providerId="ADAL" clId="{D4C2D3C4-0470-4BFA-8D16-1360EA96AE10}" dt="2022-03-17T12:08:50.769" v="1224" actId="20577"/>
          <ac:spMkLst>
            <pc:docMk/>
            <pc:sldMk cId="3709167571" sldId="8520"/>
            <ac:spMk id="2" creationId="{2CCAAA5F-514A-48B4-BEAA-F9A3F688FAFC}"/>
          </ac:spMkLst>
        </pc:spChg>
        <pc:spChg chg="mod">
          <ac:chgData name="Alexey Pyatov" userId="f0e75fff-3b84-44a9-bbce-7094c94d8986" providerId="ADAL" clId="{D4C2D3C4-0470-4BFA-8D16-1360EA96AE10}" dt="2022-03-17T12:08:31.286" v="1145" actId="6549"/>
          <ac:spMkLst>
            <pc:docMk/>
            <pc:sldMk cId="3709167571" sldId="8520"/>
            <ac:spMk id="3" creationId="{96F59606-DADB-476D-A6BB-B865D514900E}"/>
          </ac:spMkLst>
        </pc:spChg>
      </pc:sldChg>
      <pc:sldMasterChg chg="delSp modSp mod modSldLayout">
        <pc:chgData name="Alexey Pyatov" userId="f0e75fff-3b84-44a9-bbce-7094c94d8986" providerId="ADAL" clId="{D4C2D3C4-0470-4BFA-8D16-1360EA96AE10}" dt="2022-03-02T14:59:37.826" v="915" actId="478"/>
        <pc:sldMasterMkLst>
          <pc:docMk/>
          <pc:sldMasterMk cId="304231658" sldId="2147483768"/>
        </pc:sldMasterMkLst>
        <pc:spChg chg="del">
          <ac:chgData name="Alexey Pyatov" userId="f0e75fff-3b84-44a9-bbce-7094c94d8986" providerId="ADAL" clId="{D4C2D3C4-0470-4BFA-8D16-1360EA96AE10}" dt="2022-03-02T14:29:31.703" v="79" actId="478"/>
          <ac:spMkLst>
            <pc:docMk/>
            <pc:sldMasterMk cId="304231658" sldId="2147483768"/>
            <ac:spMk id="17" creationId="{1E37FEA7-CA51-4399-92F6-AB705B7FF650}"/>
          </ac:spMkLst>
        </pc:spChg>
        <pc:picChg chg="del mod">
          <ac:chgData name="Alexey Pyatov" userId="f0e75fff-3b84-44a9-bbce-7094c94d8986" providerId="ADAL" clId="{D4C2D3C4-0470-4BFA-8D16-1360EA96AE10}" dt="2022-03-02T14:28:36.951" v="67" actId="478"/>
          <ac:picMkLst>
            <pc:docMk/>
            <pc:sldMasterMk cId="304231658" sldId="2147483768"/>
            <ac:picMk id="12" creationId="{50908C7C-E096-4B50-9AD8-7AF3F5E717FE}"/>
          </ac:picMkLst>
        </pc:picChg>
        <pc:sldLayoutChg chg="delSp mod">
          <pc:chgData name="Alexey Pyatov" userId="f0e75fff-3b84-44a9-bbce-7094c94d8986" providerId="ADAL" clId="{D4C2D3C4-0470-4BFA-8D16-1360EA96AE10}" dt="2022-03-02T14:29:24.646" v="78" actId="478"/>
          <pc:sldLayoutMkLst>
            <pc:docMk/>
            <pc:sldMasterMk cId="304231658" sldId="2147483768"/>
            <pc:sldLayoutMk cId="3519975796" sldId="2147483769"/>
          </pc:sldLayoutMkLst>
          <pc:spChg chg="del">
            <ac:chgData name="Alexey Pyatov" userId="f0e75fff-3b84-44a9-bbce-7094c94d8986" providerId="ADAL" clId="{D4C2D3C4-0470-4BFA-8D16-1360EA96AE10}" dt="2022-03-02T14:29:24.646" v="78" actId="478"/>
            <ac:spMkLst>
              <pc:docMk/>
              <pc:sldMasterMk cId="304231658" sldId="2147483768"/>
              <pc:sldLayoutMk cId="3519975796" sldId="2147483769"/>
              <ac:spMk id="14" creationId="{64A8B58C-CD7F-6F4B-B6E8-178EEF4B15DC}"/>
            </ac:spMkLst>
          </pc:spChg>
          <pc:picChg chg="del">
            <ac:chgData name="Alexey Pyatov" userId="f0e75fff-3b84-44a9-bbce-7094c94d8986" providerId="ADAL" clId="{D4C2D3C4-0470-4BFA-8D16-1360EA96AE10}" dt="2022-03-02T14:28:56.045" v="70" actId="478"/>
            <ac:picMkLst>
              <pc:docMk/>
              <pc:sldMasterMk cId="304231658" sldId="2147483768"/>
              <pc:sldLayoutMk cId="3519975796" sldId="2147483769"/>
              <ac:picMk id="15" creationId="{BDDF8B79-0449-724D-9AE1-DD5080E117A4}"/>
            </ac:picMkLst>
          </pc:picChg>
        </pc:sldLayoutChg>
        <pc:sldLayoutChg chg="addSp delSp mod">
          <pc:chgData name="Alexey Pyatov" userId="f0e75fff-3b84-44a9-bbce-7094c94d8986" providerId="ADAL" clId="{D4C2D3C4-0470-4BFA-8D16-1360EA96AE10}" dt="2022-03-02T14:29:19.816" v="77" actId="478"/>
          <pc:sldLayoutMkLst>
            <pc:docMk/>
            <pc:sldMasterMk cId="304231658" sldId="2147483768"/>
            <pc:sldLayoutMk cId="2615853551" sldId="2147483770"/>
          </pc:sldLayoutMkLst>
          <pc:spChg chg="add del">
            <ac:chgData name="Alexey Pyatov" userId="f0e75fff-3b84-44a9-bbce-7094c94d8986" providerId="ADAL" clId="{D4C2D3C4-0470-4BFA-8D16-1360EA96AE10}" dt="2022-03-02T14:29:19.816" v="77" actId="478"/>
            <ac:spMkLst>
              <pc:docMk/>
              <pc:sldMasterMk cId="304231658" sldId="2147483768"/>
              <pc:sldLayoutMk cId="2615853551" sldId="2147483770"/>
              <ac:spMk id="13" creationId="{B0C6AF5C-E29A-9E49-801E-0A1C09DFDE5F}"/>
            </ac:spMkLst>
          </pc:spChg>
          <pc:picChg chg="add del">
            <ac:chgData name="Alexey Pyatov" userId="f0e75fff-3b84-44a9-bbce-7094c94d8986" providerId="ADAL" clId="{D4C2D3C4-0470-4BFA-8D16-1360EA96AE10}" dt="2022-03-02T14:29:05.588" v="73" actId="478"/>
            <ac:picMkLst>
              <pc:docMk/>
              <pc:sldMasterMk cId="304231658" sldId="2147483768"/>
              <pc:sldLayoutMk cId="2615853551" sldId="2147483770"/>
              <ac:picMk id="6" creationId="{43AE3E76-C4CC-8245-858F-A891F08C3E58}"/>
            </ac:picMkLst>
          </pc:picChg>
          <pc:picChg chg="del">
            <ac:chgData name="Alexey Pyatov" userId="f0e75fff-3b84-44a9-bbce-7094c94d8986" providerId="ADAL" clId="{D4C2D3C4-0470-4BFA-8D16-1360EA96AE10}" dt="2022-03-02T14:29:06.955" v="74" actId="478"/>
            <ac:picMkLst>
              <pc:docMk/>
              <pc:sldMasterMk cId="304231658" sldId="2147483768"/>
              <pc:sldLayoutMk cId="2615853551" sldId="2147483770"/>
              <ac:picMk id="14" creationId="{6BFF7639-E4DF-3741-90C7-2DFCD9D26A08}"/>
            </ac:picMkLst>
          </pc:picChg>
        </pc:sldLayoutChg>
        <pc:sldLayoutChg chg="delSp mod">
          <pc:chgData name="Alexey Pyatov" userId="f0e75fff-3b84-44a9-bbce-7094c94d8986" providerId="ADAL" clId="{D4C2D3C4-0470-4BFA-8D16-1360EA96AE10}" dt="2022-03-02T14:29:39.271" v="80" actId="478"/>
          <pc:sldLayoutMkLst>
            <pc:docMk/>
            <pc:sldMasterMk cId="304231658" sldId="2147483768"/>
            <pc:sldLayoutMk cId="2722797977" sldId="2147483778"/>
          </pc:sldLayoutMkLst>
          <pc:picChg chg="del">
            <ac:chgData name="Alexey Pyatov" userId="f0e75fff-3b84-44a9-bbce-7094c94d8986" providerId="ADAL" clId="{D4C2D3C4-0470-4BFA-8D16-1360EA96AE10}" dt="2022-03-02T14:29:39.271" v="80" actId="478"/>
            <ac:picMkLst>
              <pc:docMk/>
              <pc:sldMasterMk cId="304231658" sldId="2147483768"/>
              <pc:sldLayoutMk cId="2722797977" sldId="2147483778"/>
              <ac:picMk id="3" creationId="{827EE352-7D2C-A441-A898-DDF88FC2D8F5}"/>
            </ac:picMkLst>
          </pc:picChg>
        </pc:sldLayoutChg>
        <pc:sldLayoutChg chg="delSp mod">
          <pc:chgData name="Alexey Pyatov" userId="f0e75fff-3b84-44a9-bbce-7094c94d8986" providerId="ADAL" clId="{D4C2D3C4-0470-4BFA-8D16-1360EA96AE10}" dt="2022-03-02T14:59:37.826" v="915" actId="478"/>
          <pc:sldLayoutMkLst>
            <pc:docMk/>
            <pc:sldMasterMk cId="304231658" sldId="2147483768"/>
            <pc:sldLayoutMk cId="441335916" sldId="2147483780"/>
          </pc:sldLayoutMkLst>
          <pc:spChg chg="del">
            <ac:chgData name="Alexey Pyatov" userId="f0e75fff-3b84-44a9-bbce-7094c94d8986" providerId="ADAL" clId="{D4C2D3C4-0470-4BFA-8D16-1360EA96AE10}" dt="2022-03-02T14:59:35.431" v="914" actId="478"/>
            <ac:spMkLst>
              <pc:docMk/>
              <pc:sldMasterMk cId="304231658" sldId="2147483768"/>
              <pc:sldLayoutMk cId="441335916" sldId="2147483780"/>
              <ac:spMk id="2" creationId="{503DB4AB-A9DE-4660-939A-CBDF75AC178E}"/>
            </ac:spMkLst>
          </pc:spChg>
          <pc:picChg chg="del">
            <ac:chgData name="Alexey Pyatov" userId="f0e75fff-3b84-44a9-bbce-7094c94d8986" providerId="ADAL" clId="{D4C2D3C4-0470-4BFA-8D16-1360EA96AE10}" dt="2022-03-02T14:59:37.826" v="915" actId="478"/>
            <ac:picMkLst>
              <pc:docMk/>
              <pc:sldMasterMk cId="304231658" sldId="2147483768"/>
              <pc:sldLayoutMk cId="441335916" sldId="2147483780"/>
              <ac:picMk id="15" creationId="{BDDF8B79-0449-724D-9AE1-DD5080E117A4}"/>
            </ac:picMkLst>
          </pc:picChg>
        </pc:sldLayoutChg>
      </pc:sldMasterChg>
      <pc:sldMasterChg chg="modSldLayout">
        <pc:chgData name="Alexey Pyatov" userId="f0e75fff-3b84-44a9-bbce-7094c94d8986" providerId="ADAL" clId="{D4C2D3C4-0470-4BFA-8D16-1360EA96AE10}" dt="2022-03-02T14:59:41.037" v="916" actId="478"/>
        <pc:sldMasterMkLst>
          <pc:docMk/>
          <pc:sldMasterMk cId="1920175717" sldId="2147483781"/>
        </pc:sldMasterMkLst>
        <pc:sldLayoutChg chg="delSp mod">
          <pc:chgData name="Alexey Pyatov" userId="f0e75fff-3b84-44a9-bbce-7094c94d8986" providerId="ADAL" clId="{D4C2D3C4-0470-4BFA-8D16-1360EA96AE10}" dt="2022-03-02T14:59:41.037" v="916" actId="478"/>
          <pc:sldLayoutMkLst>
            <pc:docMk/>
            <pc:sldMasterMk cId="1920175717" sldId="2147483781"/>
            <pc:sldLayoutMk cId="155688423" sldId="2147483782"/>
          </pc:sldLayoutMkLst>
          <pc:picChg chg="del">
            <ac:chgData name="Alexey Pyatov" userId="f0e75fff-3b84-44a9-bbce-7094c94d8986" providerId="ADAL" clId="{D4C2D3C4-0470-4BFA-8D16-1360EA96AE10}" dt="2022-03-02T14:59:41.037" v="916" actId="478"/>
            <ac:picMkLst>
              <pc:docMk/>
              <pc:sldMasterMk cId="1920175717" sldId="2147483781"/>
              <pc:sldLayoutMk cId="155688423" sldId="2147483782"/>
              <ac:picMk id="15" creationId="{BDDF8B79-0449-724D-9AE1-DD5080E117A4}"/>
            </ac:picMkLst>
          </pc:picChg>
        </pc:sldLayoutChg>
      </pc:sldMasterChg>
    </pc:docChg>
  </pc:docChgLst>
  <pc:docChgLst>
    <pc:chgData name="Konstantin Dudnikov" userId="0cfa658a-2528-43cc-b063-55b3a0d74f95" providerId="ADAL" clId="{55A3529C-67A4-4E33-95CC-CE8628C25E57}"/>
    <pc:docChg chg="custSel modSld">
      <pc:chgData name="Konstantin Dudnikov" userId="0cfa658a-2528-43cc-b063-55b3a0d74f95" providerId="ADAL" clId="{55A3529C-67A4-4E33-95CC-CE8628C25E57}" dt="2021-11-24T13:26:27.611" v="39" actId="6549"/>
      <pc:docMkLst>
        <pc:docMk/>
      </pc:docMkLst>
      <pc:sldChg chg="modSp mod">
        <pc:chgData name="Konstantin Dudnikov" userId="0cfa658a-2528-43cc-b063-55b3a0d74f95" providerId="ADAL" clId="{55A3529C-67A4-4E33-95CC-CE8628C25E57}" dt="2021-11-24T13:24:46.642" v="35" actId="20577"/>
        <pc:sldMkLst>
          <pc:docMk/>
          <pc:sldMk cId="2574678091" sldId="260"/>
        </pc:sldMkLst>
        <pc:spChg chg="mod">
          <ac:chgData name="Konstantin Dudnikov" userId="0cfa658a-2528-43cc-b063-55b3a0d74f95" providerId="ADAL" clId="{55A3529C-67A4-4E33-95CC-CE8628C25E57}" dt="2021-11-24T13:24:46.642" v="35" actId="20577"/>
          <ac:spMkLst>
            <pc:docMk/>
            <pc:sldMk cId="2574678091" sldId="260"/>
            <ac:spMk id="2" creationId="{96A5EDD4-86AC-4670-9322-8A061FC40FA3}"/>
          </ac:spMkLst>
        </pc:spChg>
      </pc:sldChg>
      <pc:sldChg chg="delSp modSp mod">
        <pc:chgData name="Konstantin Dudnikov" userId="0cfa658a-2528-43cc-b063-55b3a0d74f95" providerId="ADAL" clId="{55A3529C-67A4-4E33-95CC-CE8628C25E57}" dt="2021-11-24T13:26:11.185" v="37" actId="207"/>
        <pc:sldMkLst>
          <pc:docMk/>
          <pc:sldMk cId="1808623069" sldId="269"/>
        </pc:sldMkLst>
        <pc:spChg chg="mod">
          <ac:chgData name="Konstantin Dudnikov" userId="0cfa658a-2528-43cc-b063-55b3a0d74f95" providerId="ADAL" clId="{55A3529C-67A4-4E33-95CC-CE8628C25E57}" dt="2021-11-24T13:26:11.185" v="37" actId="207"/>
          <ac:spMkLst>
            <pc:docMk/>
            <pc:sldMk cId="1808623069" sldId="269"/>
            <ac:spMk id="4" creationId="{15A31CE4-0C1A-4898-87A1-5343B3FF8008}"/>
          </ac:spMkLst>
        </pc:spChg>
        <pc:spChg chg="del">
          <ac:chgData name="Konstantin Dudnikov" userId="0cfa658a-2528-43cc-b063-55b3a0d74f95" providerId="ADAL" clId="{55A3529C-67A4-4E33-95CC-CE8628C25E57}" dt="2021-11-24T13:26:03.951" v="36" actId="478"/>
          <ac:spMkLst>
            <pc:docMk/>
            <pc:sldMk cId="1808623069" sldId="269"/>
            <ac:spMk id="14" creationId="{0262168D-B897-478A-9B0D-4A2814F11EAD}"/>
          </ac:spMkLst>
        </pc:spChg>
      </pc:sldChg>
      <pc:sldChg chg="mod modShow">
        <pc:chgData name="Konstantin Dudnikov" userId="0cfa658a-2528-43cc-b063-55b3a0d74f95" providerId="ADAL" clId="{55A3529C-67A4-4E33-95CC-CE8628C25E57}" dt="2021-11-24T13:26:16.023" v="38" actId="729"/>
        <pc:sldMkLst>
          <pc:docMk/>
          <pc:sldMk cId="2681483844" sldId="326"/>
        </pc:sldMkLst>
      </pc:sldChg>
      <pc:sldChg chg="addSp delSp modSp mod modNotesTx">
        <pc:chgData name="Konstantin Dudnikov" userId="0cfa658a-2528-43cc-b063-55b3a0d74f95" providerId="ADAL" clId="{55A3529C-67A4-4E33-95CC-CE8628C25E57}" dt="2021-11-24T13:26:27.611" v="39" actId="6549"/>
        <pc:sldMkLst>
          <pc:docMk/>
          <pc:sldMk cId="1785209753" sldId="330"/>
        </pc:sldMkLst>
        <pc:spChg chg="mod">
          <ac:chgData name="Konstantin Dudnikov" userId="0cfa658a-2528-43cc-b063-55b3a0d74f95" providerId="ADAL" clId="{55A3529C-67A4-4E33-95CC-CE8628C25E57}" dt="2021-11-24T13:23:12.128" v="0"/>
          <ac:spMkLst>
            <pc:docMk/>
            <pc:sldMk cId="1785209753" sldId="330"/>
            <ac:spMk id="2" creationId="{8A922E20-F83F-47CA-BD3B-A363F79934CB}"/>
          </ac:spMkLst>
        </pc:spChg>
        <pc:spChg chg="mod">
          <ac:chgData name="Konstantin Dudnikov" userId="0cfa658a-2528-43cc-b063-55b3a0d74f95" providerId="ADAL" clId="{55A3529C-67A4-4E33-95CC-CE8628C25E57}" dt="2021-11-24T13:23:18.452" v="1"/>
          <ac:spMkLst>
            <pc:docMk/>
            <pc:sldMk cId="1785209753" sldId="330"/>
            <ac:spMk id="3" creationId="{7CB5983F-48B7-484D-95A4-081A3A2C9B70}"/>
          </ac:spMkLst>
        </pc:spChg>
        <pc:spChg chg="del">
          <ac:chgData name="Konstantin Dudnikov" userId="0cfa658a-2528-43cc-b063-55b3a0d74f95" providerId="ADAL" clId="{55A3529C-67A4-4E33-95CC-CE8628C25E57}" dt="2021-11-24T13:23:28.716" v="2" actId="478"/>
          <ac:spMkLst>
            <pc:docMk/>
            <pc:sldMk cId="1785209753" sldId="330"/>
            <ac:spMk id="4" creationId="{A147EB35-F95B-43E9-BD2C-E94EFD993FA2}"/>
          </ac:spMkLst>
        </pc:spChg>
        <pc:spChg chg="del">
          <ac:chgData name="Konstantin Dudnikov" userId="0cfa658a-2528-43cc-b063-55b3a0d74f95" providerId="ADAL" clId="{55A3529C-67A4-4E33-95CC-CE8628C25E57}" dt="2021-11-24T13:23:28.716" v="2" actId="478"/>
          <ac:spMkLst>
            <pc:docMk/>
            <pc:sldMk cId="1785209753" sldId="330"/>
            <ac:spMk id="5" creationId="{1401465C-5239-4741-9B70-C1C79C791C11}"/>
          </ac:spMkLst>
        </pc:spChg>
        <pc:spChg chg="add mod">
          <ac:chgData name="Konstantin Dudnikov" userId="0cfa658a-2528-43cc-b063-55b3a0d74f95" providerId="ADAL" clId="{55A3529C-67A4-4E33-95CC-CE8628C25E57}" dt="2021-11-24T13:23:36.684" v="7" actId="20577"/>
          <ac:spMkLst>
            <pc:docMk/>
            <pc:sldMk cId="1785209753" sldId="330"/>
            <ac:spMk id="7" creationId="{BAA2372F-61BC-4BB0-8466-5ACA14B937A2}"/>
          </ac:spMkLst>
        </pc:spChg>
        <pc:spChg chg="add mod">
          <ac:chgData name="Konstantin Dudnikov" userId="0cfa658a-2528-43cc-b063-55b3a0d74f95" providerId="ADAL" clId="{55A3529C-67A4-4E33-95CC-CE8628C25E57}" dt="2021-11-24T13:23:32.302" v="3"/>
          <ac:spMkLst>
            <pc:docMk/>
            <pc:sldMk cId="1785209753" sldId="330"/>
            <ac:spMk id="8" creationId="{EB40F2E0-796E-4A9B-83BC-48D7AC7841A3}"/>
          </ac:spMkLst>
        </pc:spChg>
        <pc:picChg chg="del">
          <ac:chgData name="Konstantin Dudnikov" userId="0cfa658a-2528-43cc-b063-55b3a0d74f95" providerId="ADAL" clId="{55A3529C-67A4-4E33-95CC-CE8628C25E57}" dt="2021-11-24T13:23:40.008" v="8" actId="478"/>
          <ac:picMkLst>
            <pc:docMk/>
            <pc:sldMk cId="1785209753" sldId="330"/>
            <ac:picMk id="6" creationId="{995B5512-A6BB-49D7-87E7-DA64AC41F248}"/>
          </ac:picMkLst>
        </pc:picChg>
      </pc:sldChg>
    </pc:docChg>
  </pc:docChgLst>
  <pc:docChgLst>
    <pc:chgData name="Alexey Pyatov" userId="f0e75fff-3b84-44a9-bbce-7094c94d8986" providerId="ADAL" clId="{70B320DD-B755-4B76-9F3F-FAF27117EE16}"/>
    <pc:docChg chg="undo custSel modSld">
      <pc:chgData name="Alexey Pyatov" userId="f0e75fff-3b84-44a9-bbce-7094c94d8986" providerId="ADAL" clId="{70B320DD-B755-4B76-9F3F-FAF27117EE16}" dt="2022-01-27T11:29:50.515" v="27"/>
      <pc:docMkLst>
        <pc:docMk/>
      </pc:docMkLst>
      <pc:sldChg chg="modSp">
        <pc:chgData name="Alexey Pyatov" userId="f0e75fff-3b84-44a9-bbce-7094c94d8986" providerId="ADAL" clId="{70B320DD-B755-4B76-9F3F-FAF27117EE16}" dt="2022-01-27T11:28:54.607" v="7" actId="20578"/>
        <pc:sldMkLst>
          <pc:docMk/>
          <pc:sldMk cId="33664213" sldId="267"/>
        </pc:sldMkLst>
        <pc:spChg chg="mod">
          <ac:chgData name="Alexey Pyatov" userId="f0e75fff-3b84-44a9-bbce-7094c94d8986" providerId="ADAL" clId="{70B320DD-B755-4B76-9F3F-FAF27117EE16}" dt="2022-01-27T11:28:54.607" v="7" actId="20578"/>
          <ac:spMkLst>
            <pc:docMk/>
            <pc:sldMk cId="33664213" sldId="267"/>
            <ac:spMk id="3" creationId="{7AFB1041-33A6-46D5-B36F-111A5EB24E61}"/>
          </ac:spMkLst>
        </pc:spChg>
      </pc:sldChg>
      <pc:sldChg chg="addSp delSp modSp mod">
        <pc:chgData name="Alexey Pyatov" userId="f0e75fff-3b84-44a9-bbce-7094c94d8986" providerId="ADAL" clId="{70B320DD-B755-4B76-9F3F-FAF27117EE16}" dt="2021-11-30T14:36:02.184" v="1" actId="478"/>
        <pc:sldMkLst>
          <pc:docMk/>
          <pc:sldMk cId="1808623069" sldId="269"/>
        </pc:sldMkLst>
        <pc:spChg chg="add del">
          <ac:chgData name="Alexey Pyatov" userId="f0e75fff-3b84-44a9-bbce-7094c94d8986" providerId="ADAL" clId="{70B320DD-B755-4B76-9F3F-FAF27117EE16}" dt="2021-11-30T14:36:02.184" v="1" actId="478"/>
          <ac:spMkLst>
            <pc:docMk/>
            <pc:sldMk cId="1808623069" sldId="269"/>
            <ac:spMk id="4" creationId="{15A31CE4-0C1A-4898-87A1-5343B3FF8008}"/>
          </ac:spMkLst>
        </pc:spChg>
        <pc:spChg chg="add del">
          <ac:chgData name="Alexey Pyatov" userId="f0e75fff-3b84-44a9-bbce-7094c94d8986" providerId="ADAL" clId="{70B320DD-B755-4B76-9F3F-FAF27117EE16}" dt="2021-11-30T14:36:02.184" v="1" actId="478"/>
          <ac:spMkLst>
            <pc:docMk/>
            <pc:sldMk cId="1808623069" sldId="269"/>
            <ac:spMk id="11" creationId="{24A9F668-A3B8-4ECB-8B8B-AF4DA4D4284C}"/>
          </ac:spMkLst>
        </pc:spChg>
        <pc:cxnChg chg="mod">
          <ac:chgData name="Alexey Pyatov" userId="f0e75fff-3b84-44a9-bbce-7094c94d8986" providerId="ADAL" clId="{70B320DD-B755-4B76-9F3F-FAF27117EE16}" dt="2021-11-30T14:36:02.184" v="1" actId="478"/>
          <ac:cxnSpMkLst>
            <pc:docMk/>
            <pc:sldMk cId="1808623069" sldId="269"/>
            <ac:cxnSpMk id="8" creationId="{0A83C4D5-7A1F-47A9-8FCF-D26FE37BABD0}"/>
          </ac:cxnSpMkLst>
        </pc:cxnChg>
        <pc:cxnChg chg="mod">
          <ac:chgData name="Alexey Pyatov" userId="f0e75fff-3b84-44a9-bbce-7094c94d8986" providerId="ADAL" clId="{70B320DD-B755-4B76-9F3F-FAF27117EE16}" dt="2021-11-30T14:36:02.184" v="1" actId="478"/>
          <ac:cxnSpMkLst>
            <pc:docMk/>
            <pc:sldMk cId="1808623069" sldId="269"/>
            <ac:cxnSpMk id="10" creationId="{904D9DE8-FA7F-477F-A3F5-F6C6B9E162FF}"/>
          </ac:cxnSpMkLst>
        </pc:cxnChg>
      </pc:sldChg>
      <pc:sldChg chg="modSp">
        <pc:chgData name="Alexey Pyatov" userId="f0e75fff-3b84-44a9-bbce-7094c94d8986" providerId="ADAL" clId="{70B320DD-B755-4B76-9F3F-FAF27117EE16}" dt="2022-01-27T11:11:16.442" v="5" actId="20578"/>
        <pc:sldMkLst>
          <pc:docMk/>
          <pc:sldMk cId="2685789891" sldId="298"/>
        </pc:sldMkLst>
        <pc:spChg chg="mod">
          <ac:chgData name="Alexey Pyatov" userId="f0e75fff-3b84-44a9-bbce-7094c94d8986" providerId="ADAL" clId="{70B320DD-B755-4B76-9F3F-FAF27117EE16}" dt="2022-01-27T11:11:16.442" v="5" actId="20578"/>
          <ac:spMkLst>
            <pc:docMk/>
            <pc:sldMk cId="2685789891" sldId="298"/>
            <ac:spMk id="10" creationId="{8778F95E-EF74-49D7-8D93-86AFE0159B8E}"/>
          </ac:spMkLst>
        </pc:spChg>
      </pc:sldChg>
      <pc:sldChg chg="modSp mod">
        <pc:chgData name="Alexey Pyatov" userId="f0e75fff-3b84-44a9-bbce-7094c94d8986" providerId="ADAL" clId="{70B320DD-B755-4B76-9F3F-FAF27117EE16}" dt="2022-01-27T11:29:50.515" v="27"/>
        <pc:sldMkLst>
          <pc:docMk/>
          <pc:sldMk cId="1047667100" sldId="327"/>
        </pc:sldMkLst>
        <pc:spChg chg="mod">
          <ac:chgData name="Alexey Pyatov" userId="f0e75fff-3b84-44a9-bbce-7094c94d8986" providerId="ADAL" clId="{70B320DD-B755-4B76-9F3F-FAF27117EE16}" dt="2022-01-27T11:29:50.515" v="27"/>
          <ac:spMkLst>
            <pc:docMk/>
            <pc:sldMk cId="1047667100" sldId="327"/>
            <ac:spMk id="3" creationId="{CCA7E6E4-5099-46A6-8135-77C07A852910}"/>
          </ac:spMkLst>
        </pc:spChg>
      </pc:sldChg>
      <pc:sldChg chg="modSp mod">
        <pc:chgData name="Alexey Pyatov" userId="f0e75fff-3b84-44a9-bbce-7094c94d8986" providerId="ADAL" clId="{70B320DD-B755-4B76-9F3F-FAF27117EE16}" dt="2022-01-27T11:11:16.743" v="6" actId="27636"/>
        <pc:sldMkLst>
          <pc:docMk/>
          <pc:sldMk cId="601387137" sldId="8499"/>
        </pc:sldMkLst>
        <pc:spChg chg="mod">
          <ac:chgData name="Alexey Pyatov" userId="f0e75fff-3b84-44a9-bbce-7094c94d8986" providerId="ADAL" clId="{70B320DD-B755-4B76-9F3F-FAF27117EE16}" dt="2022-01-27T11:11:16.743" v="6" actId="27636"/>
          <ac:spMkLst>
            <pc:docMk/>
            <pc:sldMk cId="601387137" sldId="8499"/>
            <ac:spMk id="2" creationId="{3A1D729F-57A9-4A7B-B9B2-5631F6BC619C}"/>
          </ac:spMkLst>
        </pc:spChg>
      </pc:sldChg>
    </pc:docChg>
  </pc:docChgLst>
  <pc:docChgLst>
    <pc:chgData name="Alexey Pyatov" userId="f0e75fff-3b84-44a9-bbce-7094c94d8986" providerId="ADAL" clId="{E8DDF12E-823B-45ED-A3B7-6A23D89BB81B}"/>
    <pc:docChg chg="delSld">
      <pc:chgData name="Alexey Pyatov" userId="f0e75fff-3b84-44a9-bbce-7094c94d8986" providerId="ADAL" clId="{E8DDF12E-823B-45ED-A3B7-6A23D89BB81B}" dt="2022-03-18T07:08:04.551" v="0" actId="47"/>
      <pc:docMkLst>
        <pc:docMk/>
      </pc:docMkLst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447002939" sldId="256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816667590" sldId="261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630299748" sldId="262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3744937444" sldId="278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571716955" sldId="279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1519087870" sldId="281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1454745601" sldId="282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379060515" sldId="283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3228075737" sldId="284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207393027" sldId="285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126981174" sldId="286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4043801228" sldId="287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3942695968" sldId="288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869164853" sldId="289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3255272944" sldId="290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1376738275" sldId="291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1906337536" sldId="292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4007219292" sldId="293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3250307051" sldId="294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640647070" sldId="295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1862148869" sldId="296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1827959039" sldId="297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685789891" sldId="298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182204386" sldId="299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916541998" sldId="302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26884668" sldId="303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919362641" sldId="304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015185610" sldId="306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504632115" sldId="307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1521940094" sldId="308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277705930" sldId="309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1365050466" sldId="311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3994408458" sldId="313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1505863861" sldId="314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775649624" sldId="315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484161160" sldId="316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552990052" sldId="317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422330442" sldId="318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4073216813" sldId="319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628468914" sldId="320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238186865" sldId="321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3653028562" sldId="345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1465980801" sldId="346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3296218032" sldId="347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3759139467" sldId="349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4023580862" sldId="350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4268556333" sldId="368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561274076" sldId="8508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337157885" sldId="8510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260112041" sldId="8511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1142819096" sldId="8512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2542226283" sldId="8513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1515367368" sldId="8514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4274819612" sldId="8515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106025065" sldId="8516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3908598223" sldId="8517"/>
        </pc:sldMkLst>
      </pc:sldChg>
      <pc:sldChg chg="del">
        <pc:chgData name="Alexey Pyatov" userId="f0e75fff-3b84-44a9-bbce-7094c94d8986" providerId="ADAL" clId="{E8DDF12E-823B-45ED-A3B7-6A23D89BB81B}" dt="2022-03-18T07:08:04.551" v="0" actId="47"/>
        <pc:sldMkLst>
          <pc:docMk/>
          <pc:sldMk cId="3709167571" sldId="85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9FE3B-89E0-461A-83A9-5A9224736C5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8D4D6-391F-4AF1-A880-C1121B20E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40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53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0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_dots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1F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rgbClr val="0074BE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674B8A7-CF90-4430-B184-516F8D5E0D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3" y="4746757"/>
            <a:ext cx="558779" cy="253991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5D40C3BD-F93B-485B-BB33-A3B617AF1D71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4941553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0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1C955FD-C622-4957-B25D-B5DEDD380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37975"/>
            <a:ext cx="5292246" cy="190552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70C23E5-BD34-48ED-829C-23A90E2C8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6077" y="-5"/>
            <a:ext cx="4927924" cy="1571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ED8AE-B819-4BCE-A798-EDFA8487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340554"/>
            <a:ext cx="7891272" cy="45720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894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387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95" r:id="rId13"/>
    <p:sldLayoutId id="214748379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pacy.io/usage/rule-based-matching#_title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natasha/yargy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ime.com/" TargetMode="External"/><Relationship Id="rId2" Type="http://schemas.openxmlformats.org/officeDocument/2006/relationships/hyperlink" Target="https://orange.biolab.si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apidminer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HDkI6G4slzQ?feature=oembed" TargetMode="External"/><Relationship Id="rId4" Type="http://schemas.openxmlformats.org/officeDocument/2006/relationships/hyperlink" Target="https://orangedatamining.com/workflow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occano/doccano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hyperlink" Target="https://www.lighttag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rat.nlplab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/slovnet" TargetMode="External"/><Relationship Id="rId2" Type="http://schemas.openxmlformats.org/officeDocument/2006/relationships/hyperlink" Target="http://docs.deeppavlov.ai/en/master/features/models/ner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CAAA5F-514A-48B4-BEAA-F9A3F688FA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/>
              <a:t>Занятие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59606-DADB-476D-A6BB-B865D514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Инструменты и методы текстовой аналитики</a:t>
            </a:r>
          </a:p>
        </p:txBody>
      </p:sp>
    </p:spTree>
    <p:extLst>
      <p:ext uri="{BB962C8B-B14F-4D97-AF65-F5344CB8AC3E}">
        <p14:creationId xmlns:p14="http://schemas.microsoft.com/office/powerpoint/2010/main" val="41593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A7EB-01A9-4865-A672-D586D3EF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6191-0CAA-4306-840E-6F7CDC1F7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Подход</a:t>
            </a:r>
            <a:r>
              <a:rPr lang="en-US"/>
              <a:t> </a:t>
            </a:r>
            <a:r>
              <a:rPr lang="ru-RU"/>
              <a:t>на правилах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4062F-FF53-47A7-BD89-9FA4D188958C}"/>
              </a:ext>
            </a:extLst>
          </p:cNvPr>
          <p:cNvSpPr txBox="1"/>
          <p:nvPr/>
        </p:nvSpPr>
        <p:spPr>
          <a:xfrm>
            <a:off x="628650" y="1386469"/>
            <a:ext cx="6542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SpaCy</a:t>
            </a:r>
            <a:r>
              <a:rPr lang="ru-RU">
                <a:solidFill>
                  <a:schemeClr val="bg1"/>
                </a:solidFill>
                <a:latin typeface="+mj-lt"/>
              </a:rPr>
              <a:t> = паттерны либо прямо в коде, либо отдельными файлами.</a:t>
            </a:r>
            <a:endParaRPr lang="en-US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Библиотека </a:t>
            </a:r>
            <a:r>
              <a:rPr lang="en-US">
                <a:solidFill>
                  <a:schemeClr val="bg1"/>
                </a:solidFill>
                <a:latin typeface="+mj-lt"/>
              </a:rPr>
              <a:t>Python</a:t>
            </a:r>
            <a:r>
              <a:rPr lang="ru-RU">
                <a:solidFill>
                  <a:schemeClr val="bg1"/>
                </a:solidFill>
                <a:latin typeface="+mj-lt"/>
              </a:rPr>
              <a:t>.</a:t>
            </a:r>
            <a:endParaRPr lang="en-US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364817D-35BA-4F6D-9CD9-52651E30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43991"/>
            <a:ext cx="3886200" cy="17319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557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A7EB-01A9-4865-A672-D586D3EF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6191-0CAA-4306-840E-6F7CDC1F7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Подход</a:t>
            </a:r>
            <a:r>
              <a:rPr lang="en-US"/>
              <a:t> </a:t>
            </a:r>
            <a:r>
              <a:rPr lang="ru-RU"/>
              <a:t>на правилах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4062F-FF53-47A7-BD89-9FA4D188958C}"/>
              </a:ext>
            </a:extLst>
          </p:cNvPr>
          <p:cNvSpPr txBox="1"/>
          <p:nvPr/>
        </p:nvSpPr>
        <p:spPr>
          <a:xfrm>
            <a:off x="628650" y="1386469"/>
            <a:ext cx="460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Yargy-parser</a:t>
            </a:r>
            <a:r>
              <a:rPr lang="en-US">
                <a:solidFill>
                  <a:schemeClr val="accent1"/>
                </a:solidFill>
                <a:latin typeface="+mj-lt"/>
              </a:rPr>
              <a:t> </a:t>
            </a:r>
            <a:r>
              <a:rPr lang="en-US">
                <a:solidFill>
                  <a:schemeClr val="bg1"/>
                </a:solidFill>
                <a:latin typeface="+mj-lt"/>
              </a:rPr>
              <a:t>= </a:t>
            </a:r>
            <a:r>
              <a:rPr lang="ru-RU" err="1">
                <a:solidFill>
                  <a:schemeClr val="bg1"/>
                </a:solidFill>
                <a:latin typeface="+mj-lt"/>
              </a:rPr>
              <a:t>опенсорсная</a:t>
            </a:r>
            <a:r>
              <a:rPr lang="ru-RU">
                <a:solidFill>
                  <a:schemeClr val="bg1"/>
                </a:solidFill>
                <a:latin typeface="+mj-lt"/>
              </a:rPr>
              <a:t> </a:t>
            </a:r>
            <a:r>
              <a:rPr lang="ru-RU" err="1">
                <a:solidFill>
                  <a:schemeClr val="bg1"/>
                </a:solidFill>
                <a:latin typeface="+mj-lt"/>
              </a:rPr>
              <a:t>Томита</a:t>
            </a:r>
            <a:r>
              <a:rPr lang="ru-RU">
                <a:solidFill>
                  <a:schemeClr val="bg1"/>
                </a:solidFill>
                <a:latin typeface="+mj-lt"/>
              </a:rPr>
              <a:t> на </a:t>
            </a:r>
            <a:r>
              <a:rPr lang="en-US">
                <a:solidFill>
                  <a:schemeClr val="bg1"/>
                </a:solidFill>
                <a:latin typeface="+mj-lt"/>
              </a:rPr>
              <a:t>Python</a:t>
            </a:r>
            <a:r>
              <a:rPr lang="ru-RU">
                <a:solidFill>
                  <a:schemeClr val="bg1"/>
                </a:solidFill>
                <a:latin typeface="+mj-lt"/>
              </a:rPr>
              <a:t>.</a:t>
            </a:r>
            <a:endParaRPr lang="en-US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F6642-5DF4-43DD-9B01-742E23898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53232"/>
            <a:ext cx="5142175" cy="1214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5E7AB-D08C-402A-8307-70ACF64AE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316600"/>
            <a:ext cx="5142175" cy="1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D9801D-4CE5-4F7C-B201-F67DB8AA8F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AD4F3-C283-4836-A4F0-549E605B2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Enterprise-</a:t>
            </a:r>
            <a:r>
              <a:rPr lang="ru-RU"/>
              <a:t>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74749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8FB2-7AA7-4E88-B47E-4179BD89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Какие бывают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B1041-33A6-46D5-B36F-111A5EB24E61}"/>
              </a:ext>
            </a:extLst>
          </p:cNvPr>
          <p:cNvSpPr txBox="1"/>
          <p:nvPr/>
        </p:nvSpPr>
        <p:spPr>
          <a:xfrm>
            <a:off x="628650" y="1789612"/>
            <a:ext cx="7378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+mj-lt"/>
              </a:rPr>
              <a:t>On-premise </a:t>
            </a:r>
            <a:r>
              <a:rPr lang="ru-RU">
                <a:solidFill>
                  <a:schemeClr val="bg1"/>
                </a:solidFill>
                <a:latin typeface="+mj-lt"/>
              </a:rPr>
              <a:t>приложения</a:t>
            </a:r>
            <a:br>
              <a:rPr lang="ru-RU">
                <a:solidFill>
                  <a:schemeClr val="bg1"/>
                </a:solidFill>
                <a:latin typeface="+mj-lt"/>
              </a:rPr>
            </a:br>
            <a:r>
              <a:rPr lang="en-US">
                <a:solidFill>
                  <a:schemeClr val="bg1"/>
                </a:solidFill>
                <a:latin typeface="+mj-lt"/>
              </a:rPr>
              <a:t>On-premise </a:t>
            </a:r>
            <a:r>
              <a:rPr lang="ru-RU">
                <a:solidFill>
                  <a:schemeClr val="bg1"/>
                </a:solidFill>
                <a:latin typeface="+mj-lt"/>
              </a:rPr>
              <a:t>платформы</a:t>
            </a:r>
          </a:p>
          <a:p>
            <a:r>
              <a:rPr lang="ru-RU">
                <a:solidFill>
                  <a:schemeClr val="bg1"/>
                </a:solidFill>
                <a:latin typeface="+mj-lt"/>
              </a:rPr>
              <a:t>Облачные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3366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BFD1-B222-4148-947A-6EBEFF54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On-premise </a:t>
            </a:r>
            <a:r>
              <a:rPr lang="ru-RU"/>
              <a:t>приложения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0EC4D-ED8F-4333-B8FB-ACE20991B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ABBYY </a:t>
            </a:r>
            <a:r>
              <a:rPr lang="en-US" err="1"/>
              <a:t>Compreno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1670E-609B-4D31-82F9-3213053237BF}"/>
              </a:ext>
            </a:extLst>
          </p:cNvPr>
          <p:cNvSpPr txBox="1"/>
          <p:nvPr/>
        </p:nvSpPr>
        <p:spPr>
          <a:xfrm>
            <a:off x="429685" y="1275598"/>
            <a:ext cx="6250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>
                <a:solidFill>
                  <a:schemeClr val="bg1"/>
                </a:solidFill>
                <a:latin typeface="+mj-lt"/>
              </a:rPr>
              <a:t>Решает задачу извлечения сущностей и фактов: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ru-RU" sz="1200">
                <a:solidFill>
                  <a:schemeClr val="bg1"/>
                </a:solidFill>
                <a:latin typeface="+mj-lt"/>
              </a:rPr>
              <a:t>для каждого предложения строит дерево разбора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ru-RU" sz="1200">
                <a:solidFill>
                  <a:schemeClr val="bg1"/>
                </a:solidFill>
                <a:latin typeface="+mj-lt"/>
              </a:rPr>
              <a:t>по правилам ищет в дереве сущности, например персоны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ru-RU" sz="1200">
                <a:solidFill>
                  <a:schemeClr val="bg1"/>
                </a:solidFill>
                <a:latin typeface="+mj-lt"/>
              </a:rPr>
              <a:t>по шаблонам из онтологии собирает факты с аргументами, например факт публикации – это использование глаголов «написать», «опубликовать» и т.п. и упоминания, кто, где, когда и что опубликовал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BDE42B-E8AE-4A7B-9568-7D84509C0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5" y="3020480"/>
            <a:ext cx="5132242" cy="14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6D6C2B-901F-453D-B426-7D976F6CE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225" y="3020480"/>
            <a:ext cx="3071133" cy="14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30091-FDD5-439C-8BE4-9DD12F009676}"/>
              </a:ext>
            </a:extLst>
          </p:cNvPr>
          <p:cNvSpPr txBox="1"/>
          <p:nvPr/>
        </p:nvSpPr>
        <p:spPr>
          <a:xfrm>
            <a:off x="1443939" y="4474615"/>
            <a:ext cx="3103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>
                <a:solidFill>
                  <a:schemeClr val="bg1"/>
                </a:solidFill>
                <a:latin typeface="+mj-lt"/>
              </a:rPr>
              <a:t>Семантико-синтаксическое дерево предложения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80165-1F26-4AB0-ADAB-3D6336A2CCA2}"/>
              </a:ext>
            </a:extLst>
          </p:cNvPr>
          <p:cNvSpPr txBox="1"/>
          <p:nvPr/>
        </p:nvSpPr>
        <p:spPr>
          <a:xfrm>
            <a:off x="6755949" y="4474615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>
                <a:solidFill>
                  <a:schemeClr val="bg1"/>
                </a:solidFill>
                <a:latin typeface="+mj-lt"/>
              </a:rPr>
              <a:t>Часть онтологии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6E841-6539-499F-8CD6-ADF2C7FD5FCE}"/>
              </a:ext>
            </a:extLst>
          </p:cNvPr>
          <p:cNvSpPr txBox="1"/>
          <p:nvPr/>
        </p:nvSpPr>
        <p:spPr>
          <a:xfrm>
            <a:off x="429685" y="2482908"/>
            <a:ext cx="5574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200">
                <a:solidFill>
                  <a:schemeClr val="bg1"/>
                </a:solidFill>
                <a:latin typeface="+mj-lt"/>
              </a:rPr>
              <a:t>Правила и онтологии создают сотрудники 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ABBYY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, клиенты к ним доступа не имеют.</a:t>
            </a:r>
          </a:p>
        </p:txBody>
      </p:sp>
    </p:spTree>
    <p:extLst>
      <p:ext uri="{BB962C8B-B14F-4D97-AF65-F5344CB8AC3E}">
        <p14:creationId xmlns:p14="http://schemas.microsoft.com/office/powerpoint/2010/main" val="11572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BFD1-B222-4148-947A-6EBEFF54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On-premise</a:t>
            </a:r>
            <a:r>
              <a:rPr lang="ru-RU"/>
              <a:t> платформы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7E6E4-5099-46A6-8135-77C07A852910}"/>
              </a:ext>
            </a:extLst>
          </p:cNvPr>
          <p:cNvSpPr txBox="1"/>
          <p:nvPr/>
        </p:nvSpPr>
        <p:spPr>
          <a:xfrm>
            <a:off x="1005840" y="1371600"/>
            <a:ext cx="424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Orange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err="1">
                <a:solidFill>
                  <a:schemeClr val="accent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Knime</a:t>
            </a:r>
            <a:r>
              <a:rPr lang="en-US" sz="1600">
                <a:solidFill>
                  <a:schemeClr val="accent1"/>
                </a:solidFill>
                <a:latin typeface="+mj-lt"/>
              </a:rPr>
              <a:t>, </a:t>
            </a:r>
            <a:r>
              <a:rPr lang="en-US" sz="1600">
                <a:solidFill>
                  <a:schemeClr val="accent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RapidMiner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>
                <a:solidFill>
                  <a:schemeClr val="accent1"/>
                </a:solidFill>
                <a:latin typeface="+mj-lt"/>
              </a:rPr>
              <a:t>IBM Watson, …</a:t>
            </a:r>
            <a:r>
              <a:rPr lang="ru-RU" sz="1600">
                <a:solidFill>
                  <a:schemeClr val="bg1"/>
                </a:solidFill>
                <a:latin typeface="+mj-lt"/>
              </a:rPr>
              <a:t> и др.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69352-C247-46C4-9E2D-3011B6E5A5D9}"/>
              </a:ext>
            </a:extLst>
          </p:cNvPr>
          <p:cNvSpPr txBox="1"/>
          <p:nvPr/>
        </p:nvSpPr>
        <p:spPr>
          <a:xfrm>
            <a:off x="1005840" y="2197100"/>
            <a:ext cx="7420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Платформа – единое место для работы с данными, создания решений, </a:t>
            </a:r>
            <a:r>
              <a:rPr lang="ru-RU" sz="1600" err="1">
                <a:solidFill>
                  <a:schemeClr val="bg1"/>
                </a:solidFill>
                <a:latin typeface="+mj-lt"/>
              </a:rPr>
              <a:t>дэшбордов</a:t>
            </a:r>
            <a:r>
              <a:rPr lang="ru-RU" sz="160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Аналитические задачи решаются заранее разработанными модулями, можно </a:t>
            </a:r>
            <a:br>
              <a:rPr lang="ru-RU" sz="1600">
                <a:solidFill>
                  <a:schemeClr val="bg1"/>
                </a:solidFill>
                <a:latin typeface="+mj-lt"/>
              </a:rPr>
            </a:br>
            <a:r>
              <a:rPr lang="ru-RU" sz="1600">
                <a:solidFill>
                  <a:schemeClr val="bg1"/>
                </a:solidFill>
                <a:latin typeface="+mj-lt"/>
              </a:rPr>
              <a:t>настраивать параметры.</a:t>
            </a:r>
          </a:p>
        </p:txBody>
      </p:sp>
    </p:spTree>
    <p:extLst>
      <p:ext uri="{BB962C8B-B14F-4D97-AF65-F5344CB8AC3E}">
        <p14:creationId xmlns:p14="http://schemas.microsoft.com/office/powerpoint/2010/main" val="104766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729F-57A9-4A7B-B9B2-5631F6BC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On-premise </a:t>
            </a:r>
            <a:r>
              <a:rPr lang="ru-RU"/>
              <a:t>платформы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BC5E6-A827-42E9-8702-F61501403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Orange</a:t>
            </a:r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6C9AA-3C51-48D7-AE8B-BA404996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34" y="1189038"/>
            <a:ext cx="5454732" cy="35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BFD1-B222-4148-947A-6EBEFF54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On-premise</a:t>
            </a:r>
            <a:r>
              <a:rPr lang="ru-RU"/>
              <a:t> платформы</a:t>
            </a:r>
          </a:p>
        </p:txBody>
      </p:sp>
      <p:pic>
        <p:nvPicPr>
          <p:cNvPr id="4" name="Online Media 3" title="Text Mining: Twitter Data Analysis">
            <a:hlinkClick r:id="" action="ppaction://media"/>
            <a:extLst>
              <a:ext uri="{FF2B5EF4-FFF2-40B4-BE49-F238E27FC236}">
                <a16:creationId xmlns:a16="http://schemas.microsoft.com/office/drawing/2014/main" id="{4725EE6C-6954-479C-B42D-75627B1F34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092381"/>
            <a:ext cx="609600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6C7497-6471-4BC2-9A22-0B14F05FCCFE}"/>
              </a:ext>
            </a:extLst>
          </p:cNvPr>
          <p:cNvSpPr txBox="1"/>
          <p:nvPr/>
        </p:nvSpPr>
        <p:spPr>
          <a:xfrm>
            <a:off x="1524000" y="4810259"/>
            <a:ext cx="326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hlinkClick r:id="rId4"/>
              </a:rPr>
              <a:t>Orange Data Mining - Workflows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79DA9-50B6-439E-9F21-2E783D7460BD}"/>
              </a:ext>
            </a:extLst>
          </p:cNvPr>
          <p:cNvSpPr/>
          <p:nvPr/>
        </p:nvSpPr>
        <p:spPr>
          <a:xfrm>
            <a:off x="7218608" y="1352282"/>
            <a:ext cx="1403798" cy="1622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рееделать</a:t>
            </a:r>
          </a:p>
        </p:txBody>
      </p:sp>
    </p:spTree>
    <p:extLst>
      <p:ext uri="{BB962C8B-B14F-4D97-AF65-F5344CB8AC3E}">
        <p14:creationId xmlns:p14="http://schemas.microsoft.com/office/powerpoint/2010/main" val="268148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BFD1-B222-4148-947A-6EBEFF54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Облачные платформы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17CB7-12B5-49AA-8D3B-0677ED71576E}"/>
              </a:ext>
            </a:extLst>
          </p:cNvPr>
          <p:cNvSpPr txBox="1"/>
          <p:nvPr/>
        </p:nvSpPr>
        <p:spPr>
          <a:xfrm>
            <a:off x="4902200" y="1364662"/>
            <a:ext cx="3587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+mj-lt"/>
              </a:rPr>
              <a:t>Google Cloud, Microsoft Azure, Mail.ru Cloud Solutions, Yandex Cloud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и др.</a:t>
            </a:r>
          </a:p>
          <a:p>
            <a:pPr algn="l"/>
            <a:r>
              <a:rPr lang="ru-RU" sz="1200">
                <a:solidFill>
                  <a:schemeClr val="bg1"/>
                </a:solidFill>
                <a:latin typeface="+mj-lt"/>
              </a:rPr>
              <a:t>Извлечение сущностей для русского языка есть только у 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Google.</a:t>
            </a:r>
            <a:endParaRPr lang="ru-RU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1CFC2-C495-4F95-8F8B-8483000FE0EC}"/>
              </a:ext>
            </a:extLst>
          </p:cNvPr>
          <p:cNvSpPr txBox="1"/>
          <p:nvPr/>
        </p:nvSpPr>
        <p:spPr>
          <a:xfrm>
            <a:off x="4902200" y="2311233"/>
            <a:ext cx="406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>
                <a:solidFill>
                  <a:schemeClr val="bg1"/>
                </a:solidFill>
                <a:latin typeface="+mj-lt"/>
              </a:rPr>
              <a:t>То же, что и 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on-premise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платформы, только в облаке.</a:t>
            </a:r>
          </a:p>
          <a:p>
            <a:pPr algn="l"/>
            <a:r>
              <a:rPr lang="ru-RU" sz="1200">
                <a:solidFill>
                  <a:schemeClr val="bg1"/>
                </a:solidFill>
                <a:latin typeface="+mj-lt"/>
              </a:rPr>
              <a:t>Преимущества: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ru-RU" sz="1200">
                <a:solidFill>
                  <a:schemeClr val="bg1"/>
                </a:solidFill>
                <a:latin typeface="+mj-lt"/>
              </a:rPr>
              <a:t>не надо покупать и содержать серверное оборудование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ru-RU" sz="1200">
                <a:solidFill>
                  <a:schemeClr val="bg1"/>
                </a:solidFill>
                <a:latin typeface="+mj-lt"/>
              </a:rPr>
              <a:t>легко подключать необходимые компоненты и отключать ненужные: базы данных, дополнительные ядра, ПО для машинного обучения, веб-серверы и др.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ru-RU" sz="1200">
                <a:solidFill>
                  <a:schemeClr val="bg1"/>
                </a:solidFill>
                <a:latin typeface="+mj-lt"/>
              </a:rPr>
              <a:t>можно платить только тогда, когда пользуешься платформой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EA116-E5DD-4C25-998F-FF880D484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5" y="1364662"/>
            <a:ext cx="4485455" cy="2516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3C8E7D-F570-472E-950A-C0A37DBD7416}"/>
              </a:ext>
            </a:extLst>
          </p:cNvPr>
          <p:cNvSpPr txBox="1"/>
          <p:nvPr/>
        </p:nvSpPr>
        <p:spPr>
          <a:xfrm>
            <a:off x="1017539" y="3880893"/>
            <a:ext cx="3017172" cy="39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200">
                <a:solidFill>
                  <a:schemeClr val="bg1"/>
                </a:solidFill>
                <a:latin typeface="+mj-lt"/>
              </a:rPr>
              <a:t>Интерфейс личного кабинета 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Google Cloud. </a:t>
            </a:r>
            <a:br>
              <a:rPr lang="ru-RU" sz="1200">
                <a:solidFill>
                  <a:schemeClr val="bg1"/>
                </a:solidFill>
                <a:latin typeface="+mj-lt"/>
              </a:rPr>
            </a:br>
            <a:r>
              <a:rPr lang="ru-RU" sz="1200">
                <a:solidFill>
                  <a:schemeClr val="bg1"/>
                </a:solidFill>
                <a:latin typeface="+mj-lt"/>
              </a:rPr>
              <a:t>Выбор подключаемых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311623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0EE1-6FB0-4ED3-9A86-39AD7EAA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Может быть успеем какой-то практикум придумать? Не обязательно</a:t>
            </a:r>
          </a:p>
        </p:txBody>
      </p:sp>
    </p:spTree>
    <p:extLst>
      <p:ext uri="{BB962C8B-B14F-4D97-AF65-F5344CB8AC3E}">
        <p14:creationId xmlns:p14="http://schemas.microsoft.com/office/powerpoint/2010/main" val="28209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7F55-470A-4125-AB73-1DFE875D9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Извлечение именованных</a:t>
            </a:r>
            <a:br>
              <a:rPr lang="ru-RU"/>
            </a:br>
            <a:r>
              <a:rPr lang="ru-RU"/>
              <a:t>сущностей и фактов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A51FD-379C-4EED-902C-B21776000D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2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C5847-3E05-494A-9B63-4867E21C9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Практикум на </a:t>
            </a:r>
            <a:r>
              <a:rPr lang="en-US"/>
              <a:t>Orange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1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5EDD4-86AC-4670-9322-8A061FC40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2413" y="1793688"/>
            <a:ext cx="6390694" cy="1556124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ru-RU" sz="2400" b="0"/>
              <a:t>Вопросы можете задавать в </a:t>
            </a:r>
            <a:r>
              <a:rPr lang="en-US" sz="2400" b="0"/>
              <a:t>Telegram:</a:t>
            </a:r>
          </a:p>
          <a:p>
            <a:pPr algn="l">
              <a:lnSpc>
                <a:spcPct val="50000"/>
              </a:lnSpc>
            </a:pPr>
            <a:r>
              <a:rPr lang="en-US" sz="2400" b="0">
                <a:solidFill>
                  <a:schemeClr val="accent1"/>
                </a:solidFill>
              </a:rPr>
              <a:t>@</a:t>
            </a:r>
            <a:r>
              <a:rPr lang="en-US" sz="2400" b="0" err="1">
                <a:solidFill>
                  <a:schemeClr val="accent1"/>
                </a:solidFill>
              </a:rPr>
              <a:t>pyatov</a:t>
            </a:r>
            <a:r>
              <a:rPr lang="en-US" sz="2400" b="0">
                <a:solidFill>
                  <a:schemeClr val="accent1"/>
                </a:solidFill>
              </a:rPr>
              <a:t> </a:t>
            </a:r>
            <a:r>
              <a:rPr lang="en-US" sz="2400" b="0"/>
              <a:t>– </a:t>
            </a:r>
            <a:r>
              <a:rPr lang="ru-RU" sz="2400" b="0"/>
              <a:t>Алексей Пятов</a:t>
            </a:r>
            <a:endParaRPr lang="en-US" sz="2400" b="0"/>
          </a:p>
          <a:p>
            <a:pPr algn="l">
              <a:lnSpc>
                <a:spcPct val="50000"/>
              </a:lnSpc>
            </a:pPr>
            <a:r>
              <a:rPr lang="en-US" sz="2400" b="0">
                <a:solidFill>
                  <a:schemeClr val="accent1"/>
                </a:solidFill>
              </a:rPr>
              <a:t>@katrin_el</a:t>
            </a:r>
            <a:r>
              <a:rPr lang="ru-RU" sz="2400" b="0">
                <a:solidFill>
                  <a:schemeClr val="accent1"/>
                </a:solidFill>
              </a:rPr>
              <a:t> </a:t>
            </a:r>
            <a:r>
              <a:rPr lang="ru-RU" sz="2400" b="0"/>
              <a:t>– Екатерина Ельмикеева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257467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A7EB-01A9-4865-A672-D586D3EF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5C39E-7179-4F52-8A5D-24BAA40DC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Примеры задач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EC744-B13E-43F0-A457-F7E0931FD16B}"/>
              </a:ext>
            </a:extLst>
          </p:cNvPr>
          <p:cNvSpPr txBox="1"/>
          <p:nvPr/>
        </p:nvSpPr>
        <p:spPr>
          <a:xfrm>
            <a:off x="790303" y="1306286"/>
            <a:ext cx="46842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Найти в корпусе текстов все имена</a:t>
            </a:r>
          </a:p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Найти все адреса электронной почты</a:t>
            </a:r>
          </a:p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Найти мнения пользователей о новом интерфейсе</a:t>
            </a:r>
          </a:p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Извлечь сумму дивидендов по разным типам акций</a:t>
            </a:r>
          </a:p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Извлечь срок действия договора</a:t>
            </a:r>
          </a:p>
        </p:txBody>
      </p:sp>
    </p:spTree>
    <p:extLst>
      <p:ext uri="{BB962C8B-B14F-4D97-AF65-F5344CB8AC3E}">
        <p14:creationId xmlns:p14="http://schemas.microsoft.com/office/powerpoint/2010/main" val="42395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F0979F-A3F7-414D-B069-BDAA4BB6A673}"/>
              </a:ext>
            </a:extLst>
          </p:cNvPr>
          <p:cNvSpPr/>
          <p:nvPr/>
        </p:nvSpPr>
        <p:spPr>
          <a:xfrm>
            <a:off x="401732" y="968770"/>
            <a:ext cx="5985213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>
                <a:solidFill>
                  <a:schemeClr val="bg1"/>
                </a:solidFill>
              </a:rPr>
              <a:t>Являюсь клиентом уже 11 лет, раньше все устраивало с мобильной связью, но последний год </a:t>
            </a:r>
            <a:br>
              <a:rPr lang="ru-RU" sz="1100">
                <a:solidFill>
                  <a:schemeClr val="bg1"/>
                </a:solidFill>
              </a:rPr>
            </a:br>
            <a:r>
              <a:rPr lang="ru-RU" sz="1100">
                <a:solidFill>
                  <a:schemeClr val="bg1"/>
                </a:solidFill>
              </a:rPr>
              <a:t>то и дело звоню в поддержку и ругаюсь. У меня подключен тариф Выгодный с без лимитным интернетом. Интернет еле работает везде, периодически не удается дозвониться другим абонентам. Самое что интересное, вместо 850р я получаю каждый месяц счета от 1700р до 2500, заграницу я не звоню, подключены две услуги, общей стоимость 160р, но это никак не выходит 2000 в месяц!!!! Открыла детализацию и практически все услуги 0р., за исключением 2 операций в роуминге (максимум +300р), но это опять же не тот счет, за который я плачу! Окончательной каплей была моя поездка в Америку, когда телефон работал первые два дня, а потом есть сеть, но не могу никому набрать, но самое главное не доходят смс. Из Москвы звонили в поддержку, т.к. мой телефон даже туда не соединял, мое маме сказали, что возможно это из-за подключенной услуги </a:t>
            </a:r>
            <a:r>
              <a:rPr lang="ru-RU" sz="1100" err="1">
                <a:solidFill>
                  <a:schemeClr val="bg1"/>
                </a:solidFill>
              </a:rPr>
              <a:t>антиАОН</a:t>
            </a:r>
            <a:r>
              <a:rPr lang="ru-RU" sz="1100">
                <a:solidFill>
                  <a:schemeClr val="bg1"/>
                </a:solidFill>
              </a:rPr>
              <a:t>, они мне ее отключили, телефон и правда начал дозваниваться, но смс так и не приходили, что было огромной проблемой, мы не могли купить билеты на самолет, покрыть кредитную карту и т.д., пришлось пользоваться услугами родителей из Москвы. Я даже не знаю, что бы мы делали если бы никто не мог нам помочь финансово!! Смс начали снова приходить опять в последние 2 дня отпуска. Вернулась в Москву, а тут интернет снова не работает, оператор говорит лишь перезагрузите </a:t>
            </a:r>
            <a:r>
              <a:rPr lang="ru-RU" sz="1100" err="1">
                <a:solidFill>
                  <a:schemeClr val="bg1"/>
                </a:solidFill>
              </a:rPr>
              <a:t>айфон</a:t>
            </a:r>
            <a:r>
              <a:rPr lang="ru-RU" sz="1100">
                <a:solidFill>
                  <a:schemeClr val="bg1"/>
                </a:solidFill>
              </a:rPr>
              <a:t>. Вчера пошла и перевелась на другого провайдера, надоело бороться со связью. Что касается ТВ: одна приставка работает хорошо, вторая вечно просит перезагрузить, не работает, запрашивает какой то пароль, в службе поддержки пинают от оператора к операторы, по две-три недели не приходит сотрудник. Домашний интернет тоже периодически не работает, но с ним дела обстоят намного лучше, я бы даже сказала неплохо, относительно всех остальных услуг. Желаю Оператору настроить свои проблемы со связью и интернетом, в противном случае потеряете всех клиентов!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71999-385D-45A8-9B7A-149D912AEB2E}"/>
              </a:ext>
            </a:extLst>
          </p:cNvPr>
          <p:cNvSpPr/>
          <p:nvPr/>
        </p:nvSpPr>
        <p:spPr>
          <a:xfrm>
            <a:off x="6899826" y="1432832"/>
            <a:ext cx="1702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>
                <a:solidFill>
                  <a:srgbClr val="FFCC32"/>
                </a:solidFill>
              </a:rPr>
              <a:t>Жалоба на оператора сотовой связи, размещенная </a:t>
            </a:r>
            <a:br>
              <a:rPr lang="en-US" sz="1200" b="1">
                <a:solidFill>
                  <a:srgbClr val="FFCC32"/>
                </a:solidFill>
              </a:rPr>
            </a:br>
            <a:r>
              <a:rPr lang="ru-RU" sz="1200" b="1">
                <a:solidFill>
                  <a:srgbClr val="FFCC32"/>
                </a:solidFill>
              </a:rPr>
              <a:t>в публичном доступе </a:t>
            </a:r>
            <a:br>
              <a:rPr lang="en-US" sz="1200" b="1">
                <a:solidFill>
                  <a:srgbClr val="FFCC32"/>
                </a:solidFill>
              </a:rPr>
            </a:br>
            <a:r>
              <a:rPr lang="ru-RU" sz="1200" b="1">
                <a:solidFill>
                  <a:srgbClr val="FFCC32"/>
                </a:solidFill>
              </a:rPr>
              <a:t>на сайте </a:t>
            </a:r>
            <a:r>
              <a:rPr lang="en-US" sz="1200" b="1">
                <a:solidFill>
                  <a:srgbClr val="FFCC32"/>
                </a:solidFill>
              </a:rPr>
              <a:t>banki.ru</a:t>
            </a:r>
            <a:endParaRPr lang="ru-RU" sz="1200" b="1">
              <a:solidFill>
                <a:srgbClr val="FFCC32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D63E5AB-4DF4-47EF-AC64-87A87D6F6E0B}"/>
              </a:ext>
            </a:extLst>
          </p:cNvPr>
          <p:cNvSpPr txBox="1">
            <a:spLocks/>
          </p:cNvSpPr>
          <p:nvPr/>
        </p:nvSpPr>
        <p:spPr>
          <a:xfrm>
            <a:off x="6899826" y="3042029"/>
            <a:ext cx="1748784" cy="75175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200" b="1">
                <a:solidFill>
                  <a:srgbClr val="FFCC32"/>
                </a:solidFill>
              </a:rPr>
              <a:t>Проблема: </a:t>
            </a:r>
            <a:r>
              <a:rPr lang="ru-RU" sz="1200">
                <a:solidFill>
                  <a:schemeClr val="bg1"/>
                </a:solidFill>
              </a:rPr>
              <a:t>невозможно выделить значимую информацию из «простыни» текста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ED2A244-D2DE-4F39-8F51-F7F03BFCC27E}"/>
              </a:ext>
            </a:extLst>
          </p:cNvPr>
          <p:cNvSpPr/>
          <p:nvPr/>
        </p:nvSpPr>
        <p:spPr>
          <a:xfrm>
            <a:off x="6224206" y="1055804"/>
            <a:ext cx="587349" cy="3813852"/>
          </a:xfrm>
          <a:prstGeom prst="rightBrace">
            <a:avLst>
              <a:gd name="adj1" fmla="val 51323"/>
              <a:gd name="adj2" fmla="val 22803"/>
            </a:avLst>
          </a:prstGeom>
          <a:ln w="19050">
            <a:solidFill>
              <a:srgbClr val="5091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40B44E-F2FE-435C-B6E0-24D58F98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</p:spTree>
    <p:extLst>
      <p:ext uri="{BB962C8B-B14F-4D97-AF65-F5344CB8AC3E}">
        <p14:creationId xmlns:p14="http://schemas.microsoft.com/office/powerpoint/2010/main" val="137297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B0AB334-2B45-4769-8BC4-03E90FE92671}"/>
              </a:ext>
            </a:extLst>
          </p:cNvPr>
          <p:cNvSpPr/>
          <p:nvPr/>
        </p:nvSpPr>
        <p:spPr>
          <a:xfrm>
            <a:off x="7048635" y="1061395"/>
            <a:ext cx="1800000" cy="288000"/>
          </a:xfrm>
          <a:prstGeom prst="roundRect">
            <a:avLst/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Интернет: негатив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06B378-4F0F-446A-BB0F-814C7277C588}"/>
              </a:ext>
            </a:extLst>
          </p:cNvPr>
          <p:cNvSpPr/>
          <p:nvPr/>
        </p:nvSpPr>
        <p:spPr>
          <a:xfrm>
            <a:off x="7048635" y="1426366"/>
            <a:ext cx="1800000" cy="288000"/>
          </a:xfrm>
          <a:prstGeom prst="roundRect">
            <a:avLst/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Связь: негатив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DBF2D3-22F7-4A0D-BCEC-18F4391709E6}"/>
              </a:ext>
            </a:extLst>
          </p:cNvPr>
          <p:cNvSpPr/>
          <p:nvPr/>
        </p:nvSpPr>
        <p:spPr>
          <a:xfrm>
            <a:off x="7048634" y="4346131"/>
            <a:ext cx="1800000" cy="288000"/>
          </a:xfrm>
          <a:prstGeom prst="roundRect">
            <a:avLst/>
          </a:prstGeom>
          <a:solidFill>
            <a:srgbClr val="FFCC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>
                <a:solidFill>
                  <a:schemeClr val="tx1"/>
                </a:solidFill>
              </a:rPr>
              <a:t>Давний клиент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278AD7-E266-45FE-A22F-2C24A83E0CDD}"/>
              </a:ext>
            </a:extLst>
          </p:cNvPr>
          <p:cNvSpPr/>
          <p:nvPr/>
        </p:nvSpPr>
        <p:spPr>
          <a:xfrm>
            <a:off x="7048634" y="3616192"/>
            <a:ext cx="1800000" cy="288000"/>
          </a:xfrm>
          <a:prstGeom prst="roundRect">
            <a:avLst/>
          </a:prstGeom>
          <a:solidFill>
            <a:srgbClr val="5091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Коммуникация: КЦ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369DE6B-AA48-41B6-9750-737F059E4011}"/>
              </a:ext>
            </a:extLst>
          </p:cNvPr>
          <p:cNvSpPr/>
          <p:nvPr/>
        </p:nvSpPr>
        <p:spPr>
          <a:xfrm>
            <a:off x="7048634" y="2156308"/>
            <a:ext cx="1800000" cy="288000"/>
          </a:xfrm>
          <a:prstGeom prst="roundRect">
            <a:avLst/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00">
                <a:solidFill>
                  <a:schemeClr val="bg1"/>
                </a:solidFill>
              </a:rPr>
              <a:t>Контакт-центр: проблема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4239BC-FFC3-4BB9-8C14-CB7D82E37EF5}"/>
              </a:ext>
            </a:extLst>
          </p:cNvPr>
          <p:cNvSpPr/>
          <p:nvPr/>
        </p:nvSpPr>
        <p:spPr>
          <a:xfrm>
            <a:off x="7048634" y="2521279"/>
            <a:ext cx="1800000" cy="288000"/>
          </a:xfrm>
          <a:prstGeom prst="roundRect">
            <a:avLst/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Брак продукта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C248632-13CE-498D-9538-EFC313743869}"/>
              </a:ext>
            </a:extLst>
          </p:cNvPr>
          <p:cNvSpPr/>
          <p:nvPr/>
        </p:nvSpPr>
        <p:spPr>
          <a:xfrm>
            <a:off x="7048634" y="3251221"/>
            <a:ext cx="1800000" cy="288000"/>
          </a:xfrm>
          <a:prstGeom prst="roundRect">
            <a:avLst/>
          </a:prstGeom>
          <a:solidFill>
            <a:srgbClr val="5091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00">
                <a:solidFill>
                  <a:schemeClr val="bg1"/>
                </a:solidFill>
              </a:rPr>
              <a:t>Обращение к детализации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15E5C1F-7696-4617-BD1A-9A744BC39C3D}"/>
              </a:ext>
            </a:extLst>
          </p:cNvPr>
          <p:cNvSpPr/>
          <p:nvPr/>
        </p:nvSpPr>
        <p:spPr>
          <a:xfrm>
            <a:off x="7048634" y="1791337"/>
            <a:ext cx="1800000" cy="288000"/>
          </a:xfrm>
          <a:prstGeom prst="roundRect">
            <a:avLst/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00">
                <a:solidFill>
                  <a:schemeClr val="bg1"/>
                </a:solidFill>
              </a:rPr>
              <a:t>Общая негативная оценка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02F6FBD-FCC1-4986-9FAB-EE04555980F5}"/>
              </a:ext>
            </a:extLst>
          </p:cNvPr>
          <p:cNvSpPr/>
          <p:nvPr/>
        </p:nvSpPr>
        <p:spPr>
          <a:xfrm>
            <a:off x="7048634" y="3981163"/>
            <a:ext cx="1800000" cy="288000"/>
          </a:xfrm>
          <a:prstGeom prst="roundRect">
            <a:avLst/>
          </a:prstGeom>
          <a:solidFill>
            <a:srgbClr val="FFCC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>
                <a:solidFill>
                  <a:schemeClr val="tx1"/>
                </a:solidFill>
              </a:rPr>
              <a:t>Смена оператора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0164D22-8B97-478B-9808-581E22232C0D}"/>
              </a:ext>
            </a:extLst>
          </p:cNvPr>
          <p:cNvSpPr/>
          <p:nvPr/>
        </p:nvSpPr>
        <p:spPr>
          <a:xfrm>
            <a:off x="7048634" y="2886250"/>
            <a:ext cx="1800000" cy="288000"/>
          </a:xfrm>
          <a:prstGeom prst="roundRect">
            <a:avLst/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Сотрудники: негатив</a:t>
            </a:r>
          </a:p>
        </p:txBody>
      </p:sp>
      <p:sp>
        <p:nvSpPr>
          <p:cNvPr id="38" name="Title 5">
            <a:extLst>
              <a:ext uri="{FF2B5EF4-FFF2-40B4-BE49-F238E27FC236}">
                <a16:creationId xmlns:a16="http://schemas.microsoft.com/office/drawing/2014/main" id="{D1F0F8C4-F003-4A7F-8EB8-411E76AC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A49B8-21BF-44A9-BBE8-2316FD044E14}"/>
              </a:ext>
            </a:extLst>
          </p:cNvPr>
          <p:cNvGrpSpPr/>
          <p:nvPr/>
        </p:nvGrpSpPr>
        <p:grpSpPr>
          <a:xfrm>
            <a:off x="401732" y="968770"/>
            <a:ext cx="5985213" cy="3985706"/>
            <a:chOff x="401732" y="968770"/>
            <a:chExt cx="5985213" cy="398570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AF0E8F-B0A0-4551-A4EC-2F80F51944D0}"/>
                </a:ext>
              </a:extLst>
            </p:cNvPr>
            <p:cNvSpPr/>
            <p:nvPr/>
          </p:nvSpPr>
          <p:spPr>
            <a:xfrm>
              <a:off x="3949631" y="1366939"/>
              <a:ext cx="1438344" cy="166255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F9B0C97-1857-41F4-B45D-3E87FE1EC30A}"/>
                </a:ext>
              </a:extLst>
            </p:cNvPr>
            <p:cNvSpPr/>
            <p:nvPr/>
          </p:nvSpPr>
          <p:spPr>
            <a:xfrm>
              <a:off x="1037507" y="1032164"/>
              <a:ext cx="1258544" cy="166255"/>
            </a:xfrm>
            <a:prstGeom prst="roundRect">
              <a:avLst/>
            </a:prstGeom>
            <a:solidFill>
              <a:srgbClr val="FFCC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2586E62-99BA-4B98-AEBF-B9C63B34D9BF}"/>
                </a:ext>
              </a:extLst>
            </p:cNvPr>
            <p:cNvSpPr/>
            <p:nvPr/>
          </p:nvSpPr>
          <p:spPr>
            <a:xfrm>
              <a:off x="1066691" y="1198419"/>
              <a:ext cx="1210866" cy="166255"/>
            </a:xfrm>
            <a:prstGeom prst="roundRect">
              <a:avLst/>
            </a:prstGeom>
            <a:solidFill>
              <a:srgbClr val="5091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6827F96-9BBB-47D7-95CC-A64D06178069}"/>
                </a:ext>
              </a:extLst>
            </p:cNvPr>
            <p:cNvSpPr/>
            <p:nvPr/>
          </p:nvSpPr>
          <p:spPr>
            <a:xfrm>
              <a:off x="1284201" y="1366939"/>
              <a:ext cx="1364455" cy="166255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CC2F6F-A81D-459D-A360-96CBB7C099D8}"/>
                </a:ext>
              </a:extLst>
            </p:cNvPr>
            <p:cNvSpPr/>
            <p:nvPr/>
          </p:nvSpPr>
          <p:spPr>
            <a:xfrm>
              <a:off x="2016921" y="1855611"/>
              <a:ext cx="1364455" cy="166255"/>
            </a:xfrm>
            <a:prstGeom prst="roundRect">
              <a:avLst/>
            </a:prstGeom>
            <a:solidFill>
              <a:srgbClr val="5091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DA56DEC-99D4-4DB6-AC10-2EC091ACB9C5}"/>
                </a:ext>
              </a:extLst>
            </p:cNvPr>
            <p:cNvSpPr/>
            <p:nvPr/>
          </p:nvSpPr>
          <p:spPr>
            <a:xfrm>
              <a:off x="479752" y="2534325"/>
              <a:ext cx="1355075" cy="166255"/>
            </a:xfrm>
            <a:prstGeom prst="roundRect">
              <a:avLst/>
            </a:prstGeom>
            <a:solidFill>
              <a:srgbClr val="5091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5C06544-EE0C-4392-9555-C3EF66678F68}"/>
                </a:ext>
              </a:extLst>
            </p:cNvPr>
            <p:cNvSpPr/>
            <p:nvPr/>
          </p:nvSpPr>
          <p:spPr>
            <a:xfrm>
              <a:off x="1969159" y="2871898"/>
              <a:ext cx="1425179" cy="166255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8DC26B-577D-4523-B7C8-657E9114D28A}"/>
                </a:ext>
              </a:extLst>
            </p:cNvPr>
            <p:cNvSpPr/>
            <p:nvPr/>
          </p:nvSpPr>
          <p:spPr>
            <a:xfrm>
              <a:off x="790787" y="3542938"/>
              <a:ext cx="1695237" cy="166255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C9618C1-9D5F-4C63-8884-2DC0C2B4F67A}"/>
                </a:ext>
              </a:extLst>
            </p:cNvPr>
            <p:cNvSpPr/>
            <p:nvPr/>
          </p:nvSpPr>
          <p:spPr>
            <a:xfrm>
              <a:off x="463031" y="3710592"/>
              <a:ext cx="2165870" cy="166255"/>
            </a:xfrm>
            <a:prstGeom prst="roundRect">
              <a:avLst/>
            </a:prstGeom>
            <a:solidFill>
              <a:srgbClr val="FFCC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1905297-3655-4821-BF28-8CCF9D9FB9B8}"/>
                </a:ext>
              </a:extLst>
            </p:cNvPr>
            <p:cNvSpPr/>
            <p:nvPr/>
          </p:nvSpPr>
          <p:spPr>
            <a:xfrm>
              <a:off x="3019766" y="3876846"/>
              <a:ext cx="2107065" cy="167330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553D979-66F8-4ACC-A322-3797E6C10A5E}"/>
                </a:ext>
              </a:extLst>
            </p:cNvPr>
            <p:cNvSpPr/>
            <p:nvPr/>
          </p:nvSpPr>
          <p:spPr>
            <a:xfrm>
              <a:off x="2786992" y="4051542"/>
              <a:ext cx="2061233" cy="167330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B994E5D-F612-407B-9153-0814EAF3D12F}"/>
                </a:ext>
              </a:extLst>
            </p:cNvPr>
            <p:cNvSpPr/>
            <p:nvPr/>
          </p:nvSpPr>
          <p:spPr>
            <a:xfrm>
              <a:off x="450418" y="4216712"/>
              <a:ext cx="1273608" cy="159909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1E4D394-71E5-4BA1-B8D8-24C1D25E32DD}"/>
                </a:ext>
              </a:extLst>
            </p:cNvPr>
            <p:cNvSpPr/>
            <p:nvPr/>
          </p:nvSpPr>
          <p:spPr>
            <a:xfrm>
              <a:off x="2088717" y="4546035"/>
              <a:ext cx="2114983" cy="189502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128E34D-99FE-4934-92FC-84DDE0D462FC}"/>
                </a:ext>
              </a:extLst>
            </p:cNvPr>
            <p:cNvSpPr/>
            <p:nvPr/>
          </p:nvSpPr>
          <p:spPr>
            <a:xfrm>
              <a:off x="6029325" y="4051542"/>
              <a:ext cx="180361" cy="167330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F0979F-A3F7-414D-B069-BDAA4BB6A673}"/>
                </a:ext>
              </a:extLst>
            </p:cNvPr>
            <p:cNvSpPr/>
            <p:nvPr/>
          </p:nvSpPr>
          <p:spPr>
            <a:xfrm>
              <a:off x="401732" y="968770"/>
              <a:ext cx="5985213" cy="3985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100">
                  <a:solidFill>
                    <a:schemeClr val="bg1"/>
                  </a:solidFill>
                </a:rPr>
                <a:t>Являюсь </a:t>
              </a:r>
              <a:r>
                <a:rPr lang="ru-RU" sz="1100"/>
                <a:t>клиентом уже 11 лет,</a:t>
              </a:r>
              <a:r>
                <a:rPr lang="ru-RU" sz="1100">
                  <a:solidFill>
                    <a:schemeClr val="bg1"/>
                  </a:solidFill>
                </a:rPr>
                <a:t> раньше все устраивало с мобильной связью, но последний год </a:t>
              </a:r>
              <a:br>
                <a:rPr lang="ru-RU" sz="1100">
                  <a:solidFill>
                    <a:schemeClr val="bg1"/>
                  </a:solidFill>
                </a:rPr>
              </a:br>
              <a:r>
                <a:rPr lang="ru-RU" sz="1100">
                  <a:solidFill>
                    <a:schemeClr val="bg1"/>
                  </a:solidFill>
                </a:rPr>
                <a:t>то и дело звоню в поддержку и ругаюсь. У меня подключен тариф Выгодный с без лимитным интернетом. Интернет еле работает везде, периодически не удается дозвониться другим абонентам. Самое что интересное, вместо 850р я получаю каждый месяц счета от 1700р до 2500, заграницу я не звоню, подключены две услуги, общей стоимость 160р, но это никак не выходит 2000 в месяц!!!! Открыла детализацию и практически все услуги 0р., за исключением 2 операций в роуминге (максимум +300р), но это опять же не тот счет, за который я плачу! Окончательной каплей была моя поездка в Америку, когда телефон работал первые два дня, а потом есть сеть, но не могу никому набрать, но самое главное не доходят смс. Из Москвы звонили в поддержку, т.к. мой телефон даже туда не соединял, мое маме сказали, что возможно это из-за подключенной услуги </a:t>
              </a:r>
              <a:r>
                <a:rPr lang="ru-RU" sz="1100" err="1">
                  <a:solidFill>
                    <a:schemeClr val="bg1"/>
                  </a:solidFill>
                </a:rPr>
                <a:t>антиАОН</a:t>
              </a:r>
              <a:r>
                <a:rPr lang="ru-RU" sz="1100">
                  <a:solidFill>
                    <a:schemeClr val="bg1"/>
                  </a:solidFill>
                </a:rPr>
                <a:t>, они мне ее отключили, телефон и правда начал дозваниваться, но смс так и не приходили, что было огромной проблемой, мы не могли купить билеты на самолет, покрыть кредитную карту и т.д., пришлось пользоваться услугами родителей из Москвы. Я даже не знаю, что бы мы делали если бы никто не мог нам помочь финансово!! Смс начали снова приходить опять в последние 2 дня отпуска. Вернулась в Москву, а тут интернет снова не работает, оператор говорит лишь перезагрузите айфон. Вчера пошла и </a:t>
              </a:r>
              <a:r>
                <a:rPr lang="ru-RU" sz="1100"/>
                <a:t>перевелась на другого провайдера, </a:t>
              </a:r>
              <a:r>
                <a:rPr lang="ru-RU" sz="1100">
                  <a:solidFill>
                    <a:schemeClr val="bg1"/>
                  </a:solidFill>
                </a:rPr>
                <a:t>надоело бороться со связью. Что касается ТВ: одна приставка работает хорошо, вторая вечно просит перезагрузить, не работает, запрашивает какой то пароль, в службе поддержки пинают от оператора к операторы, по две-три недели не приходит сотрудник. Домашний интернет тоже периодически не работает, но с ним дела обстоят намного лучше, я бы даже сказала неплохо, относительно всех остальных услуг. Желаю Оператору настроить свои проблемы со связью и интернетом, в противном случае потеряете всех клиентов!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42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A7EB-01A9-4865-A672-D586D3EF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6191-0CAA-4306-840E-6F7CDC1F7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Инструменты разметки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AEB36-5A35-4309-8B41-C31A434AB7BD}"/>
              </a:ext>
            </a:extLst>
          </p:cNvPr>
          <p:cNvSpPr txBox="1"/>
          <p:nvPr/>
        </p:nvSpPr>
        <p:spPr>
          <a:xfrm>
            <a:off x="325391" y="1398044"/>
            <a:ext cx="98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Doccano</a:t>
            </a:r>
            <a:endParaRPr lang="ru-RU" sz="140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6E628-E976-4B95-B82F-FB1937C9B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67"/>
          <a:stretch/>
        </p:blipFill>
        <p:spPr>
          <a:xfrm>
            <a:off x="325391" y="1705821"/>
            <a:ext cx="2571992" cy="18692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87C7C1-2DB9-4283-B236-6E7A2DC2B01D}"/>
              </a:ext>
            </a:extLst>
          </p:cNvPr>
          <p:cNvSpPr txBox="1"/>
          <p:nvPr/>
        </p:nvSpPr>
        <p:spPr>
          <a:xfrm>
            <a:off x="3100798" y="1398044"/>
            <a:ext cx="98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LightTag</a:t>
            </a:r>
            <a:endParaRPr lang="ru-RU" sz="14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CC154C-003E-458A-9271-820D1410DF5D}"/>
              </a:ext>
            </a:extLst>
          </p:cNvPr>
          <p:cNvSpPr txBox="1"/>
          <p:nvPr/>
        </p:nvSpPr>
        <p:spPr>
          <a:xfrm>
            <a:off x="325391" y="3583979"/>
            <a:ext cx="237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+mj-lt"/>
              </a:rPr>
              <a:t>Бесплатный, не поддерживает кириллицу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D5D345-4D42-4A23-B1E6-14E3720532E8}"/>
              </a:ext>
            </a:extLst>
          </p:cNvPr>
          <p:cNvSpPr txBox="1"/>
          <p:nvPr/>
        </p:nvSpPr>
        <p:spPr>
          <a:xfrm>
            <a:off x="3100798" y="4561879"/>
            <a:ext cx="311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+mj-lt"/>
              </a:rPr>
              <a:t>Платный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, 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поддерживает кириллицу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B98A4B-914D-4BED-949C-A6DD70EFCFD9}"/>
              </a:ext>
            </a:extLst>
          </p:cNvPr>
          <p:cNvSpPr txBox="1"/>
          <p:nvPr/>
        </p:nvSpPr>
        <p:spPr>
          <a:xfrm>
            <a:off x="6443022" y="1398044"/>
            <a:ext cx="225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+mj-lt"/>
              </a:rPr>
              <a:t>Под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капотом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у обоих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json:</a:t>
            </a:r>
            <a:endParaRPr lang="ru-RU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26BA99-1188-4FA1-849B-1BB8349AD75F}"/>
              </a:ext>
            </a:extLst>
          </p:cNvPr>
          <p:cNvSpPr txBox="1"/>
          <p:nvPr/>
        </p:nvSpPr>
        <p:spPr>
          <a:xfrm>
            <a:off x="6443023" y="1709842"/>
            <a:ext cx="2375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“id”: 1,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“text”: ”On April 13, 2012 …”,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“labels”: [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  [0,16,”Date”],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  [25,34,”Location”]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]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}</a:t>
            </a:r>
            <a:endParaRPr lang="ru-RU" sz="14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8CA66-6F94-41EB-9A0A-0FD92AE85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093" y="1705820"/>
            <a:ext cx="2894063" cy="27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A7EB-01A9-4865-A672-D586D3EF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6191-0CAA-4306-840E-6F7CDC1F7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Инструменты разметки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B98A4B-914D-4BED-949C-A6DD70EFCFD9}"/>
              </a:ext>
            </a:extLst>
          </p:cNvPr>
          <p:cNvSpPr txBox="1"/>
          <p:nvPr/>
        </p:nvSpPr>
        <p:spPr>
          <a:xfrm>
            <a:off x="6475581" y="4116024"/>
            <a:ext cx="3213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>
                <a:solidFill>
                  <a:schemeClr val="bg1"/>
                </a:solidFill>
                <a:latin typeface="+mj-lt"/>
              </a:rPr>
              <a:t>Под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капотом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свой формат файлов 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.</a:t>
            </a:r>
            <a:r>
              <a:rPr lang="en-US" sz="1200" err="1">
                <a:solidFill>
                  <a:schemeClr val="bg1"/>
                </a:solidFill>
                <a:latin typeface="+mj-lt"/>
              </a:rPr>
              <a:t>ann</a:t>
            </a:r>
            <a:endParaRPr lang="ru-RU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09945-8E2E-4A4D-B4BA-37E6181787D0}"/>
              </a:ext>
            </a:extLst>
          </p:cNvPr>
          <p:cNvSpPr txBox="1"/>
          <p:nvPr/>
        </p:nvSpPr>
        <p:spPr>
          <a:xfrm>
            <a:off x="628650" y="1398044"/>
            <a:ext cx="379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Brat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бесплатный, поддерживает кириллицу.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EFE36-3390-498F-B4E2-5F88DB97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05821"/>
            <a:ext cx="5098786" cy="1859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7A49DD-496F-43DD-9A82-3D7DD10D9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" y="3689917"/>
            <a:ext cx="5098786" cy="11292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EB525-FD3F-4F85-A90F-CB34F33372C2}"/>
              </a:ext>
            </a:extLst>
          </p:cNvPr>
          <p:cNvCxnSpPr>
            <a:stCxn id="33" idx="1"/>
            <a:endCxn id="6" idx="3"/>
          </p:cNvCxnSpPr>
          <p:nvPr/>
        </p:nvCxnSpPr>
        <p:spPr>
          <a:xfrm flipH="1">
            <a:off x="5727437" y="4254524"/>
            <a:ext cx="748144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8F16-5545-4A63-A2B6-D04EB947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А </a:t>
            </a:r>
            <a:r>
              <a:rPr lang="ru-RU" err="1"/>
              <a:t>чо</a:t>
            </a:r>
            <a:r>
              <a:rPr lang="ru-RU"/>
              <a:t> дальше делать с разметкой?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C44CF-ECBB-48CC-9FE7-9600ECE95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/>
              <a:t>Было бы классно показать как мы используем размеченный корпус для обучения модели </a:t>
            </a:r>
            <a:r>
              <a:rPr lang="en-US"/>
              <a:t>(CRF)</a:t>
            </a:r>
            <a:r>
              <a:rPr lang="ru-RU"/>
              <a:t> и потом с помощью нее извлекаем сущности из неразмеченного текста.</a:t>
            </a:r>
          </a:p>
        </p:txBody>
      </p:sp>
    </p:spTree>
    <p:extLst>
      <p:ext uri="{BB962C8B-B14F-4D97-AF65-F5344CB8AC3E}">
        <p14:creationId xmlns:p14="http://schemas.microsoft.com/office/powerpoint/2010/main" val="10941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A7EB-01A9-4865-A672-D586D3EF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6191-0CAA-4306-840E-6F7CDC1F7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err="1"/>
              <a:t>Предобученные</a:t>
            </a:r>
            <a:r>
              <a:rPr lang="ru-RU"/>
              <a:t> модели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27B78-44A0-433D-AC4D-793CB3C9175B}"/>
              </a:ext>
            </a:extLst>
          </p:cNvPr>
          <p:cNvSpPr txBox="1"/>
          <p:nvPr/>
        </p:nvSpPr>
        <p:spPr>
          <a:xfrm>
            <a:off x="478971" y="1189038"/>
            <a:ext cx="126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DeepPavlov</a:t>
            </a:r>
            <a:endParaRPr lang="ru-RU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C31A0-38F1-4020-8459-018CD6F154EE}"/>
              </a:ext>
            </a:extLst>
          </p:cNvPr>
          <p:cNvSpPr txBox="1"/>
          <p:nvPr/>
        </p:nvSpPr>
        <p:spPr>
          <a:xfrm>
            <a:off x="478971" y="257175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SlovNet</a:t>
            </a:r>
            <a:endParaRPr lang="ru-RU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40003-6566-4570-ADEC-7FC19B7DFD2E}"/>
              </a:ext>
            </a:extLst>
          </p:cNvPr>
          <p:cNvSpPr txBox="1"/>
          <p:nvPr/>
        </p:nvSpPr>
        <p:spPr>
          <a:xfrm>
            <a:off x="478971" y="1558370"/>
            <a:ext cx="61041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400">
                <a:solidFill>
                  <a:schemeClr val="bg1"/>
                </a:solidFill>
                <a:latin typeface="+mj-lt"/>
              </a:rPr>
              <a:t>3 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предобученные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модели с разной архитектурой:</a:t>
            </a:r>
          </a:p>
          <a:p>
            <a:pPr marL="176213" indent="-176213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accent6"/>
                </a:solidFill>
                <a:latin typeface="+mj-lt"/>
              </a:rPr>
              <a:t>ner_rus_bert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– state-of-the-art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BERT 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 опциональным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CRF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-слоем.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F1 = 98,1.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pPr marL="176213" indent="-176213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accent6"/>
                </a:solidFill>
                <a:latin typeface="+mj-lt"/>
              </a:rPr>
              <a:t>ner_rus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– Bi-LSTM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+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CRF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F1 = 95,1. 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Зато быстрее и легче остальных.</a:t>
            </a:r>
          </a:p>
          <a:p>
            <a:pPr marL="176213" indent="-176213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6"/>
                </a:solidFill>
                <a:latin typeface="+mj-lt"/>
              </a:rPr>
              <a:t>ner_collection3_m1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–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LSTM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F1 = 97,8.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24019-535C-4AC2-918D-CB1DC8770F29}"/>
              </a:ext>
            </a:extLst>
          </p:cNvPr>
          <p:cNvSpPr txBox="1"/>
          <p:nvPr/>
        </p:nvSpPr>
        <p:spPr>
          <a:xfrm>
            <a:off x="478971" y="2956056"/>
            <a:ext cx="67746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400">
                <a:solidFill>
                  <a:schemeClr val="bg1"/>
                </a:solidFill>
                <a:latin typeface="+mj-lt"/>
              </a:rPr>
              <a:t>Извлекает стандартные сущности: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PER, LOC, ORG.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ru-RU" sz="1400">
                <a:solidFill>
                  <a:schemeClr val="bg1"/>
                </a:solidFill>
                <a:latin typeface="+mj-lt"/>
              </a:rPr>
              <a:t>Качество на 1-2% хуже чем </a:t>
            </a:r>
            <a:r>
              <a:rPr lang="en-US" sz="1400" err="1">
                <a:solidFill>
                  <a:schemeClr val="bg1"/>
                </a:solidFill>
                <a:latin typeface="+mj-lt"/>
              </a:rPr>
              <a:t>ner_rus_bert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но весит в 60 раз меньше и работает быстрее.</a:t>
            </a:r>
          </a:p>
          <a:p>
            <a:pPr algn="l"/>
            <a:r>
              <a:rPr lang="ru-RU" sz="1400">
                <a:solidFill>
                  <a:schemeClr val="bg1"/>
                </a:solidFill>
                <a:latin typeface="+mj-lt"/>
              </a:rPr>
              <a:t>Обучена на корпусе новостей, поэтому в другом домене работает хуже.</a:t>
            </a:r>
          </a:p>
        </p:txBody>
      </p:sp>
    </p:spTree>
    <p:extLst>
      <p:ext uri="{BB962C8B-B14F-4D97-AF65-F5344CB8AC3E}">
        <p14:creationId xmlns:p14="http://schemas.microsoft.com/office/powerpoint/2010/main" val="344045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3D556F1D-43AC-9A44-A933-3CB7A027B220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FD92C41C-E938-6644-A877-2D0FB8407C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6849F5C4A1B4A9F43A8FDE2B3ACA6" ma:contentTypeVersion="14" ma:contentTypeDescription="Create a new document." ma:contentTypeScope="" ma:versionID="067c15fce382529f5a02515fe7c8e36d">
  <xsd:schema xmlns:xsd="http://www.w3.org/2001/XMLSchema" xmlns:xs="http://www.w3.org/2001/XMLSchema" xmlns:p="http://schemas.microsoft.com/office/2006/metadata/properties" xmlns:ns2="f18a86b5-b68c-4a95-85a6-b0fcc0d00077" xmlns:ns3="ca60dfb3-c0e8-4a34-80de-1dc2a5f6f67b" targetNamespace="http://schemas.microsoft.com/office/2006/metadata/properties" ma:root="true" ma:fieldsID="239cb2322cc8b10fca3d6a2031bc36a8" ns2:_="" ns3:_="">
    <xsd:import namespace="f18a86b5-b68c-4a95-85a6-b0fcc0d00077"/>
    <xsd:import namespace="ca60dfb3-c0e8-4a34-80de-1dc2a5f6f6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8a86b5-b68c-4a95-85a6-b0fcc0d00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ags" ma:index="19" nillable="true" ma:displayName="tags" ma:description="Теги для быстрого поиска" ma:format="Dropdown" ma:internalName="tags">
      <xsd:simpleType>
        <xsd:restriction base="dms:Text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0dfb3-c0e8-4a34-80de-1dc2a5f6f67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f18a86b5-b68c-4a95-85a6-b0fcc0d00077" xsi:nil="true"/>
  </documentManagement>
</p:properties>
</file>

<file path=customXml/itemProps1.xml><?xml version="1.0" encoding="utf-8"?>
<ds:datastoreItem xmlns:ds="http://schemas.openxmlformats.org/officeDocument/2006/customXml" ds:itemID="{BCF2C1A7-F133-4FF9-A977-B723C99A0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DDDBE3-E582-4DA4-882E-981BCE4304A1}">
  <ds:schemaRefs>
    <ds:schemaRef ds:uri="ca60dfb3-c0e8-4a34-80de-1dc2a5f6f67b"/>
    <ds:schemaRef ds:uri="f18a86b5-b68c-4a95-85a6-b0fcc0d000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E76645A-3F89-4C71-8AD0-289E72B3F022}">
  <ds:schemaRefs>
    <ds:schemaRef ds:uri="ca60dfb3-c0e8-4a34-80de-1dc2a5f6f67b"/>
    <ds:schemaRef ds:uri="f18a86b5-b68c-4a95-85a6-b0fcc0d000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1357</Words>
  <Application>Microsoft Office PowerPoint</Application>
  <PresentationFormat>On-screen Show (16:9)</PresentationFormat>
  <Paragraphs>101</Paragraphs>
  <Slides>21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1_2020-Template-External</vt:lpstr>
      <vt:lpstr>1_NDA</vt:lpstr>
      <vt:lpstr>PowerPoint Presentation</vt:lpstr>
      <vt:lpstr>PowerPoint Presentation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А чо дальше делать с разметкой?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PowerPoint Presentation</vt:lpstr>
      <vt:lpstr>Какие бывают</vt:lpstr>
      <vt:lpstr>On-premise приложения</vt:lpstr>
      <vt:lpstr>On-premise платформы</vt:lpstr>
      <vt:lpstr>On-premise платформы</vt:lpstr>
      <vt:lpstr>On-premise платформы</vt:lpstr>
      <vt:lpstr>Облачные платформы</vt:lpstr>
      <vt:lpstr>Может быть успеем какой-то практикум придумать? Не обязательно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Dudnikov</dc:creator>
  <cp:lastModifiedBy>Alexey Pyatov</cp:lastModifiedBy>
  <cp:revision>1</cp:revision>
  <dcterms:created xsi:type="dcterms:W3CDTF">2020-11-17T09:07:13Z</dcterms:created>
  <dcterms:modified xsi:type="dcterms:W3CDTF">2022-03-18T07:08:07Z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0x0101009AC6849F5C4A1B4A9F43A8FDE2B3ACA6</vt:lpwstr>
  </property>
</Properties>
</file>