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notesMasterIdLst>
    <p:notesMasterId r:id="rId14"/>
  </p:notesMasterIdLst>
  <p:sldIdLst>
    <p:sldId id="256" r:id="rId6"/>
    <p:sldId id="8494" r:id="rId7"/>
    <p:sldId id="8495" r:id="rId8"/>
    <p:sldId id="8496" r:id="rId9"/>
    <p:sldId id="8848" r:id="rId10"/>
    <p:sldId id="8849" r:id="rId11"/>
    <p:sldId id="8850" r:id="rId12"/>
    <p:sldId id="885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DBF62F-2896-4E49-A931-DF4E518C1E53}">
          <p14:sldIdLst>
            <p14:sldId id="256"/>
            <p14:sldId id="8494"/>
            <p14:sldId id="8495"/>
            <p14:sldId id="8496"/>
            <p14:sldId id="8848"/>
            <p14:sldId id="8849"/>
            <p14:sldId id="8850"/>
            <p14:sldId id="88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2"/>
    <a:srgbClr val="FF6600"/>
    <a:srgbClr val="500000"/>
    <a:srgbClr val="33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E33E3-4390-491F-8C8F-06BC81126F47}" v="5" dt="2021-09-10T10:39:00.411"/>
    <p1510:client id="{A9FF793C-52BB-407F-8BE9-01104A124182}" v="35" dt="2021-09-10T09:24:31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770" autoAdjust="0"/>
  </p:normalViewPr>
  <p:slideViewPr>
    <p:cSldViewPr snapToGrid="0">
      <p:cViewPr varScale="1">
        <p:scale>
          <a:sx n="118" d="100"/>
          <a:sy n="118" d="100"/>
        </p:scale>
        <p:origin x="4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Pyatov" userId="f0e75fff-3b84-44a9-bbce-7094c94d8986" providerId="ADAL" clId="{B776D118-D806-4AEF-B478-DA4A78E280CF}"/>
    <pc:docChg chg="delSld modSection">
      <pc:chgData name="Alexey Pyatov" userId="f0e75fff-3b84-44a9-bbce-7094c94d8986" providerId="ADAL" clId="{B776D118-D806-4AEF-B478-DA4A78E280CF}" dt="2021-07-16T11:59:59.207" v="0" actId="47"/>
      <pc:docMkLst>
        <pc:docMk/>
      </pc:docMkLst>
      <pc:sldChg chg="del">
        <pc:chgData name="Alexey Pyatov" userId="f0e75fff-3b84-44a9-bbce-7094c94d8986" providerId="ADAL" clId="{B776D118-D806-4AEF-B478-DA4A78E280CF}" dt="2021-07-16T11:59:59.207" v="0" actId="47"/>
        <pc:sldMkLst>
          <pc:docMk/>
          <pc:sldMk cId="2425589114" sldId="257"/>
        </pc:sldMkLst>
      </pc:sldChg>
      <pc:sldChg chg="del">
        <pc:chgData name="Alexey Pyatov" userId="f0e75fff-3b84-44a9-bbce-7094c94d8986" providerId="ADAL" clId="{B776D118-D806-4AEF-B478-DA4A78E280CF}" dt="2021-07-16T11:59:59.207" v="0" actId="47"/>
        <pc:sldMkLst>
          <pc:docMk/>
          <pc:sldMk cId="527202528" sldId="258"/>
        </pc:sldMkLst>
      </pc:sldChg>
    </pc:docChg>
  </pc:docChgLst>
  <pc:docChgLst>
    <pc:chgData name="Alexey Pyatov" userId="f0e75fff-3b84-44a9-bbce-7094c94d8986" providerId="ADAL" clId="{A9FF793C-52BB-407F-8BE9-01104A124182}"/>
    <pc:docChg chg="undo custSel addSld delSld modSld sldOrd modSection">
      <pc:chgData name="Alexey Pyatov" userId="f0e75fff-3b84-44a9-bbce-7094c94d8986" providerId="ADAL" clId="{A9FF793C-52BB-407F-8BE9-01104A124182}" dt="2021-09-10T09:24:59.837" v="1012"/>
      <pc:docMkLst>
        <pc:docMk/>
      </pc:docMkLst>
      <pc:sldChg chg="modSp mod">
        <pc:chgData name="Alexey Pyatov" userId="f0e75fff-3b84-44a9-bbce-7094c94d8986" providerId="ADAL" clId="{A9FF793C-52BB-407F-8BE9-01104A124182}" dt="2021-09-09T13:04:29.158" v="50" actId="20577"/>
        <pc:sldMkLst>
          <pc:docMk/>
          <pc:sldMk cId="2447002939" sldId="256"/>
        </pc:sldMkLst>
        <pc:spChg chg="mod">
          <ac:chgData name="Alexey Pyatov" userId="f0e75fff-3b84-44a9-bbce-7094c94d8986" providerId="ADAL" clId="{A9FF793C-52BB-407F-8BE9-01104A124182}" dt="2021-09-09T13:04:20.385" v="22" actId="20577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Alexey Pyatov" userId="f0e75fff-3b84-44a9-bbce-7094c94d8986" providerId="ADAL" clId="{A9FF793C-52BB-407F-8BE9-01104A124182}" dt="2021-09-09T13:04:26.397" v="46" actId="20577"/>
          <ac:spMkLst>
            <pc:docMk/>
            <pc:sldMk cId="2447002939" sldId="256"/>
            <ac:spMk id="3" creationId="{7CB5983F-48B7-484D-95A4-081A3A2C9B70}"/>
          </ac:spMkLst>
        </pc:spChg>
        <pc:spChg chg="mod">
          <ac:chgData name="Alexey Pyatov" userId="f0e75fff-3b84-44a9-bbce-7094c94d8986" providerId="ADAL" clId="{A9FF793C-52BB-407F-8BE9-01104A124182}" dt="2021-09-09T13:04:29.158" v="50" actId="20577"/>
          <ac:spMkLst>
            <pc:docMk/>
            <pc:sldMk cId="2447002939" sldId="256"/>
            <ac:spMk id="4" creationId="{B4ADA30E-EF8C-4769-9901-7F355CA1F52D}"/>
          </ac:spMkLst>
        </pc:spChg>
      </pc:sldChg>
      <pc:sldChg chg="del">
        <pc:chgData name="Alexey Pyatov" userId="f0e75fff-3b84-44a9-bbce-7094c94d8986" providerId="ADAL" clId="{A9FF793C-52BB-407F-8BE9-01104A124182}" dt="2021-09-09T14:22:10.390" v="180" actId="47"/>
        <pc:sldMkLst>
          <pc:docMk/>
          <pc:sldMk cId="4003628250" sldId="263"/>
        </pc:sldMkLst>
      </pc:sldChg>
      <pc:sldChg chg="addSp delSp modSp mod ord chgLayout">
        <pc:chgData name="Alexey Pyatov" userId="f0e75fff-3b84-44a9-bbce-7094c94d8986" providerId="ADAL" clId="{A9FF793C-52BB-407F-8BE9-01104A124182}" dt="2021-09-10T09:24:59.837" v="1012"/>
        <pc:sldMkLst>
          <pc:docMk/>
          <pc:sldMk cId="4266363612" sldId="264"/>
        </pc:sldMkLst>
        <pc:spChg chg="add del mod ord">
          <ac:chgData name="Alexey Pyatov" userId="f0e75fff-3b84-44a9-bbce-7094c94d8986" providerId="ADAL" clId="{A9FF793C-52BB-407F-8BE9-01104A124182}" dt="2021-09-10T09:11:34.140" v="729" actId="478"/>
          <ac:spMkLst>
            <pc:docMk/>
            <pc:sldMk cId="4266363612" sldId="264"/>
            <ac:spMk id="2" creationId="{2B9A09F7-1B92-4641-A565-D5DA39E67F41}"/>
          </ac:spMkLst>
        </pc:spChg>
        <pc:spChg chg="add del mod">
          <ac:chgData name="Alexey Pyatov" userId="f0e75fff-3b84-44a9-bbce-7094c94d8986" providerId="ADAL" clId="{A9FF793C-52BB-407F-8BE9-01104A124182}" dt="2021-09-10T09:11:35.396" v="731" actId="478"/>
          <ac:spMkLst>
            <pc:docMk/>
            <pc:sldMk cId="4266363612" sldId="264"/>
            <ac:spMk id="6" creationId="{AEE19B40-5085-48D5-B9A9-41B2BA059A9C}"/>
          </ac:spMkLst>
        </pc:spChg>
        <pc:spChg chg="del">
          <ac:chgData name="Alexey Pyatov" userId="f0e75fff-3b84-44a9-bbce-7094c94d8986" providerId="ADAL" clId="{A9FF793C-52BB-407F-8BE9-01104A124182}" dt="2021-09-09T13:06:38.094" v="113" actId="478"/>
          <ac:spMkLst>
            <pc:docMk/>
            <pc:sldMk cId="4266363612" sldId="264"/>
            <ac:spMk id="22" creationId="{AF05F0F1-4454-4D97-AA22-26C2EE37919E}"/>
          </ac:spMkLst>
        </pc:spChg>
        <pc:spChg chg="del mod">
          <ac:chgData name="Alexey Pyatov" userId="f0e75fff-3b84-44a9-bbce-7094c94d8986" providerId="ADAL" clId="{A9FF793C-52BB-407F-8BE9-01104A124182}" dt="2021-09-09T13:06:42.295" v="114" actId="478"/>
          <ac:spMkLst>
            <pc:docMk/>
            <pc:sldMk cId="4266363612" sldId="264"/>
            <ac:spMk id="27" creationId="{14734810-D359-4D78-9549-6B97A244CD6E}"/>
          </ac:spMkLst>
        </pc:spChg>
        <pc:spChg chg="del">
          <ac:chgData name="Alexey Pyatov" userId="f0e75fff-3b84-44a9-bbce-7094c94d8986" providerId="ADAL" clId="{A9FF793C-52BB-407F-8BE9-01104A124182}" dt="2021-09-09T13:06:46.830" v="117" actId="478"/>
          <ac:spMkLst>
            <pc:docMk/>
            <pc:sldMk cId="4266363612" sldId="264"/>
            <ac:spMk id="33" creationId="{C732AD8B-983A-42FB-8BD8-A2CE18124525}"/>
          </ac:spMkLst>
        </pc:spChg>
        <pc:spChg chg="mod">
          <ac:chgData name="Alexey Pyatov" userId="f0e75fff-3b84-44a9-bbce-7094c94d8986" providerId="ADAL" clId="{A9FF793C-52BB-407F-8BE9-01104A124182}" dt="2021-09-10T09:11:40.956" v="733" actId="1076"/>
          <ac:spMkLst>
            <pc:docMk/>
            <pc:sldMk cId="4266363612" sldId="264"/>
            <ac:spMk id="36" creationId="{06EEAD71-F3A6-4B3C-B460-3C2BFCA69F1F}"/>
          </ac:spMkLst>
        </pc:spChg>
        <pc:spChg chg="del">
          <ac:chgData name="Alexey Pyatov" userId="f0e75fff-3b84-44a9-bbce-7094c94d8986" providerId="ADAL" clId="{A9FF793C-52BB-407F-8BE9-01104A124182}" dt="2021-09-09T13:06:08.737" v="71" actId="478"/>
          <ac:spMkLst>
            <pc:docMk/>
            <pc:sldMk cId="4266363612" sldId="264"/>
            <ac:spMk id="42" creationId="{6A3825EE-224D-483D-A16A-13EAC27E6865}"/>
          </ac:spMkLst>
        </pc:spChg>
        <pc:spChg chg="del mod">
          <ac:chgData name="Alexey Pyatov" userId="f0e75fff-3b84-44a9-bbce-7094c94d8986" providerId="ADAL" clId="{A9FF793C-52BB-407F-8BE9-01104A124182}" dt="2021-09-09T13:06:46.830" v="117" actId="478"/>
          <ac:spMkLst>
            <pc:docMk/>
            <pc:sldMk cId="4266363612" sldId="264"/>
            <ac:spMk id="49" creationId="{33014888-6839-4CA6-A3DA-253683764115}"/>
          </ac:spMkLst>
        </pc:spChg>
        <pc:grpChg chg="del">
          <ac:chgData name="Alexey Pyatov" userId="f0e75fff-3b84-44a9-bbce-7094c94d8986" providerId="ADAL" clId="{A9FF793C-52BB-407F-8BE9-01104A124182}" dt="2021-09-09T13:06:08.737" v="71" actId="478"/>
          <ac:grpSpMkLst>
            <pc:docMk/>
            <pc:sldMk cId="4266363612" sldId="264"/>
            <ac:grpSpMk id="23" creationId="{31D29109-9591-4975-AD71-798809B96F33}"/>
          </ac:grpSpMkLst>
        </pc:grpChg>
        <pc:grpChg chg="del">
          <ac:chgData name="Alexey Pyatov" userId="f0e75fff-3b84-44a9-bbce-7094c94d8986" providerId="ADAL" clId="{A9FF793C-52BB-407F-8BE9-01104A124182}" dt="2021-09-09T13:06:42.295" v="114" actId="478"/>
          <ac:grpSpMkLst>
            <pc:docMk/>
            <pc:sldMk cId="4266363612" sldId="264"/>
            <ac:grpSpMk id="29" creationId="{69C26F11-359B-421D-83BB-EA402EE4D5FF}"/>
          </ac:grpSpMkLst>
        </pc:grpChg>
        <pc:picChg chg="add mod">
          <ac:chgData name="Alexey Pyatov" userId="f0e75fff-3b84-44a9-bbce-7094c94d8986" providerId="ADAL" clId="{A9FF793C-52BB-407F-8BE9-01104A124182}" dt="2021-09-10T09:11:38.574" v="732" actId="1076"/>
          <ac:picMkLst>
            <pc:docMk/>
            <pc:sldMk cId="4266363612" sldId="264"/>
            <ac:picMk id="4" creationId="{88997849-FC13-4397-9BF1-BA6531FDBC24}"/>
          </ac:picMkLst>
        </pc:picChg>
        <pc:picChg chg="add del mod">
          <ac:chgData name="Alexey Pyatov" userId="f0e75fff-3b84-44a9-bbce-7094c94d8986" providerId="ADAL" clId="{A9FF793C-52BB-407F-8BE9-01104A124182}" dt="2021-09-09T13:06:51.754" v="119" actId="478"/>
          <ac:picMkLst>
            <pc:docMk/>
            <pc:sldMk cId="4266363612" sldId="264"/>
            <ac:picMk id="18" creationId="{7A34646B-F6F1-4A1B-83D0-376B12894C60}"/>
          </ac:picMkLst>
        </pc:picChg>
        <pc:picChg chg="add del mod">
          <ac:chgData name="Alexey Pyatov" userId="f0e75fff-3b84-44a9-bbce-7094c94d8986" providerId="ADAL" clId="{A9FF793C-52BB-407F-8BE9-01104A124182}" dt="2021-09-10T09:11:17.650" v="726" actId="478"/>
          <ac:picMkLst>
            <pc:docMk/>
            <pc:sldMk cId="4266363612" sldId="264"/>
            <ac:picMk id="26" creationId="{79AEEC61-2C0D-4036-91BC-504D3C2A1785}"/>
          </ac:picMkLst>
        </pc:picChg>
        <pc:picChg chg="del">
          <ac:chgData name="Alexey Pyatov" userId="f0e75fff-3b84-44a9-bbce-7094c94d8986" providerId="ADAL" clId="{A9FF793C-52BB-407F-8BE9-01104A124182}" dt="2021-09-09T13:05:13.647" v="52" actId="478"/>
          <ac:picMkLst>
            <pc:docMk/>
            <pc:sldMk cId="4266363612" sldId="264"/>
            <ac:picMk id="48" creationId="{ED86EDF2-610D-4CE7-B24E-588B88F3BB68}"/>
          </ac:picMkLst>
        </pc:picChg>
        <pc:cxnChg chg="del">
          <ac:chgData name="Alexey Pyatov" userId="f0e75fff-3b84-44a9-bbce-7094c94d8986" providerId="ADAL" clId="{A9FF793C-52BB-407F-8BE9-01104A124182}" dt="2021-09-09T13:06:10.266" v="72" actId="478"/>
          <ac:cxnSpMkLst>
            <pc:docMk/>
            <pc:sldMk cId="4266363612" sldId="264"/>
            <ac:cxnSpMk id="38" creationId="{4BD90F39-1947-4328-B576-175A25CAFB78}"/>
          </ac:cxnSpMkLst>
        </pc:cxnChg>
        <pc:cxnChg chg="del">
          <ac:chgData name="Alexey Pyatov" userId="f0e75fff-3b84-44a9-bbce-7094c94d8986" providerId="ADAL" clId="{A9FF793C-52BB-407F-8BE9-01104A124182}" dt="2021-09-09T13:06:42.295" v="114" actId="478"/>
          <ac:cxnSpMkLst>
            <pc:docMk/>
            <pc:sldMk cId="4266363612" sldId="264"/>
            <ac:cxnSpMk id="39" creationId="{60DAC564-6418-4139-A3E1-2875D47F34A4}"/>
          </ac:cxnSpMkLst>
        </pc:cxnChg>
        <pc:cxnChg chg="del">
          <ac:chgData name="Alexey Pyatov" userId="f0e75fff-3b84-44a9-bbce-7094c94d8986" providerId="ADAL" clId="{A9FF793C-52BB-407F-8BE9-01104A124182}" dt="2021-09-09T13:06:42.295" v="114" actId="478"/>
          <ac:cxnSpMkLst>
            <pc:docMk/>
            <pc:sldMk cId="4266363612" sldId="264"/>
            <ac:cxnSpMk id="40" creationId="{B93D0A44-2810-48C7-9ED1-A5C6551ED7A2}"/>
          </ac:cxnSpMkLst>
        </pc:cxnChg>
      </pc:sldChg>
      <pc:sldChg chg="del">
        <pc:chgData name="Alexey Pyatov" userId="f0e75fff-3b84-44a9-bbce-7094c94d8986" providerId="ADAL" clId="{A9FF793C-52BB-407F-8BE9-01104A124182}" dt="2021-09-09T13:04:41.430" v="51" actId="47"/>
        <pc:sldMkLst>
          <pc:docMk/>
          <pc:sldMk cId="1808697240" sldId="267"/>
        </pc:sldMkLst>
      </pc:sldChg>
      <pc:sldChg chg="del">
        <pc:chgData name="Alexey Pyatov" userId="f0e75fff-3b84-44a9-bbce-7094c94d8986" providerId="ADAL" clId="{A9FF793C-52BB-407F-8BE9-01104A124182}" dt="2021-09-09T14:22:10.390" v="180" actId="47"/>
        <pc:sldMkLst>
          <pc:docMk/>
          <pc:sldMk cId="1175903864" sldId="270"/>
        </pc:sldMkLst>
      </pc:sldChg>
      <pc:sldChg chg="modSp add mod ord">
        <pc:chgData name="Alexey Pyatov" userId="f0e75fff-3b84-44a9-bbce-7094c94d8986" providerId="ADAL" clId="{A9FF793C-52BB-407F-8BE9-01104A124182}" dt="2021-09-10T09:24:59.837" v="1012"/>
        <pc:sldMkLst>
          <pc:docMk/>
          <pc:sldMk cId="1158915454" sldId="271"/>
        </pc:sldMkLst>
        <pc:spChg chg="mod">
          <ac:chgData name="Alexey Pyatov" userId="f0e75fff-3b84-44a9-bbce-7094c94d8986" providerId="ADAL" clId="{A9FF793C-52BB-407F-8BE9-01104A124182}" dt="2021-09-10T08:44:57.176" v="303" actId="20577"/>
          <ac:spMkLst>
            <pc:docMk/>
            <pc:sldMk cId="1158915454" sldId="271"/>
            <ac:spMk id="3" creationId="{37B4965F-9B98-45D3-AB2D-A470A9C7BBF8}"/>
          </ac:spMkLst>
        </pc:spChg>
        <pc:spChg chg="mod">
          <ac:chgData name="Alexey Pyatov" userId="f0e75fff-3b84-44a9-bbce-7094c94d8986" providerId="ADAL" clId="{A9FF793C-52BB-407F-8BE9-01104A124182}" dt="2021-09-10T09:16:52.422" v="803" actId="20577"/>
          <ac:spMkLst>
            <pc:docMk/>
            <pc:sldMk cId="1158915454" sldId="271"/>
            <ac:spMk id="4" creationId="{7F28DA23-EB9B-4660-AC55-BDB1A802CCF1}"/>
          </ac:spMkLst>
        </pc:spChg>
      </pc:sldChg>
      <pc:sldChg chg="del">
        <pc:chgData name="Alexey Pyatov" userId="f0e75fff-3b84-44a9-bbce-7094c94d8986" providerId="ADAL" clId="{A9FF793C-52BB-407F-8BE9-01104A124182}" dt="2021-09-09T14:22:05.714" v="179" actId="47"/>
        <pc:sldMkLst>
          <pc:docMk/>
          <pc:sldMk cId="1712069824" sldId="289"/>
        </pc:sldMkLst>
      </pc:sldChg>
      <pc:sldChg chg="del">
        <pc:chgData name="Alexey Pyatov" userId="f0e75fff-3b84-44a9-bbce-7094c94d8986" providerId="ADAL" clId="{A9FF793C-52BB-407F-8BE9-01104A124182}" dt="2021-09-09T13:04:41.430" v="51" actId="47"/>
        <pc:sldMkLst>
          <pc:docMk/>
          <pc:sldMk cId="790869775" sldId="2877"/>
        </pc:sldMkLst>
      </pc:sldChg>
      <pc:sldChg chg="del">
        <pc:chgData name="Alexey Pyatov" userId="f0e75fff-3b84-44a9-bbce-7094c94d8986" providerId="ADAL" clId="{A9FF793C-52BB-407F-8BE9-01104A124182}" dt="2021-09-09T13:04:41.430" v="51" actId="47"/>
        <pc:sldMkLst>
          <pc:docMk/>
          <pc:sldMk cId="3923290078" sldId="6063"/>
        </pc:sldMkLst>
      </pc:sldChg>
      <pc:sldChg chg="del">
        <pc:chgData name="Alexey Pyatov" userId="f0e75fff-3b84-44a9-bbce-7094c94d8986" providerId="ADAL" clId="{A9FF793C-52BB-407F-8BE9-01104A124182}" dt="2021-09-09T13:04:41.430" v="51" actId="47"/>
        <pc:sldMkLst>
          <pc:docMk/>
          <pc:sldMk cId="1305432273" sldId="8839"/>
        </pc:sldMkLst>
      </pc:sldChg>
      <pc:sldChg chg="del">
        <pc:chgData name="Alexey Pyatov" userId="f0e75fff-3b84-44a9-bbce-7094c94d8986" providerId="ADAL" clId="{A9FF793C-52BB-407F-8BE9-01104A124182}" dt="2021-09-09T14:22:10.390" v="180" actId="47"/>
        <pc:sldMkLst>
          <pc:docMk/>
          <pc:sldMk cId="1376495784" sldId="8840"/>
        </pc:sldMkLst>
      </pc:sldChg>
      <pc:sldChg chg="addSp delSp modSp add del mod ord delAnim modAnim">
        <pc:chgData name="Alexey Pyatov" userId="f0e75fff-3b84-44a9-bbce-7094c94d8986" providerId="ADAL" clId="{A9FF793C-52BB-407F-8BE9-01104A124182}" dt="2021-09-10T09:24:51.387" v="1010"/>
        <pc:sldMkLst>
          <pc:docMk/>
          <pc:sldMk cId="3127895358" sldId="8841"/>
        </pc:sldMkLst>
        <pc:spChg chg="mod">
          <ac:chgData name="Alexey Pyatov" userId="f0e75fff-3b84-44a9-bbce-7094c94d8986" providerId="ADAL" clId="{A9FF793C-52BB-407F-8BE9-01104A124182}" dt="2021-09-10T09:21:09.512" v="954" actId="14100"/>
          <ac:spMkLst>
            <pc:docMk/>
            <pc:sldMk cId="3127895358" sldId="8841"/>
            <ac:spMk id="2" creationId="{6CD3D258-6386-4073-BFA6-6D77E18B3A68}"/>
          </ac:spMkLst>
        </pc:spChg>
        <pc:spChg chg="mod">
          <ac:chgData name="Alexey Pyatov" userId="f0e75fff-3b84-44a9-bbce-7094c94d8986" providerId="ADAL" clId="{A9FF793C-52BB-407F-8BE9-01104A124182}" dt="2021-09-10T09:20:05.797" v="937" actId="20577"/>
          <ac:spMkLst>
            <pc:docMk/>
            <pc:sldMk cId="3127895358" sldId="8841"/>
            <ac:spMk id="4" creationId="{475D6A32-2366-4054-9C77-C8C5E4908304}"/>
          </ac:spMkLst>
        </pc:spChg>
        <pc:spChg chg="mod">
          <ac:chgData name="Alexey Pyatov" userId="f0e75fff-3b84-44a9-bbce-7094c94d8986" providerId="ADAL" clId="{A9FF793C-52BB-407F-8BE9-01104A124182}" dt="2021-09-10T09:18:54.256" v="846" actId="1076"/>
          <ac:spMkLst>
            <pc:docMk/>
            <pc:sldMk cId="3127895358" sldId="8841"/>
            <ac:spMk id="5" creationId="{7AD097FE-744F-44D7-8F93-FFDC3EAB45D7}"/>
          </ac:spMkLst>
        </pc:spChg>
        <pc:spChg chg="add del mod">
          <ac:chgData name="Alexey Pyatov" userId="f0e75fff-3b84-44a9-bbce-7094c94d8986" providerId="ADAL" clId="{A9FF793C-52BB-407F-8BE9-01104A124182}" dt="2021-09-10T08:43:53.582" v="254"/>
          <ac:spMkLst>
            <pc:docMk/>
            <pc:sldMk cId="3127895358" sldId="8841"/>
            <ac:spMk id="5" creationId="{B6DBBBAA-80A5-420E-AC3A-565B0AD6D823}"/>
          </ac:spMkLst>
        </pc:spChg>
        <pc:spChg chg="add mod">
          <ac:chgData name="Alexey Pyatov" userId="f0e75fff-3b84-44a9-bbce-7094c94d8986" providerId="ADAL" clId="{A9FF793C-52BB-407F-8BE9-01104A124182}" dt="2021-09-10T08:53:52.014" v="403" actId="20577"/>
          <ac:spMkLst>
            <pc:docMk/>
            <pc:sldMk cId="3127895358" sldId="8841"/>
            <ac:spMk id="6" creationId="{8EAB566C-DF59-4215-A9B0-BE3360712048}"/>
          </ac:spMkLst>
        </pc:spChg>
        <pc:spChg chg="mod">
          <ac:chgData name="Alexey Pyatov" userId="f0e75fff-3b84-44a9-bbce-7094c94d8986" providerId="ADAL" clId="{A9FF793C-52BB-407F-8BE9-01104A124182}" dt="2021-09-10T09:18:54.256" v="846" actId="1076"/>
          <ac:spMkLst>
            <pc:docMk/>
            <pc:sldMk cId="3127895358" sldId="8841"/>
            <ac:spMk id="6" creationId="{F5C5F4EC-CF01-4A98-9216-FA50824BA0AC}"/>
          </ac:spMkLst>
        </pc:spChg>
        <pc:spChg chg="mod">
          <ac:chgData name="Alexey Pyatov" userId="f0e75fff-3b84-44a9-bbce-7094c94d8986" providerId="ADAL" clId="{A9FF793C-52BB-407F-8BE9-01104A124182}" dt="2021-09-10T09:18:54.256" v="846" actId="1076"/>
          <ac:spMkLst>
            <pc:docMk/>
            <pc:sldMk cId="3127895358" sldId="8841"/>
            <ac:spMk id="7" creationId="{4741B20C-8FB0-4A31-8492-7FCB085D3F9F}"/>
          </ac:spMkLst>
        </pc:spChg>
        <pc:spChg chg="mod">
          <ac:chgData name="Alexey Pyatov" userId="f0e75fff-3b84-44a9-bbce-7094c94d8986" providerId="ADAL" clId="{A9FF793C-52BB-407F-8BE9-01104A124182}" dt="2021-09-10T09:18:54.256" v="846" actId="1076"/>
          <ac:spMkLst>
            <pc:docMk/>
            <pc:sldMk cId="3127895358" sldId="8841"/>
            <ac:spMk id="8" creationId="{5DF785DE-D92D-4F1D-B0A9-23AC4A5AB2B3}"/>
          </ac:spMkLst>
        </pc:spChg>
        <pc:spChg chg="mod">
          <ac:chgData name="Alexey Pyatov" userId="f0e75fff-3b84-44a9-bbce-7094c94d8986" providerId="ADAL" clId="{A9FF793C-52BB-407F-8BE9-01104A124182}" dt="2021-09-10T09:24:02.164" v="998" actId="20577"/>
          <ac:spMkLst>
            <pc:docMk/>
            <pc:sldMk cId="3127895358" sldId="8841"/>
            <ac:spMk id="9" creationId="{570A3363-0BAC-4809-97CD-6376E342D456}"/>
          </ac:spMkLst>
        </pc:spChg>
        <pc:spChg chg="mod">
          <ac:chgData name="Alexey Pyatov" userId="f0e75fff-3b84-44a9-bbce-7094c94d8986" providerId="ADAL" clId="{A9FF793C-52BB-407F-8BE9-01104A124182}" dt="2021-09-10T09:21:44.589" v="966" actId="255"/>
          <ac:spMkLst>
            <pc:docMk/>
            <pc:sldMk cId="3127895358" sldId="8841"/>
            <ac:spMk id="10" creationId="{B902990B-614C-483F-83B5-EC440C0F4BFB}"/>
          </ac:spMkLst>
        </pc:spChg>
        <pc:spChg chg="mod">
          <ac:chgData name="Alexey Pyatov" userId="f0e75fff-3b84-44a9-bbce-7094c94d8986" providerId="ADAL" clId="{A9FF793C-52BB-407F-8BE9-01104A124182}" dt="2021-09-10T09:21:44.589" v="966" actId="255"/>
          <ac:spMkLst>
            <pc:docMk/>
            <pc:sldMk cId="3127895358" sldId="8841"/>
            <ac:spMk id="11" creationId="{6A3DC258-A020-4FDF-B010-E604550969AC}"/>
          </ac:spMkLst>
        </pc:spChg>
        <pc:spChg chg="mod">
          <ac:chgData name="Alexey Pyatov" userId="f0e75fff-3b84-44a9-bbce-7094c94d8986" providerId="ADAL" clId="{A9FF793C-52BB-407F-8BE9-01104A124182}" dt="2021-09-10T09:21:44.589" v="966" actId="255"/>
          <ac:spMkLst>
            <pc:docMk/>
            <pc:sldMk cId="3127895358" sldId="8841"/>
            <ac:spMk id="12" creationId="{132E5616-D7D3-4960-BA18-E005EFF3DC6C}"/>
          </ac:spMkLst>
        </pc:spChg>
        <pc:spChg chg="mod">
          <ac:chgData name="Alexey Pyatov" userId="f0e75fff-3b84-44a9-bbce-7094c94d8986" providerId="ADAL" clId="{A9FF793C-52BB-407F-8BE9-01104A124182}" dt="2021-09-10T09:19:38.024" v="891" actId="1076"/>
          <ac:spMkLst>
            <pc:docMk/>
            <pc:sldMk cId="3127895358" sldId="8841"/>
            <ac:spMk id="13" creationId="{10F646C3-4112-466F-BF8E-5FD8A2BCD3E4}"/>
          </ac:spMkLst>
        </pc:spChg>
        <pc:spChg chg="mod">
          <ac:chgData name="Alexey Pyatov" userId="f0e75fff-3b84-44a9-bbce-7094c94d8986" providerId="ADAL" clId="{A9FF793C-52BB-407F-8BE9-01104A124182}" dt="2021-09-10T09:19:51.999" v="914" actId="20577"/>
          <ac:spMkLst>
            <pc:docMk/>
            <pc:sldMk cId="3127895358" sldId="8841"/>
            <ac:spMk id="14" creationId="{BF6083B0-562E-4F3D-B343-B6CF58EE37B3}"/>
          </ac:spMkLst>
        </pc:spChg>
        <pc:spChg chg="mod">
          <ac:chgData name="Alexey Pyatov" userId="f0e75fff-3b84-44a9-bbce-7094c94d8986" providerId="ADAL" clId="{A9FF793C-52BB-407F-8BE9-01104A124182}" dt="2021-09-10T09:19:43.762" v="901" actId="20577"/>
          <ac:spMkLst>
            <pc:docMk/>
            <pc:sldMk cId="3127895358" sldId="8841"/>
            <ac:spMk id="15" creationId="{F459FAC8-090B-4351-B86C-84570FF4AD8E}"/>
          </ac:spMkLst>
        </pc:spChg>
        <pc:spChg chg="mod">
          <ac:chgData name="Alexey Pyatov" userId="f0e75fff-3b84-44a9-bbce-7094c94d8986" providerId="ADAL" clId="{A9FF793C-52BB-407F-8BE9-01104A124182}" dt="2021-09-10T09:20:50.809" v="947" actId="1076"/>
          <ac:spMkLst>
            <pc:docMk/>
            <pc:sldMk cId="3127895358" sldId="8841"/>
            <ac:spMk id="16" creationId="{7A359903-8694-439D-80C7-1DE384E2D8AD}"/>
          </ac:spMkLst>
        </pc:spChg>
        <pc:spChg chg="add del mod">
          <ac:chgData name="Alexey Pyatov" userId="f0e75fff-3b84-44a9-bbce-7094c94d8986" providerId="ADAL" clId="{A9FF793C-52BB-407F-8BE9-01104A124182}" dt="2021-09-10T09:20:33.791" v="939" actId="478"/>
          <ac:spMkLst>
            <pc:docMk/>
            <pc:sldMk cId="3127895358" sldId="8841"/>
            <ac:spMk id="17" creationId="{669F3F9F-FBE6-4C49-B4CB-11F1AB8C5ADD}"/>
          </ac:spMkLst>
        </pc:spChg>
        <pc:spChg chg="del">
          <ac:chgData name="Alexey Pyatov" userId="f0e75fff-3b84-44a9-bbce-7094c94d8986" providerId="ADAL" clId="{A9FF793C-52BB-407F-8BE9-01104A124182}" dt="2021-09-09T14:22:27.897" v="230" actId="478"/>
          <ac:spMkLst>
            <pc:docMk/>
            <pc:sldMk cId="3127895358" sldId="8841"/>
            <ac:spMk id="19" creationId="{F0D6E95C-DBAF-4A02-8DEC-62A5962E2649}"/>
          </ac:spMkLst>
        </pc:spChg>
        <pc:spChg chg="add del mod">
          <ac:chgData name="Alexey Pyatov" userId="f0e75fff-3b84-44a9-bbce-7094c94d8986" providerId="ADAL" clId="{A9FF793C-52BB-407F-8BE9-01104A124182}" dt="2021-09-10T09:21:02.873" v="953" actId="478"/>
          <ac:spMkLst>
            <pc:docMk/>
            <pc:sldMk cId="3127895358" sldId="8841"/>
            <ac:spMk id="23" creationId="{6871AE63-F020-435B-B7D2-083993F71E72}"/>
          </ac:spMkLst>
        </pc:spChg>
        <pc:spChg chg="add mod">
          <ac:chgData name="Alexey Pyatov" userId="f0e75fff-3b84-44a9-bbce-7094c94d8986" providerId="ADAL" clId="{A9FF793C-52BB-407F-8BE9-01104A124182}" dt="2021-09-10T09:21:15.119" v="957" actId="14100"/>
          <ac:spMkLst>
            <pc:docMk/>
            <pc:sldMk cId="3127895358" sldId="8841"/>
            <ac:spMk id="24" creationId="{376B7469-5DDF-4EAD-9A49-94E622B5B592}"/>
          </ac:spMkLst>
        </pc:spChg>
        <pc:spChg chg="add mod">
          <ac:chgData name="Alexey Pyatov" userId="f0e75fff-3b84-44a9-bbce-7094c94d8986" providerId="ADAL" clId="{A9FF793C-52BB-407F-8BE9-01104A124182}" dt="2021-09-10T09:21:18.123" v="959" actId="14100"/>
          <ac:spMkLst>
            <pc:docMk/>
            <pc:sldMk cId="3127895358" sldId="8841"/>
            <ac:spMk id="25" creationId="{22B0D71A-58D2-4384-B282-526A95AE9022}"/>
          </ac:spMkLst>
        </pc:spChg>
        <pc:spChg chg="add mod">
          <ac:chgData name="Alexey Pyatov" userId="f0e75fff-3b84-44a9-bbce-7094c94d8986" providerId="ADAL" clId="{A9FF793C-52BB-407F-8BE9-01104A124182}" dt="2021-09-10T09:21:21.825" v="961" actId="14100"/>
          <ac:spMkLst>
            <pc:docMk/>
            <pc:sldMk cId="3127895358" sldId="8841"/>
            <ac:spMk id="26" creationId="{4B21BD1C-E160-4A01-9272-7469D581B3FC}"/>
          </ac:spMkLst>
        </pc:spChg>
        <pc:spChg chg="add mod">
          <ac:chgData name="Alexey Pyatov" userId="f0e75fff-3b84-44a9-bbce-7094c94d8986" providerId="ADAL" clId="{A9FF793C-52BB-407F-8BE9-01104A124182}" dt="2021-09-10T09:21:25.795" v="963" actId="14100"/>
          <ac:spMkLst>
            <pc:docMk/>
            <pc:sldMk cId="3127895358" sldId="8841"/>
            <ac:spMk id="27" creationId="{21946450-A66C-462A-803C-BC176597B58D}"/>
          </ac:spMkLst>
        </pc:spChg>
        <pc:spChg chg="add mod">
          <ac:chgData name="Alexey Pyatov" userId="f0e75fff-3b84-44a9-bbce-7094c94d8986" providerId="ADAL" clId="{A9FF793C-52BB-407F-8BE9-01104A124182}" dt="2021-09-10T09:23:59.010" v="997" actId="14100"/>
          <ac:spMkLst>
            <pc:docMk/>
            <pc:sldMk cId="3127895358" sldId="8841"/>
            <ac:spMk id="28" creationId="{7B619AAB-64EA-4C74-8D47-4E9A3098F1C2}"/>
          </ac:spMkLst>
        </pc:spChg>
        <pc:cxnChg chg="add mod">
          <ac:chgData name="Alexey Pyatov" userId="f0e75fff-3b84-44a9-bbce-7094c94d8986" providerId="ADAL" clId="{A9FF793C-52BB-407F-8BE9-01104A124182}" dt="2021-09-10T09:20:45.344" v="942" actId="1076"/>
          <ac:cxnSpMkLst>
            <pc:docMk/>
            <pc:sldMk cId="3127895358" sldId="8841"/>
            <ac:cxnSpMk id="18" creationId="{654A14ED-9B0D-4D81-81D0-03097A2A16E9}"/>
          </ac:cxnSpMkLst>
        </pc:cxnChg>
        <pc:cxnChg chg="add mod">
          <ac:chgData name="Alexey Pyatov" userId="f0e75fff-3b84-44a9-bbce-7094c94d8986" providerId="ADAL" clId="{A9FF793C-52BB-407F-8BE9-01104A124182}" dt="2021-09-10T09:20:55.674" v="950" actId="1076"/>
          <ac:cxnSpMkLst>
            <pc:docMk/>
            <pc:sldMk cId="3127895358" sldId="8841"/>
            <ac:cxnSpMk id="19" creationId="{D5A5F0DF-C748-4979-B543-7A87D373E97F}"/>
          </ac:cxnSpMkLst>
        </pc:cxnChg>
        <pc:cxnChg chg="add mod">
          <ac:chgData name="Alexey Pyatov" userId="f0e75fff-3b84-44a9-bbce-7094c94d8986" providerId="ADAL" clId="{A9FF793C-52BB-407F-8BE9-01104A124182}" dt="2021-09-10T09:20:58.803" v="951" actId="1076"/>
          <ac:cxnSpMkLst>
            <pc:docMk/>
            <pc:sldMk cId="3127895358" sldId="8841"/>
            <ac:cxnSpMk id="21" creationId="{12E61B32-4710-4423-ACBB-01E774F2DB3F}"/>
          </ac:cxnSpMkLst>
        </pc:cxnChg>
        <pc:cxnChg chg="add mod">
          <ac:chgData name="Alexey Pyatov" userId="f0e75fff-3b84-44a9-bbce-7094c94d8986" providerId="ADAL" clId="{A9FF793C-52BB-407F-8BE9-01104A124182}" dt="2021-09-10T09:24:31.931" v="1008" actId="571"/>
          <ac:cxnSpMkLst>
            <pc:docMk/>
            <pc:sldMk cId="3127895358" sldId="8841"/>
            <ac:cxnSpMk id="29" creationId="{6B3CAEE5-8DC6-4E57-AC60-A7FA2EEE5315}"/>
          </ac:cxnSpMkLst>
        </pc:cxnChg>
        <pc:cxnChg chg="add mod">
          <ac:chgData name="Alexey Pyatov" userId="f0e75fff-3b84-44a9-bbce-7094c94d8986" providerId="ADAL" clId="{A9FF793C-52BB-407F-8BE9-01104A124182}" dt="2021-09-10T09:24:30.215" v="1005" actId="571"/>
          <ac:cxnSpMkLst>
            <pc:docMk/>
            <pc:sldMk cId="3127895358" sldId="8841"/>
            <ac:cxnSpMk id="32" creationId="{E95F89F7-4C29-42A0-961F-A36934CA858A}"/>
          </ac:cxnSpMkLst>
        </pc:cxnChg>
      </pc:sldChg>
      <pc:sldChg chg="del">
        <pc:chgData name="Alexey Pyatov" userId="f0e75fff-3b84-44a9-bbce-7094c94d8986" providerId="ADAL" clId="{A9FF793C-52BB-407F-8BE9-01104A124182}" dt="2021-09-09T14:22:10.390" v="180" actId="47"/>
        <pc:sldMkLst>
          <pc:docMk/>
          <pc:sldMk cId="3794631265" sldId="8842"/>
        </pc:sldMkLst>
      </pc:sldChg>
      <pc:sldChg chg="del">
        <pc:chgData name="Alexey Pyatov" userId="f0e75fff-3b84-44a9-bbce-7094c94d8986" providerId="ADAL" clId="{A9FF793C-52BB-407F-8BE9-01104A124182}" dt="2021-09-09T14:22:31.928" v="231" actId="47"/>
        <pc:sldMkLst>
          <pc:docMk/>
          <pc:sldMk cId="1863688556" sldId="8843"/>
        </pc:sldMkLst>
      </pc:sldChg>
      <pc:sldChg chg="addSp delSp modSp add mod ord">
        <pc:chgData name="Alexey Pyatov" userId="f0e75fff-3b84-44a9-bbce-7094c94d8986" providerId="ADAL" clId="{A9FF793C-52BB-407F-8BE9-01104A124182}" dt="2021-09-10T09:24:59.837" v="1012"/>
        <pc:sldMkLst>
          <pc:docMk/>
          <pc:sldMk cId="2987805353" sldId="8844"/>
        </pc:sldMkLst>
        <pc:spChg chg="del mod">
          <ac:chgData name="Alexey Pyatov" userId="f0e75fff-3b84-44a9-bbce-7094c94d8986" providerId="ADAL" clId="{A9FF793C-52BB-407F-8BE9-01104A124182}" dt="2021-09-10T09:12:48.735" v="737" actId="478"/>
          <ac:spMkLst>
            <pc:docMk/>
            <pc:sldMk cId="2987805353" sldId="8844"/>
            <ac:spMk id="2" creationId="{2B9A09F7-1B92-4641-A565-D5DA39E67F41}"/>
          </ac:spMkLst>
        </pc:spChg>
        <pc:spChg chg="add del mod">
          <ac:chgData name="Alexey Pyatov" userId="f0e75fff-3b84-44a9-bbce-7094c94d8986" providerId="ADAL" clId="{A9FF793C-52BB-407F-8BE9-01104A124182}" dt="2021-09-10T09:12:52.156" v="739" actId="478"/>
          <ac:spMkLst>
            <pc:docMk/>
            <pc:sldMk cId="2987805353" sldId="8844"/>
            <ac:spMk id="7" creationId="{5C0F0544-63F5-41C1-94AC-D2FCEAC4F97A}"/>
          </ac:spMkLst>
        </pc:spChg>
        <pc:spChg chg="mod">
          <ac:chgData name="Alexey Pyatov" userId="f0e75fff-3b84-44a9-bbce-7094c94d8986" providerId="ADAL" clId="{A9FF793C-52BB-407F-8BE9-01104A124182}" dt="2021-09-10T09:14:16.345" v="757" actId="1076"/>
          <ac:spMkLst>
            <pc:docMk/>
            <pc:sldMk cId="2987805353" sldId="8844"/>
            <ac:spMk id="36" creationId="{06EEAD71-F3A6-4B3C-B460-3C2BFCA69F1F}"/>
          </ac:spMkLst>
        </pc:spChg>
        <pc:picChg chg="add del mod">
          <ac:chgData name="Alexey Pyatov" userId="f0e75fff-3b84-44a9-bbce-7094c94d8986" providerId="ADAL" clId="{A9FF793C-52BB-407F-8BE9-01104A124182}" dt="2021-09-09T13:07:18.012" v="125" actId="478"/>
          <ac:picMkLst>
            <pc:docMk/>
            <pc:sldMk cId="2987805353" sldId="8844"/>
            <ac:picMk id="4" creationId="{08E59985-AE5A-40BF-93B7-17363F75A0E7}"/>
          </ac:picMkLst>
        </pc:picChg>
        <pc:picChg chg="add mod">
          <ac:chgData name="Alexey Pyatov" userId="f0e75fff-3b84-44a9-bbce-7094c94d8986" providerId="ADAL" clId="{A9FF793C-52BB-407F-8BE9-01104A124182}" dt="2021-09-10T09:14:16.753" v="758" actId="1076"/>
          <ac:picMkLst>
            <pc:docMk/>
            <pc:sldMk cId="2987805353" sldId="8844"/>
            <ac:picMk id="5" creationId="{324A4335-8C12-4A9C-8F35-76BB74F4A041}"/>
          </ac:picMkLst>
        </pc:picChg>
      </pc:sldChg>
      <pc:sldChg chg="addSp delSp modSp add mod ord">
        <pc:chgData name="Alexey Pyatov" userId="f0e75fff-3b84-44a9-bbce-7094c94d8986" providerId="ADAL" clId="{A9FF793C-52BB-407F-8BE9-01104A124182}" dt="2021-09-10T09:24:59.837" v="1012"/>
        <pc:sldMkLst>
          <pc:docMk/>
          <pc:sldMk cId="1587171189" sldId="8845"/>
        </pc:sldMkLst>
        <pc:spChg chg="del mod">
          <ac:chgData name="Alexey Pyatov" userId="f0e75fff-3b84-44a9-bbce-7094c94d8986" providerId="ADAL" clId="{A9FF793C-52BB-407F-8BE9-01104A124182}" dt="2021-09-10T09:14:20.557" v="759" actId="478"/>
          <ac:spMkLst>
            <pc:docMk/>
            <pc:sldMk cId="1587171189" sldId="8845"/>
            <ac:spMk id="2" creationId="{2B9A09F7-1B92-4641-A565-D5DA39E67F41}"/>
          </ac:spMkLst>
        </pc:spChg>
        <pc:spChg chg="add del mod">
          <ac:chgData name="Alexey Pyatov" userId="f0e75fff-3b84-44a9-bbce-7094c94d8986" providerId="ADAL" clId="{A9FF793C-52BB-407F-8BE9-01104A124182}" dt="2021-09-10T09:14:23.525" v="761" actId="478"/>
          <ac:spMkLst>
            <pc:docMk/>
            <pc:sldMk cId="1587171189" sldId="8845"/>
            <ac:spMk id="6" creationId="{4697A89D-249E-46EA-A568-5316C4DFC33A}"/>
          </ac:spMkLst>
        </pc:spChg>
        <pc:spChg chg="mod">
          <ac:chgData name="Alexey Pyatov" userId="f0e75fff-3b84-44a9-bbce-7094c94d8986" providerId="ADAL" clId="{A9FF793C-52BB-407F-8BE9-01104A124182}" dt="2021-09-10T09:14:38.821" v="767" actId="1076"/>
          <ac:spMkLst>
            <pc:docMk/>
            <pc:sldMk cId="1587171189" sldId="8845"/>
            <ac:spMk id="36" creationId="{06EEAD71-F3A6-4B3C-B460-3C2BFCA69F1F}"/>
          </ac:spMkLst>
        </pc:spChg>
        <pc:picChg chg="add mod">
          <ac:chgData name="Alexey Pyatov" userId="f0e75fff-3b84-44a9-bbce-7094c94d8986" providerId="ADAL" clId="{A9FF793C-52BB-407F-8BE9-01104A124182}" dt="2021-09-10T09:14:43.982" v="768" actId="14100"/>
          <ac:picMkLst>
            <pc:docMk/>
            <pc:sldMk cId="1587171189" sldId="8845"/>
            <ac:picMk id="4" creationId="{EC737BA8-FC0A-47C2-ADEE-6450F25AB422}"/>
          </ac:picMkLst>
        </pc:picChg>
      </pc:sldChg>
      <pc:sldChg chg="addSp delSp modSp add mod ord">
        <pc:chgData name="Alexey Pyatov" userId="f0e75fff-3b84-44a9-bbce-7094c94d8986" providerId="ADAL" clId="{A9FF793C-52BB-407F-8BE9-01104A124182}" dt="2021-09-10T09:24:59.837" v="1012"/>
        <pc:sldMkLst>
          <pc:docMk/>
          <pc:sldMk cId="3553566036" sldId="8846"/>
        </pc:sldMkLst>
        <pc:spChg chg="del mod">
          <ac:chgData name="Alexey Pyatov" userId="f0e75fff-3b84-44a9-bbce-7094c94d8986" providerId="ADAL" clId="{A9FF793C-52BB-407F-8BE9-01104A124182}" dt="2021-09-10T09:15:42.858" v="771" actId="478"/>
          <ac:spMkLst>
            <pc:docMk/>
            <pc:sldMk cId="3553566036" sldId="8846"/>
            <ac:spMk id="2" creationId="{2B9A09F7-1B92-4641-A565-D5DA39E67F41}"/>
          </ac:spMkLst>
        </pc:spChg>
        <pc:spChg chg="add del mod">
          <ac:chgData name="Alexey Pyatov" userId="f0e75fff-3b84-44a9-bbce-7094c94d8986" providerId="ADAL" clId="{A9FF793C-52BB-407F-8BE9-01104A124182}" dt="2021-09-10T09:15:44.240" v="774" actId="478"/>
          <ac:spMkLst>
            <pc:docMk/>
            <pc:sldMk cId="3553566036" sldId="8846"/>
            <ac:spMk id="6" creationId="{574E702D-D6CC-4542-82E7-713E03A4FA04}"/>
          </ac:spMkLst>
        </pc:spChg>
        <pc:spChg chg="mod">
          <ac:chgData name="Alexey Pyatov" userId="f0e75fff-3b84-44a9-bbce-7094c94d8986" providerId="ADAL" clId="{A9FF793C-52BB-407F-8BE9-01104A124182}" dt="2021-09-10T09:16:43.040" v="795" actId="1076"/>
          <ac:spMkLst>
            <pc:docMk/>
            <pc:sldMk cId="3553566036" sldId="8846"/>
            <ac:spMk id="36" creationId="{06EEAD71-F3A6-4B3C-B460-3C2BFCA69F1F}"/>
          </ac:spMkLst>
        </pc:spChg>
        <pc:picChg chg="add mod">
          <ac:chgData name="Alexey Pyatov" userId="f0e75fff-3b84-44a9-bbce-7094c94d8986" providerId="ADAL" clId="{A9FF793C-52BB-407F-8BE9-01104A124182}" dt="2021-09-10T09:16:06.596" v="782" actId="1076"/>
          <ac:picMkLst>
            <pc:docMk/>
            <pc:sldMk cId="3553566036" sldId="8846"/>
            <ac:picMk id="4" creationId="{F7E96B98-06EE-4E10-A94C-FB797402E672}"/>
          </ac:picMkLst>
        </pc:picChg>
      </pc:sldChg>
      <pc:sldChg chg="addSp delSp modSp add mod ord chgLayout">
        <pc:chgData name="Alexey Pyatov" userId="f0e75fff-3b84-44a9-bbce-7094c94d8986" providerId="ADAL" clId="{A9FF793C-52BB-407F-8BE9-01104A124182}" dt="2021-09-10T09:08:26.090" v="702" actId="6549"/>
        <pc:sldMkLst>
          <pc:docMk/>
          <pc:sldMk cId="1796203348" sldId="8847"/>
        </pc:sldMkLst>
        <pc:spChg chg="add mod ord">
          <ac:chgData name="Alexey Pyatov" userId="f0e75fff-3b84-44a9-bbce-7094c94d8986" providerId="ADAL" clId="{A9FF793C-52BB-407F-8BE9-01104A124182}" dt="2021-09-10T09:07:37.802" v="691" actId="20577"/>
          <ac:spMkLst>
            <pc:docMk/>
            <pc:sldMk cId="1796203348" sldId="8847"/>
            <ac:spMk id="12" creationId="{FAFA1373-F713-42FE-8095-EF2BC3D9BC85}"/>
          </ac:spMkLst>
        </pc:spChg>
        <pc:spChg chg="add mod">
          <ac:chgData name="Alexey Pyatov" userId="f0e75fff-3b84-44a9-bbce-7094c94d8986" providerId="ADAL" clId="{A9FF793C-52BB-407F-8BE9-01104A124182}" dt="2021-09-10T09:07:08.131" v="666" actId="164"/>
          <ac:spMkLst>
            <pc:docMk/>
            <pc:sldMk cId="1796203348" sldId="8847"/>
            <ac:spMk id="18" creationId="{30F8CC40-75AC-4196-864D-33E35A0173A6}"/>
          </ac:spMkLst>
        </pc:spChg>
        <pc:spChg chg="add mod">
          <ac:chgData name="Alexey Pyatov" userId="f0e75fff-3b84-44a9-bbce-7094c94d8986" providerId="ADAL" clId="{A9FF793C-52BB-407F-8BE9-01104A124182}" dt="2021-09-10T09:07:08.131" v="666" actId="164"/>
          <ac:spMkLst>
            <pc:docMk/>
            <pc:sldMk cId="1796203348" sldId="8847"/>
            <ac:spMk id="19" creationId="{9F19D011-9F57-4DF3-89C0-DDFF5AA717DE}"/>
          </ac:spMkLst>
        </pc:spChg>
        <pc:spChg chg="del">
          <ac:chgData name="Alexey Pyatov" userId="f0e75fff-3b84-44a9-bbce-7094c94d8986" providerId="ADAL" clId="{A9FF793C-52BB-407F-8BE9-01104A124182}" dt="2021-09-10T08:46:43.607" v="343" actId="478"/>
          <ac:spMkLst>
            <pc:docMk/>
            <pc:sldMk cId="1796203348" sldId="8847"/>
            <ac:spMk id="22" creationId="{AF05F0F1-4454-4D97-AA22-26C2EE37919E}"/>
          </ac:spMkLst>
        </pc:spChg>
        <pc:spChg chg="add mod">
          <ac:chgData name="Alexey Pyatov" userId="f0e75fff-3b84-44a9-bbce-7094c94d8986" providerId="ADAL" clId="{A9FF793C-52BB-407F-8BE9-01104A124182}" dt="2021-09-10T09:06:59.705" v="662" actId="164"/>
          <ac:spMkLst>
            <pc:docMk/>
            <pc:sldMk cId="1796203348" sldId="8847"/>
            <ac:spMk id="26" creationId="{A5AE3F27-55A2-4C54-96AC-57F3E42F6633}"/>
          </ac:spMkLst>
        </pc:spChg>
        <pc:spChg chg="mod">
          <ac:chgData name="Alexey Pyatov" userId="f0e75fff-3b84-44a9-bbce-7094c94d8986" providerId="ADAL" clId="{A9FF793C-52BB-407F-8BE9-01104A124182}" dt="2021-09-10T09:07:14.041" v="669" actId="164"/>
          <ac:spMkLst>
            <pc:docMk/>
            <pc:sldMk cId="1796203348" sldId="8847"/>
            <ac:spMk id="27" creationId="{14734810-D359-4D78-9549-6B97A244CD6E}"/>
          </ac:spMkLst>
        </pc:spChg>
        <pc:spChg chg="add mod">
          <ac:chgData name="Alexey Pyatov" userId="f0e75fff-3b84-44a9-bbce-7094c94d8986" providerId="ADAL" clId="{A9FF793C-52BB-407F-8BE9-01104A124182}" dt="2021-09-10T09:06:59.705" v="662" actId="164"/>
          <ac:spMkLst>
            <pc:docMk/>
            <pc:sldMk cId="1796203348" sldId="8847"/>
            <ac:spMk id="28" creationId="{DD70687F-4311-4F6F-B814-168A379147D1}"/>
          </ac:spMkLst>
        </pc:spChg>
        <pc:spChg chg="mod">
          <ac:chgData name="Alexey Pyatov" userId="f0e75fff-3b84-44a9-bbce-7094c94d8986" providerId="ADAL" clId="{A9FF793C-52BB-407F-8BE9-01104A124182}" dt="2021-09-10T09:05:31.331" v="614" actId="20577"/>
          <ac:spMkLst>
            <pc:docMk/>
            <pc:sldMk cId="1796203348" sldId="8847"/>
            <ac:spMk id="30" creationId="{D46D2EE1-8A58-4D58-8211-AF143BED2B5D}"/>
          </ac:spMkLst>
        </pc:spChg>
        <pc:spChg chg="del">
          <ac:chgData name="Alexey Pyatov" userId="f0e75fff-3b84-44a9-bbce-7094c94d8986" providerId="ADAL" clId="{A9FF793C-52BB-407F-8BE9-01104A124182}" dt="2021-09-10T09:05:38.637" v="615" actId="478"/>
          <ac:spMkLst>
            <pc:docMk/>
            <pc:sldMk cId="1796203348" sldId="8847"/>
            <ac:spMk id="33" creationId="{C732AD8B-983A-42FB-8BD8-A2CE18124525}"/>
          </ac:spMkLst>
        </pc:spChg>
        <pc:spChg chg="add mod">
          <ac:chgData name="Alexey Pyatov" userId="f0e75fff-3b84-44a9-bbce-7094c94d8986" providerId="ADAL" clId="{A9FF793C-52BB-407F-8BE9-01104A124182}" dt="2021-09-10T09:06:51.669" v="658" actId="164"/>
          <ac:spMkLst>
            <pc:docMk/>
            <pc:sldMk cId="1796203348" sldId="8847"/>
            <ac:spMk id="34" creationId="{B39C9866-2F3D-4A61-8B80-7BBFB3AEDFCC}"/>
          </ac:spMkLst>
        </pc:spChg>
        <pc:spChg chg="add mod">
          <ac:chgData name="Alexey Pyatov" userId="f0e75fff-3b84-44a9-bbce-7094c94d8986" providerId="ADAL" clId="{A9FF793C-52BB-407F-8BE9-01104A124182}" dt="2021-09-10T09:06:51.669" v="658" actId="164"/>
          <ac:spMkLst>
            <pc:docMk/>
            <pc:sldMk cId="1796203348" sldId="8847"/>
            <ac:spMk id="35" creationId="{76739303-B680-4DC6-B25F-0A9EAC3594CD}"/>
          </ac:spMkLst>
        </pc:spChg>
        <pc:spChg chg="mod">
          <ac:chgData name="Alexey Pyatov" userId="f0e75fff-3b84-44a9-bbce-7094c94d8986" providerId="ADAL" clId="{A9FF793C-52BB-407F-8BE9-01104A124182}" dt="2021-09-10T09:08:26.090" v="702" actId="6549"/>
          <ac:spMkLst>
            <pc:docMk/>
            <pc:sldMk cId="1796203348" sldId="8847"/>
            <ac:spMk id="36" creationId="{06EEAD71-F3A6-4B3C-B460-3C2BFCA69F1F}"/>
          </ac:spMkLst>
        </pc:spChg>
        <pc:spChg chg="add mod">
          <ac:chgData name="Alexey Pyatov" userId="f0e75fff-3b84-44a9-bbce-7094c94d8986" providerId="ADAL" clId="{A9FF793C-52BB-407F-8BE9-01104A124182}" dt="2021-09-10T09:07:20.880" v="670" actId="164"/>
          <ac:spMkLst>
            <pc:docMk/>
            <pc:sldMk cId="1796203348" sldId="8847"/>
            <ac:spMk id="41" creationId="{849A42D9-3A67-4CCE-9E34-30C8E260894F}"/>
          </ac:spMkLst>
        </pc:spChg>
        <pc:spChg chg="del">
          <ac:chgData name="Alexey Pyatov" userId="f0e75fff-3b84-44a9-bbce-7094c94d8986" providerId="ADAL" clId="{A9FF793C-52BB-407F-8BE9-01104A124182}" dt="2021-09-10T08:46:49.828" v="344" actId="478"/>
          <ac:spMkLst>
            <pc:docMk/>
            <pc:sldMk cId="1796203348" sldId="8847"/>
            <ac:spMk id="42" creationId="{6A3825EE-224D-483D-A16A-13EAC27E6865}"/>
          </ac:spMkLst>
        </pc:spChg>
        <pc:spChg chg="add mod">
          <ac:chgData name="Alexey Pyatov" userId="f0e75fff-3b84-44a9-bbce-7094c94d8986" providerId="ADAL" clId="{A9FF793C-52BB-407F-8BE9-01104A124182}" dt="2021-09-10T09:07:20.880" v="670" actId="164"/>
          <ac:spMkLst>
            <pc:docMk/>
            <pc:sldMk cId="1796203348" sldId="8847"/>
            <ac:spMk id="43" creationId="{B81AB722-857F-43F3-B857-6B9D74813BD0}"/>
          </ac:spMkLst>
        </pc:spChg>
        <pc:spChg chg="del">
          <ac:chgData name="Alexey Pyatov" userId="f0e75fff-3b84-44a9-bbce-7094c94d8986" providerId="ADAL" clId="{A9FF793C-52BB-407F-8BE9-01104A124182}" dt="2021-09-10T09:05:23.830" v="608" actId="478"/>
          <ac:spMkLst>
            <pc:docMk/>
            <pc:sldMk cId="1796203348" sldId="8847"/>
            <ac:spMk id="49" creationId="{33014888-6839-4CA6-A3DA-253683764115}"/>
          </ac:spMkLst>
        </pc:spChg>
        <pc:grpChg chg="add mod">
          <ac:chgData name="Alexey Pyatov" userId="f0e75fff-3b84-44a9-bbce-7094c94d8986" providerId="ADAL" clId="{A9FF793C-52BB-407F-8BE9-01104A124182}" dt="2021-09-10T09:06:15.790" v="648" actId="164"/>
          <ac:grpSpMkLst>
            <pc:docMk/>
            <pc:sldMk cId="1796203348" sldId="8847"/>
            <ac:grpSpMk id="3" creationId="{E38202C0-2964-4935-A7EB-220611B24909}"/>
          </ac:grpSpMkLst>
        </pc:grpChg>
        <pc:grpChg chg="add mod">
          <ac:chgData name="Alexey Pyatov" userId="f0e75fff-3b84-44a9-bbce-7094c94d8986" providerId="ADAL" clId="{A9FF793C-52BB-407F-8BE9-01104A124182}" dt="2021-09-10T09:07:31.149" v="673" actId="465"/>
          <ac:grpSpMkLst>
            <pc:docMk/>
            <pc:sldMk cId="1796203348" sldId="8847"/>
            <ac:grpSpMk id="6" creationId="{22AAD304-1019-4968-8E04-7292EA1C7C11}"/>
          </ac:grpSpMkLst>
        </pc:grpChg>
        <pc:grpChg chg="add mod">
          <ac:chgData name="Alexey Pyatov" userId="f0e75fff-3b84-44a9-bbce-7094c94d8986" providerId="ADAL" clId="{A9FF793C-52BB-407F-8BE9-01104A124182}" dt="2021-09-10T09:07:31.149" v="673" actId="465"/>
          <ac:grpSpMkLst>
            <pc:docMk/>
            <pc:sldMk cId="1796203348" sldId="8847"/>
            <ac:grpSpMk id="8" creationId="{E8D07E7E-EF3A-43F4-BD23-D7D8A9F49779}"/>
          </ac:grpSpMkLst>
        </pc:grpChg>
        <pc:grpChg chg="add mod">
          <ac:chgData name="Alexey Pyatov" userId="f0e75fff-3b84-44a9-bbce-7094c94d8986" providerId="ADAL" clId="{A9FF793C-52BB-407F-8BE9-01104A124182}" dt="2021-09-10T09:07:31.149" v="673" actId="465"/>
          <ac:grpSpMkLst>
            <pc:docMk/>
            <pc:sldMk cId="1796203348" sldId="8847"/>
            <ac:grpSpMk id="9" creationId="{53CAE6F1-E72F-4B93-B119-4690597C851F}"/>
          </ac:grpSpMkLst>
        </pc:grpChg>
        <pc:grpChg chg="add mod">
          <ac:chgData name="Alexey Pyatov" userId="f0e75fff-3b84-44a9-bbce-7094c94d8986" providerId="ADAL" clId="{A9FF793C-52BB-407F-8BE9-01104A124182}" dt="2021-09-10T09:07:27.248" v="672" actId="1076"/>
          <ac:grpSpMkLst>
            <pc:docMk/>
            <pc:sldMk cId="1796203348" sldId="8847"/>
            <ac:grpSpMk id="10" creationId="{C41EB10D-E555-474C-8664-3B2A825C68C0}"/>
          </ac:grpSpMkLst>
        </pc:grpChg>
        <pc:grpChg chg="add mod">
          <ac:chgData name="Alexey Pyatov" userId="f0e75fff-3b84-44a9-bbce-7094c94d8986" providerId="ADAL" clId="{A9FF793C-52BB-407F-8BE9-01104A124182}" dt="2021-09-10T09:07:27.248" v="672" actId="1076"/>
          <ac:grpSpMkLst>
            <pc:docMk/>
            <pc:sldMk cId="1796203348" sldId="8847"/>
            <ac:grpSpMk id="11" creationId="{28AA7E1F-CF16-4F06-9A3E-27DEE6D5AB9F}"/>
          </ac:grpSpMkLst>
        </pc:grpChg>
        <pc:grpChg chg="del">
          <ac:chgData name="Alexey Pyatov" userId="f0e75fff-3b84-44a9-bbce-7094c94d8986" providerId="ADAL" clId="{A9FF793C-52BB-407F-8BE9-01104A124182}" dt="2021-09-10T08:46:49.828" v="344" actId="478"/>
          <ac:grpSpMkLst>
            <pc:docMk/>
            <pc:sldMk cId="1796203348" sldId="8847"/>
            <ac:grpSpMk id="23" creationId="{31D29109-9591-4975-AD71-798809B96F33}"/>
          </ac:grpSpMkLst>
        </pc:grpChg>
        <pc:grpChg chg="del">
          <ac:chgData name="Alexey Pyatov" userId="f0e75fff-3b84-44a9-bbce-7094c94d8986" providerId="ADAL" clId="{A9FF793C-52BB-407F-8BE9-01104A124182}" dt="2021-09-10T09:05:38.637" v="615" actId="478"/>
          <ac:grpSpMkLst>
            <pc:docMk/>
            <pc:sldMk cId="1796203348" sldId="8847"/>
            <ac:grpSpMk id="29" creationId="{69C26F11-359B-421D-83BB-EA402EE4D5FF}"/>
          </ac:grpSpMkLst>
        </pc:grpChg>
        <pc:picChg chg="del">
          <ac:chgData name="Alexey Pyatov" userId="f0e75fff-3b84-44a9-bbce-7094c94d8986" providerId="ADAL" clId="{A9FF793C-52BB-407F-8BE9-01104A124182}" dt="2021-09-10T08:46:41.451" v="342" actId="478"/>
          <ac:picMkLst>
            <pc:docMk/>
            <pc:sldMk cId="1796203348" sldId="8847"/>
            <ac:picMk id="48" creationId="{ED86EDF2-610D-4CE7-B24E-588B88F3BB68}"/>
          </ac:picMkLst>
        </pc:picChg>
        <pc:cxnChg chg="add mod">
          <ac:chgData name="Alexey Pyatov" userId="f0e75fff-3b84-44a9-bbce-7094c94d8986" providerId="ADAL" clId="{A9FF793C-52BB-407F-8BE9-01104A124182}" dt="2021-09-10T09:07:08.131" v="666" actId="164"/>
          <ac:cxnSpMkLst>
            <pc:docMk/>
            <pc:sldMk cId="1796203348" sldId="8847"/>
            <ac:cxnSpMk id="20" creationId="{725A50A1-00C8-490E-A8D5-708689B6A14C}"/>
          </ac:cxnSpMkLst>
        </pc:cxnChg>
        <pc:cxnChg chg="add mod">
          <ac:chgData name="Alexey Pyatov" userId="f0e75fff-3b84-44a9-bbce-7094c94d8986" providerId="ADAL" clId="{A9FF793C-52BB-407F-8BE9-01104A124182}" dt="2021-09-10T09:06:59.705" v="662" actId="164"/>
          <ac:cxnSpMkLst>
            <pc:docMk/>
            <pc:sldMk cId="1796203348" sldId="8847"/>
            <ac:cxnSpMk id="32" creationId="{141D906D-79A3-45E0-9B64-620EFCF14423}"/>
          </ac:cxnSpMkLst>
        </pc:cxnChg>
        <pc:cxnChg chg="add mod">
          <ac:chgData name="Alexey Pyatov" userId="f0e75fff-3b84-44a9-bbce-7094c94d8986" providerId="ADAL" clId="{A9FF793C-52BB-407F-8BE9-01104A124182}" dt="2021-09-10T09:06:51.669" v="658" actId="164"/>
          <ac:cxnSpMkLst>
            <pc:docMk/>
            <pc:sldMk cId="1796203348" sldId="8847"/>
            <ac:cxnSpMk id="37" creationId="{0E267BAF-8F19-4BE5-8D67-8F4BAF5E4542}"/>
          </ac:cxnSpMkLst>
        </pc:cxnChg>
        <pc:cxnChg chg="del">
          <ac:chgData name="Alexey Pyatov" userId="f0e75fff-3b84-44a9-bbce-7094c94d8986" providerId="ADAL" clId="{A9FF793C-52BB-407F-8BE9-01104A124182}" dt="2021-09-10T08:46:49.828" v="344" actId="478"/>
          <ac:cxnSpMkLst>
            <pc:docMk/>
            <pc:sldMk cId="1796203348" sldId="8847"/>
            <ac:cxnSpMk id="38" creationId="{4BD90F39-1947-4328-B576-175A25CAFB78}"/>
          </ac:cxnSpMkLst>
        </pc:cxnChg>
        <pc:cxnChg chg="mod">
          <ac:chgData name="Alexey Pyatov" userId="f0e75fff-3b84-44a9-bbce-7094c94d8986" providerId="ADAL" clId="{A9FF793C-52BB-407F-8BE9-01104A124182}" dt="2021-09-10T09:07:14.041" v="669" actId="164"/>
          <ac:cxnSpMkLst>
            <pc:docMk/>
            <pc:sldMk cId="1796203348" sldId="8847"/>
            <ac:cxnSpMk id="39" creationId="{60DAC564-6418-4139-A3E1-2875D47F34A4}"/>
          </ac:cxnSpMkLst>
        </pc:cxnChg>
        <pc:cxnChg chg="del">
          <ac:chgData name="Alexey Pyatov" userId="f0e75fff-3b84-44a9-bbce-7094c94d8986" providerId="ADAL" clId="{A9FF793C-52BB-407F-8BE9-01104A124182}" dt="2021-09-10T09:05:38.637" v="615" actId="478"/>
          <ac:cxnSpMkLst>
            <pc:docMk/>
            <pc:sldMk cId="1796203348" sldId="8847"/>
            <ac:cxnSpMk id="40" creationId="{B93D0A44-2810-48C7-9ED1-A5C6551ED7A2}"/>
          </ac:cxnSpMkLst>
        </pc:cxnChg>
        <pc:cxnChg chg="add mod">
          <ac:chgData name="Alexey Pyatov" userId="f0e75fff-3b84-44a9-bbce-7094c94d8986" providerId="ADAL" clId="{A9FF793C-52BB-407F-8BE9-01104A124182}" dt="2021-09-10T09:07:20.880" v="670" actId="164"/>
          <ac:cxnSpMkLst>
            <pc:docMk/>
            <pc:sldMk cId="1796203348" sldId="8847"/>
            <ac:cxnSpMk id="44" creationId="{C5866C4A-3027-4D58-8527-35124659A69A}"/>
          </ac:cxnSpMkLst>
        </pc:cxnChg>
      </pc:sldChg>
    </pc:docChg>
  </pc:docChgLst>
  <pc:docChgLst>
    <pc:chgData name="Alexey Pyatov" userId="f0e75fff-3b84-44a9-bbce-7094c94d8986" providerId="ADAL" clId="{62F92C48-E7C4-4D50-B7EF-77F782762055}"/>
    <pc:docChg chg="undo redo custSel addSld delSld modSld sldOrd modSection">
      <pc:chgData name="Alexey Pyatov" userId="f0e75fff-3b84-44a9-bbce-7094c94d8986" providerId="ADAL" clId="{62F92C48-E7C4-4D50-B7EF-77F782762055}" dt="2021-06-30T12:00:48.929" v="8556" actId="14100"/>
      <pc:docMkLst>
        <pc:docMk/>
      </pc:docMkLst>
      <pc:sldChg chg="addSp modSp mod">
        <pc:chgData name="Alexey Pyatov" userId="f0e75fff-3b84-44a9-bbce-7094c94d8986" providerId="ADAL" clId="{62F92C48-E7C4-4D50-B7EF-77F782762055}" dt="2021-06-16T20:06:44.305" v="6344" actId="14100"/>
        <pc:sldMkLst>
          <pc:docMk/>
          <pc:sldMk cId="2447002939" sldId="256"/>
        </pc:sldMkLst>
        <pc:spChg chg="add mod">
          <ac:chgData name="Alexey Pyatov" userId="f0e75fff-3b84-44a9-bbce-7094c94d8986" providerId="ADAL" clId="{62F92C48-E7C4-4D50-B7EF-77F782762055}" dt="2021-06-16T20:06:44.305" v="6344" actId="14100"/>
          <ac:spMkLst>
            <pc:docMk/>
            <pc:sldMk cId="2447002939" sldId="256"/>
            <ac:spMk id="4" creationId="{B4ADA30E-EF8C-4769-9901-7F355CA1F52D}"/>
          </ac:spMkLst>
        </pc:spChg>
      </pc:sldChg>
      <pc:sldChg chg="addSp modSp mod">
        <pc:chgData name="Alexey Pyatov" userId="f0e75fff-3b84-44a9-bbce-7094c94d8986" providerId="ADAL" clId="{62F92C48-E7C4-4D50-B7EF-77F782762055}" dt="2021-06-16T18:12:51.513" v="3124" actId="207"/>
        <pc:sldMkLst>
          <pc:docMk/>
          <pc:sldMk cId="2425589114" sldId="257"/>
        </pc:sldMkLst>
        <pc:spChg chg="add mod">
          <ac:chgData name="Alexey Pyatov" userId="f0e75fff-3b84-44a9-bbce-7094c94d8986" providerId="ADAL" clId="{62F92C48-E7C4-4D50-B7EF-77F782762055}" dt="2021-06-16T18:11:55.702" v="3098" actId="207"/>
          <ac:spMkLst>
            <pc:docMk/>
            <pc:sldMk cId="2425589114" sldId="257"/>
            <ac:spMk id="3" creationId="{D738BD2C-5956-41EB-B811-AB2F23BE2F00}"/>
          </ac:spMkLst>
        </pc:spChg>
        <pc:spChg chg="add mod">
          <ac:chgData name="Alexey Pyatov" userId="f0e75fff-3b84-44a9-bbce-7094c94d8986" providerId="ADAL" clId="{62F92C48-E7C4-4D50-B7EF-77F782762055}" dt="2021-06-16T18:12:51.513" v="3124" actId="207"/>
          <ac:spMkLst>
            <pc:docMk/>
            <pc:sldMk cId="2425589114" sldId="257"/>
            <ac:spMk id="4" creationId="{14CD6552-02D6-44CB-940F-F23C58B2B370}"/>
          </ac:spMkLst>
        </pc:spChg>
      </pc:sldChg>
      <pc:sldChg chg="del">
        <pc:chgData name="Alexey Pyatov" userId="f0e75fff-3b84-44a9-bbce-7094c94d8986" providerId="ADAL" clId="{62F92C48-E7C4-4D50-B7EF-77F782762055}" dt="2021-06-16T21:04:39.023" v="8166" actId="47"/>
        <pc:sldMkLst>
          <pc:docMk/>
          <pc:sldMk cId="2574678091" sldId="260"/>
        </pc:sldMkLst>
      </pc:sldChg>
      <pc:sldChg chg="delSp modSp del mod ord">
        <pc:chgData name="Alexey Pyatov" userId="f0e75fff-3b84-44a9-bbce-7094c94d8986" providerId="ADAL" clId="{62F92C48-E7C4-4D50-B7EF-77F782762055}" dt="2021-06-16T18:29:56.346" v="3700" actId="47"/>
        <pc:sldMkLst>
          <pc:docMk/>
          <pc:sldMk cId="2703272124" sldId="261"/>
        </pc:sldMkLst>
        <pc:spChg chg="del mod">
          <ac:chgData name="Alexey Pyatov" userId="f0e75fff-3b84-44a9-bbce-7094c94d8986" providerId="ADAL" clId="{62F92C48-E7C4-4D50-B7EF-77F782762055}" dt="2021-06-16T18:27:07.577" v="3563"/>
          <ac:spMkLst>
            <pc:docMk/>
            <pc:sldMk cId="2703272124" sldId="261"/>
            <ac:spMk id="9" creationId="{4682B235-C177-4452-B72F-8791E8D142BA}"/>
          </ac:spMkLst>
        </pc:spChg>
        <pc:spChg chg="del mod">
          <ac:chgData name="Alexey Pyatov" userId="f0e75fff-3b84-44a9-bbce-7094c94d8986" providerId="ADAL" clId="{62F92C48-E7C4-4D50-B7EF-77F782762055}" dt="2021-06-16T18:29:50.293" v="3697"/>
          <ac:spMkLst>
            <pc:docMk/>
            <pc:sldMk cId="2703272124" sldId="261"/>
            <ac:spMk id="10" creationId="{A3CE8309-2F23-4BA5-B864-B9755BB56E1B}"/>
          </ac:spMkLst>
        </pc:spChg>
      </pc:sldChg>
      <pc:sldChg chg="delSp modSp add mod modNotesTx">
        <pc:chgData name="Alexey Pyatov" userId="f0e75fff-3b84-44a9-bbce-7094c94d8986" providerId="ADAL" clId="{62F92C48-E7C4-4D50-B7EF-77F782762055}" dt="2021-06-16T20:13:05.099" v="7072" actId="20577"/>
        <pc:sldMkLst>
          <pc:docMk/>
          <pc:sldMk cId="4003628250" sldId="263"/>
        </pc:sldMkLst>
        <pc:spChg chg="mod">
          <ac:chgData name="Alexey Pyatov" userId="f0e75fff-3b84-44a9-bbce-7094c94d8986" providerId="ADAL" clId="{62F92C48-E7C4-4D50-B7EF-77F782762055}" dt="2021-06-16T18:37:03.648" v="4340" actId="20577"/>
          <ac:spMkLst>
            <pc:docMk/>
            <pc:sldMk cId="4003628250" sldId="263"/>
            <ac:spMk id="4" creationId="{475D6A32-2366-4054-9C77-C8C5E4908304}"/>
          </ac:spMkLst>
        </pc:spChg>
        <pc:spChg chg="mod">
          <ac:chgData name="Alexey Pyatov" userId="f0e75fff-3b84-44a9-bbce-7094c94d8986" providerId="ADAL" clId="{62F92C48-E7C4-4D50-B7EF-77F782762055}" dt="2021-06-16T18:37:42.121" v="4353" actId="20577"/>
          <ac:spMkLst>
            <pc:docMk/>
            <pc:sldMk cId="4003628250" sldId="263"/>
            <ac:spMk id="49" creationId="{B1CD7720-4172-46FC-B0B7-16A97A5DB436}"/>
          </ac:spMkLst>
        </pc:spChg>
        <pc:spChg chg="del">
          <ac:chgData name="Alexey Pyatov" userId="f0e75fff-3b84-44a9-bbce-7094c94d8986" providerId="ADAL" clId="{62F92C48-E7C4-4D50-B7EF-77F782762055}" dt="2021-06-16T18:37:31.537" v="4347" actId="478"/>
          <ac:spMkLst>
            <pc:docMk/>
            <pc:sldMk cId="4003628250" sldId="263"/>
            <ac:spMk id="54" creationId="{FBAEC458-69E7-41DC-A277-EE9FF433A01A}"/>
          </ac:spMkLst>
        </pc:spChg>
        <pc:spChg chg="mod">
          <ac:chgData name="Alexey Pyatov" userId="f0e75fff-3b84-44a9-bbce-7094c94d8986" providerId="ADAL" clId="{62F92C48-E7C4-4D50-B7EF-77F782762055}" dt="2021-06-16T20:05:01.283" v="6318" actId="20577"/>
          <ac:spMkLst>
            <pc:docMk/>
            <pc:sldMk cId="4003628250" sldId="263"/>
            <ac:spMk id="56" creationId="{4BA95E0A-5673-4889-9C5E-8A534941A353}"/>
          </ac:spMkLst>
        </pc:spChg>
        <pc:cxnChg chg="mod">
          <ac:chgData name="Alexey Pyatov" userId="f0e75fff-3b84-44a9-bbce-7094c94d8986" providerId="ADAL" clId="{62F92C48-E7C4-4D50-B7EF-77F782762055}" dt="2021-06-16T18:36:45.806" v="4304" actId="14100"/>
          <ac:cxnSpMkLst>
            <pc:docMk/>
            <pc:sldMk cId="4003628250" sldId="263"/>
            <ac:cxnSpMk id="61" creationId="{4D08AFEE-A0EE-40E5-A61C-47FBF2964330}"/>
          </ac:cxnSpMkLst>
        </pc:cxnChg>
        <pc:cxnChg chg="mod">
          <ac:chgData name="Alexey Pyatov" userId="f0e75fff-3b84-44a9-bbce-7094c94d8986" providerId="ADAL" clId="{62F92C48-E7C4-4D50-B7EF-77F782762055}" dt="2021-06-16T18:37:27.542" v="4346" actId="14100"/>
          <ac:cxnSpMkLst>
            <pc:docMk/>
            <pc:sldMk cId="4003628250" sldId="263"/>
            <ac:cxnSpMk id="111" creationId="{21BCADF6-B4F1-43E1-A631-AF08E8A66A26}"/>
          </ac:cxnSpMkLst>
        </pc:cxnChg>
        <pc:cxnChg chg="mod">
          <ac:chgData name="Alexey Pyatov" userId="f0e75fff-3b84-44a9-bbce-7094c94d8986" providerId="ADAL" clId="{62F92C48-E7C4-4D50-B7EF-77F782762055}" dt="2021-06-16T18:37:20.679" v="4345" actId="14100"/>
          <ac:cxnSpMkLst>
            <pc:docMk/>
            <pc:sldMk cId="4003628250" sldId="263"/>
            <ac:cxnSpMk id="115" creationId="{904E0BB0-D7DC-4685-B4F5-C697BC6ED220}"/>
          </ac:cxnSpMkLst>
        </pc:cxnChg>
      </pc:sldChg>
      <pc:sldChg chg="addSp delSp modSp del mod ord">
        <pc:chgData name="Alexey Pyatov" userId="f0e75fff-3b84-44a9-bbce-7094c94d8986" providerId="ADAL" clId="{62F92C48-E7C4-4D50-B7EF-77F782762055}" dt="2021-06-16T14:34:29.744" v="2762" actId="2696"/>
        <pc:sldMkLst>
          <pc:docMk/>
          <pc:sldMk cId="4039975668" sldId="263"/>
        </pc:sldMkLst>
        <pc:spChg chg="mod">
          <ac:chgData name="Alexey Pyatov" userId="f0e75fff-3b84-44a9-bbce-7094c94d8986" providerId="ADAL" clId="{62F92C48-E7C4-4D50-B7EF-77F782762055}" dt="2021-06-16T14:10:24.267" v="1938" actId="20577"/>
          <ac:spMkLst>
            <pc:docMk/>
            <pc:sldMk cId="4039975668" sldId="263"/>
            <ac:spMk id="4" creationId="{475D6A32-2366-4054-9C77-C8C5E4908304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5" creationId="{A3066C57-DF87-48FB-BD66-58614B3CB0A0}"/>
          </ac:spMkLst>
        </pc:spChg>
        <pc:spChg chg="mod">
          <ac:chgData name="Alexey Pyatov" userId="f0e75fff-3b84-44a9-bbce-7094c94d8986" providerId="ADAL" clId="{62F92C48-E7C4-4D50-B7EF-77F782762055}" dt="2021-06-16T13:47:12.634" v="1362" actId="14861"/>
          <ac:spMkLst>
            <pc:docMk/>
            <pc:sldMk cId="4039975668" sldId="263"/>
            <ac:spMk id="7" creationId="{B82CBBFA-3E5E-48B7-BAF8-FC3D7896D7BE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8" creationId="{DC4A2732-518B-41A0-AA0A-53CCB4628355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9" creationId="{078CDF71-26D5-4A0A-A3CB-9DDDB6C7705A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10" creationId="{0E424950-E4EB-4496-BA93-6FA7B87A74BC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11" creationId="{8FA82721-A1FE-4916-BF4E-6460C7BCC2DF}"/>
          </ac:spMkLst>
        </pc:spChg>
        <pc:spChg chg="add del mod">
          <ac:chgData name="Alexey Pyatov" userId="f0e75fff-3b84-44a9-bbce-7094c94d8986" providerId="ADAL" clId="{62F92C48-E7C4-4D50-B7EF-77F782762055}" dt="2021-06-16T14:28:01.338" v="2739" actId="478"/>
          <ac:spMkLst>
            <pc:docMk/>
            <pc:sldMk cId="4039975668" sldId="263"/>
            <ac:spMk id="12" creationId="{9B2FA030-3D4B-46D1-A3DB-883BCB3AA637}"/>
          </ac:spMkLst>
        </pc:spChg>
        <pc:spChg chg="add mod">
          <ac:chgData name="Alexey Pyatov" userId="f0e75fff-3b84-44a9-bbce-7094c94d8986" providerId="ADAL" clId="{62F92C48-E7C4-4D50-B7EF-77F782762055}" dt="2021-06-16T13:43:30.898" v="1213" actId="164"/>
          <ac:spMkLst>
            <pc:docMk/>
            <pc:sldMk cId="4039975668" sldId="263"/>
            <ac:spMk id="13" creationId="{3E3CEEDF-0CB1-4D38-8DE0-F5BFD175A2B2}"/>
          </ac:spMkLst>
        </pc:spChg>
        <pc:spChg chg="add mod">
          <ac:chgData name="Alexey Pyatov" userId="f0e75fff-3b84-44a9-bbce-7094c94d8986" providerId="ADAL" clId="{62F92C48-E7C4-4D50-B7EF-77F782762055}" dt="2021-06-16T13:43:30.898" v="1213" actId="164"/>
          <ac:spMkLst>
            <pc:docMk/>
            <pc:sldMk cId="4039975668" sldId="263"/>
            <ac:spMk id="14" creationId="{FAB20FC8-553C-4CFC-A77D-4A5645C714B5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16" creationId="{D77F0CF8-3BFB-4DED-8091-5F5D2F592764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17" creationId="{ED8EDE6F-D843-422C-9061-2B136C29CEE5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18" creationId="{CD71ECB8-5AB1-46A2-AC2E-F64D5D00DE04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19" creationId="{413FF81A-CD31-41E5-9CBB-C3AC9F7F2F77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0" creationId="{DE5A3354-E40E-4D74-BE88-09F151CB0883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2" creationId="{A9D60B7B-D972-4D1E-A1BE-6820D6D807F9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3" creationId="{F04A33B0-C2F0-49AB-93BC-8119BFEA53B8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4" creationId="{E6618CBB-D910-4E67-965D-2B5A3C1FD3DF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5" creationId="{BFCE589F-2809-48D3-B560-BE11B3D795FB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6" creationId="{74FC54FC-E64E-4624-8691-020CBBA435E4}"/>
          </ac:spMkLst>
        </pc:spChg>
        <pc:spChg chg="add mod">
          <ac:chgData name="Alexey Pyatov" userId="f0e75fff-3b84-44a9-bbce-7094c94d8986" providerId="ADAL" clId="{62F92C48-E7C4-4D50-B7EF-77F782762055}" dt="2021-06-16T13:43:30.898" v="1213" actId="164"/>
          <ac:spMkLst>
            <pc:docMk/>
            <pc:sldMk cId="4039975668" sldId="263"/>
            <ac:spMk id="27" creationId="{39746861-D114-4BD1-8ED2-4B7270305B9E}"/>
          </ac:spMkLst>
        </pc:spChg>
        <pc:spChg chg="add mod">
          <ac:chgData name="Alexey Pyatov" userId="f0e75fff-3b84-44a9-bbce-7094c94d8986" providerId="ADAL" clId="{62F92C48-E7C4-4D50-B7EF-77F782762055}" dt="2021-06-16T13:47:24.535" v="1366" actId="14861"/>
          <ac:spMkLst>
            <pc:docMk/>
            <pc:sldMk cId="4039975668" sldId="263"/>
            <ac:spMk id="28" creationId="{0EA9B3C1-DF5B-4732-872C-A16C0405D31C}"/>
          </ac:spMkLst>
        </pc:spChg>
        <pc:spChg chg="add del mod">
          <ac:chgData name="Alexey Pyatov" userId="f0e75fff-3b84-44a9-bbce-7094c94d8986" providerId="ADAL" clId="{62F92C48-E7C4-4D50-B7EF-77F782762055}" dt="2021-06-16T13:42:38.790" v="1194" actId="478"/>
          <ac:spMkLst>
            <pc:docMk/>
            <pc:sldMk cId="4039975668" sldId="263"/>
            <ac:spMk id="29" creationId="{D39B377C-35CE-494A-B832-5DFFEA1A6CC6}"/>
          </ac:spMkLst>
        </pc:spChg>
        <pc:spChg chg="add del mod">
          <ac:chgData name="Alexey Pyatov" userId="f0e75fff-3b84-44a9-bbce-7094c94d8986" providerId="ADAL" clId="{62F92C48-E7C4-4D50-B7EF-77F782762055}" dt="2021-06-16T13:42:38.790" v="1194" actId="478"/>
          <ac:spMkLst>
            <pc:docMk/>
            <pc:sldMk cId="4039975668" sldId="263"/>
            <ac:spMk id="30" creationId="{16AFB69C-D8CA-45D0-9943-29CC66ED91C7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2" creationId="{B0AFBE54-CA95-47A5-814A-1C89FA19B3F2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3" creationId="{F7531846-4D6B-4A49-B0D6-CA422353F1DB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4" creationId="{8DD326E1-2359-4CB0-ADF1-AFB5A1E1F2CC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5" creationId="{022D991D-AE6C-4478-B504-76F3DA79002B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6" creationId="{8B0F6DBE-B564-4EA7-AAE0-4E99A245B162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8" creationId="{601A2B75-D031-4CAF-9E26-8BF68A9DBEC4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9" creationId="{8BA53348-2A55-47E7-AD7D-1630CE49BD01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40" creationId="{491E000F-B077-44F7-86B6-4DB257CF7476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41" creationId="{498CEC70-A46F-4A69-A300-F66D15505D9B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42" creationId="{6231DDF9-F5DD-42F4-A17A-5BC1288A60FD}"/>
          </ac:spMkLst>
        </pc:spChg>
        <pc:spChg chg="add mod">
          <ac:chgData name="Alexey Pyatov" userId="f0e75fff-3b84-44a9-bbce-7094c94d8986" providerId="ADAL" clId="{62F92C48-E7C4-4D50-B7EF-77F782762055}" dt="2021-06-16T13:45:48.732" v="1282" actId="571"/>
          <ac:spMkLst>
            <pc:docMk/>
            <pc:sldMk cId="4039975668" sldId="263"/>
            <ac:spMk id="43" creationId="{BC568A54-5303-4B2C-855C-BB02D94BAB33}"/>
          </ac:spMkLst>
        </pc:spChg>
        <pc:spChg chg="add mod">
          <ac:chgData name="Alexey Pyatov" userId="f0e75fff-3b84-44a9-bbce-7094c94d8986" providerId="ADAL" clId="{62F92C48-E7C4-4D50-B7EF-77F782762055}" dt="2021-06-16T13:45:48.732" v="1282" actId="571"/>
          <ac:spMkLst>
            <pc:docMk/>
            <pc:sldMk cId="4039975668" sldId="263"/>
            <ac:spMk id="44" creationId="{692E03EC-C0E0-4FDD-A46B-6508FB3D77DA}"/>
          </ac:spMkLst>
        </pc:spChg>
        <pc:spChg chg="add del mod">
          <ac:chgData name="Alexey Pyatov" userId="f0e75fff-3b84-44a9-bbce-7094c94d8986" providerId="ADAL" clId="{62F92C48-E7C4-4D50-B7EF-77F782762055}" dt="2021-06-16T13:42:59.857" v="1202" actId="478"/>
          <ac:spMkLst>
            <pc:docMk/>
            <pc:sldMk cId="4039975668" sldId="263"/>
            <ac:spMk id="45" creationId="{5B136662-3F07-408E-91E0-D2870DF33FED}"/>
          </ac:spMkLst>
        </pc:spChg>
        <pc:spChg chg="add mod">
          <ac:chgData name="Alexey Pyatov" userId="f0e75fff-3b84-44a9-bbce-7094c94d8986" providerId="ADAL" clId="{62F92C48-E7C4-4D50-B7EF-77F782762055}" dt="2021-06-16T13:45:48.732" v="1282" actId="571"/>
          <ac:spMkLst>
            <pc:docMk/>
            <pc:sldMk cId="4039975668" sldId="263"/>
            <ac:spMk id="46" creationId="{4EDE1364-94D6-4CF3-8C4F-59732E0F07B1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47" creationId="{3CD90BA2-246B-49A1-B743-F87776EF3B60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48" creationId="{1D02B5C2-6F1D-474C-A7D3-BCFB46C52042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49" creationId="{B1CD7720-4172-46FC-B0B7-16A97A5DB436}"/>
          </ac:spMkLst>
        </pc:spChg>
        <pc:spChg chg="add del mod">
          <ac:chgData name="Alexey Pyatov" userId="f0e75fff-3b84-44a9-bbce-7094c94d8986" providerId="ADAL" clId="{62F92C48-E7C4-4D50-B7EF-77F782762055}" dt="2021-06-16T13:45:37.391" v="1279" actId="478"/>
          <ac:spMkLst>
            <pc:docMk/>
            <pc:sldMk cId="4039975668" sldId="263"/>
            <ac:spMk id="50" creationId="{6D85BBF0-3D9A-4440-A7F8-C5A6F18D4C11}"/>
          </ac:spMkLst>
        </pc:spChg>
        <pc:spChg chg="add del mod">
          <ac:chgData name="Alexey Pyatov" userId="f0e75fff-3b84-44a9-bbce-7094c94d8986" providerId="ADAL" clId="{62F92C48-E7C4-4D50-B7EF-77F782762055}" dt="2021-06-16T13:44:26.364" v="1220" actId="478"/>
          <ac:spMkLst>
            <pc:docMk/>
            <pc:sldMk cId="4039975668" sldId="263"/>
            <ac:spMk id="51" creationId="{D88718D3-988C-4164-87A1-20C88A125D01}"/>
          </ac:spMkLst>
        </pc:spChg>
        <pc:spChg chg="add del mod">
          <ac:chgData name="Alexey Pyatov" userId="f0e75fff-3b84-44a9-bbce-7094c94d8986" providerId="ADAL" clId="{62F92C48-E7C4-4D50-B7EF-77F782762055}" dt="2021-06-16T13:44:26.364" v="1220" actId="478"/>
          <ac:spMkLst>
            <pc:docMk/>
            <pc:sldMk cId="4039975668" sldId="263"/>
            <ac:spMk id="52" creationId="{930D1CB5-F9A3-47AB-A071-468FAC80915E}"/>
          </ac:spMkLst>
        </pc:spChg>
        <pc:spChg chg="add mod">
          <ac:chgData name="Alexey Pyatov" userId="f0e75fff-3b84-44a9-bbce-7094c94d8986" providerId="ADAL" clId="{62F92C48-E7C4-4D50-B7EF-77F782762055}" dt="2021-06-16T13:45:48.732" v="1282" actId="571"/>
          <ac:spMkLst>
            <pc:docMk/>
            <pc:sldMk cId="4039975668" sldId="263"/>
            <ac:spMk id="53" creationId="{EE538DDB-2973-4C2D-BAF6-4EC351B682ED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54" creationId="{FBAEC458-69E7-41DC-A277-EE9FF433A01A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55" creationId="{704B25AD-F8D3-4D86-A305-CBCB0E08D8D5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56" creationId="{4BA95E0A-5673-4889-9C5E-8A534941A353}"/>
          </ac:spMkLst>
        </pc:spChg>
        <pc:grpChg chg="add mod">
          <ac:chgData name="Alexey Pyatov" userId="f0e75fff-3b84-44a9-bbce-7094c94d8986" providerId="ADAL" clId="{62F92C48-E7C4-4D50-B7EF-77F782762055}" dt="2021-06-16T14:28:10.796" v="2740" actId="1076"/>
          <ac:grpSpMkLst>
            <pc:docMk/>
            <pc:sldMk cId="4039975668" sldId="263"/>
            <ac:grpSpMk id="2" creationId="{2AA8E384-28B6-4B51-ACEE-E4264A123B55}"/>
          </ac:grpSpMkLst>
        </pc:grpChg>
        <pc:grpChg chg="add mod">
          <ac:chgData name="Alexey Pyatov" userId="f0e75fff-3b84-44a9-bbce-7094c94d8986" providerId="ADAL" clId="{62F92C48-E7C4-4D50-B7EF-77F782762055}" dt="2021-06-16T14:28:10.796" v="2740" actId="1076"/>
          <ac:grpSpMkLst>
            <pc:docMk/>
            <pc:sldMk cId="4039975668" sldId="263"/>
            <ac:grpSpMk id="3" creationId="{BB8F0C0F-82CA-46BC-B047-BBA648C5AB82}"/>
          </ac:grpSpMkLst>
        </pc:grpChg>
        <pc:grpChg chg="add mod">
          <ac:chgData name="Alexey Pyatov" userId="f0e75fff-3b84-44a9-bbce-7094c94d8986" providerId="ADAL" clId="{62F92C48-E7C4-4D50-B7EF-77F782762055}" dt="2021-06-16T13:43:30.898" v="1213" actId="164"/>
          <ac:grpSpMkLst>
            <pc:docMk/>
            <pc:sldMk cId="4039975668" sldId="263"/>
            <ac:grpSpMk id="15" creationId="{296F00DD-D0ED-40EE-B607-E46590FBDD80}"/>
          </ac:grpSpMkLst>
        </pc:grpChg>
        <pc:grpChg chg="add mod">
          <ac:chgData name="Alexey Pyatov" userId="f0e75fff-3b84-44a9-bbce-7094c94d8986" providerId="ADAL" clId="{62F92C48-E7C4-4D50-B7EF-77F782762055}" dt="2021-06-16T13:43:30.898" v="1213" actId="164"/>
          <ac:grpSpMkLst>
            <pc:docMk/>
            <pc:sldMk cId="4039975668" sldId="263"/>
            <ac:grpSpMk id="21" creationId="{8F3A683E-3EF2-4105-B239-35CAF3172B05}"/>
          </ac:grpSpMkLst>
        </pc:grpChg>
        <pc:grpChg chg="add del mod">
          <ac:chgData name="Alexey Pyatov" userId="f0e75fff-3b84-44a9-bbce-7094c94d8986" providerId="ADAL" clId="{62F92C48-E7C4-4D50-B7EF-77F782762055}" dt="2021-06-16T13:42:38.790" v="1194" actId="478"/>
          <ac:grpSpMkLst>
            <pc:docMk/>
            <pc:sldMk cId="4039975668" sldId="263"/>
            <ac:grpSpMk id="31" creationId="{B1512BF8-5745-4D74-B725-D74DF84325C6}"/>
          </ac:grpSpMkLst>
        </pc:grpChg>
        <pc:grpChg chg="add del mod">
          <ac:chgData name="Alexey Pyatov" userId="f0e75fff-3b84-44a9-bbce-7094c94d8986" providerId="ADAL" clId="{62F92C48-E7C4-4D50-B7EF-77F782762055}" dt="2021-06-16T13:42:38.790" v="1194" actId="478"/>
          <ac:grpSpMkLst>
            <pc:docMk/>
            <pc:sldMk cId="4039975668" sldId="263"/>
            <ac:grpSpMk id="37" creationId="{FEDDEF63-5B51-435A-90BC-461BB1E207EF}"/>
          </ac:grpSpMkLst>
        </pc:grpChg>
        <pc:cxnChg chg="del mod">
          <ac:chgData name="Alexey Pyatov" userId="f0e75fff-3b84-44a9-bbce-7094c94d8986" providerId="ADAL" clId="{62F92C48-E7C4-4D50-B7EF-77F782762055}" dt="2021-06-16T13:41:07.851" v="1164" actId="478"/>
          <ac:cxnSpMkLst>
            <pc:docMk/>
            <pc:sldMk cId="4039975668" sldId="263"/>
            <ac:cxnSpMk id="6" creationId="{E0BA6D90-BB07-4FA4-BD77-156368BEFE4C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57" creationId="{7278E6A9-FA58-4B94-BA9D-DACAB6858CB8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58" creationId="{5B930FFB-8026-4139-8893-C63A1DE5EEF3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59" creationId="{35E09B4B-8FA7-47B7-A676-2CB89174DE27}"/>
          </ac:cxnSpMkLst>
        </pc:cxnChg>
        <pc:cxnChg chg="add del mod">
          <ac:chgData name="Alexey Pyatov" userId="f0e75fff-3b84-44a9-bbce-7094c94d8986" providerId="ADAL" clId="{62F92C48-E7C4-4D50-B7EF-77F782762055}" dt="2021-06-16T14:27:57.308" v="2738" actId="478"/>
          <ac:cxnSpMkLst>
            <pc:docMk/>
            <pc:sldMk cId="4039975668" sldId="263"/>
            <ac:cxnSpMk id="60" creationId="{BD725045-A311-4A99-8C42-C1D6FED43194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61" creationId="{4D08AFEE-A0EE-40E5-A61C-47FBF2964330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62" creationId="{FF069A43-F6C9-425B-B032-688DA3CF41AA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68" creationId="{F39B2F38-7D53-47B6-B5DF-8C59694DDBD2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70" creationId="{E0EEAD95-5AFE-47C0-895B-C6678376586A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73" creationId="{76394C73-4011-4569-B8C3-A6C8E8B78D0B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74" creationId="{2A257381-824F-44BE-8C91-E75E3B8530C8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79" creationId="{42AC8783-8286-4299-86F7-0672D5081D5E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82" creationId="{08CC3A13-8E10-4F16-B954-8AC4927AC1E8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88" creationId="{2AD7213D-B6C6-4E00-BDD0-07F61C86A38B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91" creationId="{7A42C169-BD94-4B6A-85B2-C99F418F0E4D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93" creationId="{51F175FA-2242-45B1-BE4D-67BD9E1D9E26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95" creationId="{1037176D-DA46-4067-B3C8-E5C5BBB43C0B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97" creationId="{51462135-B628-4D9A-BB7B-ED90EEC8D9BE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0" creationId="{1019700C-0DA7-4F07-A26B-DF41D450A244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2" creationId="{5F4E1B5E-A6FA-40BB-8C63-1A78C74F1250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5" creationId="{3230B50B-22B6-4219-9E66-4D1753C1960C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7" creationId="{4B228BF9-7EC1-40FF-BF53-F30133005736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8" creationId="{1B702865-F29F-4621-A96F-691659DA32BE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9" creationId="{03EC9EF2-6412-4F75-BC8D-4E4CACC1FA9B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11" creationId="{21BCADF6-B4F1-43E1-A631-AF08E8A66A26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13" creationId="{6DC0EAC7-131F-4458-83D9-607EFF280FFF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15" creationId="{904E0BB0-D7DC-4685-B4F5-C697BC6ED220}"/>
          </ac:cxnSpMkLst>
        </pc:cxnChg>
      </pc:sldChg>
      <pc:sldChg chg="addSp delSp modSp mod">
        <pc:chgData name="Alexey Pyatov" userId="f0e75fff-3b84-44a9-bbce-7094c94d8986" providerId="ADAL" clId="{62F92C48-E7C4-4D50-B7EF-77F782762055}" dt="2021-06-16T21:00:23.586" v="8086" actId="20577"/>
        <pc:sldMkLst>
          <pc:docMk/>
          <pc:sldMk cId="4266363612" sldId="264"/>
        </pc:sldMkLst>
        <pc:spChg chg="add del mod">
          <ac:chgData name="Alexey Pyatov" userId="f0e75fff-3b84-44a9-bbce-7094c94d8986" providerId="ADAL" clId="{62F92C48-E7C4-4D50-B7EF-77F782762055}" dt="2021-06-16T20:22:16.928" v="7153" actId="478"/>
          <ac:spMkLst>
            <pc:docMk/>
            <pc:sldMk cId="4266363612" sldId="264"/>
            <ac:spMk id="4" creationId="{475D6A32-2366-4054-9C77-C8C5E4908304}"/>
          </ac:spMkLst>
        </pc:spChg>
        <pc:spChg chg="del">
          <ac:chgData name="Alexey Pyatov" userId="f0e75fff-3b84-44a9-bbce-7094c94d8986" providerId="ADAL" clId="{62F92C48-E7C4-4D50-B7EF-77F782762055}" dt="2021-06-16T14:34:41.532" v="2766" actId="478"/>
          <ac:spMkLst>
            <pc:docMk/>
            <pc:sldMk cId="4266363612" sldId="264"/>
            <ac:spMk id="7" creationId="{B82CBBFA-3E5E-48B7-BAF8-FC3D7896D7BE}"/>
          </ac:spMkLst>
        </pc:spChg>
        <pc:spChg chg="add del mod">
          <ac:chgData name="Alexey Pyatov" userId="f0e75fff-3b84-44a9-bbce-7094c94d8986" providerId="ADAL" clId="{62F92C48-E7C4-4D50-B7EF-77F782762055}" dt="2021-06-16T20:21:55.090" v="7143" actId="478"/>
          <ac:spMkLst>
            <pc:docMk/>
            <pc:sldMk cId="4266363612" sldId="264"/>
            <ac:spMk id="16" creationId="{CD1492C8-191C-4480-937B-824182C2EFC4}"/>
          </ac:spMkLst>
        </pc:spChg>
        <pc:spChg chg="add del mod">
          <ac:chgData name="Alexey Pyatov" userId="f0e75fff-3b84-44a9-bbce-7094c94d8986" providerId="ADAL" clId="{62F92C48-E7C4-4D50-B7EF-77F782762055}" dt="2021-06-16T20:22:18.362" v="7155" actId="478"/>
          <ac:spMkLst>
            <pc:docMk/>
            <pc:sldMk cId="4266363612" sldId="264"/>
            <ac:spMk id="18" creationId="{21A13531-3FB3-43DA-BE12-13E76FC7F2B8}"/>
          </ac:spMkLst>
        </pc:spChg>
        <pc:spChg chg="add del mod">
          <ac:chgData name="Alexey Pyatov" userId="f0e75fff-3b84-44a9-bbce-7094c94d8986" providerId="ADAL" clId="{62F92C48-E7C4-4D50-B7EF-77F782762055}" dt="2021-06-16T20:27:08.722" v="7178" actId="478"/>
          <ac:spMkLst>
            <pc:docMk/>
            <pc:sldMk cId="4266363612" sldId="264"/>
            <ac:spMk id="21" creationId="{FF5679F7-D96C-48F2-9999-5E88086EB576}"/>
          </ac:spMkLst>
        </pc:spChg>
        <pc:spChg chg="add mod">
          <ac:chgData name="Alexey Pyatov" userId="f0e75fff-3b84-44a9-bbce-7094c94d8986" providerId="ADAL" clId="{62F92C48-E7C4-4D50-B7EF-77F782762055}" dt="2021-06-16T20:37:20.332" v="7639" actId="1076"/>
          <ac:spMkLst>
            <pc:docMk/>
            <pc:sldMk cId="4266363612" sldId="264"/>
            <ac:spMk id="22" creationId="{AF05F0F1-4454-4D97-AA22-26C2EE37919E}"/>
          </ac:spMkLst>
        </pc:spChg>
        <pc:spChg chg="mod">
          <ac:chgData name="Alexey Pyatov" userId="f0e75fff-3b84-44a9-bbce-7094c94d8986" providerId="ADAL" clId="{62F92C48-E7C4-4D50-B7EF-77F782762055}" dt="2021-06-16T20:28:08.641" v="7191"/>
          <ac:spMkLst>
            <pc:docMk/>
            <pc:sldMk cId="4266363612" sldId="264"/>
            <ac:spMk id="24" creationId="{0414D583-C138-44C8-A419-7480EC1C42E3}"/>
          </ac:spMkLst>
        </pc:spChg>
        <pc:spChg chg="mod">
          <ac:chgData name="Alexey Pyatov" userId="f0e75fff-3b84-44a9-bbce-7094c94d8986" providerId="ADAL" clId="{62F92C48-E7C4-4D50-B7EF-77F782762055}" dt="2021-06-16T20:36:19.298" v="7629" actId="255"/>
          <ac:spMkLst>
            <pc:docMk/>
            <pc:sldMk cId="4266363612" sldId="264"/>
            <ac:spMk id="25" creationId="{4F8CCAAD-B0EF-423E-B952-9883F4828176}"/>
          </ac:spMkLst>
        </pc:spChg>
        <pc:spChg chg="mod topLvl">
          <ac:chgData name="Alexey Pyatov" userId="f0e75fff-3b84-44a9-bbce-7094c94d8986" providerId="ADAL" clId="{62F92C48-E7C4-4D50-B7EF-77F782762055}" dt="2021-06-16T20:36:08.995" v="7628" actId="1076"/>
          <ac:spMkLst>
            <pc:docMk/>
            <pc:sldMk cId="4266363612" sldId="264"/>
            <ac:spMk id="27" creationId="{14734810-D359-4D78-9549-6B97A244CD6E}"/>
          </ac:spMkLst>
        </pc:spChg>
        <pc:spChg chg="del mod topLvl">
          <ac:chgData name="Alexey Pyatov" userId="f0e75fff-3b84-44a9-bbce-7094c94d8986" providerId="ADAL" clId="{62F92C48-E7C4-4D50-B7EF-77F782762055}" dt="2021-06-16T20:29:16.098" v="7237" actId="478"/>
          <ac:spMkLst>
            <pc:docMk/>
            <pc:sldMk cId="4266363612" sldId="264"/>
            <ac:spMk id="28" creationId="{EEF74A17-B8CC-42D4-BC9F-D8E67B7D7430}"/>
          </ac:spMkLst>
        </pc:spChg>
        <pc:spChg chg="mod">
          <ac:chgData name="Alexey Pyatov" userId="f0e75fff-3b84-44a9-bbce-7094c94d8986" providerId="ADAL" clId="{62F92C48-E7C4-4D50-B7EF-77F782762055}" dt="2021-06-16T20:31:14.934" v="7406" actId="20577"/>
          <ac:spMkLst>
            <pc:docMk/>
            <pc:sldMk cId="4266363612" sldId="264"/>
            <ac:spMk id="30" creationId="{D46D2EE1-8A58-4D58-8211-AF143BED2B5D}"/>
          </ac:spMkLst>
        </pc:spChg>
        <pc:spChg chg="mod">
          <ac:chgData name="Alexey Pyatov" userId="f0e75fff-3b84-44a9-bbce-7094c94d8986" providerId="ADAL" clId="{62F92C48-E7C4-4D50-B7EF-77F782762055}" dt="2021-06-16T20:33:02.209" v="7515" actId="6549"/>
          <ac:spMkLst>
            <pc:docMk/>
            <pc:sldMk cId="4266363612" sldId="264"/>
            <ac:spMk id="31" creationId="{A6A88E05-F15D-4436-A86E-14C15686092B}"/>
          </ac:spMkLst>
        </pc:spChg>
        <pc:spChg chg="mod topLvl">
          <ac:chgData name="Alexey Pyatov" userId="f0e75fff-3b84-44a9-bbce-7094c94d8986" providerId="ADAL" clId="{62F92C48-E7C4-4D50-B7EF-77F782762055}" dt="2021-06-16T20:36:03.664" v="7627" actId="1076"/>
          <ac:spMkLst>
            <pc:docMk/>
            <pc:sldMk cId="4266363612" sldId="264"/>
            <ac:spMk id="33" creationId="{C732AD8B-983A-42FB-8BD8-A2CE18124525}"/>
          </ac:spMkLst>
        </pc:spChg>
        <pc:spChg chg="del mod topLvl">
          <ac:chgData name="Alexey Pyatov" userId="f0e75fff-3b84-44a9-bbce-7094c94d8986" providerId="ADAL" clId="{62F92C48-E7C4-4D50-B7EF-77F782762055}" dt="2021-06-16T20:31:53.774" v="7426" actId="478"/>
          <ac:spMkLst>
            <pc:docMk/>
            <pc:sldMk cId="4266363612" sldId="264"/>
            <ac:spMk id="34" creationId="{86BCE2FB-F2C6-4CA4-B220-09A6B76311BB}"/>
          </ac:spMkLst>
        </pc:spChg>
        <pc:spChg chg="mod topLvl">
          <ac:chgData name="Alexey Pyatov" userId="f0e75fff-3b84-44a9-bbce-7094c94d8986" providerId="ADAL" clId="{62F92C48-E7C4-4D50-B7EF-77F782762055}" dt="2021-06-16T21:00:23.586" v="8086" actId="20577"/>
          <ac:spMkLst>
            <pc:docMk/>
            <pc:sldMk cId="4266363612" sldId="264"/>
            <ac:spMk id="36" creationId="{06EEAD71-F3A6-4B3C-B460-3C2BFCA69F1F}"/>
          </ac:spMkLst>
        </pc:spChg>
        <pc:spChg chg="del mod topLvl">
          <ac:chgData name="Alexey Pyatov" userId="f0e75fff-3b84-44a9-bbce-7094c94d8986" providerId="ADAL" clId="{62F92C48-E7C4-4D50-B7EF-77F782762055}" dt="2021-06-16T20:30:34.115" v="7377" actId="478"/>
          <ac:spMkLst>
            <pc:docMk/>
            <pc:sldMk cId="4266363612" sldId="264"/>
            <ac:spMk id="37" creationId="{7F7D3DA8-43DC-4B92-BFEC-33B52DEA6A9B}"/>
          </ac:spMkLst>
        </pc:spChg>
        <pc:spChg chg="mod topLvl">
          <ac:chgData name="Alexey Pyatov" userId="f0e75fff-3b84-44a9-bbce-7094c94d8986" providerId="ADAL" clId="{62F92C48-E7C4-4D50-B7EF-77F782762055}" dt="2021-06-16T20:36:58.760" v="7636" actId="14100"/>
          <ac:spMkLst>
            <pc:docMk/>
            <pc:sldMk cId="4266363612" sldId="264"/>
            <ac:spMk id="42" creationId="{6A3825EE-224D-483D-A16A-13EAC27E6865}"/>
          </ac:spMkLst>
        </pc:spChg>
        <pc:spChg chg="del mod topLvl">
          <ac:chgData name="Alexey Pyatov" userId="f0e75fff-3b84-44a9-bbce-7094c94d8986" providerId="ADAL" clId="{62F92C48-E7C4-4D50-B7EF-77F782762055}" dt="2021-06-16T20:28:41.384" v="7225" actId="478"/>
          <ac:spMkLst>
            <pc:docMk/>
            <pc:sldMk cId="4266363612" sldId="264"/>
            <ac:spMk id="43" creationId="{04D77992-0943-47F4-BBCB-4838EA84AE44}"/>
          </ac:spMkLst>
        </pc:spChg>
        <pc:spChg chg="add mod">
          <ac:chgData name="Alexey Pyatov" userId="f0e75fff-3b84-44a9-bbce-7094c94d8986" providerId="ADAL" clId="{62F92C48-E7C4-4D50-B7EF-77F782762055}" dt="2021-06-16T20:58:58.773" v="8066" actId="1076"/>
          <ac:spMkLst>
            <pc:docMk/>
            <pc:sldMk cId="4266363612" sldId="264"/>
            <ac:spMk id="49" creationId="{33014888-6839-4CA6-A3DA-253683764115}"/>
          </ac:spMkLst>
        </pc:spChg>
        <pc:grpChg chg="add mod">
          <ac:chgData name="Alexey Pyatov" userId="f0e75fff-3b84-44a9-bbce-7094c94d8986" providerId="ADAL" clId="{62F92C48-E7C4-4D50-B7EF-77F782762055}" dt="2021-06-16T20:33:38.388" v="7524" actId="1076"/>
          <ac:grpSpMkLst>
            <pc:docMk/>
            <pc:sldMk cId="4266363612" sldId="264"/>
            <ac:grpSpMk id="23" creationId="{31D29109-9591-4975-AD71-798809B96F33}"/>
          </ac:grpSpMkLst>
        </pc:grpChg>
        <pc:grpChg chg="add del mod">
          <ac:chgData name="Alexey Pyatov" userId="f0e75fff-3b84-44a9-bbce-7094c94d8986" providerId="ADAL" clId="{62F92C48-E7C4-4D50-B7EF-77F782762055}" dt="2021-06-16T20:29:16.098" v="7237" actId="478"/>
          <ac:grpSpMkLst>
            <pc:docMk/>
            <pc:sldMk cId="4266363612" sldId="264"/>
            <ac:grpSpMk id="26" creationId="{CE97D222-0717-4F21-9CC4-70604BC7BF13}"/>
          </ac:grpSpMkLst>
        </pc:grpChg>
        <pc:grpChg chg="add mod">
          <ac:chgData name="Alexey Pyatov" userId="f0e75fff-3b84-44a9-bbce-7094c94d8986" providerId="ADAL" clId="{62F92C48-E7C4-4D50-B7EF-77F782762055}" dt="2021-06-16T20:36:03.664" v="7627" actId="1076"/>
          <ac:grpSpMkLst>
            <pc:docMk/>
            <pc:sldMk cId="4266363612" sldId="264"/>
            <ac:grpSpMk id="29" creationId="{69C26F11-359B-421D-83BB-EA402EE4D5FF}"/>
          </ac:grpSpMkLst>
        </pc:grpChg>
        <pc:grpChg chg="add del mod">
          <ac:chgData name="Alexey Pyatov" userId="f0e75fff-3b84-44a9-bbce-7094c94d8986" providerId="ADAL" clId="{62F92C48-E7C4-4D50-B7EF-77F782762055}" dt="2021-06-16T20:31:53.774" v="7426" actId="478"/>
          <ac:grpSpMkLst>
            <pc:docMk/>
            <pc:sldMk cId="4266363612" sldId="264"/>
            <ac:grpSpMk id="32" creationId="{C668D565-F120-4889-8A6E-F4B45D02FBF7}"/>
          </ac:grpSpMkLst>
        </pc:grpChg>
        <pc:grpChg chg="add del mod">
          <ac:chgData name="Alexey Pyatov" userId="f0e75fff-3b84-44a9-bbce-7094c94d8986" providerId="ADAL" clId="{62F92C48-E7C4-4D50-B7EF-77F782762055}" dt="2021-06-16T20:30:34.115" v="7377" actId="478"/>
          <ac:grpSpMkLst>
            <pc:docMk/>
            <pc:sldMk cId="4266363612" sldId="264"/>
            <ac:grpSpMk id="35" creationId="{7E82D799-F353-4B5C-AE63-383AC71D8992}"/>
          </ac:grpSpMkLst>
        </pc:grpChg>
        <pc:grpChg chg="add del mod">
          <ac:chgData name="Alexey Pyatov" userId="f0e75fff-3b84-44a9-bbce-7094c94d8986" providerId="ADAL" clId="{62F92C48-E7C4-4D50-B7EF-77F782762055}" dt="2021-06-16T20:28:41.384" v="7225" actId="478"/>
          <ac:grpSpMkLst>
            <pc:docMk/>
            <pc:sldMk cId="4266363612" sldId="264"/>
            <ac:grpSpMk id="41" creationId="{7E5C9074-FB69-44B3-9D9F-CFB532173B61}"/>
          </ac:grpSpMkLst>
        </pc:grpChg>
        <pc:picChg chg="add del mod">
          <ac:chgData name="Alexey Pyatov" userId="f0e75fff-3b84-44a9-bbce-7094c94d8986" providerId="ADAL" clId="{62F92C48-E7C4-4D50-B7EF-77F782762055}" dt="2021-06-16T20:18:00.153" v="7098" actId="478"/>
          <ac:picMkLst>
            <pc:docMk/>
            <pc:sldMk cId="4266363612" sldId="264"/>
            <ac:picMk id="2" creationId="{42F0F23E-E50A-43AF-B318-9D8E4628DB8B}"/>
          </ac:picMkLst>
        </pc:picChg>
        <pc:picChg chg="add del mod">
          <ac:chgData name="Alexey Pyatov" userId="f0e75fff-3b84-44a9-bbce-7094c94d8986" providerId="ADAL" clId="{62F92C48-E7C4-4D50-B7EF-77F782762055}" dt="2021-06-16T20:18:11.150" v="7102" actId="478"/>
          <ac:picMkLst>
            <pc:docMk/>
            <pc:sldMk cId="4266363612" sldId="264"/>
            <ac:picMk id="3" creationId="{835D94F3-D5E8-4538-BB13-BCD87B662BBD}"/>
          </ac:picMkLst>
        </pc:picChg>
        <pc:picChg chg="add del mod">
          <ac:chgData name="Alexey Pyatov" userId="f0e75fff-3b84-44a9-bbce-7094c94d8986" providerId="ADAL" clId="{62F92C48-E7C4-4D50-B7EF-77F782762055}" dt="2021-06-16T20:21:03.221" v="7128" actId="478"/>
          <ac:picMkLst>
            <pc:docMk/>
            <pc:sldMk cId="4266363612" sldId="264"/>
            <ac:picMk id="5" creationId="{76E32E79-EC93-4883-8D26-30775C3A8040}"/>
          </ac:picMkLst>
        </pc:picChg>
        <pc:picChg chg="add del mod">
          <ac:chgData name="Alexey Pyatov" userId="f0e75fff-3b84-44a9-bbce-7094c94d8986" providerId="ADAL" clId="{62F92C48-E7C4-4D50-B7EF-77F782762055}" dt="2021-06-16T20:18:44.105" v="7104" actId="478"/>
          <ac:picMkLst>
            <pc:docMk/>
            <pc:sldMk cId="4266363612" sldId="264"/>
            <ac:picMk id="9" creationId="{60E841C8-B62E-416B-9B77-D74C17839896}"/>
          </ac:picMkLst>
        </pc:picChg>
        <pc:picChg chg="add del mod">
          <ac:chgData name="Alexey Pyatov" userId="f0e75fff-3b84-44a9-bbce-7094c94d8986" providerId="ADAL" clId="{62F92C48-E7C4-4D50-B7EF-77F782762055}" dt="2021-06-16T20:20:54.819" v="7124" actId="478"/>
          <ac:picMkLst>
            <pc:docMk/>
            <pc:sldMk cId="4266363612" sldId="264"/>
            <ac:picMk id="10" creationId="{F05073AE-735B-44EE-986C-18B8EB828D03}"/>
          </ac:picMkLst>
        </pc:picChg>
        <pc:picChg chg="add del mod">
          <ac:chgData name="Alexey Pyatov" userId="f0e75fff-3b84-44a9-bbce-7094c94d8986" providerId="ADAL" clId="{62F92C48-E7C4-4D50-B7EF-77F782762055}" dt="2021-06-16T20:20:56.561" v="7125" actId="478"/>
          <ac:picMkLst>
            <pc:docMk/>
            <pc:sldMk cId="4266363612" sldId="264"/>
            <ac:picMk id="11" creationId="{267C7AB5-1B4E-4BB8-BD31-818C45A0896F}"/>
          </ac:picMkLst>
        </pc:picChg>
        <pc:picChg chg="add del mod">
          <ac:chgData name="Alexey Pyatov" userId="f0e75fff-3b84-44a9-bbce-7094c94d8986" providerId="ADAL" clId="{62F92C48-E7C4-4D50-B7EF-77F782762055}" dt="2021-06-16T20:20:04.019" v="7115" actId="478"/>
          <ac:picMkLst>
            <pc:docMk/>
            <pc:sldMk cId="4266363612" sldId="264"/>
            <ac:picMk id="12" creationId="{188C9A60-F2FF-4C22-BF25-A8AE5E3061D8}"/>
          </ac:picMkLst>
        </pc:picChg>
        <pc:picChg chg="add del">
          <ac:chgData name="Alexey Pyatov" userId="f0e75fff-3b84-44a9-bbce-7094c94d8986" providerId="ADAL" clId="{62F92C48-E7C4-4D50-B7EF-77F782762055}" dt="2021-06-16T20:20:46.614" v="7121"/>
          <ac:picMkLst>
            <pc:docMk/>
            <pc:sldMk cId="4266363612" sldId="264"/>
            <ac:picMk id="13" creationId="{EBC8873D-9FB8-46F2-8726-9830AFC403D1}"/>
          </ac:picMkLst>
        </pc:picChg>
        <pc:picChg chg="add del mod">
          <ac:chgData name="Alexey Pyatov" userId="f0e75fff-3b84-44a9-bbce-7094c94d8986" providerId="ADAL" clId="{62F92C48-E7C4-4D50-B7EF-77F782762055}" dt="2021-06-16T20:49:35.898" v="7926" actId="478"/>
          <ac:picMkLst>
            <pc:docMk/>
            <pc:sldMk cId="4266363612" sldId="264"/>
            <ac:picMk id="14" creationId="{BAA93BDA-7A79-4BE8-B9EE-A768C70719A1}"/>
          </ac:picMkLst>
        </pc:picChg>
        <pc:picChg chg="add mod">
          <ac:chgData name="Alexey Pyatov" userId="f0e75fff-3b84-44a9-bbce-7094c94d8986" providerId="ADAL" clId="{62F92C48-E7C4-4D50-B7EF-77F782762055}" dt="2021-06-16T20:49:36.440" v="7927" actId="1076"/>
          <ac:picMkLst>
            <pc:docMk/>
            <pc:sldMk cId="4266363612" sldId="264"/>
            <ac:picMk id="48" creationId="{ED86EDF2-610D-4CE7-B24E-588B88F3BB68}"/>
          </ac:picMkLst>
        </pc:picChg>
        <pc:picChg chg="add mod">
          <ac:chgData name="Alexey Pyatov" userId="f0e75fff-3b84-44a9-bbce-7094c94d8986" providerId="ADAL" clId="{62F92C48-E7C4-4D50-B7EF-77F782762055}" dt="2021-06-16T20:39:29.936" v="7653"/>
          <ac:picMkLst>
            <pc:docMk/>
            <pc:sldMk cId="4266363612" sldId="264"/>
            <ac:picMk id="51" creationId="{74EB3DFF-0434-4254-AE50-550BFCCBA526}"/>
          </ac:picMkLst>
        </pc:picChg>
        <pc:picChg chg="add del">
          <ac:chgData name="Alexey Pyatov" userId="f0e75fff-3b84-44a9-bbce-7094c94d8986" providerId="ADAL" clId="{62F92C48-E7C4-4D50-B7EF-77F782762055}" dt="2021-06-16T20:17:28.479" v="7094" actId="478"/>
          <ac:picMkLst>
            <pc:docMk/>
            <pc:sldMk cId="4266363612" sldId="264"/>
            <ac:picMk id="1026" creationId="{74447D13-BC54-41CD-AF14-0A3C59D59777}"/>
          </ac:picMkLst>
        </pc:picChg>
        <pc:picChg chg="add del">
          <ac:chgData name="Alexey Pyatov" userId="f0e75fff-3b84-44a9-bbce-7094c94d8986" providerId="ADAL" clId="{62F92C48-E7C4-4D50-B7EF-77F782762055}" dt="2021-06-16T20:25:42.065" v="7164" actId="478"/>
          <ac:picMkLst>
            <pc:docMk/>
            <pc:sldMk cId="4266363612" sldId="264"/>
            <ac:picMk id="1028" creationId="{90BC2300-FEE7-4B3E-A3B8-851CDF49985A}"/>
          </ac:picMkLst>
        </pc:picChg>
        <pc:cxnChg chg="del">
          <ac:chgData name="Alexey Pyatov" userId="f0e75fff-3b84-44a9-bbce-7094c94d8986" providerId="ADAL" clId="{62F92C48-E7C4-4D50-B7EF-77F782762055}" dt="2021-06-16T14:34:42.976" v="2767" actId="478"/>
          <ac:cxnSpMkLst>
            <pc:docMk/>
            <pc:sldMk cId="4266363612" sldId="264"/>
            <ac:cxnSpMk id="6" creationId="{E0BA6D90-BB07-4FA4-BD77-156368BEFE4C}"/>
          </ac:cxnSpMkLst>
        </pc:cxnChg>
        <pc:cxnChg chg="add mod">
          <ac:chgData name="Alexey Pyatov" userId="f0e75fff-3b84-44a9-bbce-7094c94d8986" providerId="ADAL" clId="{62F92C48-E7C4-4D50-B7EF-77F782762055}" dt="2021-06-16T20:36:53.632" v="7634" actId="14100"/>
          <ac:cxnSpMkLst>
            <pc:docMk/>
            <pc:sldMk cId="4266363612" sldId="264"/>
            <ac:cxnSpMk id="38" creationId="{4BD90F39-1947-4328-B576-175A25CAFB78}"/>
          </ac:cxnSpMkLst>
        </pc:cxnChg>
        <pc:cxnChg chg="add mod">
          <ac:chgData name="Alexey Pyatov" userId="f0e75fff-3b84-44a9-bbce-7094c94d8986" providerId="ADAL" clId="{62F92C48-E7C4-4D50-B7EF-77F782762055}" dt="2021-06-16T20:36:08.995" v="7628" actId="1076"/>
          <ac:cxnSpMkLst>
            <pc:docMk/>
            <pc:sldMk cId="4266363612" sldId="264"/>
            <ac:cxnSpMk id="39" creationId="{60DAC564-6418-4139-A3E1-2875D47F34A4}"/>
          </ac:cxnSpMkLst>
        </pc:cxnChg>
        <pc:cxnChg chg="add mod">
          <ac:chgData name="Alexey Pyatov" userId="f0e75fff-3b84-44a9-bbce-7094c94d8986" providerId="ADAL" clId="{62F92C48-E7C4-4D50-B7EF-77F782762055}" dt="2021-06-16T20:36:03.664" v="7627" actId="1076"/>
          <ac:cxnSpMkLst>
            <pc:docMk/>
            <pc:sldMk cId="4266363612" sldId="264"/>
            <ac:cxnSpMk id="40" creationId="{B93D0A44-2810-48C7-9ED1-A5C6551ED7A2}"/>
          </ac:cxnSpMkLst>
        </pc:cxnChg>
      </pc:sldChg>
      <pc:sldChg chg="del">
        <pc:chgData name="Alexey Pyatov" userId="f0e75fff-3b84-44a9-bbce-7094c94d8986" providerId="ADAL" clId="{62F92C48-E7C4-4D50-B7EF-77F782762055}" dt="2021-06-16T14:33:23.243" v="2745" actId="47"/>
        <pc:sldMkLst>
          <pc:docMk/>
          <pc:sldMk cId="2225208968" sldId="265"/>
        </pc:sldMkLst>
      </pc:sldChg>
      <pc:sldChg chg="addSp delSp modSp mod ord modNotesTx">
        <pc:chgData name="Alexey Pyatov" userId="f0e75fff-3b84-44a9-bbce-7094c94d8986" providerId="ADAL" clId="{62F92C48-E7C4-4D50-B7EF-77F782762055}" dt="2021-06-16T21:05:41.851" v="8176" actId="1076"/>
        <pc:sldMkLst>
          <pc:docMk/>
          <pc:sldMk cId="2785021488" sldId="266"/>
        </pc:sldMkLst>
        <pc:spChg chg="mod">
          <ac:chgData name="Alexey Pyatov" userId="f0e75fff-3b84-44a9-bbce-7094c94d8986" providerId="ADAL" clId="{62F92C48-E7C4-4D50-B7EF-77F782762055}" dt="2021-06-16T18:14:19.463" v="3156" actId="20577"/>
          <ac:spMkLst>
            <pc:docMk/>
            <pc:sldMk cId="2785021488" sldId="266"/>
            <ac:spMk id="4" creationId="{475D6A32-2366-4054-9C77-C8C5E4908304}"/>
          </ac:spMkLst>
        </pc:spChg>
        <pc:spChg chg="del mod">
          <ac:chgData name="Alexey Pyatov" userId="f0e75fff-3b84-44a9-bbce-7094c94d8986" providerId="ADAL" clId="{62F92C48-E7C4-4D50-B7EF-77F782762055}" dt="2021-06-16T18:14:05.812" v="3132"/>
          <ac:spMkLst>
            <pc:docMk/>
            <pc:sldMk cId="2785021488" sldId="266"/>
            <ac:spMk id="5" creationId="{1430900E-D0F3-4609-9CDD-A11FA028EDB1}"/>
          </ac:spMkLst>
        </pc:spChg>
        <pc:spChg chg="add del mod">
          <ac:chgData name="Alexey Pyatov" userId="f0e75fff-3b84-44a9-bbce-7094c94d8986" providerId="ADAL" clId="{62F92C48-E7C4-4D50-B7EF-77F782762055}" dt="2021-06-16T18:15:01.124" v="3163" actId="478"/>
          <ac:spMkLst>
            <pc:docMk/>
            <pc:sldMk cId="2785021488" sldId="266"/>
            <ac:spMk id="6" creationId="{21DB69F9-157B-41EB-8DC3-65E427955872}"/>
          </ac:spMkLst>
        </pc:spChg>
        <pc:spChg chg="add del mod">
          <ac:chgData name="Alexey Pyatov" userId="f0e75fff-3b84-44a9-bbce-7094c94d8986" providerId="ADAL" clId="{62F92C48-E7C4-4D50-B7EF-77F782762055}" dt="2021-06-16T18:15:01.124" v="3163" actId="478"/>
          <ac:spMkLst>
            <pc:docMk/>
            <pc:sldMk cId="2785021488" sldId="266"/>
            <ac:spMk id="7" creationId="{03214D23-038E-4F5A-BC47-0E5200407FCA}"/>
          </ac:spMkLst>
        </pc:spChg>
        <pc:spChg chg="add del mod">
          <ac:chgData name="Alexey Pyatov" userId="f0e75fff-3b84-44a9-bbce-7094c94d8986" providerId="ADAL" clId="{62F92C48-E7C4-4D50-B7EF-77F782762055}" dt="2021-06-16T18:15:01.124" v="3163" actId="478"/>
          <ac:spMkLst>
            <pc:docMk/>
            <pc:sldMk cId="2785021488" sldId="266"/>
            <ac:spMk id="8" creationId="{9FD1CEC7-AA60-42FC-961D-90EAF41E0CB3}"/>
          </ac:spMkLst>
        </pc:spChg>
        <pc:spChg chg="del mod">
          <ac:chgData name="Alexey Pyatov" userId="f0e75fff-3b84-44a9-bbce-7094c94d8986" providerId="ADAL" clId="{62F92C48-E7C4-4D50-B7EF-77F782762055}" dt="2021-06-16T18:14:34.484" v="3160" actId="478"/>
          <ac:spMkLst>
            <pc:docMk/>
            <pc:sldMk cId="2785021488" sldId="266"/>
            <ac:spMk id="9" creationId="{4682B235-C177-4452-B72F-8791E8D142BA}"/>
          </ac:spMkLst>
        </pc:spChg>
        <pc:spChg chg="mod topLvl">
          <ac:chgData name="Alexey Pyatov" userId="f0e75fff-3b84-44a9-bbce-7094c94d8986" providerId="ADAL" clId="{62F92C48-E7C4-4D50-B7EF-77F782762055}" dt="2021-06-16T19:40:40.944" v="5271"/>
          <ac:spMkLst>
            <pc:docMk/>
            <pc:sldMk cId="2785021488" sldId="266"/>
            <ac:spMk id="11" creationId="{D22D8D30-60DE-4202-9656-1F0182289A4B}"/>
          </ac:spMkLst>
        </pc:spChg>
        <pc:spChg chg="mod topLvl">
          <ac:chgData name="Alexey Pyatov" userId="f0e75fff-3b84-44a9-bbce-7094c94d8986" providerId="ADAL" clId="{62F92C48-E7C4-4D50-B7EF-77F782762055}" dt="2021-06-16T19:39:29.227" v="5246" actId="313"/>
          <ac:spMkLst>
            <pc:docMk/>
            <pc:sldMk cId="2785021488" sldId="266"/>
            <ac:spMk id="12" creationId="{1506DAEF-9898-4C26-821D-1D2A86771ABE}"/>
          </ac:spMkLst>
        </pc:spChg>
        <pc:spChg chg="mod topLvl">
          <ac:chgData name="Alexey Pyatov" userId="f0e75fff-3b84-44a9-bbce-7094c94d8986" providerId="ADAL" clId="{62F92C48-E7C4-4D50-B7EF-77F782762055}" dt="2021-06-16T19:40:37.724" v="5269"/>
          <ac:spMkLst>
            <pc:docMk/>
            <pc:sldMk cId="2785021488" sldId="266"/>
            <ac:spMk id="13" creationId="{8E4E9D06-861D-4C6E-9D0E-A4DD9E96A5E5}"/>
          </ac:spMkLst>
        </pc:spChg>
        <pc:spChg chg="mod topLvl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14" creationId="{5B00A95C-EB71-4F41-877D-D3E30E65A8BC}"/>
          </ac:spMkLst>
        </pc:spChg>
        <pc:spChg chg="add del mod">
          <ac:chgData name="Alexey Pyatov" userId="f0e75fff-3b84-44a9-bbce-7094c94d8986" providerId="ADAL" clId="{62F92C48-E7C4-4D50-B7EF-77F782762055}" dt="2021-06-16T18:15:45.598" v="3223" actId="478"/>
          <ac:spMkLst>
            <pc:docMk/>
            <pc:sldMk cId="2785021488" sldId="266"/>
            <ac:spMk id="18" creationId="{ADF51EA2-7631-4E07-80DF-0EAA793A8A00}"/>
          </ac:spMkLst>
        </pc:spChg>
        <pc:spChg chg="add mod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19" creationId="{D96F2455-A8D2-477B-A73E-7C45B991E311}"/>
          </ac:spMkLst>
        </pc:spChg>
        <pc:spChg chg="add mod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22" creationId="{45596303-908E-48F2-9656-A90952E61C12}"/>
          </ac:spMkLst>
        </pc:spChg>
        <pc:spChg chg="add mod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24" creationId="{67DBF5B8-8F2D-4422-8B6F-FD4A52D34628}"/>
          </ac:spMkLst>
        </pc:spChg>
        <pc:spChg chg="add mod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26" creationId="{ED0F03A9-539C-4CAF-8697-772CF0BF09F3}"/>
          </ac:spMkLst>
        </pc:spChg>
        <pc:spChg chg="add del mod">
          <ac:chgData name="Alexey Pyatov" userId="f0e75fff-3b84-44a9-bbce-7094c94d8986" providerId="ADAL" clId="{62F92C48-E7C4-4D50-B7EF-77F782762055}" dt="2021-06-16T18:19:32.720" v="3304" actId="478"/>
          <ac:spMkLst>
            <pc:docMk/>
            <pc:sldMk cId="2785021488" sldId="266"/>
            <ac:spMk id="27" creationId="{4E7CB613-0AAE-4561-8725-B28EC4F07D7A}"/>
          </ac:spMkLst>
        </pc:spChg>
        <pc:spChg chg="add mod">
          <ac:chgData name="Alexey Pyatov" userId="f0e75fff-3b84-44a9-bbce-7094c94d8986" providerId="ADAL" clId="{62F92C48-E7C4-4D50-B7EF-77F782762055}" dt="2021-06-16T21:05:41.851" v="8176" actId="1076"/>
          <ac:spMkLst>
            <pc:docMk/>
            <pc:sldMk cId="2785021488" sldId="266"/>
            <ac:spMk id="29" creationId="{F732DCEF-9AF7-4878-9B3A-8292DBEBAB8A}"/>
          </ac:spMkLst>
        </pc:spChg>
        <pc:spChg chg="add mod">
          <ac:chgData name="Alexey Pyatov" userId="f0e75fff-3b84-44a9-bbce-7094c94d8986" providerId="ADAL" clId="{62F92C48-E7C4-4D50-B7EF-77F782762055}" dt="2021-06-16T18:22:21.744" v="3418" actId="207"/>
          <ac:spMkLst>
            <pc:docMk/>
            <pc:sldMk cId="2785021488" sldId="266"/>
            <ac:spMk id="30" creationId="{2415ADF6-513E-4541-BC44-DFA94170C77E}"/>
          </ac:spMkLst>
        </pc:spChg>
        <pc:spChg chg="add mod">
          <ac:chgData name="Alexey Pyatov" userId="f0e75fff-3b84-44a9-bbce-7094c94d8986" providerId="ADAL" clId="{62F92C48-E7C4-4D50-B7EF-77F782762055}" dt="2021-06-16T19:42:12.671" v="5285" actId="207"/>
          <ac:spMkLst>
            <pc:docMk/>
            <pc:sldMk cId="2785021488" sldId="266"/>
            <ac:spMk id="31" creationId="{2EE3EA2D-4A9F-4645-9314-190608E800A9}"/>
          </ac:spMkLst>
        </pc:spChg>
        <pc:grpChg chg="add del mod">
          <ac:chgData name="Alexey Pyatov" userId="f0e75fff-3b84-44a9-bbce-7094c94d8986" providerId="ADAL" clId="{62F92C48-E7C4-4D50-B7EF-77F782762055}" dt="2021-06-16T18:15:16.057" v="3171" actId="165"/>
          <ac:grpSpMkLst>
            <pc:docMk/>
            <pc:sldMk cId="2785021488" sldId="266"/>
            <ac:grpSpMk id="10" creationId="{E20591EE-A652-4695-8C3E-F1287C135497}"/>
          </ac:grpSpMkLst>
        </pc:grpChg>
        <pc:cxnChg chg="del mod">
          <ac:chgData name="Alexey Pyatov" userId="f0e75fff-3b84-44a9-bbce-7094c94d8986" providerId="ADAL" clId="{62F92C48-E7C4-4D50-B7EF-77F782762055}" dt="2021-06-16T18:15:09.530" v="3167" actId="478"/>
          <ac:cxnSpMkLst>
            <pc:docMk/>
            <pc:sldMk cId="2785021488" sldId="266"/>
            <ac:cxnSpMk id="15" creationId="{4273919C-C76B-4D68-87A4-7768BD2A88DF}"/>
          </ac:cxnSpMkLst>
        </pc:cxnChg>
        <pc:cxnChg chg="del mod">
          <ac:chgData name="Alexey Pyatov" userId="f0e75fff-3b84-44a9-bbce-7094c94d8986" providerId="ADAL" clId="{62F92C48-E7C4-4D50-B7EF-77F782762055}" dt="2021-06-16T18:15:09.530" v="3167" actId="478"/>
          <ac:cxnSpMkLst>
            <pc:docMk/>
            <pc:sldMk cId="2785021488" sldId="266"/>
            <ac:cxnSpMk id="16" creationId="{3A9CE3B5-33D6-497D-A5F7-B6320A30FD48}"/>
          </ac:cxnSpMkLst>
        </pc:cxnChg>
        <pc:cxnChg chg="add del mod">
          <ac:chgData name="Alexey Pyatov" userId="f0e75fff-3b84-44a9-bbce-7094c94d8986" providerId="ADAL" clId="{62F92C48-E7C4-4D50-B7EF-77F782762055}" dt="2021-06-16T18:15:05.432" v="3166" actId="478"/>
          <ac:cxnSpMkLst>
            <pc:docMk/>
            <pc:sldMk cId="2785021488" sldId="266"/>
            <ac:cxnSpMk id="17" creationId="{2D62060A-321F-45D6-ABA8-369AD640707E}"/>
          </ac:cxnSpMkLst>
        </pc:cxnChg>
        <pc:cxnChg chg="add mod">
          <ac:chgData name="Alexey Pyatov" userId="f0e75fff-3b84-44a9-bbce-7094c94d8986" providerId="ADAL" clId="{62F92C48-E7C4-4D50-B7EF-77F782762055}" dt="2021-06-16T18:20:00.596" v="3314" actId="1076"/>
          <ac:cxnSpMkLst>
            <pc:docMk/>
            <pc:sldMk cId="2785021488" sldId="266"/>
            <ac:cxnSpMk id="20" creationId="{51DE6F8C-4844-47A7-BDCC-4AD34E82C01E}"/>
          </ac:cxnSpMkLst>
        </pc:cxnChg>
        <pc:cxnChg chg="add mod">
          <ac:chgData name="Alexey Pyatov" userId="f0e75fff-3b84-44a9-bbce-7094c94d8986" providerId="ADAL" clId="{62F92C48-E7C4-4D50-B7EF-77F782762055}" dt="2021-06-16T18:20:00.596" v="3314" actId="1076"/>
          <ac:cxnSpMkLst>
            <pc:docMk/>
            <pc:sldMk cId="2785021488" sldId="266"/>
            <ac:cxnSpMk id="21" creationId="{AA349EF8-9944-40C2-97E2-553A82E671BF}"/>
          </ac:cxnSpMkLst>
        </pc:cxnChg>
        <pc:cxnChg chg="add del mod">
          <ac:chgData name="Alexey Pyatov" userId="f0e75fff-3b84-44a9-bbce-7094c94d8986" providerId="ADAL" clId="{62F92C48-E7C4-4D50-B7EF-77F782762055}" dt="2021-06-16T21:05:31.092" v="8171" actId="478"/>
          <ac:cxnSpMkLst>
            <pc:docMk/>
            <pc:sldMk cId="2785021488" sldId="266"/>
            <ac:cxnSpMk id="23" creationId="{F43E832D-710E-45CE-BC6A-9A9CFBB260BA}"/>
          </ac:cxnSpMkLst>
        </pc:cxnChg>
        <pc:cxnChg chg="add mod">
          <ac:chgData name="Alexey Pyatov" userId="f0e75fff-3b84-44a9-bbce-7094c94d8986" providerId="ADAL" clId="{62F92C48-E7C4-4D50-B7EF-77F782762055}" dt="2021-06-16T18:20:00.596" v="3314" actId="1076"/>
          <ac:cxnSpMkLst>
            <pc:docMk/>
            <pc:sldMk cId="2785021488" sldId="266"/>
            <ac:cxnSpMk id="25" creationId="{CCDF2D9A-3C33-4B16-8399-6737E0FD0DB1}"/>
          </ac:cxnSpMkLst>
        </pc:cxnChg>
        <pc:cxnChg chg="add mod">
          <ac:chgData name="Alexey Pyatov" userId="f0e75fff-3b84-44a9-bbce-7094c94d8986" providerId="ADAL" clId="{62F92C48-E7C4-4D50-B7EF-77F782762055}" dt="2021-06-16T21:05:27.737" v="8170" actId="14100"/>
          <ac:cxnSpMkLst>
            <pc:docMk/>
            <pc:sldMk cId="2785021488" sldId="266"/>
            <ac:cxnSpMk id="28" creationId="{51395B99-10B4-4864-91B3-0AF1F42B97A8}"/>
          </ac:cxnSpMkLst>
        </pc:cxnChg>
        <pc:cxnChg chg="add mod">
          <ac:chgData name="Alexey Pyatov" userId="f0e75fff-3b84-44a9-bbce-7094c94d8986" providerId="ADAL" clId="{62F92C48-E7C4-4D50-B7EF-77F782762055}" dt="2021-06-16T19:42:27.513" v="5286" actId="108"/>
          <ac:cxnSpMkLst>
            <pc:docMk/>
            <pc:sldMk cId="2785021488" sldId="266"/>
            <ac:cxnSpMk id="32" creationId="{E6BF7170-899C-4B11-B5C6-435B9FAC1607}"/>
          </ac:cxnSpMkLst>
        </pc:cxnChg>
        <pc:cxnChg chg="add mod">
          <ac:chgData name="Alexey Pyatov" userId="f0e75fff-3b84-44a9-bbce-7094c94d8986" providerId="ADAL" clId="{62F92C48-E7C4-4D50-B7EF-77F782762055}" dt="2021-06-16T19:42:33.681" v="5287"/>
          <ac:cxnSpMkLst>
            <pc:docMk/>
            <pc:sldMk cId="2785021488" sldId="266"/>
            <ac:cxnSpMk id="35" creationId="{7B64900C-2D1A-4D80-A450-6B424C30D3FB}"/>
          </ac:cxnSpMkLst>
        </pc:cxnChg>
        <pc:cxnChg chg="add mod">
          <ac:chgData name="Alexey Pyatov" userId="f0e75fff-3b84-44a9-bbce-7094c94d8986" providerId="ADAL" clId="{62F92C48-E7C4-4D50-B7EF-77F782762055}" dt="2021-06-16T21:05:36.887" v="8175" actId="1037"/>
          <ac:cxnSpMkLst>
            <pc:docMk/>
            <pc:sldMk cId="2785021488" sldId="266"/>
            <ac:cxnSpMk id="40" creationId="{DAFB8DD5-2566-4F09-9F3C-75577301234F}"/>
          </ac:cxnSpMkLst>
        </pc:cxnChg>
      </pc:sldChg>
      <pc:sldChg chg="addSp delSp modSp mod ord">
        <pc:chgData name="Alexey Pyatov" userId="f0e75fff-3b84-44a9-bbce-7094c94d8986" providerId="ADAL" clId="{62F92C48-E7C4-4D50-B7EF-77F782762055}" dt="2021-06-16T20:05:22.707" v="6320" actId="1076"/>
        <pc:sldMkLst>
          <pc:docMk/>
          <pc:sldMk cId="1808697240" sldId="267"/>
        </pc:sldMkLst>
        <pc:spChg chg="mod">
          <ac:chgData name="Alexey Pyatov" userId="f0e75fff-3b84-44a9-bbce-7094c94d8986" providerId="ADAL" clId="{62F92C48-E7C4-4D50-B7EF-77F782762055}" dt="2021-06-16T18:33:19.351" v="4049" actId="20577"/>
          <ac:spMkLst>
            <pc:docMk/>
            <pc:sldMk cId="1808697240" sldId="267"/>
            <ac:spMk id="4" creationId="{475D6A32-2366-4054-9C77-C8C5E4908304}"/>
          </ac:spMkLst>
        </pc:spChg>
        <pc:spChg chg="del">
          <ac:chgData name="Alexey Pyatov" userId="f0e75fff-3b84-44a9-bbce-7094c94d8986" providerId="ADAL" clId="{62F92C48-E7C4-4D50-B7EF-77F782762055}" dt="2021-06-16T14:33:54.002" v="2753" actId="478"/>
          <ac:spMkLst>
            <pc:docMk/>
            <pc:sldMk cId="1808697240" sldId="267"/>
            <ac:spMk id="5" creationId="{1430900E-D0F3-4609-9CDD-A11FA028EDB1}"/>
          </ac:spMkLst>
        </pc:spChg>
        <pc:spChg chg="add mod">
          <ac:chgData name="Alexey Pyatov" userId="f0e75fff-3b84-44a9-bbce-7094c94d8986" providerId="ADAL" clId="{62F92C48-E7C4-4D50-B7EF-77F782762055}" dt="2021-06-16T18:35:40.217" v="4288" actId="20577"/>
          <ac:spMkLst>
            <pc:docMk/>
            <pc:sldMk cId="1808697240" sldId="267"/>
            <ac:spMk id="6" creationId="{8B84D1A5-ECFE-4E41-8936-39CDA8BF6E9E}"/>
          </ac:spMkLst>
        </pc:spChg>
        <pc:spChg chg="add mod">
          <ac:chgData name="Alexey Pyatov" userId="f0e75fff-3b84-44a9-bbce-7094c94d8986" providerId="ADAL" clId="{62F92C48-E7C4-4D50-B7EF-77F782762055}" dt="2021-06-16T20:03:53.432" v="6191" actId="14100"/>
          <ac:spMkLst>
            <pc:docMk/>
            <pc:sldMk cId="1808697240" sldId="267"/>
            <ac:spMk id="7" creationId="{4E46E0A7-0CA4-4D3D-82DC-6E461994502F}"/>
          </ac:spMkLst>
        </pc:spChg>
        <pc:spChg chg="add mod">
          <ac:chgData name="Alexey Pyatov" userId="f0e75fff-3b84-44a9-bbce-7094c94d8986" providerId="ADAL" clId="{62F92C48-E7C4-4D50-B7EF-77F782762055}" dt="2021-06-16T18:33:22.937" v="4051" actId="571"/>
          <ac:spMkLst>
            <pc:docMk/>
            <pc:sldMk cId="1808697240" sldId="267"/>
            <ac:spMk id="8" creationId="{E891A033-BD98-49BB-9C84-CD820E110532}"/>
          </ac:spMkLst>
        </pc:spChg>
        <pc:spChg chg="del mod">
          <ac:chgData name="Alexey Pyatov" userId="f0e75fff-3b84-44a9-bbce-7094c94d8986" providerId="ADAL" clId="{62F92C48-E7C4-4D50-B7EF-77F782762055}" dt="2021-06-16T18:30:13.540" v="3703"/>
          <ac:spMkLst>
            <pc:docMk/>
            <pc:sldMk cId="1808697240" sldId="267"/>
            <ac:spMk id="9" creationId="{4682B235-C177-4452-B72F-8791E8D142BA}"/>
          </ac:spMkLst>
        </pc:spChg>
        <pc:spChg chg="add mod">
          <ac:chgData name="Alexey Pyatov" userId="f0e75fff-3b84-44a9-bbce-7094c94d8986" providerId="ADAL" clId="{62F92C48-E7C4-4D50-B7EF-77F782762055}" dt="2021-06-16T18:36:00.555" v="4292" actId="20577"/>
          <ac:spMkLst>
            <pc:docMk/>
            <pc:sldMk cId="1808697240" sldId="267"/>
            <ac:spMk id="10" creationId="{7B43E649-8E4E-4179-9E8B-D87BFD892E60}"/>
          </ac:spMkLst>
        </pc:spChg>
        <pc:spChg chg="add mod">
          <ac:chgData name="Alexey Pyatov" userId="f0e75fff-3b84-44a9-bbce-7094c94d8986" providerId="ADAL" clId="{62F92C48-E7C4-4D50-B7EF-77F782762055}" dt="2021-06-16T20:03:10.431" v="6181" actId="1076"/>
          <ac:spMkLst>
            <pc:docMk/>
            <pc:sldMk cId="1808697240" sldId="267"/>
            <ac:spMk id="11" creationId="{BBA4845A-1B2E-40B1-B89C-84B07EC3AA89}"/>
          </ac:spMkLst>
        </pc:spChg>
        <pc:spChg chg="add mod">
          <ac:chgData name="Alexey Pyatov" userId="f0e75fff-3b84-44a9-bbce-7094c94d8986" providerId="ADAL" clId="{62F92C48-E7C4-4D50-B7EF-77F782762055}" dt="2021-06-16T20:05:22.707" v="6320" actId="1076"/>
          <ac:spMkLst>
            <pc:docMk/>
            <pc:sldMk cId="1808697240" sldId="267"/>
            <ac:spMk id="12" creationId="{73042099-1600-4AF2-8461-125ED2372979}"/>
          </ac:spMkLst>
        </pc:spChg>
        <pc:spChg chg="add mod">
          <ac:chgData name="Alexey Pyatov" userId="f0e75fff-3b84-44a9-bbce-7094c94d8986" providerId="ADAL" clId="{62F92C48-E7C4-4D50-B7EF-77F782762055}" dt="2021-06-16T20:05:22.707" v="6320" actId="1076"/>
          <ac:spMkLst>
            <pc:docMk/>
            <pc:sldMk cId="1808697240" sldId="267"/>
            <ac:spMk id="13" creationId="{B2C542D6-2EC9-4523-8627-BBFCFF80B635}"/>
          </ac:spMkLst>
        </pc:spChg>
      </pc:sldChg>
      <pc:sldChg chg="modSp mod">
        <pc:chgData name="Alexey Pyatov" userId="f0e75fff-3b84-44a9-bbce-7094c94d8986" providerId="ADAL" clId="{62F92C48-E7C4-4D50-B7EF-77F782762055}" dt="2021-06-16T19:39:04.690" v="5244" actId="20577"/>
        <pc:sldMkLst>
          <pc:docMk/>
          <pc:sldMk cId="3600882545" sldId="268"/>
        </pc:sldMkLst>
        <pc:spChg chg="mod">
          <ac:chgData name="Alexey Pyatov" userId="f0e75fff-3b84-44a9-bbce-7094c94d8986" providerId="ADAL" clId="{62F92C48-E7C4-4D50-B7EF-77F782762055}" dt="2021-06-16T19:39:04.690" v="5244" actId="20577"/>
          <ac:spMkLst>
            <pc:docMk/>
            <pc:sldMk cId="3600882545" sldId="268"/>
            <ac:spMk id="4" creationId="{7F28DA23-EB9B-4660-AC55-BDB1A802CCF1}"/>
          </ac:spMkLst>
        </pc:spChg>
      </pc:sldChg>
      <pc:sldChg chg="addSp delSp modSp mod">
        <pc:chgData name="Alexey Pyatov" userId="f0e75fff-3b84-44a9-bbce-7094c94d8986" providerId="ADAL" clId="{62F92C48-E7C4-4D50-B7EF-77F782762055}" dt="2021-06-16T19:43:36.241" v="5335" actId="20577"/>
        <pc:sldMkLst>
          <pc:docMk/>
          <pc:sldMk cId="3136591351" sldId="269"/>
        </pc:sldMkLst>
        <pc:spChg chg="add del mod">
          <ac:chgData name="Alexey Pyatov" userId="f0e75fff-3b84-44a9-bbce-7094c94d8986" providerId="ADAL" clId="{62F92C48-E7C4-4D50-B7EF-77F782762055}" dt="2021-06-16T19:43:25.255" v="5295"/>
          <ac:spMkLst>
            <pc:docMk/>
            <pc:sldMk cId="3136591351" sldId="269"/>
            <ac:spMk id="2" creationId="{5D12202E-F80B-42F8-B3C9-A8608D3BCD3E}"/>
          </ac:spMkLst>
        </pc:spChg>
        <pc:spChg chg="mod">
          <ac:chgData name="Alexey Pyatov" userId="f0e75fff-3b84-44a9-bbce-7094c94d8986" providerId="ADAL" clId="{62F92C48-E7C4-4D50-B7EF-77F782762055}" dt="2021-06-16T19:43:36.241" v="5335" actId="20577"/>
          <ac:spMkLst>
            <pc:docMk/>
            <pc:sldMk cId="3136591351" sldId="269"/>
            <ac:spMk id="3" creationId="{37B4965F-9B98-45D3-AB2D-A470A9C7BBF8}"/>
          </ac:spMkLst>
        </pc:spChg>
        <pc:spChg chg="del">
          <ac:chgData name="Alexey Pyatov" userId="f0e75fff-3b84-44a9-bbce-7094c94d8986" providerId="ADAL" clId="{62F92C48-E7C4-4D50-B7EF-77F782762055}" dt="2021-06-16T18:20:30.462" v="3333" actId="478"/>
          <ac:spMkLst>
            <pc:docMk/>
            <pc:sldMk cId="3136591351" sldId="269"/>
            <ac:spMk id="4" creationId="{7F28DA23-EB9B-4660-AC55-BDB1A802CCF1}"/>
          </ac:spMkLst>
        </pc:spChg>
        <pc:spChg chg="add mod">
          <ac:chgData name="Alexey Pyatov" userId="f0e75fff-3b84-44a9-bbce-7094c94d8986" providerId="ADAL" clId="{62F92C48-E7C4-4D50-B7EF-77F782762055}" dt="2021-06-16T19:43:32.183" v="5333" actId="20577"/>
          <ac:spMkLst>
            <pc:docMk/>
            <pc:sldMk cId="3136591351" sldId="269"/>
            <ac:spMk id="5" creationId="{A509132E-25D2-48CF-ABCA-28029B8E1948}"/>
          </ac:spMkLst>
        </pc:spChg>
      </pc:sldChg>
      <pc:sldChg chg="modSp mod">
        <pc:chgData name="Alexey Pyatov" userId="f0e75fff-3b84-44a9-bbce-7094c94d8986" providerId="ADAL" clId="{62F92C48-E7C4-4D50-B7EF-77F782762055}" dt="2021-06-16T20:04:33.946" v="6312" actId="20577"/>
        <pc:sldMkLst>
          <pc:docMk/>
          <pc:sldMk cId="1175903864" sldId="270"/>
        </pc:sldMkLst>
        <pc:spChg chg="mod">
          <ac:chgData name="Alexey Pyatov" userId="f0e75fff-3b84-44a9-bbce-7094c94d8986" providerId="ADAL" clId="{62F92C48-E7C4-4D50-B7EF-77F782762055}" dt="2021-06-16T20:04:04.809" v="6199" actId="20577"/>
          <ac:spMkLst>
            <pc:docMk/>
            <pc:sldMk cId="1175903864" sldId="270"/>
            <ac:spMk id="3" creationId="{37B4965F-9B98-45D3-AB2D-A470A9C7BBF8}"/>
          </ac:spMkLst>
        </pc:spChg>
        <pc:spChg chg="mod">
          <ac:chgData name="Alexey Pyatov" userId="f0e75fff-3b84-44a9-bbce-7094c94d8986" providerId="ADAL" clId="{62F92C48-E7C4-4D50-B7EF-77F782762055}" dt="2021-06-16T20:04:33.946" v="6312" actId="20577"/>
          <ac:spMkLst>
            <pc:docMk/>
            <pc:sldMk cId="1175903864" sldId="270"/>
            <ac:spMk id="4" creationId="{7F28DA23-EB9B-4660-AC55-BDB1A802CCF1}"/>
          </ac:spMkLst>
        </pc:spChg>
      </pc:sldChg>
      <pc:sldChg chg="modSp mod">
        <pc:chgData name="Alexey Pyatov" userId="f0e75fff-3b84-44a9-bbce-7094c94d8986" providerId="ADAL" clId="{62F92C48-E7C4-4D50-B7EF-77F782762055}" dt="2021-06-16T18:42:57.777" v="4596" actId="20577"/>
        <pc:sldMkLst>
          <pc:docMk/>
          <pc:sldMk cId="1158915454" sldId="271"/>
        </pc:sldMkLst>
        <pc:spChg chg="mod">
          <ac:chgData name="Alexey Pyatov" userId="f0e75fff-3b84-44a9-bbce-7094c94d8986" providerId="ADAL" clId="{62F92C48-E7C4-4D50-B7EF-77F782762055}" dt="2021-06-16T18:42:45.882" v="4568" actId="20577"/>
          <ac:spMkLst>
            <pc:docMk/>
            <pc:sldMk cId="1158915454" sldId="271"/>
            <ac:spMk id="3" creationId="{37B4965F-9B98-45D3-AB2D-A470A9C7BBF8}"/>
          </ac:spMkLst>
        </pc:spChg>
        <pc:spChg chg="mod">
          <ac:chgData name="Alexey Pyatov" userId="f0e75fff-3b84-44a9-bbce-7094c94d8986" providerId="ADAL" clId="{62F92C48-E7C4-4D50-B7EF-77F782762055}" dt="2021-06-16T18:42:57.777" v="4596" actId="20577"/>
          <ac:spMkLst>
            <pc:docMk/>
            <pc:sldMk cId="1158915454" sldId="271"/>
            <ac:spMk id="4" creationId="{7F28DA23-EB9B-4660-AC55-BDB1A802CCF1}"/>
          </ac:spMkLst>
        </pc:spChg>
      </pc:sldChg>
      <pc:sldChg chg="addSp delSp modSp add mod">
        <pc:chgData name="Alexey Pyatov" userId="f0e75fff-3b84-44a9-bbce-7094c94d8986" providerId="ADAL" clId="{62F92C48-E7C4-4D50-B7EF-77F782762055}" dt="2021-06-16T18:13:13.392" v="3128" actId="478"/>
        <pc:sldMkLst>
          <pc:docMk/>
          <pc:sldMk cId="1635477732" sldId="272"/>
        </pc:sldMkLst>
        <pc:spChg chg="mod">
          <ac:chgData name="Alexey Pyatov" userId="f0e75fff-3b84-44a9-bbce-7094c94d8986" providerId="ADAL" clId="{62F92C48-E7C4-4D50-B7EF-77F782762055}" dt="2021-06-16T12:38:03.958" v="21" actId="20577"/>
          <ac:spMkLst>
            <pc:docMk/>
            <pc:sldMk cId="1635477732" sldId="272"/>
            <ac:spMk id="4" creationId="{475D6A32-2366-4054-9C77-C8C5E4908304}"/>
          </ac:spMkLst>
        </pc:spChg>
        <pc:spChg chg="add mod">
          <ac:chgData name="Alexey Pyatov" userId="f0e75fff-3b84-44a9-bbce-7094c94d8986" providerId="ADAL" clId="{62F92C48-E7C4-4D50-B7EF-77F782762055}" dt="2021-06-16T12:56:22.538" v="706" actId="164"/>
          <ac:spMkLst>
            <pc:docMk/>
            <pc:sldMk cId="1635477732" sldId="272"/>
            <ac:spMk id="5" creationId="{960F42D7-5458-45A2-9E35-0E7681783C3D}"/>
          </ac:spMkLst>
        </pc:spChg>
        <pc:spChg chg="add mod">
          <ac:chgData name="Alexey Pyatov" userId="f0e75fff-3b84-44a9-bbce-7094c94d8986" providerId="ADAL" clId="{62F92C48-E7C4-4D50-B7EF-77F782762055}" dt="2021-06-16T18:13:01.101" v="3126" actId="207"/>
          <ac:spMkLst>
            <pc:docMk/>
            <pc:sldMk cId="1635477732" sldId="272"/>
            <ac:spMk id="6" creationId="{A6A226A9-7E84-4B3C-BC99-51BF60CD1DE7}"/>
          </ac:spMkLst>
        </pc:spChg>
        <pc:spChg chg="add mod">
          <ac:chgData name="Alexey Pyatov" userId="f0e75fff-3b84-44a9-bbce-7094c94d8986" providerId="ADAL" clId="{62F92C48-E7C4-4D50-B7EF-77F782762055}" dt="2021-06-16T12:56:34.937" v="712" actId="164"/>
          <ac:spMkLst>
            <pc:docMk/>
            <pc:sldMk cId="1635477732" sldId="272"/>
            <ac:spMk id="7" creationId="{0605CB3E-F532-4179-A0A2-9B8356A0B113}"/>
          </ac:spMkLst>
        </pc:spChg>
        <pc:spChg chg="add mod">
          <ac:chgData name="Alexey Pyatov" userId="f0e75fff-3b84-44a9-bbce-7094c94d8986" providerId="ADAL" clId="{62F92C48-E7C4-4D50-B7EF-77F782762055}" dt="2021-06-16T18:12:31.198" v="3119" actId="108"/>
          <ac:spMkLst>
            <pc:docMk/>
            <pc:sldMk cId="1635477732" sldId="272"/>
            <ac:spMk id="8" creationId="{13EB342F-1AF1-4A08-9479-3786DCA2D60E}"/>
          </ac:spMkLst>
        </pc:spChg>
        <pc:spChg chg="mod">
          <ac:chgData name="Alexey Pyatov" userId="f0e75fff-3b84-44a9-bbce-7094c94d8986" providerId="ADAL" clId="{62F92C48-E7C4-4D50-B7EF-77F782762055}" dt="2021-06-16T12:56:14.988" v="703" actId="164"/>
          <ac:spMkLst>
            <pc:docMk/>
            <pc:sldMk cId="1635477732" sldId="272"/>
            <ac:spMk id="9" creationId="{4682B235-C177-4452-B72F-8791E8D142BA}"/>
          </ac:spMkLst>
        </pc:spChg>
        <pc:spChg chg="del">
          <ac:chgData name="Alexey Pyatov" userId="f0e75fff-3b84-44a9-bbce-7094c94d8986" providerId="ADAL" clId="{62F92C48-E7C4-4D50-B7EF-77F782762055}" dt="2021-06-16T12:38:07.910" v="22" actId="478"/>
          <ac:spMkLst>
            <pc:docMk/>
            <pc:sldMk cId="1635477732" sldId="272"/>
            <ac:spMk id="10" creationId="{A3CE8309-2F23-4BA5-B864-B9755BB56E1B}"/>
          </ac:spMkLst>
        </pc:spChg>
        <pc:spChg chg="add mod">
          <ac:chgData name="Alexey Pyatov" userId="f0e75fff-3b84-44a9-bbce-7094c94d8986" providerId="ADAL" clId="{62F92C48-E7C4-4D50-B7EF-77F782762055}" dt="2021-06-16T18:12:07.078" v="3101" actId="207"/>
          <ac:spMkLst>
            <pc:docMk/>
            <pc:sldMk cId="1635477732" sldId="272"/>
            <ac:spMk id="11" creationId="{B0D1F8B3-9EF6-4E63-A28B-9B15F652E4EA}"/>
          </ac:spMkLst>
        </pc:spChg>
        <pc:spChg chg="add mod">
          <ac:chgData name="Alexey Pyatov" userId="f0e75fff-3b84-44a9-bbce-7094c94d8986" providerId="ADAL" clId="{62F92C48-E7C4-4D50-B7EF-77F782762055}" dt="2021-06-16T12:56:19.416" v="705" actId="164"/>
          <ac:spMkLst>
            <pc:docMk/>
            <pc:sldMk cId="1635477732" sldId="272"/>
            <ac:spMk id="12" creationId="{00DFFDC9-B69A-4B01-9AF4-6DCCE9927A41}"/>
          </ac:spMkLst>
        </pc:spChg>
        <pc:spChg chg="add mod">
          <ac:chgData name="Alexey Pyatov" userId="f0e75fff-3b84-44a9-bbce-7094c94d8986" providerId="ADAL" clId="{62F92C48-E7C4-4D50-B7EF-77F782762055}" dt="2021-06-16T18:12:12.967" v="3107"/>
          <ac:spMkLst>
            <pc:docMk/>
            <pc:sldMk cId="1635477732" sldId="272"/>
            <ac:spMk id="13" creationId="{9507210F-B644-4A41-BDBF-27531F8F0F8F}"/>
          </ac:spMkLst>
        </pc:spChg>
        <pc:spChg chg="add mod">
          <ac:chgData name="Alexey Pyatov" userId="f0e75fff-3b84-44a9-bbce-7094c94d8986" providerId="ADAL" clId="{62F92C48-E7C4-4D50-B7EF-77F782762055}" dt="2021-06-16T18:12:30.693" v="3118" actId="108"/>
          <ac:spMkLst>
            <pc:docMk/>
            <pc:sldMk cId="1635477732" sldId="272"/>
            <ac:spMk id="14" creationId="{AC2A2272-3779-4758-B344-18F03EF13E79}"/>
          </ac:spMkLst>
        </pc:spChg>
        <pc:spChg chg="add mod">
          <ac:chgData name="Alexey Pyatov" userId="f0e75fff-3b84-44a9-bbce-7094c94d8986" providerId="ADAL" clId="{62F92C48-E7C4-4D50-B7EF-77F782762055}" dt="2021-06-16T18:12:17.826" v="3109" actId="207"/>
          <ac:spMkLst>
            <pc:docMk/>
            <pc:sldMk cId="1635477732" sldId="272"/>
            <ac:spMk id="15" creationId="{C110B3E0-D834-4E22-A87D-504200B716EC}"/>
          </ac:spMkLst>
        </pc:spChg>
        <pc:spChg chg="add mod">
          <ac:chgData name="Alexey Pyatov" userId="f0e75fff-3b84-44a9-bbce-7094c94d8986" providerId="ADAL" clId="{62F92C48-E7C4-4D50-B7EF-77F782762055}" dt="2021-06-16T18:12:29.853" v="3117" actId="108"/>
          <ac:spMkLst>
            <pc:docMk/>
            <pc:sldMk cId="1635477732" sldId="272"/>
            <ac:spMk id="16" creationId="{748B129F-B7A4-43C1-BBBA-17DB67758946}"/>
          </ac:spMkLst>
        </pc:spChg>
        <pc:spChg chg="add mod">
          <ac:chgData name="Alexey Pyatov" userId="f0e75fff-3b84-44a9-bbce-7094c94d8986" providerId="ADAL" clId="{62F92C48-E7C4-4D50-B7EF-77F782762055}" dt="2021-06-16T18:12:29.320" v="3116" actId="108"/>
          <ac:spMkLst>
            <pc:docMk/>
            <pc:sldMk cId="1635477732" sldId="272"/>
            <ac:spMk id="20" creationId="{A40B3BFF-6EA6-4B6C-94A9-A29F36C053C5}"/>
          </ac:spMkLst>
        </pc:spChg>
        <pc:spChg chg="add del mod">
          <ac:chgData name="Alexey Pyatov" userId="f0e75fff-3b84-44a9-bbce-7094c94d8986" providerId="ADAL" clId="{62F92C48-E7C4-4D50-B7EF-77F782762055}" dt="2021-06-16T18:12:36.232" v="3122" actId="478"/>
          <ac:spMkLst>
            <pc:docMk/>
            <pc:sldMk cId="1635477732" sldId="272"/>
            <ac:spMk id="30" creationId="{649060E3-3847-4C5B-BE1A-AA877DBDDD6F}"/>
          </ac:spMkLst>
        </pc:spChg>
        <pc:spChg chg="add del mod">
          <ac:chgData name="Alexey Pyatov" userId="f0e75fff-3b84-44a9-bbce-7094c94d8986" providerId="ADAL" clId="{62F92C48-E7C4-4D50-B7EF-77F782762055}" dt="2021-06-16T18:13:13.392" v="3128" actId="478"/>
          <ac:spMkLst>
            <pc:docMk/>
            <pc:sldMk cId="1635477732" sldId="272"/>
            <ac:spMk id="31" creationId="{8F84CF22-61BC-4914-A0FF-3F4B046836C2}"/>
          </ac:spMkLst>
        </pc:spChg>
        <pc:grpChg chg="add mod">
          <ac:chgData name="Alexey Pyatov" userId="f0e75fff-3b84-44a9-bbce-7094c94d8986" providerId="ADAL" clId="{62F92C48-E7C4-4D50-B7EF-77F782762055}" dt="2021-06-16T12:56:14.988" v="703" actId="164"/>
          <ac:grpSpMkLst>
            <pc:docMk/>
            <pc:sldMk cId="1635477732" sldId="272"/>
            <ac:grpSpMk id="24" creationId="{67B2F92D-E319-4E62-B02C-FE27AFA13CB1}"/>
          </ac:grpSpMkLst>
        </pc:grpChg>
        <pc:grpChg chg="add mod">
          <ac:chgData name="Alexey Pyatov" userId="f0e75fff-3b84-44a9-bbce-7094c94d8986" providerId="ADAL" clId="{62F92C48-E7C4-4D50-B7EF-77F782762055}" dt="2021-06-16T12:56:17.426" v="704" actId="164"/>
          <ac:grpSpMkLst>
            <pc:docMk/>
            <pc:sldMk cId="1635477732" sldId="272"/>
            <ac:grpSpMk id="25" creationId="{D0A5A891-BCF4-4389-9AC1-44A665B09491}"/>
          </ac:grpSpMkLst>
        </pc:grpChg>
        <pc:grpChg chg="add mod">
          <ac:chgData name="Alexey Pyatov" userId="f0e75fff-3b84-44a9-bbce-7094c94d8986" providerId="ADAL" clId="{62F92C48-E7C4-4D50-B7EF-77F782762055}" dt="2021-06-16T12:56:19.416" v="705" actId="164"/>
          <ac:grpSpMkLst>
            <pc:docMk/>
            <pc:sldMk cId="1635477732" sldId="272"/>
            <ac:grpSpMk id="26" creationId="{18FFA9B9-7973-4089-8B3E-AE3995BFE18A}"/>
          </ac:grpSpMkLst>
        </pc:grpChg>
        <pc:grpChg chg="add mod">
          <ac:chgData name="Alexey Pyatov" userId="f0e75fff-3b84-44a9-bbce-7094c94d8986" providerId="ADAL" clId="{62F92C48-E7C4-4D50-B7EF-77F782762055}" dt="2021-06-16T12:56:22.538" v="706" actId="164"/>
          <ac:grpSpMkLst>
            <pc:docMk/>
            <pc:sldMk cId="1635477732" sldId="272"/>
            <ac:grpSpMk id="27" creationId="{DD688E97-33D9-459F-A315-9DE7C2B40391}"/>
          </ac:grpSpMkLst>
        </pc:grpChg>
        <pc:grpChg chg="add mod">
          <ac:chgData name="Alexey Pyatov" userId="f0e75fff-3b84-44a9-bbce-7094c94d8986" providerId="ADAL" clId="{62F92C48-E7C4-4D50-B7EF-77F782762055}" dt="2021-06-16T12:56:34.937" v="712" actId="164"/>
          <ac:grpSpMkLst>
            <pc:docMk/>
            <pc:sldMk cId="1635477732" sldId="272"/>
            <ac:grpSpMk id="28" creationId="{FB088DBC-1B90-4793-8931-56185D59887C}"/>
          </ac:grpSpMkLst>
        </pc:grpChg>
        <pc:grpChg chg="add mod">
          <ac:chgData name="Alexey Pyatov" userId="f0e75fff-3b84-44a9-bbce-7094c94d8986" providerId="ADAL" clId="{62F92C48-E7C4-4D50-B7EF-77F782762055}" dt="2021-06-16T18:12:12.967" v="3107"/>
          <ac:grpSpMkLst>
            <pc:docMk/>
            <pc:sldMk cId="1635477732" sldId="272"/>
            <ac:grpSpMk id="29" creationId="{88A21595-FA1B-49D6-A347-F6D6A3258679}"/>
          </ac:grpSpMkLst>
        </pc:grpChg>
        <pc:cxnChg chg="add mod">
          <ac:chgData name="Alexey Pyatov" userId="f0e75fff-3b84-44a9-bbce-7094c94d8986" providerId="ADAL" clId="{62F92C48-E7C4-4D50-B7EF-77F782762055}" dt="2021-06-16T12:56:11.899" v="702" actId="14100"/>
          <ac:cxnSpMkLst>
            <pc:docMk/>
            <pc:sldMk cId="1635477732" sldId="272"/>
            <ac:cxnSpMk id="3" creationId="{C63EA203-B5B1-4A67-B42C-B8A8A637A953}"/>
          </ac:cxnSpMkLst>
        </pc:cxnChg>
        <pc:cxnChg chg="add mod">
          <ac:chgData name="Alexey Pyatov" userId="f0e75fff-3b84-44a9-bbce-7094c94d8986" providerId="ADAL" clId="{62F92C48-E7C4-4D50-B7EF-77F782762055}" dt="2021-06-16T12:56:08.972" v="701" actId="14100"/>
          <ac:cxnSpMkLst>
            <pc:docMk/>
            <pc:sldMk cId="1635477732" sldId="272"/>
            <ac:cxnSpMk id="17" creationId="{89877519-570A-4435-845C-11E119397D02}"/>
          </ac:cxnSpMkLst>
        </pc:cxnChg>
        <pc:cxnChg chg="add mod">
          <ac:chgData name="Alexey Pyatov" userId="f0e75fff-3b84-44a9-bbce-7094c94d8986" providerId="ADAL" clId="{62F92C48-E7C4-4D50-B7EF-77F782762055}" dt="2021-06-16T12:56:05.778" v="700" actId="14100"/>
          <ac:cxnSpMkLst>
            <pc:docMk/>
            <pc:sldMk cId="1635477732" sldId="272"/>
            <ac:cxnSpMk id="18" creationId="{6F99746F-881F-4842-AC19-DDC231CFF4C4}"/>
          </ac:cxnSpMkLst>
        </pc:cxnChg>
      </pc:sldChg>
      <pc:sldChg chg="addSp delSp modSp add mod ord">
        <pc:chgData name="Alexey Pyatov" userId="f0e75fff-3b84-44a9-bbce-7094c94d8986" providerId="ADAL" clId="{62F92C48-E7C4-4D50-B7EF-77F782762055}" dt="2021-06-16T13:48:09.815" v="1378" actId="1076"/>
        <pc:sldMkLst>
          <pc:docMk/>
          <pc:sldMk cId="1075378606" sldId="273"/>
        </pc:sldMkLst>
        <pc:spChg chg="mod">
          <ac:chgData name="Alexey Pyatov" userId="f0e75fff-3b84-44a9-bbce-7094c94d8986" providerId="ADAL" clId="{62F92C48-E7C4-4D50-B7EF-77F782762055}" dt="2021-06-16T13:05:24.518" v="828" actId="20577"/>
          <ac:spMkLst>
            <pc:docMk/>
            <pc:sldMk cId="1075378606" sldId="273"/>
            <ac:spMk id="4" creationId="{475D6A32-2366-4054-9C77-C8C5E4908304}"/>
          </ac:spMkLst>
        </pc:spChg>
        <pc:spChg chg="add mod">
          <ac:chgData name="Alexey Pyatov" userId="f0e75fff-3b84-44a9-bbce-7094c94d8986" providerId="ADAL" clId="{62F92C48-E7C4-4D50-B7EF-77F782762055}" dt="2021-06-16T13:22:30.698" v="1138" actId="1076"/>
          <ac:spMkLst>
            <pc:docMk/>
            <pc:sldMk cId="1075378606" sldId="273"/>
            <ac:spMk id="5" creationId="{EC0FAB00-AE22-4FAE-BCBF-810C451C0F9D}"/>
          </ac:spMkLst>
        </pc:spChg>
        <pc:spChg chg="add mod">
          <ac:chgData name="Alexey Pyatov" userId="f0e75fff-3b84-44a9-bbce-7094c94d8986" providerId="ADAL" clId="{62F92C48-E7C4-4D50-B7EF-77F782762055}" dt="2021-06-16T13:22:30.698" v="1138" actId="1076"/>
          <ac:spMkLst>
            <pc:docMk/>
            <pc:sldMk cId="1075378606" sldId="273"/>
            <ac:spMk id="6" creationId="{09B80EAC-6A5C-4336-9C05-372A26DC4653}"/>
          </ac:spMkLst>
        </pc:spChg>
        <pc:spChg chg="add mod">
          <ac:chgData name="Alexey Pyatov" userId="f0e75fff-3b84-44a9-bbce-7094c94d8986" providerId="ADAL" clId="{62F92C48-E7C4-4D50-B7EF-77F782762055}" dt="2021-06-16T13:22:30.698" v="1138" actId="1076"/>
          <ac:spMkLst>
            <pc:docMk/>
            <pc:sldMk cId="1075378606" sldId="273"/>
            <ac:spMk id="7" creationId="{76F97E07-88EC-4009-9FE6-DA87F3A1EC96}"/>
          </ac:spMkLst>
        </pc:spChg>
        <pc:spChg chg="add mod">
          <ac:chgData name="Alexey Pyatov" userId="f0e75fff-3b84-44a9-bbce-7094c94d8986" providerId="ADAL" clId="{62F92C48-E7C4-4D50-B7EF-77F782762055}" dt="2021-06-16T13:40:36.081" v="1145" actId="408"/>
          <ac:spMkLst>
            <pc:docMk/>
            <pc:sldMk cId="1075378606" sldId="273"/>
            <ac:spMk id="8" creationId="{ECD08088-71D4-4F96-856D-3F190316C123}"/>
          </ac:spMkLst>
        </pc:spChg>
        <pc:spChg chg="del">
          <ac:chgData name="Alexey Pyatov" userId="f0e75fff-3b84-44a9-bbce-7094c94d8986" providerId="ADAL" clId="{62F92C48-E7C4-4D50-B7EF-77F782762055}" dt="2021-06-16T13:04:17.710" v="728" actId="478"/>
          <ac:spMkLst>
            <pc:docMk/>
            <pc:sldMk cId="1075378606" sldId="273"/>
            <ac:spMk id="9" creationId="{4682B235-C177-4452-B72F-8791E8D142BA}"/>
          </ac:spMkLst>
        </pc:spChg>
        <pc:spChg chg="del">
          <ac:chgData name="Alexey Pyatov" userId="f0e75fff-3b84-44a9-bbce-7094c94d8986" providerId="ADAL" clId="{62F92C48-E7C4-4D50-B7EF-77F782762055}" dt="2021-06-16T13:04:17.710" v="728" actId="478"/>
          <ac:spMkLst>
            <pc:docMk/>
            <pc:sldMk cId="1075378606" sldId="273"/>
            <ac:spMk id="10" creationId="{A3CE8309-2F23-4BA5-B864-B9755BB56E1B}"/>
          </ac:spMkLst>
        </pc:spChg>
        <pc:spChg chg="add del mod">
          <ac:chgData name="Alexey Pyatov" userId="f0e75fff-3b84-44a9-bbce-7094c94d8986" providerId="ADAL" clId="{62F92C48-E7C4-4D50-B7EF-77F782762055}" dt="2021-06-16T13:07:53.787" v="894" actId="478"/>
          <ac:spMkLst>
            <pc:docMk/>
            <pc:sldMk cId="1075378606" sldId="273"/>
            <ac:spMk id="11" creationId="{7EBA53BF-386B-4A56-95EC-FFE8EEBA76F9}"/>
          </ac:spMkLst>
        </pc:spChg>
        <pc:spChg chg="add del mod">
          <ac:chgData name="Alexey Pyatov" userId="f0e75fff-3b84-44a9-bbce-7094c94d8986" providerId="ADAL" clId="{62F92C48-E7C4-4D50-B7EF-77F782762055}" dt="2021-06-16T13:07:53.787" v="894" actId="478"/>
          <ac:spMkLst>
            <pc:docMk/>
            <pc:sldMk cId="1075378606" sldId="273"/>
            <ac:spMk id="12" creationId="{D53BF5B1-606D-433D-8995-DD5D7E25CA71}"/>
          </ac:spMkLst>
        </pc:spChg>
        <pc:spChg chg="add mod">
          <ac:chgData name="Alexey Pyatov" userId="f0e75fff-3b84-44a9-bbce-7094c94d8986" providerId="ADAL" clId="{62F92C48-E7C4-4D50-B7EF-77F782762055}" dt="2021-06-16T13:41:22.014" v="1171" actId="20577"/>
          <ac:spMkLst>
            <pc:docMk/>
            <pc:sldMk cId="1075378606" sldId="273"/>
            <ac:spMk id="13" creationId="{F8CEFBAC-48E8-46C9-93F6-42238F0E0C92}"/>
          </ac:spMkLst>
        </pc:spChg>
        <pc:spChg chg="add mod">
          <ac:chgData name="Alexey Pyatov" userId="f0e75fff-3b84-44a9-bbce-7094c94d8986" providerId="ADAL" clId="{62F92C48-E7C4-4D50-B7EF-77F782762055}" dt="2021-06-16T13:41:20.678" v="1170" actId="20577"/>
          <ac:spMkLst>
            <pc:docMk/>
            <pc:sldMk cId="1075378606" sldId="273"/>
            <ac:spMk id="14" creationId="{5B11BD77-D4AC-456B-A4B4-CAAE7BD383CB}"/>
          </ac:spMkLst>
        </pc:spChg>
        <pc:spChg chg="add mod">
          <ac:chgData name="Alexey Pyatov" userId="f0e75fff-3b84-44a9-bbce-7094c94d8986" providerId="ADAL" clId="{62F92C48-E7C4-4D50-B7EF-77F782762055}" dt="2021-06-16T13:40:29.929" v="1144" actId="552"/>
          <ac:spMkLst>
            <pc:docMk/>
            <pc:sldMk cId="1075378606" sldId="273"/>
            <ac:spMk id="15" creationId="{0E2A64B3-F366-4124-B9AA-167A2AA14FF0}"/>
          </ac:spMkLst>
        </pc:spChg>
        <pc:spChg chg="add mod">
          <ac:chgData name="Alexey Pyatov" userId="f0e75fff-3b84-44a9-bbce-7094c94d8986" providerId="ADAL" clId="{62F92C48-E7C4-4D50-B7EF-77F782762055}" dt="2021-06-16T13:20:19.442" v="1129" actId="14100"/>
          <ac:spMkLst>
            <pc:docMk/>
            <pc:sldMk cId="1075378606" sldId="273"/>
            <ac:spMk id="16" creationId="{CC5BB98B-3CA0-47B0-B81D-831A98159A80}"/>
          </ac:spMkLst>
        </pc:spChg>
        <pc:spChg chg="add del mod">
          <ac:chgData name="Alexey Pyatov" userId="f0e75fff-3b84-44a9-bbce-7094c94d8986" providerId="ADAL" clId="{62F92C48-E7C4-4D50-B7EF-77F782762055}" dt="2021-06-16T13:13:02.584" v="971" actId="478"/>
          <ac:spMkLst>
            <pc:docMk/>
            <pc:sldMk cId="1075378606" sldId="273"/>
            <ac:spMk id="17" creationId="{54799D65-92C9-4920-BA3B-A3FD6B0A491A}"/>
          </ac:spMkLst>
        </pc:spChg>
        <pc:spChg chg="add del mod">
          <ac:chgData name="Alexey Pyatov" userId="f0e75fff-3b84-44a9-bbce-7094c94d8986" providerId="ADAL" clId="{62F92C48-E7C4-4D50-B7EF-77F782762055}" dt="2021-06-16T13:40:11.949" v="1141" actId="478"/>
          <ac:spMkLst>
            <pc:docMk/>
            <pc:sldMk cId="1075378606" sldId="273"/>
            <ac:spMk id="18" creationId="{23301F9B-D615-4F60-BD59-616443ED4C09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19" creationId="{BE6B83F6-A8FA-4953-A167-E8AF8864801A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20" creationId="{19A0634D-250A-4FAF-AAC6-FF124AEBA800}"/>
          </ac:spMkLst>
        </pc:spChg>
        <pc:spChg chg="add mod">
          <ac:chgData name="Alexey Pyatov" userId="f0e75fff-3b84-44a9-bbce-7094c94d8986" providerId="ADAL" clId="{62F92C48-E7C4-4D50-B7EF-77F782762055}" dt="2021-06-16T13:08:45.963" v="922" actId="571"/>
          <ac:spMkLst>
            <pc:docMk/>
            <pc:sldMk cId="1075378606" sldId="273"/>
            <ac:spMk id="21" creationId="{F25EE13B-A807-4E8A-ABAC-2F4B5632C82A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22" creationId="{A7897DF9-F119-49A2-AC59-DB02C2C14FA4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23" creationId="{095A43A1-19EC-4894-81D8-6AC62F0931AE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24" creationId="{1D1BB153-9EBB-429C-A7E6-77A5DC2A1828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5" creationId="{F5BF465A-209C-4FDF-A8F1-F94DEF1986DC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6" creationId="{F23BF70B-92AB-4969-A261-617241CD1823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7" creationId="{FD83D96A-78E6-4BCA-BBF2-68DC86E027FE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8" creationId="{502410A1-83CB-4E42-B9DB-FB0739E92B7E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9" creationId="{EAC300F0-8DC6-4C12-8ECA-B01005C421A1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1" creationId="{B5DEEDA7-6CF1-49CC-82AF-E10082BC48C8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2" creationId="{D5EAFFC3-D9FA-4F28-98D5-D4C71A5D7C81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3" creationId="{328FC17C-06E2-4BA6-9B6B-0FB4DAC0E338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4" creationId="{FC8D7C35-A600-4680-866C-A9ED2E313FAB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5" creationId="{9DDC0975-1FA7-45F0-9734-E1EA9DF10AAD}"/>
          </ac:spMkLst>
        </pc:spChg>
        <pc:spChg chg="add del mod">
          <ac:chgData name="Alexey Pyatov" userId="f0e75fff-3b84-44a9-bbce-7094c94d8986" providerId="ADAL" clId="{62F92C48-E7C4-4D50-B7EF-77F782762055}" dt="2021-06-16T13:13:17.943" v="978" actId="478"/>
          <ac:spMkLst>
            <pc:docMk/>
            <pc:sldMk cId="1075378606" sldId="273"/>
            <ac:spMk id="47" creationId="{4140EF2B-91C0-457E-AE44-6980F093D22A}"/>
          </ac:spMkLst>
        </pc:spChg>
        <pc:spChg chg="add del mod">
          <ac:chgData name="Alexey Pyatov" userId="f0e75fff-3b84-44a9-bbce-7094c94d8986" providerId="ADAL" clId="{62F92C48-E7C4-4D50-B7EF-77F782762055}" dt="2021-06-16T13:13:17.943" v="978" actId="478"/>
          <ac:spMkLst>
            <pc:docMk/>
            <pc:sldMk cId="1075378606" sldId="273"/>
            <ac:spMk id="48" creationId="{FCA2D9C8-64A7-49C5-83D6-FB08DEFBF3CA}"/>
          </ac:spMkLst>
        </pc:spChg>
        <pc:spChg chg="add mod">
          <ac:chgData name="Alexey Pyatov" userId="f0e75fff-3b84-44a9-bbce-7094c94d8986" providerId="ADAL" clId="{62F92C48-E7C4-4D50-B7EF-77F782762055}" dt="2021-06-16T13:40:36.081" v="1145" actId="408"/>
          <ac:spMkLst>
            <pc:docMk/>
            <pc:sldMk cId="1075378606" sldId="273"/>
            <ac:spMk id="49" creationId="{E929072B-4C65-496B-AC9C-4325DCA40085}"/>
          </ac:spMkLst>
        </pc:spChg>
        <pc:spChg chg="add mod">
          <ac:chgData name="Alexey Pyatov" userId="f0e75fff-3b84-44a9-bbce-7094c94d8986" providerId="ADAL" clId="{62F92C48-E7C4-4D50-B7EF-77F782762055}" dt="2021-06-16T13:40:36.081" v="1145" actId="408"/>
          <ac:spMkLst>
            <pc:docMk/>
            <pc:sldMk cId="1075378606" sldId="273"/>
            <ac:spMk id="50" creationId="{A27B3CD0-0844-48CB-A3B3-858590BC52DE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3" creationId="{52C08865-0FBC-4C42-B353-ABC1E70C5E6C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4" creationId="{394D5DB8-C153-436C-A836-49CCF1C23BA7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5" creationId="{2F086ECB-8852-4D9D-B25B-AC8630E68377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6" creationId="{78E4D11C-A5F6-400C-8000-6ACDDCBBEA28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7" creationId="{D9CEF905-C67D-45D3-A86D-B01AA9E6918E}"/>
          </ac:spMkLst>
        </pc:spChg>
        <pc:spChg chg="add mod">
          <ac:chgData name="Alexey Pyatov" userId="f0e75fff-3b84-44a9-bbce-7094c94d8986" providerId="ADAL" clId="{62F92C48-E7C4-4D50-B7EF-77F782762055}" dt="2021-06-16T13:16:46.004" v="1073" actId="164"/>
          <ac:spMkLst>
            <pc:docMk/>
            <pc:sldMk cId="1075378606" sldId="273"/>
            <ac:spMk id="68" creationId="{4641E6E6-7331-4DF5-911A-4D0C90AB450D}"/>
          </ac:spMkLst>
        </pc:spChg>
        <pc:spChg chg="add mod">
          <ac:chgData name="Alexey Pyatov" userId="f0e75fff-3b84-44a9-bbce-7094c94d8986" providerId="ADAL" clId="{62F92C48-E7C4-4D50-B7EF-77F782762055}" dt="2021-06-16T13:16:46.004" v="1073" actId="164"/>
          <ac:spMkLst>
            <pc:docMk/>
            <pc:sldMk cId="1075378606" sldId="273"/>
            <ac:spMk id="69" creationId="{23C2C502-D8B6-4262-942C-047A8844BB96}"/>
          </ac:spMkLst>
        </pc:spChg>
        <pc:spChg chg="mod">
          <ac:chgData name="Alexey Pyatov" userId="f0e75fff-3b84-44a9-bbce-7094c94d8986" providerId="ADAL" clId="{62F92C48-E7C4-4D50-B7EF-77F782762055}" dt="2021-06-16T13:16:48.880" v="1074" actId="571"/>
          <ac:spMkLst>
            <pc:docMk/>
            <pc:sldMk cId="1075378606" sldId="273"/>
            <ac:spMk id="72" creationId="{6BA41F1F-08D4-4947-860A-B5BD269538C4}"/>
          </ac:spMkLst>
        </pc:spChg>
        <pc:spChg chg="mod">
          <ac:chgData name="Alexey Pyatov" userId="f0e75fff-3b84-44a9-bbce-7094c94d8986" providerId="ADAL" clId="{62F92C48-E7C4-4D50-B7EF-77F782762055}" dt="2021-06-16T13:16:48.880" v="1074" actId="571"/>
          <ac:spMkLst>
            <pc:docMk/>
            <pc:sldMk cId="1075378606" sldId="273"/>
            <ac:spMk id="73" creationId="{7D23EDEF-0504-411C-AEB5-9E1685B556D7}"/>
          </ac:spMkLst>
        </pc:spChg>
        <pc:spChg chg="mod topLvl">
          <ac:chgData name="Alexey Pyatov" userId="f0e75fff-3b84-44a9-bbce-7094c94d8986" providerId="ADAL" clId="{62F92C48-E7C4-4D50-B7EF-77F782762055}" dt="2021-06-16T13:20:14.182" v="1127" actId="164"/>
          <ac:spMkLst>
            <pc:docMk/>
            <pc:sldMk cId="1075378606" sldId="273"/>
            <ac:spMk id="97" creationId="{7324758E-6AEC-448D-81F3-D0AFAA985038}"/>
          </ac:spMkLst>
        </pc:spChg>
        <pc:spChg chg="mod topLvl">
          <ac:chgData name="Alexey Pyatov" userId="f0e75fff-3b84-44a9-bbce-7094c94d8986" providerId="ADAL" clId="{62F92C48-E7C4-4D50-B7EF-77F782762055}" dt="2021-06-16T13:20:14.182" v="1127" actId="164"/>
          <ac:spMkLst>
            <pc:docMk/>
            <pc:sldMk cId="1075378606" sldId="273"/>
            <ac:spMk id="98" creationId="{76B8FAE9-22ED-4BE1-A25B-99C2279EA9C4}"/>
          </ac:spMkLst>
        </pc:spChg>
        <pc:spChg chg="mod topLvl">
          <ac:chgData name="Alexey Pyatov" userId="f0e75fff-3b84-44a9-bbce-7094c94d8986" providerId="ADAL" clId="{62F92C48-E7C4-4D50-B7EF-77F782762055}" dt="2021-06-16T13:20:14.182" v="1127" actId="164"/>
          <ac:spMkLst>
            <pc:docMk/>
            <pc:sldMk cId="1075378606" sldId="273"/>
            <ac:spMk id="99" creationId="{CF7B8787-3C7D-4D3E-9F46-B36F376B9C9F}"/>
          </ac:spMkLst>
        </pc:spChg>
        <pc:spChg chg="del mod topLvl">
          <ac:chgData name="Alexey Pyatov" userId="f0e75fff-3b84-44a9-bbce-7094c94d8986" providerId="ADAL" clId="{62F92C48-E7C4-4D50-B7EF-77F782762055}" dt="2021-06-16T13:19:59.870" v="1124" actId="478"/>
          <ac:spMkLst>
            <pc:docMk/>
            <pc:sldMk cId="1075378606" sldId="273"/>
            <ac:spMk id="100" creationId="{E772EBA6-9E26-44D3-9471-195F547DE5B5}"/>
          </ac:spMkLst>
        </pc:spChg>
        <pc:spChg chg="del mod topLvl">
          <ac:chgData name="Alexey Pyatov" userId="f0e75fff-3b84-44a9-bbce-7094c94d8986" providerId="ADAL" clId="{62F92C48-E7C4-4D50-B7EF-77F782762055}" dt="2021-06-16T13:19:47.204" v="1122" actId="478"/>
          <ac:spMkLst>
            <pc:docMk/>
            <pc:sldMk cId="1075378606" sldId="273"/>
            <ac:spMk id="101" creationId="{C43D008E-9A48-43BE-A680-E203A412280C}"/>
          </ac:spMkLst>
        </pc:spChg>
        <pc:spChg chg="mod">
          <ac:chgData name="Alexey Pyatov" userId="f0e75fff-3b84-44a9-bbce-7094c94d8986" providerId="ADAL" clId="{62F92C48-E7C4-4D50-B7EF-77F782762055}" dt="2021-06-16T13:20:17.309" v="1128" actId="571"/>
          <ac:spMkLst>
            <pc:docMk/>
            <pc:sldMk cId="1075378606" sldId="273"/>
            <ac:spMk id="104" creationId="{60E3C563-829F-401E-90D4-0AD724FB353E}"/>
          </ac:spMkLst>
        </pc:spChg>
        <pc:spChg chg="mod">
          <ac:chgData name="Alexey Pyatov" userId="f0e75fff-3b84-44a9-bbce-7094c94d8986" providerId="ADAL" clId="{62F92C48-E7C4-4D50-B7EF-77F782762055}" dt="2021-06-16T13:20:17.309" v="1128" actId="571"/>
          <ac:spMkLst>
            <pc:docMk/>
            <pc:sldMk cId="1075378606" sldId="273"/>
            <ac:spMk id="105" creationId="{0AB33ED6-E888-4170-9599-0D4369ABA005}"/>
          </ac:spMkLst>
        </pc:spChg>
        <pc:spChg chg="mod">
          <ac:chgData name="Alexey Pyatov" userId="f0e75fff-3b84-44a9-bbce-7094c94d8986" providerId="ADAL" clId="{62F92C48-E7C4-4D50-B7EF-77F782762055}" dt="2021-06-16T13:20:17.309" v="1128" actId="571"/>
          <ac:spMkLst>
            <pc:docMk/>
            <pc:sldMk cId="1075378606" sldId="273"/>
            <ac:spMk id="106" creationId="{8C3D2284-9CB8-4913-BCAF-339335B6B05E}"/>
          </ac:spMkLst>
        </pc:spChg>
        <pc:spChg chg="add mod">
          <ac:chgData name="Alexey Pyatov" userId="f0e75fff-3b84-44a9-bbce-7094c94d8986" providerId="ADAL" clId="{62F92C48-E7C4-4D50-B7EF-77F782762055}" dt="2021-06-16T13:40:36.081" v="1145" actId="408"/>
          <ac:spMkLst>
            <pc:docMk/>
            <pc:sldMk cId="1075378606" sldId="273"/>
            <ac:spMk id="107" creationId="{0EDC352C-F0C6-49E5-809E-97B864FB8C34}"/>
          </ac:spMkLst>
        </pc:spChg>
        <pc:grpChg chg="add mod">
          <ac:chgData name="Alexey Pyatov" userId="f0e75fff-3b84-44a9-bbce-7094c94d8986" providerId="ADAL" clId="{62F92C48-E7C4-4D50-B7EF-77F782762055}" dt="2021-06-16T13:11:03.295" v="947" actId="164"/>
          <ac:grpSpMkLst>
            <pc:docMk/>
            <pc:sldMk cId="1075378606" sldId="273"/>
            <ac:grpSpMk id="2" creationId="{9A01831B-70D6-43A0-A0E1-E0C087F2F1B3}"/>
          </ac:grpSpMkLst>
        </pc:grpChg>
        <pc:grpChg chg="add mod">
          <ac:chgData name="Alexey Pyatov" userId="f0e75fff-3b84-44a9-bbce-7094c94d8986" providerId="ADAL" clId="{62F92C48-E7C4-4D50-B7EF-77F782762055}" dt="2021-06-16T13:11:06.045" v="948" actId="571"/>
          <ac:grpSpMkLst>
            <pc:docMk/>
            <pc:sldMk cId="1075378606" sldId="273"/>
            <ac:grpSpMk id="30" creationId="{82FC781C-DDE7-44F5-8AD7-033A339344CF}"/>
          </ac:grpSpMkLst>
        </pc:grpChg>
        <pc:grpChg chg="add del mod">
          <ac:chgData name="Alexey Pyatov" userId="f0e75fff-3b84-44a9-bbce-7094c94d8986" providerId="ADAL" clId="{62F92C48-E7C4-4D50-B7EF-77F782762055}" dt="2021-06-16T13:16:15.901" v="1067" actId="165"/>
          <ac:grpSpMkLst>
            <pc:docMk/>
            <pc:sldMk cId="1075378606" sldId="273"/>
            <ac:grpSpMk id="62" creationId="{376CECD4-C49A-4F15-B6C8-AA8854AF2265}"/>
          </ac:grpSpMkLst>
        </pc:grpChg>
        <pc:grpChg chg="add mod">
          <ac:chgData name="Alexey Pyatov" userId="f0e75fff-3b84-44a9-bbce-7094c94d8986" providerId="ADAL" clId="{62F92C48-E7C4-4D50-B7EF-77F782762055}" dt="2021-06-16T13:16:46.004" v="1073" actId="164"/>
          <ac:grpSpMkLst>
            <pc:docMk/>
            <pc:sldMk cId="1075378606" sldId="273"/>
            <ac:grpSpMk id="70" creationId="{665B19CF-3769-4EC9-A7BA-98C33ADAD09A}"/>
          </ac:grpSpMkLst>
        </pc:grpChg>
        <pc:grpChg chg="add mod">
          <ac:chgData name="Alexey Pyatov" userId="f0e75fff-3b84-44a9-bbce-7094c94d8986" providerId="ADAL" clId="{62F92C48-E7C4-4D50-B7EF-77F782762055}" dt="2021-06-16T13:16:48.880" v="1074" actId="571"/>
          <ac:grpSpMkLst>
            <pc:docMk/>
            <pc:sldMk cId="1075378606" sldId="273"/>
            <ac:grpSpMk id="71" creationId="{72B72C80-47C5-4CAE-AAC7-CBC53E923C52}"/>
          </ac:grpSpMkLst>
        </pc:grpChg>
        <pc:grpChg chg="add del mod">
          <ac:chgData name="Alexey Pyatov" userId="f0e75fff-3b84-44a9-bbce-7094c94d8986" providerId="ADAL" clId="{62F92C48-E7C4-4D50-B7EF-77F782762055}" dt="2021-06-16T13:19:39.326" v="1120" actId="165"/>
          <ac:grpSpMkLst>
            <pc:docMk/>
            <pc:sldMk cId="1075378606" sldId="273"/>
            <ac:grpSpMk id="96" creationId="{813963EC-94A6-4CDE-A495-56D0AFBC2F90}"/>
          </ac:grpSpMkLst>
        </pc:grpChg>
        <pc:grpChg chg="add mod">
          <ac:chgData name="Alexey Pyatov" userId="f0e75fff-3b84-44a9-bbce-7094c94d8986" providerId="ADAL" clId="{62F92C48-E7C4-4D50-B7EF-77F782762055}" dt="2021-06-16T13:20:14.182" v="1127" actId="164"/>
          <ac:grpSpMkLst>
            <pc:docMk/>
            <pc:sldMk cId="1075378606" sldId="273"/>
            <ac:grpSpMk id="102" creationId="{904133F1-EA17-440C-921D-D39DBFD221C2}"/>
          </ac:grpSpMkLst>
        </pc:grpChg>
        <pc:grpChg chg="add mod">
          <ac:chgData name="Alexey Pyatov" userId="f0e75fff-3b84-44a9-bbce-7094c94d8986" providerId="ADAL" clId="{62F92C48-E7C4-4D50-B7EF-77F782762055}" dt="2021-06-16T13:20:17.309" v="1128" actId="571"/>
          <ac:grpSpMkLst>
            <pc:docMk/>
            <pc:sldMk cId="1075378606" sldId="273"/>
            <ac:grpSpMk id="103" creationId="{624BBDC2-FC02-4158-81B9-924CA6CCB663}"/>
          </ac:grpSpMkLst>
        </pc:grpChg>
        <pc:cxnChg chg="add mod">
          <ac:chgData name="Alexey Pyatov" userId="f0e75fff-3b84-44a9-bbce-7094c94d8986" providerId="ADAL" clId="{62F92C48-E7C4-4D50-B7EF-77F782762055}" dt="2021-06-16T13:48:09.815" v="1378" actId="1076"/>
          <ac:cxnSpMkLst>
            <pc:docMk/>
            <pc:sldMk cId="1075378606" sldId="273"/>
            <ac:cxnSpMk id="36" creationId="{9EA64BCB-9461-4162-AD6D-7A84D199F42A}"/>
          </ac:cxnSpMkLst>
        </pc:cxnChg>
        <pc:cxnChg chg="add mod">
          <ac:chgData name="Alexey Pyatov" userId="f0e75fff-3b84-44a9-bbce-7094c94d8986" providerId="ADAL" clId="{62F92C48-E7C4-4D50-B7EF-77F782762055}" dt="2021-06-16T13:11:37.965" v="955" actId="14100"/>
          <ac:cxnSpMkLst>
            <pc:docMk/>
            <pc:sldMk cId="1075378606" sldId="273"/>
            <ac:cxnSpMk id="38" creationId="{873795CA-3C9F-4A94-AD4D-CA098343766A}"/>
          </ac:cxnSpMkLst>
        </pc:cxnChg>
        <pc:cxnChg chg="add mod">
          <ac:chgData name="Alexey Pyatov" userId="f0e75fff-3b84-44a9-bbce-7094c94d8986" providerId="ADAL" clId="{62F92C48-E7C4-4D50-B7EF-77F782762055}" dt="2021-06-16T13:11:59.694" v="959" actId="692"/>
          <ac:cxnSpMkLst>
            <pc:docMk/>
            <pc:sldMk cId="1075378606" sldId="273"/>
            <ac:cxnSpMk id="41" creationId="{924E49EB-E15E-46FB-91FD-2C61F9046D82}"/>
          </ac:cxnSpMkLst>
        </pc:cxnChg>
        <pc:cxnChg chg="add mod">
          <ac:chgData name="Alexey Pyatov" userId="f0e75fff-3b84-44a9-bbce-7094c94d8986" providerId="ADAL" clId="{62F92C48-E7C4-4D50-B7EF-77F782762055}" dt="2021-06-16T13:17:27.780" v="1086" actId="14100"/>
          <ac:cxnSpMkLst>
            <pc:docMk/>
            <pc:sldMk cId="1075378606" sldId="273"/>
            <ac:cxnSpMk id="43" creationId="{A798212F-0A10-4FBB-AEE9-11B78C0D6A56}"/>
          </ac:cxnSpMkLst>
        </pc:cxnChg>
        <pc:cxnChg chg="add del mod">
          <ac:chgData name="Alexey Pyatov" userId="f0e75fff-3b84-44a9-bbce-7094c94d8986" providerId="ADAL" clId="{62F92C48-E7C4-4D50-B7EF-77F782762055}" dt="2021-06-16T13:17:15.814" v="1083" actId="478"/>
          <ac:cxnSpMkLst>
            <pc:docMk/>
            <pc:sldMk cId="1075378606" sldId="273"/>
            <ac:cxnSpMk id="44" creationId="{79E6F59F-4240-49CC-BFAA-F7CB38934C65}"/>
          </ac:cxnSpMkLst>
        </pc:cxnChg>
        <pc:cxnChg chg="add del mod">
          <ac:chgData name="Alexey Pyatov" userId="f0e75fff-3b84-44a9-bbce-7094c94d8986" providerId="ADAL" clId="{62F92C48-E7C4-4D50-B7EF-77F782762055}" dt="2021-06-16T13:17:14.364" v="1082" actId="478"/>
          <ac:cxnSpMkLst>
            <pc:docMk/>
            <pc:sldMk cId="1075378606" sldId="273"/>
            <ac:cxnSpMk id="46" creationId="{857C7418-2951-4E21-A2D2-585F1C5D639F}"/>
          </ac:cxnSpMkLst>
        </pc:cxnChg>
        <pc:cxnChg chg="add del mod">
          <ac:chgData name="Alexey Pyatov" userId="f0e75fff-3b84-44a9-bbce-7094c94d8986" providerId="ADAL" clId="{62F92C48-E7C4-4D50-B7EF-77F782762055}" dt="2021-06-16T13:14:11.055" v="991" actId="478"/>
          <ac:cxnSpMkLst>
            <pc:docMk/>
            <pc:sldMk cId="1075378606" sldId="273"/>
            <ac:cxnSpMk id="54" creationId="{24EE5B37-14E4-4482-B14F-DE15FDD2DC97}"/>
          </ac:cxnSpMkLst>
        </pc:cxnChg>
        <pc:cxnChg chg="add mod">
          <ac:chgData name="Alexey Pyatov" userId="f0e75fff-3b84-44a9-bbce-7094c94d8986" providerId="ADAL" clId="{62F92C48-E7C4-4D50-B7EF-77F782762055}" dt="2021-06-16T13:14:17.135" v="993" actId="14100"/>
          <ac:cxnSpMkLst>
            <pc:docMk/>
            <pc:sldMk cId="1075378606" sldId="273"/>
            <ac:cxnSpMk id="55" creationId="{C0448735-F71E-4FF3-80D4-12089E45228D}"/>
          </ac:cxnSpMkLst>
        </pc:cxnChg>
        <pc:cxnChg chg="add mod">
          <ac:chgData name="Alexey Pyatov" userId="f0e75fff-3b84-44a9-bbce-7094c94d8986" providerId="ADAL" clId="{62F92C48-E7C4-4D50-B7EF-77F782762055}" dt="2021-06-16T13:18:16.851" v="1104" actId="14100"/>
          <ac:cxnSpMkLst>
            <pc:docMk/>
            <pc:sldMk cId="1075378606" sldId="273"/>
            <ac:cxnSpMk id="57" creationId="{4F60183D-B295-4035-B889-C21D61CE58B6}"/>
          </ac:cxnSpMkLst>
        </pc:cxnChg>
        <pc:cxnChg chg="add mod">
          <ac:chgData name="Alexey Pyatov" userId="f0e75fff-3b84-44a9-bbce-7094c94d8986" providerId="ADAL" clId="{62F92C48-E7C4-4D50-B7EF-77F782762055}" dt="2021-06-16T13:18:14.802" v="1103" actId="1076"/>
          <ac:cxnSpMkLst>
            <pc:docMk/>
            <pc:sldMk cId="1075378606" sldId="273"/>
            <ac:cxnSpMk id="58" creationId="{31B51A1F-D2E3-488C-AA13-F7ED37688224}"/>
          </ac:cxnSpMkLst>
        </pc:cxnChg>
        <pc:cxnChg chg="add mod">
          <ac:chgData name="Alexey Pyatov" userId="f0e75fff-3b84-44a9-bbce-7094c94d8986" providerId="ADAL" clId="{62F92C48-E7C4-4D50-B7EF-77F782762055}" dt="2021-06-16T13:18:19.402" v="1105" actId="14100"/>
          <ac:cxnSpMkLst>
            <pc:docMk/>
            <pc:sldMk cId="1075378606" sldId="273"/>
            <ac:cxnSpMk id="60" creationId="{6A3612B4-8F4E-4119-B43D-AD8CCBBFA93A}"/>
          </ac:cxnSpMkLst>
        </pc:cxnChg>
        <pc:cxnChg chg="add mod">
          <ac:chgData name="Alexey Pyatov" userId="f0e75fff-3b84-44a9-bbce-7094c94d8986" providerId="ADAL" clId="{62F92C48-E7C4-4D50-B7EF-77F782762055}" dt="2021-06-16T13:16:58.985" v="1077" actId="14100"/>
          <ac:cxnSpMkLst>
            <pc:docMk/>
            <pc:sldMk cId="1075378606" sldId="273"/>
            <ac:cxnSpMk id="74" creationId="{9A4D576B-0064-45D1-87FA-C86A0A68FD18}"/>
          </ac:cxnSpMkLst>
        </pc:cxnChg>
        <pc:cxnChg chg="add mod">
          <ac:chgData name="Alexey Pyatov" userId="f0e75fff-3b84-44a9-bbce-7094c94d8986" providerId="ADAL" clId="{62F92C48-E7C4-4D50-B7EF-77F782762055}" dt="2021-06-16T13:17:02.824" v="1079" actId="14100"/>
          <ac:cxnSpMkLst>
            <pc:docMk/>
            <pc:sldMk cId="1075378606" sldId="273"/>
            <ac:cxnSpMk id="77" creationId="{A0060C7D-1679-42E3-B749-E9505FF4C42E}"/>
          </ac:cxnSpMkLst>
        </pc:cxnChg>
        <pc:cxnChg chg="add mod">
          <ac:chgData name="Alexey Pyatov" userId="f0e75fff-3b84-44a9-bbce-7094c94d8986" providerId="ADAL" clId="{62F92C48-E7C4-4D50-B7EF-77F782762055}" dt="2021-06-16T13:17:24.420" v="1085" actId="14100"/>
          <ac:cxnSpMkLst>
            <pc:docMk/>
            <pc:sldMk cId="1075378606" sldId="273"/>
            <ac:cxnSpMk id="80" creationId="{46240518-C4D0-4089-AAB8-BA03394FA812}"/>
          </ac:cxnSpMkLst>
        </pc:cxnChg>
        <pc:cxnChg chg="add mod">
          <ac:chgData name="Alexey Pyatov" userId="f0e75fff-3b84-44a9-bbce-7094c94d8986" providerId="ADAL" clId="{62F92C48-E7C4-4D50-B7EF-77F782762055}" dt="2021-06-16T13:18:32.912" v="1107" actId="14100"/>
          <ac:cxnSpMkLst>
            <pc:docMk/>
            <pc:sldMk cId="1075378606" sldId="273"/>
            <ac:cxnSpMk id="89" creationId="{88A92324-2235-4F65-82CE-8D370C6C9715}"/>
          </ac:cxnSpMkLst>
        </pc:cxnChg>
        <pc:cxnChg chg="add mod">
          <ac:chgData name="Alexey Pyatov" userId="f0e75fff-3b84-44a9-bbce-7094c94d8986" providerId="ADAL" clId="{62F92C48-E7C4-4D50-B7EF-77F782762055}" dt="2021-06-16T13:18:52.773" v="1112" actId="14100"/>
          <ac:cxnSpMkLst>
            <pc:docMk/>
            <pc:sldMk cId="1075378606" sldId="273"/>
            <ac:cxnSpMk id="91" creationId="{5509731C-6CF0-4B65-B882-FF90B479D6A5}"/>
          </ac:cxnSpMkLst>
        </pc:cxnChg>
        <pc:cxnChg chg="add mod">
          <ac:chgData name="Alexey Pyatov" userId="f0e75fff-3b84-44a9-bbce-7094c94d8986" providerId="ADAL" clId="{62F92C48-E7C4-4D50-B7EF-77F782762055}" dt="2021-06-16T13:18:49.243" v="1111" actId="14100"/>
          <ac:cxnSpMkLst>
            <pc:docMk/>
            <pc:sldMk cId="1075378606" sldId="273"/>
            <ac:cxnSpMk id="93" creationId="{39DB8573-D188-45F4-9219-37270D608C1E}"/>
          </ac:cxnSpMkLst>
        </pc:cxnChg>
      </pc:sldChg>
      <pc:sldChg chg="addSp delSp modSp add del mod">
        <pc:chgData name="Alexey Pyatov" userId="f0e75fff-3b84-44a9-bbce-7094c94d8986" providerId="ADAL" clId="{62F92C48-E7C4-4D50-B7EF-77F782762055}" dt="2021-06-16T14:34:29.744" v="2762" actId="2696"/>
        <pc:sldMkLst>
          <pc:docMk/>
          <pc:sldMk cId="64899360" sldId="274"/>
        </pc:sldMkLst>
        <pc:spChg chg="mod">
          <ac:chgData name="Alexey Pyatov" userId="f0e75fff-3b84-44a9-bbce-7094c94d8986" providerId="ADAL" clId="{62F92C48-E7C4-4D50-B7EF-77F782762055}" dt="2021-06-16T14:06:37.151" v="1833" actId="20577"/>
          <ac:spMkLst>
            <pc:docMk/>
            <pc:sldMk cId="64899360" sldId="274"/>
            <ac:spMk id="4" creationId="{475D6A32-2366-4054-9C77-C8C5E4908304}"/>
          </ac:spMkLst>
        </pc:spChg>
        <pc:spChg chg="add del mod">
          <ac:chgData name="Alexey Pyatov" userId="f0e75fff-3b84-44a9-bbce-7094c94d8986" providerId="ADAL" clId="{62F92C48-E7C4-4D50-B7EF-77F782762055}" dt="2021-06-16T13:53:58.869" v="1483" actId="478"/>
          <ac:spMkLst>
            <pc:docMk/>
            <pc:sldMk cId="64899360" sldId="274"/>
            <ac:spMk id="5" creationId="{C9CBB7C6-C8A9-403A-99A7-0D8CF07E6CFA}"/>
          </ac:spMkLst>
        </pc:spChg>
        <pc:spChg chg="mod">
          <ac:chgData name="Alexey Pyatov" userId="f0e75fff-3b84-44a9-bbce-7094c94d8986" providerId="ADAL" clId="{62F92C48-E7C4-4D50-B7EF-77F782762055}" dt="2021-06-16T14:02:26.389" v="1755" actId="1076"/>
          <ac:spMkLst>
            <pc:docMk/>
            <pc:sldMk cId="64899360" sldId="274"/>
            <ac:spMk id="7" creationId="{B82CBBFA-3E5E-48B7-BAF8-FC3D7896D7BE}"/>
          </ac:spMkLst>
        </pc:spChg>
        <pc:spChg chg="add mod">
          <ac:chgData name="Alexey Pyatov" userId="f0e75fff-3b84-44a9-bbce-7094c94d8986" providerId="ADAL" clId="{62F92C48-E7C4-4D50-B7EF-77F782762055}" dt="2021-06-16T14:08:58.446" v="1877" actId="571"/>
          <ac:spMkLst>
            <pc:docMk/>
            <pc:sldMk cId="64899360" sldId="274"/>
            <ac:spMk id="8" creationId="{6F03AFC5-97AE-4088-B8F9-7BBE5CEFA46C}"/>
          </ac:spMkLst>
        </pc:spChg>
        <pc:spChg chg="add mod">
          <ac:chgData name="Alexey Pyatov" userId="f0e75fff-3b84-44a9-bbce-7094c94d8986" providerId="ADAL" clId="{62F92C48-E7C4-4D50-B7EF-77F782762055}" dt="2021-06-16T14:08:58.446" v="1877" actId="571"/>
          <ac:spMkLst>
            <pc:docMk/>
            <pc:sldMk cId="64899360" sldId="274"/>
            <ac:spMk id="9" creationId="{F11DB739-DDC6-4AE6-9404-84032F24C394}"/>
          </ac:spMkLst>
        </pc:spChg>
        <pc:spChg chg="add mod">
          <ac:chgData name="Alexey Pyatov" userId="f0e75fff-3b84-44a9-bbce-7094c94d8986" providerId="ADAL" clId="{62F92C48-E7C4-4D50-B7EF-77F782762055}" dt="2021-06-16T14:08:58.446" v="1877" actId="571"/>
          <ac:spMkLst>
            <pc:docMk/>
            <pc:sldMk cId="64899360" sldId="274"/>
            <ac:spMk id="10" creationId="{E69CF1FB-1EFD-4649-BF10-1BAC25041AA2}"/>
          </ac:spMkLst>
        </pc:spChg>
        <pc:spChg chg="add del mod">
          <ac:chgData name="Alexey Pyatov" userId="f0e75fff-3b84-44a9-bbce-7094c94d8986" providerId="ADAL" clId="{62F92C48-E7C4-4D50-B7EF-77F782762055}" dt="2021-06-16T13:59:15.008" v="1697" actId="478"/>
          <ac:spMkLst>
            <pc:docMk/>
            <pc:sldMk cId="64899360" sldId="274"/>
            <ac:spMk id="11" creationId="{35757E2A-BC08-4A91-8C39-74D4C9756BF7}"/>
          </ac:spMkLst>
        </pc:spChg>
        <pc:spChg chg="add mod">
          <ac:chgData name="Alexey Pyatov" userId="f0e75fff-3b84-44a9-bbce-7094c94d8986" providerId="ADAL" clId="{62F92C48-E7C4-4D50-B7EF-77F782762055}" dt="2021-06-16T14:03:00.242" v="1761" actId="1076"/>
          <ac:spMkLst>
            <pc:docMk/>
            <pc:sldMk cId="64899360" sldId="274"/>
            <ac:spMk id="12" creationId="{2C288760-3E29-4A24-8243-2C029C97027F}"/>
          </ac:spMkLst>
        </pc:spChg>
        <pc:spChg chg="add mod">
          <ac:chgData name="Alexey Pyatov" userId="f0e75fff-3b84-44a9-bbce-7094c94d8986" providerId="ADAL" clId="{62F92C48-E7C4-4D50-B7EF-77F782762055}" dt="2021-06-16T14:03:04.406" v="1762" actId="1076"/>
          <ac:spMkLst>
            <pc:docMk/>
            <pc:sldMk cId="64899360" sldId="274"/>
            <ac:spMk id="13" creationId="{4B2A7204-63A0-49AE-A21B-72D978883C3E}"/>
          </ac:spMkLst>
        </pc:spChg>
        <pc:spChg chg="add mod">
          <ac:chgData name="Alexey Pyatov" userId="f0e75fff-3b84-44a9-bbce-7094c94d8986" providerId="ADAL" clId="{62F92C48-E7C4-4D50-B7EF-77F782762055}" dt="2021-06-16T14:02:26.389" v="1755" actId="1076"/>
          <ac:spMkLst>
            <pc:docMk/>
            <pc:sldMk cId="64899360" sldId="274"/>
            <ac:spMk id="14" creationId="{8E9FDB83-1053-4EAE-90F1-B7E55A26EE47}"/>
          </ac:spMkLst>
        </pc:spChg>
        <pc:spChg chg="add mod">
          <ac:chgData name="Alexey Pyatov" userId="f0e75fff-3b84-44a9-bbce-7094c94d8986" providerId="ADAL" clId="{62F92C48-E7C4-4D50-B7EF-77F782762055}" dt="2021-06-16T14:02:26.389" v="1755" actId="1076"/>
          <ac:spMkLst>
            <pc:docMk/>
            <pc:sldMk cId="64899360" sldId="274"/>
            <ac:spMk id="15" creationId="{41D1A947-4046-466E-8CEA-DB06D39795DE}"/>
          </ac:spMkLst>
        </pc:spChg>
        <pc:spChg chg="add mod">
          <ac:chgData name="Alexey Pyatov" userId="f0e75fff-3b84-44a9-bbce-7094c94d8986" providerId="ADAL" clId="{62F92C48-E7C4-4D50-B7EF-77F782762055}" dt="2021-06-16T14:02:26.389" v="1755" actId="1076"/>
          <ac:spMkLst>
            <pc:docMk/>
            <pc:sldMk cId="64899360" sldId="274"/>
            <ac:spMk id="16" creationId="{BE993727-6CC9-4B9F-A275-94159BF12296}"/>
          </ac:spMkLst>
        </pc:spChg>
        <pc:spChg chg="add mod">
          <ac:chgData name="Alexey Pyatov" userId="f0e75fff-3b84-44a9-bbce-7094c94d8986" providerId="ADAL" clId="{62F92C48-E7C4-4D50-B7EF-77F782762055}" dt="2021-06-16T14:08:58.446" v="1877" actId="571"/>
          <ac:spMkLst>
            <pc:docMk/>
            <pc:sldMk cId="64899360" sldId="274"/>
            <ac:spMk id="17" creationId="{AEE1621B-07B9-46C6-93DB-37EEDA56D957}"/>
          </ac:spMkLst>
        </pc:spChg>
        <pc:spChg chg="add mod">
          <ac:chgData name="Alexey Pyatov" userId="f0e75fff-3b84-44a9-bbce-7094c94d8986" providerId="ADAL" clId="{62F92C48-E7C4-4D50-B7EF-77F782762055}" dt="2021-06-16T14:05:31.753" v="1802" actId="692"/>
          <ac:spMkLst>
            <pc:docMk/>
            <pc:sldMk cId="64899360" sldId="274"/>
            <ac:spMk id="42" creationId="{5D93B7C0-50FA-44E4-9089-9FE7067E2755}"/>
          </ac:spMkLst>
        </pc:spChg>
        <pc:spChg chg="add mod">
          <ac:chgData name="Alexey Pyatov" userId="f0e75fff-3b84-44a9-bbce-7094c94d8986" providerId="ADAL" clId="{62F92C48-E7C4-4D50-B7EF-77F782762055}" dt="2021-06-16T14:06:20.134" v="1815" actId="1076"/>
          <ac:spMkLst>
            <pc:docMk/>
            <pc:sldMk cId="64899360" sldId="274"/>
            <ac:spMk id="43" creationId="{025D87B6-9948-417A-A27B-00AA29ABCC5C}"/>
          </ac:spMkLst>
        </pc:spChg>
        <pc:spChg chg="add mod">
          <ac:chgData name="Alexey Pyatov" userId="f0e75fff-3b84-44a9-bbce-7094c94d8986" providerId="ADAL" clId="{62F92C48-E7C4-4D50-B7EF-77F782762055}" dt="2021-06-16T14:08:11.522" v="1870" actId="1076"/>
          <ac:spMkLst>
            <pc:docMk/>
            <pc:sldMk cId="64899360" sldId="274"/>
            <ac:spMk id="51" creationId="{FF45EDF3-2AE6-40FF-8745-E6846AF633BB}"/>
          </ac:spMkLst>
        </pc:spChg>
        <pc:grpChg chg="add mod">
          <ac:chgData name="Alexey Pyatov" userId="f0e75fff-3b84-44a9-bbce-7094c94d8986" providerId="ADAL" clId="{62F92C48-E7C4-4D50-B7EF-77F782762055}" dt="2021-06-16T14:08:58.446" v="1877" actId="571"/>
          <ac:grpSpMkLst>
            <pc:docMk/>
            <pc:sldMk cId="64899360" sldId="274"/>
            <ac:grpSpMk id="24" creationId="{CFFFADDE-7927-4BCA-8B18-64F4D366D64F}"/>
          </ac:grpSpMkLst>
        </pc:grpChg>
        <pc:cxnChg chg="del mod">
          <ac:chgData name="Alexey Pyatov" userId="f0e75fff-3b84-44a9-bbce-7094c94d8986" providerId="ADAL" clId="{62F92C48-E7C4-4D50-B7EF-77F782762055}" dt="2021-06-16T14:06:08.452" v="1812" actId="478"/>
          <ac:cxnSpMkLst>
            <pc:docMk/>
            <pc:sldMk cId="64899360" sldId="274"/>
            <ac:cxnSpMk id="6" creationId="{E0BA6D90-BB07-4FA4-BD77-156368BEFE4C}"/>
          </ac:cxnSpMkLst>
        </pc:cxnChg>
        <pc:cxnChg chg="add mod">
          <ac:chgData name="Alexey Pyatov" userId="f0e75fff-3b84-44a9-bbce-7094c94d8986" providerId="ADAL" clId="{62F92C48-E7C4-4D50-B7EF-77F782762055}" dt="2021-06-16T14:09:02.780" v="1878" actId="108"/>
          <ac:cxnSpMkLst>
            <pc:docMk/>
            <pc:sldMk cId="64899360" sldId="274"/>
            <ac:cxnSpMk id="18" creationId="{F84313A0-7511-4BC4-A7A9-DC812577683D}"/>
          </ac:cxnSpMkLst>
        </pc:cxnChg>
        <pc:cxnChg chg="add del mod">
          <ac:chgData name="Alexey Pyatov" userId="f0e75fff-3b84-44a9-bbce-7094c94d8986" providerId="ADAL" clId="{62F92C48-E7C4-4D50-B7EF-77F782762055}" dt="2021-06-16T14:08:54.122" v="1876" actId="478"/>
          <ac:cxnSpMkLst>
            <pc:docMk/>
            <pc:sldMk cId="64899360" sldId="274"/>
            <ac:cxnSpMk id="19" creationId="{AA19DCD4-D970-4C33-921A-E9F5D28CAB3D}"/>
          </ac:cxnSpMkLst>
        </pc:cxnChg>
        <pc:cxnChg chg="add mod">
          <ac:chgData name="Alexey Pyatov" userId="f0e75fff-3b84-44a9-bbce-7094c94d8986" providerId="ADAL" clId="{62F92C48-E7C4-4D50-B7EF-77F782762055}" dt="2021-06-16T14:04:39.894" v="1785" actId="14861"/>
          <ac:cxnSpMkLst>
            <pc:docMk/>
            <pc:sldMk cId="64899360" sldId="274"/>
            <ac:cxnSpMk id="25" creationId="{7F7D5411-4EFC-42A6-8BBB-36C4CD72BAE7}"/>
          </ac:cxnSpMkLst>
        </pc:cxnChg>
        <pc:cxnChg chg="add mod">
          <ac:chgData name="Alexey Pyatov" userId="f0e75fff-3b84-44a9-bbce-7094c94d8986" providerId="ADAL" clId="{62F92C48-E7C4-4D50-B7EF-77F782762055}" dt="2021-06-16T14:06:28.513" v="1817" actId="14100"/>
          <ac:cxnSpMkLst>
            <pc:docMk/>
            <pc:sldMk cId="64899360" sldId="274"/>
            <ac:cxnSpMk id="28" creationId="{CA0F307C-3BCF-491C-BBFC-9DA480E5D933}"/>
          </ac:cxnSpMkLst>
        </pc:cxnChg>
        <pc:cxnChg chg="add mod">
          <ac:chgData name="Alexey Pyatov" userId="f0e75fff-3b84-44a9-bbce-7094c94d8986" providerId="ADAL" clId="{62F92C48-E7C4-4D50-B7EF-77F782762055}" dt="2021-06-16T14:06:25.063" v="1816" actId="1076"/>
          <ac:cxnSpMkLst>
            <pc:docMk/>
            <pc:sldMk cId="64899360" sldId="274"/>
            <ac:cxnSpMk id="31" creationId="{72F0B0D4-5323-4761-BB12-5346501E28F5}"/>
          </ac:cxnSpMkLst>
        </pc:cxnChg>
        <pc:cxnChg chg="add mod">
          <ac:chgData name="Alexey Pyatov" userId="f0e75fff-3b84-44a9-bbce-7094c94d8986" providerId="ADAL" clId="{62F92C48-E7C4-4D50-B7EF-77F782762055}" dt="2021-06-16T14:04:55.550" v="1789" actId="14100"/>
          <ac:cxnSpMkLst>
            <pc:docMk/>
            <pc:sldMk cId="64899360" sldId="274"/>
            <ac:cxnSpMk id="33" creationId="{769089E7-1BAE-4BA2-9FE0-BE0D0ECB5CDC}"/>
          </ac:cxnSpMkLst>
        </pc:cxnChg>
        <pc:cxnChg chg="add mod">
          <ac:chgData name="Alexey Pyatov" userId="f0e75fff-3b84-44a9-bbce-7094c94d8986" providerId="ADAL" clId="{62F92C48-E7C4-4D50-B7EF-77F782762055}" dt="2021-06-16T14:04:58.971" v="1790" actId="571"/>
          <ac:cxnSpMkLst>
            <pc:docMk/>
            <pc:sldMk cId="64899360" sldId="274"/>
            <ac:cxnSpMk id="36" creationId="{374BF9E3-C1B6-47B6-A32F-E4226B0A52DF}"/>
          </ac:cxnSpMkLst>
        </pc:cxnChg>
        <pc:cxnChg chg="add mod">
          <ac:chgData name="Alexey Pyatov" userId="f0e75fff-3b84-44a9-bbce-7094c94d8986" providerId="ADAL" clId="{62F92C48-E7C4-4D50-B7EF-77F782762055}" dt="2021-06-16T14:05:01.524" v="1791" actId="571"/>
          <ac:cxnSpMkLst>
            <pc:docMk/>
            <pc:sldMk cId="64899360" sldId="274"/>
            <ac:cxnSpMk id="37" creationId="{A928C583-6BF9-486A-9C2F-B36BDF650C83}"/>
          </ac:cxnSpMkLst>
        </pc:cxnChg>
        <pc:cxnChg chg="add mod">
          <ac:chgData name="Alexey Pyatov" userId="f0e75fff-3b84-44a9-bbce-7094c94d8986" providerId="ADAL" clId="{62F92C48-E7C4-4D50-B7EF-77F782762055}" dt="2021-06-16T14:05:07.031" v="1792" actId="571"/>
          <ac:cxnSpMkLst>
            <pc:docMk/>
            <pc:sldMk cId="64899360" sldId="274"/>
            <ac:cxnSpMk id="38" creationId="{5CE73D7F-B451-488F-8B1C-F5F45201E22B}"/>
          </ac:cxnSpMkLst>
        </pc:cxnChg>
        <pc:cxnChg chg="add mod">
          <ac:chgData name="Alexey Pyatov" userId="f0e75fff-3b84-44a9-bbce-7094c94d8986" providerId="ADAL" clId="{62F92C48-E7C4-4D50-B7EF-77F782762055}" dt="2021-06-16T14:05:10.104" v="1793" actId="571"/>
          <ac:cxnSpMkLst>
            <pc:docMk/>
            <pc:sldMk cId="64899360" sldId="274"/>
            <ac:cxnSpMk id="39" creationId="{0088AFDE-0DAD-4505-AE96-82B4B72E0DBE}"/>
          </ac:cxnSpMkLst>
        </pc:cxnChg>
        <pc:cxnChg chg="add mod">
          <ac:chgData name="Alexey Pyatov" userId="f0e75fff-3b84-44a9-bbce-7094c94d8986" providerId="ADAL" clId="{62F92C48-E7C4-4D50-B7EF-77F782762055}" dt="2021-06-16T14:05:18.031" v="1795" actId="14100"/>
          <ac:cxnSpMkLst>
            <pc:docMk/>
            <pc:sldMk cId="64899360" sldId="274"/>
            <ac:cxnSpMk id="40" creationId="{B381804A-3339-4DC9-BAD8-15B49E704ACE}"/>
          </ac:cxnSpMkLst>
        </pc:cxnChg>
        <pc:cxnChg chg="add mod">
          <ac:chgData name="Alexey Pyatov" userId="f0e75fff-3b84-44a9-bbce-7094c94d8986" providerId="ADAL" clId="{62F92C48-E7C4-4D50-B7EF-77F782762055}" dt="2021-06-16T14:06:17.454" v="1814" actId="14100"/>
          <ac:cxnSpMkLst>
            <pc:docMk/>
            <pc:sldMk cId="64899360" sldId="274"/>
            <ac:cxnSpMk id="48" creationId="{005BF644-0CD9-4AFD-A9D6-A364285AB27E}"/>
          </ac:cxnSpMkLst>
        </pc:cxnChg>
        <pc:cxnChg chg="add mod">
          <ac:chgData name="Alexey Pyatov" userId="f0e75fff-3b84-44a9-bbce-7094c94d8986" providerId="ADAL" clId="{62F92C48-E7C4-4D50-B7EF-77F782762055}" dt="2021-06-16T14:09:04.432" v="1879" actId="108"/>
          <ac:cxnSpMkLst>
            <pc:docMk/>
            <pc:sldMk cId="64899360" sldId="274"/>
            <ac:cxnSpMk id="53" creationId="{78AD23C7-E6B8-41BE-9AA1-D41075146660}"/>
          </ac:cxnSpMkLst>
        </pc:cxnChg>
        <pc:cxnChg chg="add del mod">
          <ac:chgData name="Alexey Pyatov" userId="f0e75fff-3b84-44a9-bbce-7094c94d8986" providerId="ADAL" clId="{62F92C48-E7C4-4D50-B7EF-77F782762055}" dt="2021-06-16T14:09:34.336" v="1881" actId="478"/>
          <ac:cxnSpMkLst>
            <pc:docMk/>
            <pc:sldMk cId="64899360" sldId="274"/>
            <ac:cxnSpMk id="54" creationId="{7FFF743A-C67D-4BF2-A7C0-63757E43ABD8}"/>
          </ac:cxnSpMkLst>
        </pc:cxnChg>
      </pc:sldChg>
      <pc:sldChg chg="modSp add mod">
        <pc:chgData name="Alexey Pyatov" userId="f0e75fff-3b84-44a9-bbce-7094c94d8986" providerId="ADAL" clId="{62F92C48-E7C4-4D50-B7EF-77F782762055}" dt="2021-06-16T20:15:02.301" v="7086" actId="1037"/>
        <pc:sldMkLst>
          <pc:docMk/>
          <pc:sldMk cId="1655372086" sldId="274"/>
        </pc:sldMkLst>
        <pc:spChg chg="mod">
          <ac:chgData name="Alexey Pyatov" userId="f0e75fff-3b84-44a9-bbce-7094c94d8986" providerId="ADAL" clId="{62F92C48-E7C4-4D50-B7EF-77F782762055}" dt="2021-06-16T18:37:56.768" v="4360" actId="20577"/>
          <ac:spMkLst>
            <pc:docMk/>
            <pc:sldMk cId="1655372086" sldId="274"/>
            <ac:spMk id="4" creationId="{475D6A32-2366-4054-9C77-C8C5E4908304}"/>
          </ac:spMkLst>
        </pc:spChg>
        <pc:cxnChg chg="mod">
          <ac:chgData name="Alexey Pyatov" userId="f0e75fff-3b84-44a9-bbce-7094c94d8986" providerId="ADAL" clId="{62F92C48-E7C4-4D50-B7EF-77F782762055}" dt="2021-06-16T20:15:02.301" v="7086" actId="1037"/>
          <ac:cxnSpMkLst>
            <pc:docMk/>
            <pc:sldMk cId="1655372086" sldId="274"/>
            <ac:cxnSpMk id="18" creationId="{F84313A0-7511-4BC4-A7A9-DC812577683D}"/>
          </ac:cxnSpMkLst>
        </pc:cxnChg>
        <pc:cxnChg chg="mod">
          <ac:chgData name="Alexey Pyatov" userId="f0e75fff-3b84-44a9-bbce-7094c94d8986" providerId="ADAL" clId="{62F92C48-E7C4-4D50-B7EF-77F782762055}" dt="2021-06-16T20:15:02.301" v="7086" actId="1037"/>
          <ac:cxnSpMkLst>
            <pc:docMk/>
            <pc:sldMk cId="1655372086" sldId="274"/>
            <ac:cxnSpMk id="53" creationId="{78AD23C7-E6B8-41BE-9AA1-D41075146660}"/>
          </ac:cxnSpMkLst>
        </pc:cxnChg>
      </pc:sldChg>
      <pc:sldChg chg="addSp delSp modSp add del mod">
        <pc:chgData name="Alexey Pyatov" userId="f0e75fff-3b84-44a9-bbce-7094c94d8986" providerId="ADAL" clId="{62F92C48-E7C4-4D50-B7EF-77F782762055}" dt="2021-06-16T14:34:29.744" v="2762" actId="2696"/>
        <pc:sldMkLst>
          <pc:docMk/>
          <pc:sldMk cId="2746703727" sldId="275"/>
        </pc:sldMkLst>
        <pc:spChg chg="mod">
          <ac:chgData name="Alexey Pyatov" userId="f0e75fff-3b84-44a9-bbce-7094c94d8986" providerId="ADAL" clId="{62F92C48-E7C4-4D50-B7EF-77F782762055}" dt="2021-06-16T14:26:03.309" v="2736" actId="20577"/>
          <ac:spMkLst>
            <pc:docMk/>
            <pc:sldMk cId="2746703727" sldId="275"/>
            <ac:spMk id="4" creationId="{475D6A32-2366-4054-9C77-C8C5E4908304}"/>
          </ac:spMkLst>
        </pc:spChg>
        <pc:spChg chg="mod topLvl">
          <ac:chgData name="Alexey Pyatov" userId="f0e75fff-3b84-44a9-bbce-7094c94d8986" providerId="ADAL" clId="{62F92C48-E7C4-4D50-B7EF-77F782762055}" dt="2021-06-16T14:25:10.647" v="2682" actId="164"/>
          <ac:spMkLst>
            <pc:docMk/>
            <pc:sldMk cId="2746703727" sldId="275"/>
            <ac:spMk id="5" creationId="{960F42D7-5458-45A2-9E35-0E7681783C3D}"/>
          </ac:spMkLst>
        </pc:spChg>
        <pc:spChg chg="mod topLvl">
          <ac:chgData name="Alexey Pyatov" userId="f0e75fff-3b84-44a9-bbce-7094c94d8986" providerId="ADAL" clId="{62F92C48-E7C4-4D50-B7EF-77F782762055}" dt="2021-06-16T14:25:15.546" v="2683" actId="465"/>
          <ac:spMkLst>
            <pc:docMk/>
            <pc:sldMk cId="2746703727" sldId="275"/>
            <ac:spMk id="6" creationId="{A6A226A9-7E84-4B3C-BC99-51BF60CD1DE7}"/>
          </ac:spMkLst>
        </pc:spChg>
        <pc:spChg chg="mod topLvl">
          <ac:chgData name="Alexey Pyatov" userId="f0e75fff-3b84-44a9-bbce-7094c94d8986" providerId="ADAL" clId="{62F92C48-E7C4-4D50-B7EF-77F782762055}" dt="2021-06-16T14:25:15.546" v="2683" actId="465"/>
          <ac:spMkLst>
            <pc:docMk/>
            <pc:sldMk cId="2746703727" sldId="275"/>
            <ac:spMk id="7" creationId="{0605CB3E-F532-4179-A0A2-9B8356A0B113}"/>
          </ac:spMkLst>
        </pc:spChg>
        <pc:spChg chg="del mod topLvl">
          <ac:chgData name="Alexey Pyatov" userId="f0e75fff-3b84-44a9-bbce-7094c94d8986" providerId="ADAL" clId="{62F92C48-E7C4-4D50-B7EF-77F782762055}" dt="2021-06-16T14:11:39.851" v="2021" actId="478"/>
          <ac:spMkLst>
            <pc:docMk/>
            <pc:sldMk cId="2746703727" sldId="275"/>
            <ac:spMk id="8" creationId="{13EB342F-1AF1-4A08-9479-3786DCA2D60E}"/>
          </ac:spMkLst>
        </pc:spChg>
        <pc:spChg chg="mod topLvl">
          <ac:chgData name="Alexey Pyatov" userId="f0e75fff-3b84-44a9-bbce-7094c94d8986" providerId="ADAL" clId="{62F92C48-E7C4-4D50-B7EF-77F782762055}" dt="2021-06-16T14:25:10.647" v="2682" actId="164"/>
          <ac:spMkLst>
            <pc:docMk/>
            <pc:sldMk cId="2746703727" sldId="275"/>
            <ac:spMk id="9" creationId="{4682B235-C177-4452-B72F-8791E8D142BA}"/>
          </ac:spMkLst>
        </pc:spChg>
        <pc:spChg chg="del mod topLvl">
          <ac:chgData name="Alexey Pyatov" userId="f0e75fff-3b84-44a9-bbce-7094c94d8986" providerId="ADAL" clId="{62F92C48-E7C4-4D50-B7EF-77F782762055}" dt="2021-06-16T14:11:39.851" v="2021" actId="478"/>
          <ac:spMkLst>
            <pc:docMk/>
            <pc:sldMk cId="2746703727" sldId="275"/>
            <ac:spMk id="11" creationId="{B0D1F8B3-9EF6-4E63-A28B-9B15F652E4EA}"/>
          </ac:spMkLst>
        </pc:spChg>
        <pc:spChg chg="mod topLvl">
          <ac:chgData name="Alexey Pyatov" userId="f0e75fff-3b84-44a9-bbce-7094c94d8986" providerId="ADAL" clId="{62F92C48-E7C4-4D50-B7EF-77F782762055}" dt="2021-06-16T14:25:15.546" v="2683" actId="465"/>
          <ac:spMkLst>
            <pc:docMk/>
            <pc:sldMk cId="2746703727" sldId="275"/>
            <ac:spMk id="12" creationId="{00DFFDC9-B69A-4B01-9AF4-6DCCE9927A41}"/>
          </ac:spMkLst>
        </pc:spChg>
        <pc:spChg chg="mod topLvl">
          <ac:chgData name="Alexey Pyatov" userId="f0e75fff-3b84-44a9-bbce-7094c94d8986" providerId="ADAL" clId="{62F92C48-E7C4-4D50-B7EF-77F782762055}" dt="2021-06-16T14:25:15.546" v="2683" actId="465"/>
          <ac:spMkLst>
            <pc:docMk/>
            <pc:sldMk cId="2746703727" sldId="275"/>
            <ac:spMk id="13" creationId="{9507210F-B644-4A41-BDBF-27531F8F0F8F}"/>
          </ac:spMkLst>
        </pc:spChg>
        <pc:spChg chg="del mod topLvl">
          <ac:chgData name="Alexey Pyatov" userId="f0e75fff-3b84-44a9-bbce-7094c94d8986" providerId="ADAL" clId="{62F92C48-E7C4-4D50-B7EF-77F782762055}" dt="2021-06-16T14:11:48.416" v="2042" actId="478"/>
          <ac:spMkLst>
            <pc:docMk/>
            <pc:sldMk cId="2746703727" sldId="275"/>
            <ac:spMk id="14" creationId="{AC2A2272-3779-4758-B344-18F03EF13E79}"/>
          </ac:spMkLst>
        </pc:spChg>
        <pc:spChg chg="del mod topLvl">
          <ac:chgData name="Alexey Pyatov" userId="f0e75fff-3b84-44a9-bbce-7094c94d8986" providerId="ADAL" clId="{62F92C48-E7C4-4D50-B7EF-77F782762055}" dt="2021-06-16T14:17:15.860" v="2576" actId="478"/>
          <ac:spMkLst>
            <pc:docMk/>
            <pc:sldMk cId="2746703727" sldId="275"/>
            <ac:spMk id="15" creationId="{C110B3E0-D834-4E22-A87D-504200B716EC}"/>
          </ac:spMkLst>
        </pc:spChg>
        <pc:spChg chg="del mod topLvl">
          <ac:chgData name="Alexey Pyatov" userId="f0e75fff-3b84-44a9-bbce-7094c94d8986" providerId="ADAL" clId="{62F92C48-E7C4-4D50-B7EF-77F782762055}" dt="2021-06-16T14:17:18.519" v="2577" actId="478"/>
          <ac:spMkLst>
            <pc:docMk/>
            <pc:sldMk cId="2746703727" sldId="275"/>
            <ac:spMk id="16" creationId="{748B129F-B7A4-43C1-BBBA-17DB67758946}"/>
          </ac:spMkLst>
        </pc:spChg>
        <pc:spChg chg="del mod topLvl">
          <ac:chgData name="Alexey Pyatov" userId="f0e75fff-3b84-44a9-bbce-7094c94d8986" providerId="ADAL" clId="{62F92C48-E7C4-4D50-B7EF-77F782762055}" dt="2021-06-16T14:18:28.413" v="2661" actId="478"/>
          <ac:spMkLst>
            <pc:docMk/>
            <pc:sldMk cId="2746703727" sldId="275"/>
            <ac:spMk id="20" creationId="{A40B3BFF-6EA6-4B6C-94A9-A29F36C053C5}"/>
          </ac:spMkLst>
        </pc:spChg>
        <pc:spChg chg="add mod">
          <ac:chgData name="Alexey Pyatov" userId="f0e75fff-3b84-44a9-bbce-7094c94d8986" providerId="ADAL" clId="{62F92C48-E7C4-4D50-B7EF-77F782762055}" dt="2021-06-16T14:24:35.235" v="2672" actId="164"/>
          <ac:spMkLst>
            <pc:docMk/>
            <pc:sldMk cId="2746703727" sldId="275"/>
            <ac:spMk id="30" creationId="{05311A68-DEC0-40AD-812B-595E55BE0365}"/>
          </ac:spMkLst>
        </pc:spChg>
        <pc:spChg chg="add mod">
          <ac:chgData name="Alexey Pyatov" userId="f0e75fff-3b84-44a9-bbce-7094c94d8986" providerId="ADAL" clId="{62F92C48-E7C4-4D50-B7EF-77F782762055}" dt="2021-06-16T14:25:00.638" v="2680" actId="20577"/>
          <ac:spMkLst>
            <pc:docMk/>
            <pc:sldMk cId="2746703727" sldId="275"/>
            <ac:spMk id="31" creationId="{8D3B4B16-4681-454B-A601-A935FCFC9C8B}"/>
          </ac:spMkLst>
        </pc:spChg>
        <pc:grpChg chg="add mod">
          <ac:chgData name="Alexey Pyatov" userId="f0e75fff-3b84-44a9-bbce-7094c94d8986" providerId="ADAL" clId="{62F92C48-E7C4-4D50-B7EF-77F782762055}" dt="2021-06-16T14:26:12.906" v="2737" actId="1076"/>
          <ac:grpSpMkLst>
            <pc:docMk/>
            <pc:sldMk cId="2746703727" sldId="275"/>
            <ac:grpSpMk id="21" creationId="{0E32E870-DBE8-4CA4-B4CC-8391D8CC0FA1}"/>
          </ac:grpSpMkLst>
        </pc:grpChg>
        <pc:grpChg chg="add mod">
          <ac:chgData name="Alexey Pyatov" userId="f0e75fff-3b84-44a9-bbce-7094c94d8986" providerId="ADAL" clId="{62F92C48-E7C4-4D50-B7EF-77F782762055}" dt="2021-06-16T14:26:12.906" v="2737" actId="1076"/>
          <ac:grpSpMkLst>
            <pc:docMk/>
            <pc:sldMk cId="2746703727" sldId="275"/>
            <ac:grpSpMk id="22" creationId="{9A383F17-799F-4A57-A02C-99393800B991}"/>
          </ac:grpSpMkLst>
        </pc:grpChg>
        <pc:grpChg chg="add mod">
          <ac:chgData name="Alexey Pyatov" userId="f0e75fff-3b84-44a9-bbce-7094c94d8986" providerId="ADAL" clId="{62F92C48-E7C4-4D50-B7EF-77F782762055}" dt="2021-06-16T14:26:12.906" v="2737" actId="1076"/>
          <ac:grpSpMkLst>
            <pc:docMk/>
            <pc:sldMk cId="2746703727" sldId="275"/>
            <ac:grpSpMk id="23" creationId="{6739B2C8-29BD-47BF-82C5-E9C2E311C5EA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4" creationId="{67B2F92D-E319-4E62-B02C-FE27AFA13CB1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5" creationId="{D0A5A891-BCF4-4389-9AC1-44A665B09491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6" creationId="{18FFA9B9-7973-4089-8B3E-AE3995BFE18A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7" creationId="{DD688E97-33D9-459F-A315-9DE7C2B40391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8" creationId="{FB088DBC-1B90-4793-8931-56185D59887C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9" creationId="{88A21595-FA1B-49D6-A347-F6D6A3258679}"/>
          </ac:grpSpMkLst>
        </pc:grpChg>
        <pc:grpChg chg="add mod">
          <ac:chgData name="Alexey Pyatov" userId="f0e75fff-3b84-44a9-bbce-7094c94d8986" providerId="ADAL" clId="{62F92C48-E7C4-4D50-B7EF-77F782762055}" dt="2021-06-16T14:26:12.906" v="2737" actId="1076"/>
          <ac:grpSpMkLst>
            <pc:docMk/>
            <pc:sldMk cId="2746703727" sldId="275"/>
            <ac:grpSpMk id="33" creationId="{7569189C-1C70-4AE1-B57F-EC2B8CAAF90C}"/>
          </ac:grpSpMkLst>
        </pc:grpChg>
        <pc:cxnChg chg="mod">
          <ac:chgData name="Alexey Pyatov" userId="f0e75fff-3b84-44a9-bbce-7094c94d8986" providerId="ADAL" clId="{62F92C48-E7C4-4D50-B7EF-77F782762055}" dt="2021-06-16T14:25:10.647" v="2682" actId="164"/>
          <ac:cxnSpMkLst>
            <pc:docMk/>
            <pc:sldMk cId="2746703727" sldId="275"/>
            <ac:cxnSpMk id="3" creationId="{C63EA203-B5B1-4A67-B42C-B8A8A637A953}"/>
          </ac:cxnSpMkLst>
        </pc:cxnChg>
        <pc:cxnChg chg="mod">
          <ac:chgData name="Alexey Pyatov" userId="f0e75fff-3b84-44a9-bbce-7094c94d8986" providerId="ADAL" clId="{62F92C48-E7C4-4D50-B7EF-77F782762055}" dt="2021-06-16T14:25:15.546" v="2683" actId="465"/>
          <ac:cxnSpMkLst>
            <pc:docMk/>
            <pc:sldMk cId="2746703727" sldId="275"/>
            <ac:cxnSpMk id="17" creationId="{89877519-570A-4435-845C-11E119397D02}"/>
          </ac:cxnSpMkLst>
        </pc:cxnChg>
        <pc:cxnChg chg="mod">
          <ac:chgData name="Alexey Pyatov" userId="f0e75fff-3b84-44a9-bbce-7094c94d8986" providerId="ADAL" clId="{62F92C48-E7C4-4D50-B7EF-77F782762055}" dt="2021-06-16T14:25:15.546" v="2683" actId="465"/>
          <ac:cxnSpMkLst>
            <pc:docMk/>
            <pc:sldMk cId="2746703727" sldId="275"/>
            <ac:cxnSpMk id="18" creationId="{6F99746F-881F-4842-AC19-DDC231CFF4C4}"/>
          </ac:cxnSpMkLst>
        </pc:cxnChg>
        <pc:cxnChg chg="add mod">
          <ac:chgData name="Alexey Pyatov" userId="f0e75fff-3b84-44a9-bbce-7094c94d8986" providerId="ADAL" clId="{62F92C48-E7C4-4D50-B7EF-77F782762055}" dt="2021-06-16T14:24:35.235" v="2672" actId="164"/>
          <ac:cxnSpMkLst>
            <pc:docMk/>
            <pc:sldMk cId="2746703727" sldId="275"/>
            <ac:cxnSpMk id="32" creationId="{D6D732E0-5D00-4CB4-82DB-135A6EFFE668}"/>
          </ac:cxnSpMkLst>
        </pc:cxnChg>
      </pc:sldChg>
      <pc:sldChg chg="modSp add mod">
        <pc:chgData name="Alexey Pyatov" userId="f0e75fff-3b84-44a9-bbce-7094c94d8986" providerId="ADAL" clId="{62F92C48-E7C4-4D50-B7EF-77F782762055}" dt="2021-06-16T20:13:44.198" v="7075" actId="20577"/>
        <pc:sldMkLst>
          <pc:docMk/>
          <pc:sldMk cId="3678904421" sldId="275"/>
        </pc:sldMkLst>
        <pc:spChg chg="mod">
          <ac:chgData name="Alexey Pyatov" userId="f0e75fff-3b84-44a9-bbce-7094c94d8986" providerId="ADAL" clId="{62F92C48-E7C4-4D50-B7EF-77F782762055}" dt="2021-06-16T20:13:44.198" v="7075" actId="20577"/>
          <ac:spMkLst>
            <pc:docMk/>
            <pc:sldMk cId="3678904421" sldId="275"/>
            <ac:spMk id="13" creationId="{9507210F-B644-4A41-BDBF-27531F8F0F8F}"/>
          </ac:spMkLst>
        </pc:spChg>
      </pc:sldChg>
      <pc:sldChg chg="add del">
        <pc:chgData name="Alexey Pyatov" userId="f0e75fff-3b84-44a9-bbce-7094c94d8986" providerId="ADAL" clId="{62F92C48-E7C4-4D50-B7EF-77F782762055}" dt="2021-06-16T18:38:53.117" v="4398" actId="47"/>
        <pc:sldMkLst>
          <pc:docMk/>
          <pc:sldMk cId="2622517813" sldId="276"/>
        </pc:sldMkLst>
      </pc:sldChg>
      <pc:sldChg chg="add del">
        <pc:chgData name="Alexey Pyatov" userId="f0e75fff-3b84-44a9-bbce-7094c94d8986" providerId="ADAL" clId="{62F92C48-E7C4-4D50-B7EF-77F782762055}" dt="2021-06-16T18:38:53.117" v="4398" actId="47"/>
        <pc:sldMkLst>
          <pc:docMk/>
          <pc:sldMk cId="3294954803" sldId="277"/>
        </pc:sldMkLst>
      </pc:sldChg>
      <pc:sldChg chg="addSp delSp modSp add del mod">
        <pc:chgData name="Alexey Pyatov" userId="f0e75fff-3b84-44a9-bbce-7094c94d8986" providerId="ADAL" clId="{62F92C48-E7C4-4D50-B7EF-77F782762055}" dt="2021-06-16T20:44:45.820" v="7882" actId="47"/>
        <pc:sldMkLst>
          <pc:docMk/>
          <pc:sldMk cId="3841342721" sldId="278"/>
        </pc:sldMkLst>
        <pc:spChg chg="del mod">
          <ac:chgData name="Alexey Pyatov" userId="f0e75fff-3b84-44a9-bbce-7094c94d8986" providerId="ADAL" clId="{62F92C48-E7C4-4D50-B7EF-77F782762055}" dt="2021-06-16T20:39:17.538" v="7647" actId="478"/>
          <ac:spMkLst>
            <pc:docMk/>
            <pc:sldMk cId="3841342721" sldId="278"/>
            <ac:spMk id="4" creationId="{475D6A32-2366-4054-9C77-C8C5E4908304}"/>
          </ac:spMkLst>
        </pc:spChg>
        <pc:spChg chg="add del mod">
          <ac:chgData name="Alexey Pyatov" userId="f0e75fff-3b84-44a9-bbce-7094c94d8986" providerId="ADAL" clId="{62F92C48-E7C4-4D50-B7EF-77F782762055}" dt="2021-06-16T20:39:19.208" v="7649" actId="478"/>
          <ac:spMkLst>
            <pc:docMk/>
            <pc:sldMk cId="3841342721" sldId="278"/>
            <ac:spMk id="8" creationId="{D3279A17-A3FD-434C-9FFE-7C62F6808036}"/>
          </ac:spMkLst>
        </pc:spChg>
        <pc:picChg chg="add mod">
          <ac:chgData name="Alexey Pyatov" userId="f0e75fff-3b84-44a9-bbce-7094c94d8986" providerId="ADAL" clId="{62F92C48-E7C4-4D50-B7EF-77F782762055}" dt="2021-06-16T20:39:24.147" v="7651" actId="1076"/>
          <ac:picMkLst>
            <pc:docMk/>
            <pc:sldMk cId="3841342721" sldId="278"/>
            <ac:picMk id="2" creationId="{B82448FA-5F97-477E-98EF-22362D2177EF}"/>
          </ac:picMkLst>
        </pc:picChg>
        <pc:picChg chg="del">
          <ac:chgData name="Alexey Pyatov" userId="f0e75fff-3b84-44a9-bbce-7094c94d8986" providerId="ADAL" clId="{62F92C48-E7C4-4D50-B7EF-77F782762055}" dt="2021-06-16T14:35:18.377" v="2803" actId="478"/>
          <ac:picMkLst>
            <pc:docMk/>
            <pc:sldMk cId="3841342721" sldId="278"/>
            <ac:picMk id="5" creationId="{76E32E79-EC93-4883-8D26-30775C3A8040}"/>
          </ac:picMkLst>
        </pc:picChg>
        <pc:picChg chg="add del mod">
          <ac:chgData name="Alexey Pyatov" userId="f0e75fff-3b84-44a9-bbce-7094c94d8986" providerId="ADAL" clId="{62F92C48-E7C4-4D50-B7EF-77F782762055}" dt="2021-06-16T20:39:20.949" v="7650" actId="478"/>
          <ac:picMkLst>
            <pc:docMk/>
            <pc:sldMk cId="3841342721" sldId="278"/>
            <ac:picMk id="6" creationId="{81DE9D4E-1194-4E02-B500-1003D3DAF730}"/>
          </ac:picMkLst>
        </pc:picChg>
        <pc:picChg chg="add del mod">
          <ac:chgData name="Alexey Pyatov" userId="f0e75fff-3b84-44a9-bbce-7094c94d8986" providerId="ADAL" clId="{62F92C48-E7C4-4D50-B7EF-77F782762055}" dt="2021-06-16T20:39:13.055" v="7645" actId="478"/>
          <ac:picMkLst>
            <pc:docMk/>
            <pc:sldMk cId="3841342721" sldId="278"/>
            <ac:picMk id="7" creationId="{BAD845A8-9EDD-4F94-8D4E-A2082DE2F416}"/>
          </ac:picMkLst>
        </pc:picChg>
        <pc:picChg chg="add del">
          <ac:chgData name="Alexey Pyatov" userId="f0e75fff-3b84-44a9-bbce-7094c94d8986" providerId="ADAL" clId="{62F92C48-E7C4-4D50-B7EF-77F782762055}" dt="2021-06-16T20:38:59.567" v="7641" actId="478"/>
          <ac:picMkLst>
            <pc:docMk/>
            <pc:sldMk cId="3841342721" sldId="278"/>
            <ac:picMk id="2050" creationId="{20659812-E61B-4696-BC0E-93878609D86C}"/>
          </ac:picMkLst>
        </pc:picChg>
      </pc:sldChg>
      <pc:sldChg chg="addSp delSp modSp add del mod">
        <pc:chgData name="Alexey Pyatov" userId="f0e75fff-3b84-44a9-bbce-7094c94d8986" providerId="ADAL" clId="{62F92C48-E7C4-4D50-B7EF-77F782762055}" dt="2021-06-16T21:03:00.593" v="8165" actId="47"/>
        <pc:sldMkLst>
          <pc:docMk/>
          <pc:sldMk cId="548499576" sldId="279"/>
        </pc:sldMkLst>
        <pc:spChg chg="mod">
          <ac:chgData name="Alexey Pyatov" userId="f0e75fff-3b84-44a9-bbce-7094c94d8986" providerId="ADAL" clId="{62F92C48-E7C4-4D50-B7EF-77F782762055}" dt="2021-06-16T14:35:44.693" v="2810" actId="20577"/>
          <ac:spMkLst>
            <pc:docMk/>
            <pc:sldMk cId="548499576" sldId="279"/>
            <ac:spMk id="4" creationId="{475D6A32-2366-4054-9C77-C8C5E4908304}"/>
          </ac:spMkLst>
        </pc:spChg>
        <pc:picChg chg="add del mod">
          <ac:chgData name="Alexey Pyatov" userId="f0e75fff-3b84-44a9-bbce-7094c94d8986" providerId="ADAL" clId="{62F92C48-E7C4-4D50-B7EF-77F782762055}" dt="2021-06-16T14:43:47.238" v="2815" actId="478"/>
          <ac:picMkLst>
            <pc:docMk/>
            <pc:sldMk cId="548499576" sldId="279"/>
            <ac:picMk id="3" creationId="{C7D921ED-9200-474B-BB7D-C3AE2413515D}"/>
          </ac:picMkLst>
        </pc:picChg>
        <pc:picChg chg="add mod">
          <ac:chgData name="Alexey Pyatov" userId="f0e75fff-3b84-44a9-bbce-7094c94d8986" providerId="ADAL" clId="{62F92C48-E7C4-4D50-B7EF-77F782762055}" dt="2021-06-16T14:36:01.007" v="2813" actId="1076"/>
          <ac:picMkLst>
            <pc:docMk/>
            <pc:sldMk cId="548499576" sldId="279"/>
            <ac:picMk id="5" creationId="{C519C7B7-637D-4CEC-A83E-9CA79DD15C15}"/>
          </ac:picMkLst>
        </pc:picChg>
        <pc:picChg chg="del">
          <ac:chgData name="Alexey Pyatov" userId="f0e75fff-3b84-44a9-bbce-7094c94d8986" providerId="ADAL" clId="{62F92C48-E7C4-4D50-B7EF-77F782762055}" dt="2021-06-16T14:35:46.962" v="2811" actId="478"/>
          <ac:picMkLst>
            <pc:docMk/>
            <pc:sldMk cId="548499576" sldId="279"/>
            <ac:picMk id="6" creationId="{81DE9D4E-1194-4E02-B500-1003D3DAF730}"/>
          </ac:picMkLst>
        </pc:picChg>
      </pc:sldChg>
      <pc:sldChg chg="addSp delSp modSp new mod">
        <pc:chgData name="Alexey Pyatov" userId="f0e75fff-3b84-44a9-bbce-7094c94d8986" providerId="ADAL" clId="{62F92C48-E7C4-4D50-B7EF-77F782762055}" dt="2021-06-16T18:52:24.714" v="5006" actId="478"/>
        <pc:sldMkLst>
          <pc:docMk/>
          <pc:sldMk cId="3286156035" sldId="280"/>
        </pc:sldMkLst>
        <pc:spChg chg="mod">
          <ac:chgData name="Alexey Pyatov" userId="f0e75fff-3b84-44a9-bbce-7094c94d8986" providerId="ADAL" clId="{62F92C48-E7C4-4D50-B7EF-77F782762055}" dt="2021-06-16T14:46:56.452" v="2890" actId="20577"/>
          <ac:spMkLst>
            <pc:docMk/>
            <pc:sldMk cId="3286156035" sldId="280"/>
            <ac:spMk id="2" creationId="{B35E4593-0065-4E57-9977-402CB3504575}"/>
          </ac:spMkLst>
        </pc:spChg>
        <pc:spChg chg="add del mod">
          <ac:chgData name="Alexey Pyatov" userId="f0e75fff-3b84-44a9-bbce-7094c94d8986" providerId="ADAL" clId="{62F92C48-E7C4-4D50-B7EF-77F782762055}" dt="2021-06-16T18:52:24.714" v="5006" actId="478"/>
          <ac:spMkLst>
            <pc:docMk/>
            <pc:sldMk cId="3286156035" sldId="280"/>
            <ac:spMk id="7" creationId="{4295A5EB-6AA1-45CA-98D1-044BA24D6A7F}"/>
          </ac:spMkLst>
        </pc:spChg>
        <pc:spChg chg="add del mod">
          <ac:chgData name="Alexey Pyatov" userId="f0e75fff-3b84-44a9-bbce-7094c94d8986" providerId="ADAL" clId="{62F92C48-E7C4-4D50-B7EF-77F782762055}" dt="2021-06-16T18:52:24.714" v="5006" actId="478"/>
          <ac:spMkLst>
            <pc:docMk/>
            <pc:sldMk cId="3286156035" sldId="280"/>
            <ac:spMk id="8" creationId="{CD15B18D-B497-4739-A1F8-5BD5CCAB40D1}"/>
          </ac:spMkLst>
        </pc:spChg>
        <pc:picChg chg="add del mod modCrop">
          <ac:chgData name="Alexey Pyatov" userId="f0e75fff-3b84-44a9-bbce-7094c94d8986" providerId="ADAL" clId="{62F92C48-E7C4-4D50-B7EF-77F782762055}" dt="2021-06-16T14:46:26.780" v="2830" actId="478"/>
          <ac:picMkLst>
            <pc:docMk/>
            <pc:sldMk cId="3286156035" sldId="280"/>
            <ac:picMk id="4" creationId="{19F6F705-7DAA-442C-8EDC-7B0670E1B496}"/>
          </ac:picMkLst>
        </pc:picChg>
        <pc:picChg chg="add mod">
          <ac:chgData name="Alexey Pyatov" userId="f0e75fff-3b84-44a9-bbce-7094c94d8986" providerId="ADAL" clId="{62F92C48-E7C4-4D50-B7EF-77F782762055}" dt="2021-06-16T14:46:37.737" v="2834" actId="1076"/>
          <ac:picMkLst>
            <pc:docMk/>
            <pc:sldMk cId="3286156035" sldId="280"/>
            <ac:picMk id="6" creationId="{22A06A9C-8240-4428-AE95-05FFE845C484}"/>
          </ac:picMkLst>
        </pc:picChg>
      </pc:sldChg>
      <pc:sldChg chg="addSp delSp modSp add mod ord">
        <pc:chgData name="Alexey Pyatov" userId="f0e75fff-3b84-44a9-bbce-7094c94d8986" providerId="ADAL" clId="{62F92C48-E7C4-4D50-B7EF-77F782762055}" dt="2021-06-16T18:52:27.371" v="5007" actId="478"/>
        <pc:sldMkLst>
          <pc:docMk/>
          <pc:sldMk cId="2802632014" sldId="281"/>
        </pc:sldMkLst>
        <pc:spChg chg="mod">
          <ac:chgData name="Alexey Pyatov" userId="f0e75fff-3b84-44a9-bbce-7094c94d8986" providerId="ADAL" clId="{62F92C48-E7C4-4D50-B7EF-77F782762055}" dt="2021-06-16T14:48:58.459" v="2915" actId="20577"/>
          <ac:spMkLst>
            <pc:docMk/>
            <pc:sldMk cId="2802632014" sldId="281"/>
            <ac:spMk id="2" creationId="{B35E4593-0065-4E57-9977-402CB3504575}"/>
          </ac:spMkLst>
        </pc:spChg>
        <pc:spChg chg="add del mod">
          <ac:chgData name="Alexey Pyatov" userId="f0e75fff-3b84-44a9-bbce-7094c94d8986" providerId="ADAL" clId="{62F92C48-E7C4-4D50-B7EF-77F782762055}" dt="2021-06-16T18:52:27.371" v="5007" actId="478"/>
          <ac:spMkLst>
            <pc:docMk/>
            <pc:sldMk cId="2802632014" sldId="281"/>
            <ac:spMk id="7" creationId="{F948E9ED-39D9-413B-922C-E5797592D769}"/>
          </ac:spMkLst>
        </pc:spChg>
        <pc:picChg chg="add mod">
          <ac:chgData name="Alexey Pyatov" userId="f0e75fff-3b84-44a9-bbce-7094c94d8986" providerId="ADAL" clId="{62F92C48-E7C4-4D50-B7EF-77F782762055}" dt="2021-06-16T14:49:03.323" v="2916" actId="1076"/>
          <ac:picMkLst>
            <pc:docMk/>
            <pc:sldMk cId="2802632014" sldId="281"/>
            <ac:picMk id="4" creationId="{DA0F357E-F2B6-40F2-9F66-B930576FFDC3}"/>
          </ac:picMkLst>
        </pc:picChg>
        <pc:picChg chg="del">
          <ac:chgData name="Alexey Pyatov" userId="f0e75fff-3b84-44a9-bbce-7094c94d8986" providerId="ADAL" clId="{62F92C48-E7C4-4D50-B7EF-77F782762055}" dt="2021-06-16T14:48:40.663" v="2892" actId="478"/>
          <ac:picMkLst>
            <pc:docMk/>
            <pc:sldMk cId="2802632014" sldId="281"/>
            <ac:picMk id="6" creationId="{22A06A9C-8240-4428-AE95-05FFE845C484}"/>
          </ac:picMkLst>
        </pc:picChg>
      </pc:sldChg>
      <pc:sldChg chg="addSp delSp modSp add mod ord">
        <pc:chgData name="Alexey Pyatov" userId="f0e75fff-3b84-44a9-bbce-7094c94d8986" providerId="ADAL" clId="{62F92C48-E7C4-4D50-B7EF-77F782762055}" dt="2021-06-16T20:14:14.643" v="7080" actId="1076"/>
        <pc:sldMkLst>
          <pc:docMk/>
          <pc:sldMk cId="791177565" sldId="282"/>
        </pc:sldMkLst>
        <pc:spChg chg="mod">
          <ac:chgData name="Alexey Pyatov" userId="f0e75fff-3b84-44a9-bbce-7094c94d8986" providerId="ADAL" clId="{62F92C48-E7C4-4D50-B7EF-77F782762055}" dt="2021-06-16T18:57:08.798" v="5121" actId="20577"/>
          <ac:spMkLst>
            <pc:docMk/>
            <pc:sldMk cId="791177565" sldId="282"/>
            <ac:spMk id="4" creationId="{475D6A32-2366-4054-9C77-C8C5E4908304}"/>
          </ac:spMkLst>
        </pc:spChg>
        <pc:spChg chg="mod topLvl">
          <ac:chgData name="Alexey Pyatov" userId="f0e75fff-3b84-44a9-bbce-7094c94d8986" providerId="ADAL" clId="{62F92C48-E7C4-4D50-B7EF-77F782762055}" dt="2021-06-16T20:14:14.643" v="7080" actId="1076"/>
          <ac:spMkLst>
            <pc:docMk/>
            <pc:sldMk cId="791177565" sldId="282"/>
            <ac:spMk id="5" creationId="{960F42D7-5458-45A2-9E35-0E7681783C3D}"/>
          </ac:spMkLst>
        </pc:spChg>
        <pc:spChg chg="add del mod topLvl">
          <ac:chgData name="Alexey Pyatov" userId="f0e75fff-3b84-44a9-bbce-7094c94d8986" providerId="ADAL" clId="{62F92C48-E7C4-4D50-B7EF-77F782762055}" dt="2021-06-16T18:52:48.590" v="5010" actId="478"/>
          <ac:spMkLst>
            <pc:docMk/>
            <pc:sldMk cId="791177565" sldId="282"/>
            <ac:spMk id="6" creationId="{A6A226A9-7E84-4B3C-BC99-51BF60CD1DE7}"/>
          </ac:spMkLst>
        </pc:spChg>
        <pc:spChg chg="del mod topLvl">
          <ac:chgData name="Alexey Pyatov" userId="f0e75fff-3b84-44a9-bbce-7094c94d8986" providerId="ADAL" clId="{62F92C48-E7C4-4D50-B7EF-77F782762055}" dt="2021-06-16T18:52:50.497" v="5011" actId="478"/>
          <ac:spMkLst>
            <pc:docMk/>
            <pc:sldMk cId="791177565" sldId="282"/>
            <ac:spMk id="7" creationId="{0605CB3E-F532-4179-A0A2-9B8356A0B113}"/>
          </ac:spMkLst>
        </pc:spChg>
        <pc:spChg chg="mod topLvl">
          <ac:chgData name="Alexey Pyatov" userId="f0e75fff-3b84-44a9-bbce-7094c94d8986" providerId="ADAL" clId="{62F92C48-E7C4-4D50-B7EF-77F782762055}" dt="2021-06-16T20:14:11.201" v="7079" actId="1076"/>
          <ac:spMkLst>
            <pc:docMk/>
            <pc:sldMk cId="791177565" sldId="282"/>
            <ac:spMk id="9" creationId="{4682B235-C177-4452-B72F-8791E8D142BA}"/>
          </ac:spMkLst>
        </pc:spChg>
        <pc:spChg chg="del mod topLvl">
          <ac:chgData name="Alexey Pyatov" userId="f0e75fff-3b84-44a9-bbce-7094c94d8986" providerId="ADAL" clId="{62F92C48-E7C4-4D50-B7EF-77F782762055}" dt="2021-06-16T14:59:16.399" v="3011" actId="478"/>
          <ac:spMkLst>
            <pc:docMk/>
            <pc:sldMk cId="791177565" sldId="282"/>
            <ac:spMk id="12" creationId="{00DFFDC9-B69A-4B01-9AF4-6DCCE9927A41}"/>
          </ac:spMkLst>
        </pc:spChg>
        <pc:spChg chg="del mod topLvl">
          <ac:chgData name="Alexey Pyatov" userId="f0e75fff-3b84-44a9-bbce-7094c94d8986" providerId="ADAL" clId="{62F92C48-E7C4-4D50-B7EF-77F782762055}" dt="2021-06-16T14:59:16.399" v="3011" actId="478"/>
          <ac:spMkLst>
            <pc:docMk/>
            <pc:sldMk cId="791177565" sldId="282"/>
            <ac:spMk id="13" creationId="{9507210F-B644-4A41-BDBF-27531F8F0F8F}"/>
          </ac:spMkLst>
        </pc:spChg>
        <pc:spChg chg="add mod">
          <ac:chgData name="Alexey Pyatov" userId="f0e75fff-3b84-44a9-bbce-7094c94d8986" providerId="ADAL" clId="{62F92C48-E7C4-4D50-B7EF-77F782762055}" dt="2021-06-16T20:14:11.201" v="7079" actId="1076"/>
          <ac:spMkLst>
            <pc:docMk/>
            <pc:sldMk cId="791177565" sldId="282"/>
            <ac:spMk id="19" creationId="{5E1DF6E3-0715-4DAD-823B-24726A8C88A2}"/>
          </ac:spMkLst>
        </pc:spChg>
        <pc:spChg chg="add mod">
          <ac:chgData name="Alexey Pyatov" userId="f0e75fff-3b84-44a9-bbce-7094c94d8986" providerId="ADAL" clId="{62F92C48-E7C4-4D50-B7EF-77F782762055}" dt="2021-06-16T20:14:07.240" v="7078" actId="1076"/>
          <ac:spMkLst>
            <pc:docMk/>
            <pc:sldMk cId="791177565" sldId="282"/>
            <ac:spMk id="20" creationId="{93BDBDDA-2EF7-4991-8EBC-58BE87C1E008}"/>
          </ac:spMkLst>
        </pc:spChg>
        <pc:spChg chg="add mod">
          <ac:chgData name="Alexey Pyatov" userId="f0e75fff-3b84-44a9-bbce-7094c94d8986" providerId="ADAL" clId="{62F92C48-E7C4-4D50-B7EF-77F782762055}" dt="2021-06-16T20:14:07.240" v="7078" actId="1076"/>
          <ac:spMkLst>
            <pc:docMk/>
            <pc:sldMk cId="791177565" sldId="282"/>
            <ac:spMk id="24" creationId="{4AFF353C-FC2E-4AC6-A9E1-C65CDE832C25}"/>
          </ac:spMkLst>
        </pc:spChg>
        <pc:spChg chg="add mod">
          <ac:chgData name="Alexey Pyatov" userId="f0e75fff-3b84-44a9-bbce-7094c94d8986" providerId="ADAL" clId="{62F92C48-E7C4-4D50-B7EF-77F782762055}" dt="2021-06-16T20:14:07.240" v="7078" actId="1076"/>
          <ac:spMkLst>
            <pc:docMk/>
            <pc:sldMk cId="791177565" sldId="282"/>
            <ac:spMk id="26" creationId="{276DC44F-25B3-4F83-AD75-6CF949C5E3D3}"/>
          </ac:spMkLst>
        </pc:spChg>
        <pc:spChg chg="add mod">
          <ac:chgData name="Alexey Pyatov" userId="f0e75fff-3b84-44a9-bbce-7094c94d8986" providerId="ADAL" clId="{62F92C48-E7C4-4D50-B7EF-77F782762055}" dt="2021-06-16T20:14:11.201" v="7079" actId="1076"/>
          <ac:spMkLst>
            <pc:docMk/>
            <pc:sldMk cId="791177565" sldId="282"/>
            <ac:spMk id="27" creationId="{2447DD76-BC3B-4738-BEE8-5ECC0809F78F}"/>
          </ac:spMkLst>
        </pc:spChg>
        <pc:spChg chg="add mod">
          <ac:chgData name="Alexey Pyatov" userId="f0e75fff-3b84-44a9-bbce-7094c94d8986" providerId="ADAL" clId="{62F92C48-E7C4-4D50-B7EF-77F782762055}" dt="2021-06-16T20:14:07.240" v="7078" actId="1076"/>
          <ac:spMkLst>
            <pc:docMk/>
            <pc:sldMk cId="791177565" sldId="282"/>
            <ac:spMk id="28" creationId="{D483F941-5816-410C-A770-D2A4DD2A409C}"/>
          </ac:spMkLst>
        </pc:spChg>
        <pc:spChg chg="del mod topLvl">
          <ac:chgData name="Alexey Pyatov" userId="f0e75fff-3b84-44a9-bbce-7094c94d8986" providerId="ADAL" clId="{62F92C48-E7C4-4D50-B7EF-77F782762055}" dt="2021-06-16T14:59:16.399" v="3011" actId="478"/>
          <ac:spMkLst>
            <pc:docMk/>
            <pc:sldMk cId="791177565" sldId="282"/>
            <ac:spMk id="30" creationId="{05311A68-DEC0-40AD-812B-595E55BE0365}"/>
          </ac:spMkLst>
        </pc:spChg>
        <pc:spChg chg="del mod topLvl">
          <ac:chgData name="Alexey Pyatov" userId="f0e75fff-3b84-44a9-bbce-7094c94d8986" providerId="ADAL" clId="{62F92C48-E7C4-4D50-B7EF-77F782762055}" dt="2021-06-16T14:59:16.399" v="3011" actId="478"/>
          <ac:spMkLst>
            <pc:docMk/>
            <pc:sldMk cId="791177565" sldId="282"/>
            <ac:spMk id="31" creationId="{8D3B4B16-4681-454B-A601-A935FCFC9C8B}"/>
          </ac:spMkLst>
        </pc:spChg>
        <pc:grpChg chg="del">
          <ac:chgData name="Alexey Pyatov" userId="f0e75fff-3b84-44a9-bbce-7094c94d8986" providerId="ADAL" clId="{62F92C48-E7C4-4D50-B7EF-77F782762055}" dt="2021-06-16T14:56:44.667" v="2969" actId="165"/>
          <ac:grpSpMkLst>
            <pc:docMk/>
            <pc:sldMk cId="791177565" sldId="282"/>
            <ac:grpSpMk id="21" creationId="{0E32E870-DBE8-4CA4-B4CC-8391D8CC0FA1}"/>
          </ac:grpSpMkLst>
        </pc:grpChg>
        <pc:grpChg chg="del">
          <ac:chgData name="Alexey Pyatov" userId="f0e75fff-3b84-44a9-bbce-7094c94d8986" providerId="ADAL" clId="{62F92C48-E7C4-4D50-B7EF-77F782762055}" dt="2021-06-16T14:56:44.667" v="2969" actId="165"/>
          <ac:grpSpMkLst>
            <pc:docMk/>
            <pc:sldMk cId="791177565" sldId="282"/>
            <ac:grpSpMk id="22" creationId="{9A383F17-799F-4A57-A02C-99393800B991}"/>
          </ac:grpSpMkLst>
        </pc:grpChg>
        <pc:grpChg chg="del">
          <ac:chgData name="Alexey Pyatov" userId="f0e75fff-3b84-44a9-bbce-7094c94d8986" providerId="ADAL" clId="{62F92C48-E7C4-4D50-B7EF-77F782762055}" dt="2021-06-16T14:56:44.667" v="2969" actId="165"/>
          <ac:grpSpMkLst>
            <pc:docMk/>
            <pc:sldMk cId="791177565" sldId="282"/>
            <ac:grpSpMk id="23" creationId="{6739B2C8-29BD-47BF-82C5-E9C2E311C5EA}"/>
          </ac:grpSpMkLst>
        </pc:grpChg>
        <pc:grpChg chg="del">
          <ac:chgData name="Alexey Pyatov" userId="f0e75fff-3b84-44a9-bbce-7094c94d8986" providerId="ADAL" clId="{62F92C48-E7C4-4D50-B7EF-77F782762055}" dt="2021-06-16T14:56:44.667" v="2969" actId="165"/>
          <ac:grpSpMkLst>
            <pc:docMk/>
            <pc:sldMk cId="791177565" sldId="282"/>
            <ac:grpSpMk id="33" creationId="{7569189C-1C70-4AE1-B57F-EC2B8CAAF90C}"/>
          </ac:grpSpMkLst>
        </pc:grpChg>
        <pc:cxnChg chg="mod topLvl">
          <ac:chgData name="Alexey Pyatov" userId="f0e75fff-3b84-44a9-bbce-7094c94d8986" providerId="ADAL" clId="{62F92C48-E7C4-4D50-B7EF-77F782762055}" dt="2021-06-16T20:14:14.643" v="7080" actId="1076"/>
          <ac:cxnSpMkLst>
            <pc:docMk/>
            <pc:sldMk cId="791177565" sldId="282"/>
            <ac:cxnSpMk id="3" creationId="{C63EA203-B5B1-4A67-B42C-B8A8A637A953}"/>
          </ac:cxnSpMkLst>
        </pc:cxnChg>
        <pc:cxnChg chg="del mod topLvl">
          <ac:chgData name="Alexey Pyatov" userId="f0e75fff-3b84-44a9-bbce-7094c94d8986" providerId="ADAL" clId="{62F92C48-E7C4-4D50-B7EF-77F782762055}" dt="2021-06-16T18:52:50.497" v="5011" actId="478"/>
          <ac:cxnSpMkLst>
            <pc:docMk/>
            <pc:sldMk cId="791177565" sldId="282"/>
            <ac:cxnSpMk id="17" creationId="{89877519-570A-4435-845C-11E119397D02}"/>
          </ac:cxnSpMkLst>
        </pc:cxnChg>
        <pc:cxnChg chg="del mod topLvl">
          <ac:chgData name="Alexey Pyatov" userId="f0e75fff-3b84-44a9-bbce-7094c94d8986" providerId="ADAL" clId="{62F92C48-E7C4-4D50-B7EF-77F782762055}" dt="2021-06-16T14:59:16.399" v="3011" actId="478"/>
          <ac:cxnSpMkLst>
            <pc:docMk/>
            <pc:sldMk cId="791177565" sldId="282"/>
            <ac:cxnSpMk id="18" creationId="{6F99746F-881F-4842-AC19-DDC231CFF4C4}"/>
          </ac:cxnSpMkLst>
        </pc:cxnChg>
        <pc:cxnChg chg="add mod">
          <ac:chgData name="Alexey Pyatov" userId="f0e75fff-3b84-44a9-bbce-7094c94d8986" providerId="ADAL" clId="{62F92C48-E7C4-4D50-B7EF-77F782762055}" dt="2021-06-16T20:14:07.240" v="7078" actId="1076"/>
          <ac:cxnSpMkLst>
            <pc:docMk/>
            <pc:sldMk cId="791177565" sldId="282"/>
            <ac:cxnSpMk id="25" creationId="{C2787E7C-D039-4AFA-85E1-BB59C6C59EAB}"/>
          </ac:cxnSpMkLst>
        </pc:cxnChg>
        <pc:cxnChg chg="del mod topLvl">
          <ac:chgData name="Alexey Pyatov" userId="f0e75fff-3b84-44a9-bbce-7094c94d8986" providerId="ADAL" clId="{62F92C48-E7C4-4D50-B7EF-77F782762055}" dt="2021-06-16T14:59:16.399" v="3011" actId="478"/>
          <ac:cxnSpMkLst>
            <pc:docMk/>
            <pc:sldMk cId="791177565" sldId="282"/>
            <ac:cxnSpMk id="32" creationId="{D6D732E0-5D00-4CB4-82DB-135A6EFFE668}"/>
          </ac:cxnSpMkLst>
        </pc:cxnChg>
      </pc:sldChg>
      <pc:sldChg chg="addSp delSp modSp add mod ord">
        <pc:chgData name="Alexey Pyatov" userId="f0e75fff-3b84-44a9-bbce-7094c94d8986" providerId="ADAL" clId="{62F92C48-E7C4-4D50-B7EF-77F782762055}" dt="2021-06-16T20:06:16.901" v="6333" actId="20577"/>
        <pc:sldMkLst>
          <pc:docMk/>
          <pc:sldMk cId="223823694" sldId="283"/>
        </pc:sldMkLst>
        <pc:spChg chg="mod">
          <ac:chgData name="Alexey Pyatov" userId="f0e75fff-3b84-44a9-bbce-7094c94d8986" providerId="ADAL" clId="{62F92C48-E7C4-4D50-B7EF-77F782762055}" dt="2021-06-16T20:06:16.901" v="6333" actId="20577"/>
          <ac:spMkLst>
            <pc:docMk/>
            <pc:sldMk cId="223823694" sldId="283"/>
            <ac:spMk id="4" creationId="{475D6A32-2366-4054-9C77-C8C5E4908304}"/>
          </ac:spMkLst>
        </pc:spChg>
        <pc:spChg chg="add del mod">
          <ac:chgData name="Alexey Pyatov" userId="f0e75fff-3b84-44a9-bbce-7094c94d8986" providerId="ADAL" clId="{62F92C48-E7C4-4D50-B7EF-77F782762055}" dt="2021-06-16T15:01:22.991" v="3053" actId="478"/>
          <ac:spMkLst>
            <pc:docMk/>
            <pc:sldMk cId="223823694" sldId="283"/>
            <ac:spMk id="5" creationId="{EA527C46-779D-4CB6-A5CC-8E492EC35F76}"/>
          </ac:spMkLst>
        </pc:spChg>
        <pc:spChg chg="add del mod">
          <ac:chgData name="Alexey Pyatov" userId="f0e75fff-3b84-44a9-bbce-7094c94d8986" providerId="ADAL" clId="{62F92C48-E7C4-4D50-B7EF-77F782762055}" dt="2021-06-16T15:01:22.991" v="3053" actId="478"/>
          <ac:spMkLst>
            <pc:docMk/>
            <pc:sldMk cId="223823694" sldId="283"/>
            <ac:spMk id="6" creationId="{6B10624D-918C-4E9D-8689-F2E0F3972989}"/>
          </ac:spMkLst>
        </pc:spChg>
        <pc:spChg chg="add del mod">
          <ac:chgData name="Alexey Pyatov" userId="f0e75fff-3b84-44a9-bbce-7094c94d8986" providerId="ADAL" clId="{62F92C48-E7C4-4D50-B7EF-77F782762055}" dt="2021-06-16T15:01:22.991" v="3053" actId="478"/>
          <ac:spMkLst>
            <pc:docMk/>
            <pc:sldMk cId="223823694" sldId="283"/>
            <ac:spMk id="7" creationId="{02FADFBA-60D8-439C-BC0B-D546D16DDBEA}"/>
          </ac:spMkLst>
        </pc:spChg>
        <pc:spChg chg="add mod">
          <ac:chgData name="Alexey Pyatov" userId="f0e75fff-3b84-44a9-bbce-7094c94d8986" providerId="ADAL" clId="{62F92C48-E7C4-4D50-B7EF-77F782762055}" dt="2021-06-16T18:43:26.609" v="4629" actId="20577"/>
          <ac:spMkLst>
            <pc:docMk/>
            <pc:sldMk cId="223823694" sldId="283"/>
            <ac:spMk id="8" creationId="{79BDFCE4-AEA4-46B4-AC17-AF27796CB9C4}"/>
          </ac:spMkLst>
        </pc:spChg>
        <pc:spChg chg="del">
          <ac:chgData name="Alexey Pyatov" userId="f0e75fff-3b84-44a9-bbce-7094c94d8986" providerId="ADAL" clId="{62F92C48-E7C4-4D50-B7EF-77F782762055}" dt="2021-06-16T15:01:04.356" v="3037" actId="478"/>
          <ac:spMkLst>
            <pc:docMk/>
            <pc:sldMk cId="223823694" sldId="283"/>
            <ac:spMk id="9" creationId="{4682B235-C177-4452-B72F-8791E8D142BA}"/>
          </ac:spMkLst>
        </pc:spChg>
        <pc:spChg chg="add mod">
          <ac:chgData name="Alexey Pyatov" userId="f0e75fff-3b84-44a9-bbce-7094c94d8986" providerId="ADAL" clId="{62F92C48-E7C4-4D50-B7EF-77F782762055}" dt="2021-06-16T18:44:19.197" v="4667" actId="207"/>
          <ac:spMkLst>
            <pc:docMk/>
            <pc:sldMk cId="223823694" sldId="283"/>
            <ac:spMk id="11" creationId="{930B754F-2BCB-4F44-807E-D1FF34A8CE8D}"/>
          </ac:spMkLst>
        </pc:spChg>
        <pc:spChg chg="add mod">
          <ac:chgData name="Alexey Pyatov" userId="f0e75fff-3b84-44a9-bbce-7094c94d8986" providerId="ADAL" clId="{62F92C48-E7C4-4D50-B7EF-77F782762055}" dt="2021-06-16T18:44:29.407" v="4669" actId="1076"/>
          <ac:spMkLst>
            <pc:docMk/>
            <pc:sldMk cId="223823694" sldId="283"/>
            <ac:spMk id="12" creationId="{77F6C85A-D062-4D7F-B137-9AD8EBC7D3CA}"/>
          </ac:spMkLst>
        </pc:spChg>
        <pc:cxnChg chg="add mod">
          <ac:chgData name="Alexey Pyatov" userId="f0e75fff-3b84-44a9-bbce-7094c94d8986" providerId="ADAL" clId="{62F92C48-E7C4-4D50-B7EF-77F782762055}" dt="2021-06-16T18:43:31.467" v="4631" actId="14100"/>
          <ac:cxnSpMkLst>
            <pc:docMk/>
            <pc:sldMk cId="223823694" sldId="283"/>
            <ac:cxnSpMk id="10" creationId="{F4C30982-FF1E-4D7C-B526-C5D866BA3A61}"/>
          </ac:cxnSpMkLst>
        </pc:cxnChg>
      </pc:sldChg>
      <pc:sldChg chg="addSp delSp modSp add mod modNotesTx">
        <pc:chgData name="Alexey Pyatov" userId="f0e75fff-3b84-44a9-bbce-7094c94d8986" providerId="ADAL" clId="{62F92C48-E7C4-4D50-B7EF-77F782762055}" dt="2021-06-16T21:05:49.222" v="8178"/>
        <pc:sldMkLst>
          <pc:docMk/>
          <pc:sldMk cId="4275222888" sldId="284"/>
        </pc:sldMkLst>
        <pc:spChg chg="add mod">
          <ac:chgData name="Alexey Pyatov" userId="f0e75fff-3b84-44a9-bbce-7094c94d8986" providerId="ADAL" clId="{62F92C48-E7C4-4D50-B7EF-77F782762055}" dt="2021-06-16T19:46:03.447" v="5404" actId="1076"/>
          <ac:spMkLst>
            <pc:docMk/>
            <pc:sldMk cId="4275222888" sldId="284"/>
            <ac:spMk id="2" creationId="{89AAA08B-CFD4-49F0-8F4D-38CE7F388447}"/>
          </ac:spMkLst>
        </pc:spChg>
        <pc:spChg chg="add mod">
          <ac:chgData name="Alexey Pyatov" userId="f0e75fff-3b84-44a9-bbce-7094c94d8986" providerId="ADAL" clId="{62F92C48-E7C4-4D50-B7EF-77F782762055}" dt="2021-06-16T20:08:35.588" v="6532" actId="1076"/>
          <ac:spMkLst>
            <pc:docMk/>
            <pc:sldMk cId="4275222888" sldId="284"/>
            <ac:spMk id="3" creationId="{A929AEAE-D1C9-4731-B066-F3D07B450A07}"/>
          </ac:spMkLst>
        </pc:spChg>
        <pc:spChg chg="mod">
          <ac:chgData name="Alexey Pyatov" userId="f0e75fff-3b84-44a9-bbce-7094c94d8986" providerId="ADAL" clId="{62F92C48-E7C4-4D50-B7EF-77F782762055}" dt="2021-06-16T20:09:10.380" v="6565" actId="20577"/>
          <ac:spMkLst>
            <pc:docMk/>
            <pc:sldMk cId="4275222888" sldId="284"/>
            <ac:spMk id="4" creationId="{475D6A32-2366-4054-9C77-C8C5E4908304}"/>
          </ac:spMkLst>
        </pc:spChg>
        <pc:spChg chg="mod">
          <ac:chgData name="Alexey Pyatov" userId="f0e75fff-3b84-44a9-bbce-7094c94d8986" providerId="ADAL" clId="{62F92C48-E7C4-4D50-B7EF-77F782762055}" dt="2021-06-16T19:42:47.895" v="5292"/>
          <ac:spMkLst>
            <pc:docMk/>
            <pc:sldMk cId="4275222888" sldId="284"/>
            <ac:spMk id="11" creationId="{D22D8D30-60DE-4202-9656-1F0182289A4B}"/>
          </ac:spMkLst>
        </pc:spChg>
        <pc:spChg chg="mod">
          <ac:chgData name="Alexey Pyatov" userId="f0e75fff-3b84-44a9-bbce-7094c94d8986" providerId="ADAL" clId="{62F92C48-E7C4-4D50-B7EF-77F782762055}" dt="2021-06-16T18:29:25.536" v="3674" actId="20577"/>
          <ac:spMkLst>
            <pc:docMk/>
            <pc:sldMk cId="4275222888" sldId="284"/>
            <ac:spMk id="12" creationId="{1506DAEF-9898-4C26-821D-1D2A86771ABE}"/>
          </ac:spMkLst>
        </pc:spChg>
        <pc:spChg chg="mod">
          <ac:chgData name="Alexey Pyatov" userId="f0e75fff-3b84-44a9-bbce-7094c94d8986" providerId="ADAL" clId="{62F92C48-E7C4-4D50-B7EF-77F782762055}" dt="2021-06-16T19:42:45.698" v="5290"/>
          <ac:spMkLst>
            <pc:docMk/>
            <pc:sldMk cId="4275222888" sldId="284"/>
            <ac:spMk id="13" creationId="{8E4E9D06-861D-4C6E-9D0E-A4DD9E96A5E5}"/>
          </ac:spMkLst>
        </pc:spChg>
        <pc:spChg chg="add mod">
          <ac:chgData name="Alexey Pyatov" userId="f0e75fff-3b84-44a9-bbce-7094c94d8986" providerId="ADAL" clId="{62F92C48-E7C4-4D50-B7EF-77F782762055}" dt="2021-06-16T18:23:12.522" v="3422"/>
          <ac:spMkLst>
            <pc:docMk/>
            <pc:sldMk cId="4275222888" sldId="284"/>
            <ac:spMk id="17" creationId="{AAD41B22-62DC-40F5-9811-73D8C99EFD10}"/>
          </ac:spMkLst>
        </pc:spChg>
        <pc:spChg chg="add mod">
          <ac:chgData name="Alexey Pyatov" userId="f0e75fff-3b84-44a9-bbce-7094c94d8986" providerId="ADAL" clId="{62F92C48-E7C4-4D50-B7EF-77F782762055}" dt="2021-06-16T19:42:53.827" v="5294" actId="207"/>
          <ac:spMkLst>
            <pc:docMk/>
            <pc:sldMk cId="4275222888" sldId="284"/>
            <ac:spMk id="18" creationId="{52B270BE-0E38-439D-A605-EC3ED87B0221}"/>
          </ac:spMkLst>
        </pc:spChg>
        <pc:spChg chg="mod">
          <ac:chgData name="Alexey Pyatov" userId="f0e75fff-3b84-44a9-bbce-7094c94d8986" providerId="ADAL" clId="{62F92C48-E7C4-4D50-B7EF-77F782762055}" dt="2021-06-16T18:21:01.213" v="3395" actId="20577"/>
          <ac:spMkLst>
            <pc:docMk/>
            <pc:sldMk cId="4275222888" sldId="284"/>
            <ac:spMk id="19" creationId="{D96F2455-A8D2-477B-A73E-7C45B991E311}"/>
          </ac:spMkLst>
        </pc:spChg>
        <pc:spChg chg="mod">
          <ac:chgData name="Alexey Pyatov" userId="f0e75fff-3b84-44a9-bbce-7094c94d8986" providerId="ADAL" clId="{62F92C48-E7C4-4D50-B7EF-77F782762055}" dt="2021-06-16T18:21:04.230" v="3405" actId="20577"/>
          <ac:spMkLst>
            <pc:docMk/>
            <pc:sldMk cId="4275222888" sldId="284"/>
            <ac:spMk id="22" creationId="{45596303-908E-48F2-9656-A90952E61C12}"/>
          </ac:spMkLst>
        </pc:spChg>
        <pc:spChg chg="mod">
          <ac:chgData name="Alexey Pyatov" userId="f0e75fff-3b84-44a9-bbce-7094c94d8986" providerId="ADAL" clId="{62F92C48-E7C4-4D50-B7EF-77F782762055}" dt="2021-06-16T18:21:08.949" v="3414" actId="20577"/>
          <ac:spMkLst>
            <pc:docMk/>
            <pc:sldMk cId="4275222888" sldId="284"/>
            <ac:spMk id="24" creationId="{67DBF5B8-8F2D-4422-8B6F-FD4A52D34628}"/>
          </ac:spMkLst>
        </pc:spChg>
        <pc:spChg chg="add del mod">
          <ac:chgData name="Alexey Pyatov" userId="f0e75fff-3b84-44a9-bbce-7094c94d8986" providerId="ADAL" clId="{62F92C48-E7C4-4D50-B7EF-77F782762055}" dt="2021-06-16T18:26:44.176" v="3552" actId="478"/>
          <ac:spMkLst>
            <pc:docMk/>
            <pc:sldMk cId="4275222888" sldId="284"/>
            <ac:spMk id="27" creationId="{EE4332A4-FF81-4D98-91A1-151C63959E10}"/>
          </ac:spMkLst>
        </pc:spChg>
        <pc:spChg chg="del">
          <ac:chgData name="Alexey Pyatov" userId="f0e75fff-3b84-44a9-bbce-7094c94d8986" providerId="ADAL" clId="{62F92C48-E7C4-4D50-B7EF-77F782762055}" dt="2021-06-16T20:09:36.494" v="6571" actId="478"/>
          <ac:spMkLst>
            <pc:docMk/>
            <pc:sldMk cId="4275222888" sldId="284"/>
            <ac:spMk id="29" creationId="{F732DCEF-9AF7-4878-9B3A-8292DBEBAB8A}"/>
          </ac:spMkLst>
        </pc:spChg>
        <pc:spChg chg="add mod">
          <ac:chgData name="Alexey Pyatov" userId="f0e75fff-3b84-44a9-bbce-7094c94d8986" providerId="ADAL" clId="{62F92C48-E7C4-4D50-B7EF-77F782762055}" dt="2021-06-16T20:08:35.588" v="6532" actId="1076"/>
          <ac:spMkLst>
            <pc:docMk/>
            <pc:sldMk cId="4275222888" sldId="284"/>
            <ac:spMk id="32" creationId="{AC25F9F9-99CA-4582-92EF-C5F3F6D9BE58}"/>
          </ac:spMkLst>
        </pc:spChg>
        <pc:spChg chg="add del mod">
          <ac:chgData name="Alexey Pyatov" userId="f0e75fff-3b84-44a9-bbce-7094c94d8986" providerId="ADAL" clId="{62F92C48-E7C4-4D50-B7EF-77F782762055}" dt="2021-06-16T19:49:49.085" v="5422" actId="478"/>
          <ac:spMkLst>
            <pc:docMk/>
            <pc:sldMk cId="4275222888" sldId="284"/>
            <ac:spMk id="33" creationId="{A8DB026E-A7E7-45E4-BA7C-73FDCA9EE858}"/>
          </ac:spMkLst>
        </pc:spChg>
        <pc:spChg chg="add mod">
          <ac:chgData name="Alexey Pyatov" userId="f0e75fff-3b84-44a9-bbce-7094c94d8986" providerId="ADAL" clId="{62F92C48-E7C4-4D50-B7EF-77F782762055}" dt="2021-06-16T20:08:32.466" v="6531" actId="1076"/>
          <ac:spMkLst>
            <pc:docMk/>
            <pc:sldMk cId="4275222888" sldId="284"/>
            <ac:spMk id="34" creationId="{3CFEC5F2-EA80-4B79-BCFF-A20F0ECF78EB}"/>
          </ac:spMkLst>
        </pc:spChg>
        <pc:spChg chg="add del mod">
          <ac:chgData name="Alexey Pyatov" userId="f0e75fff-3b84-44a9-bbce-7094c94d8986" providerId="ADAL" clId="{62F92C48-E7C4-4D50-B7EF-77F782762055}" dt="2021-06-16T21:05:16.536" v="8168" actId="478"/>
          <ac:spMkLst>
            <pc:docMk/>
            <pc:sldMk cId="4275222888" sldId="284"/>
            <ac:spMk id="36" creationId="{6D7B39D0-4669-4F26-ACF6-1E2827F9A304}"/>
          </ac:spMkLst>
        </pc:spChg>
        <pc:spChg chg="add del mod">
          <ac:chgData name="Alexey Pyatov" userId="f0e75fff-3b84-44a9-bbce-7094c94d8986" providerId="ADAL" clId="{62F92C48-E7C4-4D50-B7EF-77F782762055}" dt="2021-06-16T21:05:48.818" v="8177" actId="478"/>
          <ac:spMkLst>
            <pc:docMk/>
            <pc:sldMk cId="4275222888" sldId="284"/>
            <ac:spMk id="37" creationId="{DCE90F78-751A-40A5-918A-AF393EEFB28C}"/>
          </ac:spMkLst>
        </pc:spChg>
        <pc:spChg chg="add mod">
          <ac:chgData name="Alexey Pyatov" userId="f0e75fff-3b84-44a9-bbce-7094c94d8986" providerId="ADAL" clId="{62F92C48-E7C4-4D50-B7EF-77F782762055}" dt="2021-06-16T21:05:49.222" v="8178"/>
          <ac:spMkLst>
            <pc:docMk/>
            <pc:sldMk cId="4275222888" sldId="284"/>
            <ac:spMk id="39" creationId="{FB6D517F-C961-47FF-9777-B9B1C80ED554}"/>
          </ac:spMkLst>
        </pc:spChg>
        <pc:cxnChg chg="del">
          <ac:chgData name="Alexey Pyatov" userId="f0e75fff-3b84-44a9-bbce-7094c94d8986" providerId="ADAL" clId="{62F92C48-E7C4-4D50-B7EF-77F782762055}" dt="2021-06-16T20:09:36.494" v="6571" actId="478"/>
          <ac:cxnSpMkLst>
            <pc:docMk/>
            <pc:sldMk cId="4275222888" sldId="284"/>
            <ac:cxnSpMk id="23" creationId="{F43E832D-710E-45CE-BC6A-9A9CFBB260BA}"/>
          </ac:cxnSpMkLst>
        </pc:cxnChg>
        <pc:cxnChg chg="del">
          <ac:chgData name="Alexey Pyatov" userId="f0e75fff-3b84-44a9-bbce-7094c94d8986" providerId="ADAL" clId="{62F92C48-E7C4-4D50-B7EF-77F782762055}" dt="2021-06-16T21:05:48.818" v="8177" actId="478"/>
          <ac:cxnSpMkLst>
            <pc:docMk/>
            <pc:sldMk cId="4275222888" sldId="284"/>
            <ac:cxnSpMk id="28" creationId="{51395B99-10B4-4864-91B3-0AF1F42B97A8}"/>
          </ac:cxnSpMkLst>
        </pc:cxnChg>
        <pc:cxnChg chg="add mod">
          <ac:chgData name="Alexey Pyatov" userId="f0e75fff-3b84-44a9-bbce-7094c94d8986" providerId="ADAL" clId="{62F92C48-E7C4-4D50-B7EF-77F782762055}" dt="2021-06-16T19:42:40.706" v="5288"/>
          <ac:cxnSpMkLst>
            <pc:docMk/>
            <pc:sldMk cId="4275222888" sldId="284"/>
            <ac:cxnSpMk id="30" creationId="{74BCBA73-8716-4384-A5E1-3C573E11CA9B}"/>
          </ac:cxnSpMkLst>
        </pc:cxnChg>
        <pc:cxnChg chg="add mod">
          <ac:chgData name="Alexey Pyatov" userId="f0e75fff-3b84-44a9-bbce-7094c94d8986" providerId="ADAL" clId="{62F92C48-E7C4-4D50-B7EF-77F782762055}" dt="2021-06-16T19:42:40.706" v="5288"/>
          <ac:cxnSpMkLst>
            <pc:docMk/>
            <pc:sldMk cId="4275222888" sldId="284"/>
            <ac:cxnSpMk id="31" creationId="{E067286A-AA3E-4AB2-B752-81F7B5E09A32}"/>
          </ac:cxnSpMkLst>
        </pc:cxnChg>
        <pc:cxnChg chg="add del mod">
          <ac:chgData name="Alexey Pyatov" userId="f0e75fff-3b84-44a9-bbce-7094c94d8986" providerId="ADAL" clId="{62F92C48-E7C4-4D50-B7EF-77F782762055}" dt="2021-06-16T21:05:48.818" v="8177" actId="478"/>
          <ac:cxnSpMkLst>
            <pc:docMk/>
            <pc:sldMk cId="4275222888" sldId="284"/>
            <ac:cxnSpMk id="35" creationId="{6634D1B9-20FE-418F-B3E5-2804FD034F6B}"/>
          </ac:cxnSpMkLst>
        </pc:cxnChg>
        <pc:cxnChg chg="add mod">
          <ac:chgData name="Alexey Pyatov" userId="f0e75fff-3b84-44a9-bbce-7094c94d8986" providerId="ADAL" clId="{62F92C48-E7C4-4D50-B7EF-77F782762055}" dt="2021-06-16T21:05:49.222" v="8178"/>
          <ac:cxnSpMkLst>
            <pc:docMk/>
            <pc:sldMk cId="4275222888" sldId="284"/>
            <ac:cxnSpMk id="38" creationId="{F2A6DC38-F76B-4342-AE1F-E1970E49167B}"/>
          </ac:cxnSpMkLst>
        </pc:cxnChg>
        <pc:cxnChg chg="add mod">
          <ac:chgData name="Alexey Pyatov" userId="f0e75fff-3b84-44a9-bbce-7094c94d8986" providerId="ADAL" clId="{62F92C48-E7C4-4D50-B7EF-77F782762055}" dt="2021-06-16T21:05:49.222" v="8178"/>
          <ac:cxnSpMkLst>
            <pc:docMk/>
            <pc:sldMk cId="4275222888" sldId="284"/>
            <ac:cxnSpMk id="40" creationId="{FD31260E-0BFC-4047-BE09-33E4BAC7BD24}"/>
          </ac:cxnSpMkLst>
        </pc:cxnChg>
      </pc:sldChg>
      <pc:sldChg chg="delSp modSp add del mod modNotesTx">
        <pc:chgData name="Alexey Pyatov" userId="f0e75fff-3b84-44a9-bbce-7094c94d8986" providerId="ADAL" clId="{62F92C48-E7C4-4D50-B7EF-77F782762055}" dt="2021-06-16T19:51:39.704" v="5424" actId="47"/>
        <pc:sldMkLst>
          <pc:docMk/>
          <pc:sldMk cId="1873950544" sldId="285"/>
        </pc:sldMkLst>
        <pc:spChg chg="mod">
          <ac:chgData name="Alexey Pyatov" userId="f0e75fff-3b84-44a9-bbce-7094c94d8986" providerId="ADAL" clId="{62F92C48-E7C4-4D50-B7EF-77F782762055}" dt="2021-06-16T19:40:12.654" v="5266" actId="20577"/>
          <ac:spMkLst>
            <pc:docMk/>
            <pc:sldMk cId="1873950544" sldId="285"/>
            <ac:spMk id="4" creationId="{475D6A32-2366-4054-9C77-C8C5E4908304}"/>
          </ac:spMkLst>
        </pc:spChg>
        <pc:spChg chg="del">
          <ac:chgData name="Alexey Pyatov" userId="f0e75fff-3b84-44a9-bbce-7094c94d8986" providerId="ADAL" clId="{62F92C48-E7C4-4D50-B7EF-77F782762055}" dt="2021-06-16T19:40:22.050" v="5267" actId="478"/>
          <ac:spMkLst>
            <pc:docMk/>
            <pc:sldMk cId="1873950544" sldId="285"/>
            <ac:spMk id="18" creationId="{52B270BE-0E38-439D-A605-EC3ED87B0221}"/>
          </ac:spMkLst>
        </pc:spChg>
      </pc:sldChg>
      <pc:sldChg chg="addSp modSp add mod ord">
        <pc:chgData name="Alexey Pyatov" userId="f0e75fff-3b84-44a9-bbce-7094c94d8986" providerId="ADAL" clId="{62F92C48-E7C4-4D50-B7EF-77F782762055}" dt="2021-06-16T18:42:19.791" v="4541" actId="207"/>
        <pc:sldMkLst>
          <pc:docMk/>
          <pc:sldMk cId="1108207166" sldId="286"/>
        </pc:sldMkLst>
        <pc:spChg chg="mod">
          <ac:chgData name="Alexey Pyatov" userId="f0e75fff-3b84-44a9-bbce-7094c94d8986" providerId="ADAL" clId="{62F92C48-E7C4-4D50-B7EF-77F782762055}" dt="2021-06-16T18:38:59.472" v="4411" actId="20577"/>
          <ac:spMkLst>
            <pc:docMk/>
            <pc:sldMk cId="1108207166" sldId="286"/>
            <ac:spMk id="3" creationId="{37B4965F-9B98-45D3-AB2D-A470A9C7BBF8}"/>
          </ac:spMkLst>
        </pc:spChg>
        <pc:spChg chg="mod">
          <ac:chgData name="Alexey Pyatov" userId="f0e75fff-3b84-44a9-bbce-7094c94d8986" providerId="ADAL" clId="{62F92C48-E7C4-4D50-B7EF-77F782762055}" dt="2021-06-16T18:39:20.769" v="4453" actId="14100"/>
          <ac:spMkLst>
            <pc:docMk/>
            <pc:sldMk cId="1108207166" sldId="286"/>
            <ac:spMk id="4" creationId="{7F28DA23-EB9B-4660-AC55-BDB1A802CCF1}"/>
          </ac:spMkLst>
        </pc:spChg>
        <pc:spChg chg="add mod">
          <ac:chgData name="Alexey Pyatov" userId="f0e75fff-3b84-44a9-bbce-7094c94d8986" providerId="ADAL" clId="{62F92C48-E7C4-4D50-B7EF-77F782762055}" dt="2021-06-16T18:42:19.791" v="4541" actId="207"/>
          <ac:spMkLst>
            <pc:docMk/>
            <pc:sldMk cId="1108207166" sldId="286"/>
            <ac:spMk id="5" creationId="{71CC2797-C96B-497A-9E19-2D0CFCF91730}"/>
          </ac:spMkLst>
        </pc:spChg>
      </pc:sldChg>
      <pc:sldChg chg="modSp add mod">
        <pc:chgData name="Alexey Pyatov" userId="f0e75fff-3b84-44a9-bbce-7094c94d8986" providerId="ADAL" clId="{62F92C48-E7C4-4D50-B7EF-77F782762055}" dt="2021-06-16T20:15:23.849" v="7092" actId="1037"/>
        <pc:sldMkLst>
          <pc:docMk/>
          <pc:sldMk cId="3275551715" sldId="287"/>
        </pc:sldMkLst>
        <pc:spChg chg="mod">
          <ac:chgData name="Alexey Pyatov" userId="f0e75fff-3b84-44a9-bbce-7094c94d8986" providerId="ADAL" clId="{62F92C48-E7C4-4D50-B7EF-77F782762055}" dt="2021-06-16T18:59:14.869" v="5182" actId="20577"/>
          <ac:spMkLst>
            <pc:docMk/>
            <pc:sldMk cId="3275551715" sldId="287"/>
            <ac:spMk id="4" creationId="{475D6A32-2366-4054-9C77-C8C5E4908304}"/>
          </ac:spMkLst>
        </pc:spChg>
        <pc:spChg chg="mod">
          <ac:chgData name="Alexey Pyatov" userId="f0e75fff-3b84-44a9-bbce-7094c94d8986" providerId="ADAL" clId="{62F92C48-E7C4-4D50-B7EF-77F782762055}" dt="2021-06-16T18:58:46.738" v="5123" actId="207"/>
          <ac:spMkLst>
            <pc:docMk/>
            <pc:sldMk cId="3275551715" sldId="287"/>
            <ac:spMk id="12" creationId="{2C288760-3E29-4A24-8243-2C029C97027F}"/>
          </ac:spMkLst>
        </pc:spChg>
        <pc:spChg chg="mod">
          <ac:chgData name="Alexey Pyatov" userId="f0e75fff-3b84-44a9-bbce-7094c94d8986" providerId="ADAL" clId="{62F92C48-E7C4-4D50-B7EF-77F782762055}" dt="2021-06-16T18:58:46.738" v="5123" actId="207"/>
          <ac:spMkLst>
            <pc:docMk/>
            <pc:sldMk cId="3275551715" sldId="287"/>
            <ac:spMk id="13" creationId="{4B2A7204-63A0-49AE-A21B-72D978883C3E}"/>
          </ac:spMkLst>
        </pc:spChg>
        <pc:cxnChg chg="mod">
          <ac:chgData name="Alexey Pyatov" userId="f0e75fff-3b84-44a9-bbce-7094c94d8986" providerId="ADAL" clId="{62F92C48-E7C4-4D50-B7EF-77F782762055}" dt="2021-06-16T20:15:23.849" v="7092" actId="1037"/>
          <ac:cxnSpMkLst>
            <pc:docMk/>
            <pc:sldMk cId="3275551715" sldId="287"/>
            <ac:cxnSpMk id="18" creationId="{F84313A0-7511-4BC4-A7A9-DC812577683D}"/>
          </ac:cxnSpMkLst>
        </pc:cxnChg>
        <pc:cxnChg chg="mod">
          <ac:chgData name="Alexey Pyatov" userId="f0e75fff-3b84-44a9-bbce-7094c94d8986" providerId="ADAL" clId="{62F92C48-E7C4-4D50-B7EF-77F782762055}" dt="2021-06-16T20:15:23.849" v="7092" actId="1037"/>
          <ac:cxnSpMkLst>
            <pc:docMk/>
            <pc:sldMk cId="3275551715" sldId="287"/>
            <ac:cxnSpMk id="53" creationId="{78AD23C7-E6B8-41BE-9AA1-D41075146660}"/>
          </ac:cxnSpMkLst>
        </pc:cxnChg>
      </pc:sldChg>
      <pc:sldChg chg="addSp delSp modSp add mod">
        <pc:chgData name="Alexey Pyatov" userId="f0e75fff-3b84-44a9-bbce-7094c94d8986" providerId="ADAL" clId="{62F92C48-E7C4-4D50-B7EF-77F782762055}" dt="2021-06-16T21:06:31.978" v="8186" actId="1076"/>
        <pc:sldMkLst>
          <pc:docMk/>
          <pc:sldMk cId="2932471143" sldId="288"/>
        </pc:sldMkLst>
        <pc:spChg chg="mod">
          <ac:chgData name="Alexey Pyatov" userId="f0e75fff-3b84-44a9-bbce-7094c94d8986" providerId="ADAL" clId="{62F92C48-E7C4-4D50-B7EF-77F782762055}" dt="2021-06-16T20:00:52.418" v="6126" actId="20577"/>
          <ac:spMkLst>
            <pc:docMk/>
            <pc:sldMk cId="2932471143" sldId="288"/>
            <ac:spMk id="4" creationId="{475D6A32-2366-4054-9C77-C8C5E4908304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1" creationId="{D22D8D30-60DE-4202-9656-1F0182289A4B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2" creationId="{1506DAEF-9898-4C26-821D-1D2A86771ABE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3" creationId="{8E4E9D06-861D-4C6E-9D0E-A4DD9E96A5E5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4" creationId="{5B00A95C-EB71-4F41-877D-D3E30E65A8BC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7" creationId="{AAD41B22-62DC-40F5-9811-73D8C99EFD10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8" creationId="{52B270BE-0E38-439D-A605-EC3ED87B0221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9" creationId="{D96F2455-A8D2-477B-A73E-7C45B991E311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22" creationId="{45596303-908E-48F2-9656-A90952E61C12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24" creationId="{67DBF5B8-8F2D-4422-8B6F-FD4A52D34628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26" creationId="{ED0F03A9-539C-4CAF-8697-772CF0BF09F3}"/>
          </ac:spMkLst>
        </pc:spChg>
        <pc:spChg chg="add mod">
          <ac:chgData name="Alexey Pyatov" userId="f0e75fff-3b84-44a9-bbce-7094c94d8986" providerId="ADAL" clId="{62F92C48-E7C4-4D50-B7EF-77F782762055}" dt="2021-06-16T21:06:31.978" v="8186" actId="1076"/>
          <ac:spMkLst>
            <pc:docMk/>
            <pc:sldMk cId="2932471143" sldId="288"/>
            <ac:spMk id="27" creationId="{DAA6F7F8-7113-43CA-B677-92198988F685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29" creationId="{F732DCEF-9AF7-4878-9B3A-8292DBEBAB8A}"/>
          </ac:spMkLst>
        </pc:spChg>
        <pc:spChg chg="add mod">
          <ac:chgData name="Alexey Pyatov" userId="f0e75fff-3b84-44a9-bbce-7094c94d8986" providerId="ADAL" clId="{62F92C48-E7C4-4D50-B7EF-77F782762055}" dt="2021-06-16T21:06:31.978" v="8186" actId="1076"/>
          <ac:spMkLst>
            <pc:docMk/>
            <pc:sldMk cId="2932471143" sldId="288"/>
            <ac:spMk id="30" creationId="{2AC8A852-CFFB-463E-AC85-4FACA7BA26B2}"/>
          </ac:spMkLst>
        </pc:spChg>
        <pc:spChg chg="add mod">
          <ac:chgData name="Alexey Pyatov" userId="f0e75fff-3b84-44a9-bbce-7094c94d8986" providerId="ADAL" clId="{62F92C48-E7C4-4D50-B7EF-77F782762055}" dt="2021-06-16T20:56:33.528" v="8006" actId="1076"/>
          <ac:spMkLst>
            <pc:docMk/>
            <pc:sldMk cId="2932471143" sldId="288"/>
            <ac:spMk id="31" creationId="{B0C94CEE-EFAE-4624-9924-026C4DC213EB}"/>
          </ac:spMkLst>
        </pc:sp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0" creationId="{51DE6F8C-4844-47A7-BDCC-4AD34E82C01E}"/>
          </ac:cxnSpMkLst>
        </pc:cxn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1" creationId="{AA349EF8-9944-40C2-97E2-553A82E671BF}"/>
          </ac:cxnSpMkLst>
        </pc:cxn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3" creationId="{F43E832D-710E-45CE-BC6A-9A9CFBB260BA}"/>
          </ac:cxnSpMkLst>
        </pc:cxn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5" creationId="{CCDF2D9A-3C33-4B16-8399-6737E0FD0DB1}"/>
          </ac:cxnSpMkLst>
        </pc:cxn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8" creationId="{51395B99-10B4-4864-91B3-0AF1F42B97A8}"/>
          </ac:cxnSpMkLst>
        </pc:cxnChg>
      </pc:sldChg>
      <pc:sldChg chg="addSp delSp modSp add mod">
        <pc:chgData name="Alexey Pyatov" userId="f0e75fff-3b84-44a9-bbce-7094c94d8986" providerId="ADAL" clId="{62F92C48-E7C4-4D50-B7EF-77F782762055}" dt="2021-06-16T21:02:18.710" v="8163" actId="255"/>
        <pc:sldMkLst>
          <pc:docMk/>
          <pc:sldMk cId="1712069824" sldId="289"/>
        </pc:sldMkLst>
        <pc:spChg chg="add mod">
          <ac:chgData name="Alexey Pyatov" userId="f0e75fff-3b84-44a9-bbce-7094c94d8986" providerId="ADAL" clId="{62F92C48-E7C4-4D50-B7EF-77F782762055}" dt="2021-06-16T20:40:34.124" v="7691" actId="14100"/>
          <ac:spMkLst>
            <pc:docMk/>
            <pc:sldMk cId="1712069824" sldId="289"/>
            <ac:spMk id="21" creationId="{170199DB-8BE4-400F-8B40-0DCDE0D2087D}"/>
          </ac:spMkLst>
        </pc:spChg>
        <pc:spChg chg="mod">
          <ac:chgData name="Alexey Pyatov" userId="f0e75fff-3b84-44a9-bbce-7094c94d8986" providerId="ADAL" clId="{62F92C48-E7C4-4D50-B7EF-77F782762055}" dt="2021-06-16T20:45:23.721" v="7886" actId="1036"/>
          <ac:spMkLst>
            <pc:docMk/>
            <pc:sldMk cId="1712069824" sldId="289"/>
            <ac:spMk id="22" creationId="{AF05F0F1-4454-4D97-AA22-26C2EE37919E}"/>
          </ac:spMkLst>
        </pc:spChg>
        <pc:spChg chg="mod">
          <ac:chgData name="Alexey Pyatov" userId="f0e75fff-3b84-44a9-bbce-7094c94d8986" providerId="ADAL" clId="{62F92C48-E7C4-4D50-B7EF-77F782762055}" dt="2021-06-16T20:40:53.743" v="7715" actId="20577"/>
          <ac:spMkLst>
            <pc:docMk/>
            <pc:sldMk cId="1712069824" sldId="289"/>
            <ac:spMk id="25" creationId="{4F8CCAAD-B0EF-423E-B952-9883F4828176}"/>
          </ac:spMkLst>
        </pc:spChg>
        <pc:spChg chg="mod">
          <ac:chgData name="Alexey Pyatov" userId="f0e75fff-3b84-44a9-bbce-7094c94d8986" providerId="ADAL" clId="{62F92C48-E7C4-4D50-B7EF-77F782762055}" dt="2021-06-16T21:02:18.710" v="8163" actId="255"/>
          <ac:spMkLst>
            <pc:docMk/>
            <pc:sldMk cId="1712069824" sldId="289"/>
            <ac:spMk id="33" creationId="{C732AD8B-983A-42FB-8BD8-A2CE18124525}"/>
          </ac:spMkLst>
        </pc:spChg>
        <pc:spChg chg="mod">
          <ac:chgData name="Alexey Pyatov" userId="f0e75fff-3b84-44a9-bbce-7094c94d8986" providerId="ADAL" clId="{62F92C48-E7C4-4D50-B7EF-77F782762055}" dt="2021-06-16T21:01:19.743" v="8159" actId="20577"/>
          <ac:spMkLst>
            <pc:docMk/>
            <pc:sldMk cId="1712069824" sldId="289"/>
            <ac:spMk id="36" creationId="{06EEAD71-F3A6-4B3C-B460-3C2BFCA69F1F}"/>
          </ac:spMkLst>
        </pc:spChg>
        <pc:spChg chg="mod">
          <ac:chgData name="Alexey Pyatov" userId="f0e75fff-3b84-44a9-bbce-7094c94d8986" providerId="ADAL" clId="{62F92C48-E7C4-4D50-B7EF-77F782762055}" dt="2021-06-16T20:40:18.531" v="7687" actId="313"/>
          <ac:spMkLst>
            <pc:docMk/>
            <pc:sldMk cId="1712069824" sldId="289"/>
            <ac:spMk id="42" creationId="{6A3825EE-224D-483D-A16A-13EAC27E6865}"/>
          </ac:spMkLst>
        </pc:spChg>
        <pc:spChg chg="del">
          <ac:chgData name="Alexey Pyatov" userId="f0e75fff-3b84-44a9-bbce-7094c94d8986" providerId="ADAL" clId="{62F92C48-E7C4-4D50-B7EF-77F782762055}" dt="2021-06-16T20:42:41.190" v="7828" actId="478"/>
          <ac:spMkLst>
            <pc:docMk/>
            <pc:sldMk cId="1712069824" sldId="289"/>
            <ac:spMk id="49" creationId="{33014888-6839-4CA6-A3DA-253683764115}"/>
          </ac:spMkLst>
        </pc:spChg>
        <pc:picChg chg="add mod">
          <ac:chgData name="Alexey Pyatov" userId="f0e75fff-3b84-44a9-bbce-7094c94d8986" providerId="ADAL" clId="{62F92C48-E7C4-4D50-B7EF-77F782762055}" dt="2021-06-16T20:51:50.745" v="7938" actId="1076"/>
          <ac:picMkLst>
            <pc:docMk/>
            <pc:sldMk cId="1712069824" sldId="289"/>
            <ac:picMk id="2" creationId="{BA56BBD9-8C5A-4A6D-B006-02ED8E6EF342}"/>
          </ac:picMkLst>
        </pc:picChg>
        <pc:picChg chg="add del">
          <ac:chgData name="Alexey Pyatov" userId="f0e75fff-3b84-44a9-bbce-7094c94d8986" providerId="ADAL" clId="{62F92C48-E7C4-4D50-B7EF-77F782762055}" dt="2021-06-16T20:39:46.479" v="7661" actId="478"/>
          <ac:picMkLst>
            <pc:docMk/>
            <pc:sldMk cId="1712069824" sldId="289"/>
            <ac:picMk id="14" creationId="{BAA93BDA-7A79-4BE8-B9EE-A768C70719A1}"/>
          </ac:picMkLst>
        </pc:picChg>
        <pc:picChg chg="add del mod">
          <ac:chgData name="Alexey Pyatov" userId="f0e75fff-3b84-44a9-bbce-7094c94d8986" providerId="ADAL" clId="{62F92C48-E7C4-4D50-B7EF-77F782762055}" dt="2021-06-16T20:39:42.432" v="7657"/>
          <ac:picMkLst>
            <pc:docMk/>
            <pc:sldMk cId="1712069824" sldId="289"/>
            <ac:picMk id="18" creationId="{3C607981-9170-40CC-B097-0D1CA7420D73}"/>
          </ac:picMkLst>
        </pc:picChg>
        <pc:picChg chg="add del mod">
          <ac:chgData name="Alexey Pyatov" userId="f0e75fff-3b84-44a9-bbce-7094c94d8986" providerId="ADAL" clId="{62F92C48-E7C4-4D50-B7EF-77F782762055}" dt="2021-06-16T20:39:45.268" v="7660"/>
          <ac:picMkLst>
            <pc:docMk/>
            <pc:sldMk cId="1712069824" sldId="289"/>
            <ac:picMk id="19" creationId="{D534CAE6-5BF6-4B8A-A373-96CCBC8ADC8D}"/>
          </ac:picMkLst>
        </pc:picChg>
        <pc:picChg chg="add del mod">
          <ac:chgData name="Alexey Pyatov" userId="f0e75fff-3b84-44a9-bbce-7094c94d8986" providerId="ADAL" clId="{62F92C48-E7C4-4D50-B7EF-77F782762055}" dt="2021-06-16T20:51:47.390" v="7937" actId="478"/>
          <ac:picMkLst>
            <pc:docMk/>
            <pc:sldMk cId="1712069824" sldId="289"/>
            <ac:picMk id="20" creationId="{41281208-837B-4F52-8F2F-4FD552E1CC26}"/>
          </ac:picMkLst>
        </pc:picChg>
      </pc:sldChg>
      <pc:sldChg chg="addSp delSp modSp add del mod">
        <pc:chgData name="Alexey Pyatov" userId="f0e75fff-3b84-44a9-bbce-7094c94d8986" providerId="ADAL" clId="{62F92C48-E7C4-4D50-B7EF-77F782762055}" dt="2021-06-16T21:02:58.604" v="8164" actId="47"/>
        <pc:sldMkLst>
          <pc:docMk/>
          <pc:sldMk cId="610284214" sldId="290"/>
        </pc:sldMkLst>
        <pc:spChg chg="mod">
          <ac:chgData name="Alexey Pyatov" userId="f0e75fff-3b84-44a9-bbce-7094c94d8986" providerId="ADAL" clId="{62F92C48-E7C4-4D50-B7EF-77F782762055}" dt="2021-06-16T20:52:13.316" v="7941" actId="1076"/>
          <ac:spMkLst>
            <pc:docMk/>
            <pc:sldMk cId="610284214" sldId="290"/>
            <ac:spMk id="22" creationId="{AF05F0F1-4454-4D97-AA22-26C2EE37919E}"/>
          </ac:spMkLst>
        </pc:spChg>
        <pc:picChg chg="add mod">
          <ac:chgData name="Alexey Pyatov" userId="f0e75fff-3b84-44a9-bbce-7094c94d8986" providerId="ADAL" clId="{62F92C48-E7C4-4D50-B7EF-77F782762055}" dt="2021-06-16T20:47:27.048" v="7894" actId="1076"/>
          <ac:picMkLst>
            <pc:docMk/>
            <pc:sldMk cId="610284214" sldId="290"/>
            <ac:picMk id="2" creationId="{68B159FB-CFDE-4D67-9862-00A258D5FD01}"/>
          </ac:picMkLst>
        </pc:picChg>
        <pc:picChg chg="del">
          <ac:chgData name="Alexey Pyatov" userId="f0e75fff-3b84-44a9-bbce-7094c94d8986" providerId="ADAL" clId="{62F92C48-E7C4-4D50-B7EF-77F782762055}" dt="2021-06-16T20:47:18.858" v="7891" actId="478"/>
          <ac:picMkLst>
            <pc:docMk/>
            <pc:sldMk cId="610284214" sldId="290"/>
            <ac:picMk id="20" creationId="{41281208-837B-4F52-8F2F-4FD552E1CC26}"/>
          </ac:picMkLst>
        </pc:picChg>
      </pc:sldChg>
      <pc:sldChg chg="addSp delSp modSp add mod modTransition">
        <pc:chgData name="Alexey Pyatov" userId="f0e75fff-3b84-44a9-bbce-7094c94d8986" providerId="ADAL" clId="{62F92C48-E7C4-4D50-B7EF-77F782762055}" dt="2021-06-30T12:00:48.929" v="8556" actId="14100"/>
        <pc:sldMkLst>
          <pc:docMk/>
          <pc:sldMk cId="3869030453" sldId="290"/>
        </pc:sldMkLst>
        <pc:spChg chg="mod">
          <ac:chgData name="Alexey Pyatov" userId="f0e75fff-3b84-44a9-bbce-7094c94d8986" providerId="ADAL" clId="{62F92C48-E7C4-4D50-B7EF-77F782762055}" dt="2021-06-30T11:59:27.083" v="8502" actId="20577"/>
          <ac:spMkLst>
            <pc:docMk/>
            <pc:sldMk cId="3869030453" sldId="290"/>
            <ac:spMk id="4" creationId="{475D6A32-2366-4054-9C77-C8C5E4908304}"/>
          </ac:spMkLst>
        </pc:spChg>
        <pc:spChg chg="mod">
          <ac:chgData name="Alexey Pyatov" userId="f0e75fff-3b84-44a9-bbce-7094c94d8986" providerId="ADAL" clId="{62F92C48-E7C4-4D50-B7EF-77F782762055}" dt="2021-06-30T11:56:46.056" v="8210" actId="20577"/>
          <ac:spMkLst>
            <pc:docMk/>
            <pc:sldMk cId="3869030453" sldId="290"/>
            <ac:spMk id="7" creationId="{B82CBBFA-3E5E-48B7-BAF8-FC3D7896D7BE}"/>
          </ac:spMkLst>
        </pc:spChg>
        <pc:spChg chg="mod">
          <ac:chgData name="Alexey Pyatov" userId="f0e75fff-3b84-44a9-bbce-7094c94d8986" providerId="ADAL" clId="{62F92C48-E7C4-4D50-B7EF-77F782762055}" dt="2021-06-30T11:57:13.617" v="8301" actId="20577"/>
          <ac:spMkLst>
            <pc:docMk/>
            <pc:sldMk cId="3869030453" sldId="290"/>
            <ac:spMk id="8" creationId="{6F03AFC5-97AE-4088-B8F9-7BBE5CEFA46C}"/>
          </ac:spMkLst>
        </pc:spChg>
        <pc:spChg chg="mod">
          <ac:chgData name="Alexey Pyatov" userId="f0e75fff-3b84-44a9-bbce-7094c94d8986" providerId="ADAL" clId="{62F92C48-E7C4-4D50-B7EF-77F782762055}" dt="2021-06-30T11:57:17.975" v="8317" actId="20577"/>
          <ac:spMkLst>
            <pc:docMk/>
            <pc:sldMk cId="3869030453" sldId="290"/>
            <ac:spMk id="9" creationId="{F11DB739-DDC6-4AE6-9404-84032F24C394}"/>
          </ac:spMkLst>
        </pc:spChg>
        <pc:spChg chg="mod">
          <ac:chgData name="Alexey Pyatov" userId="f0e75fff-3b84-44a9-bbce-7094c94d8986" providerId="ADAL" clId="{62F92C48-E7C4-4D50-B7EF-77F782762055}" dt="2021-06-30T11:57:20.891" v="8325" actId="20577"/>
          <ac:spMkLst>
            <pc:docMk/>
            <pc:sldMk cId="3869030453" sldId="290"/>
            <ac:spMk id="10" creationId="{E69CF1FB-1EFD-4649-BF10-1BAC25041AA2}"/>
          </ac:spMkLst>
        </pc:spChg>
        <pc:spChg chg="mod">
          <ac:chgData name="Alexey Pyatov" userId="f0e75fff-3b84-44a9-bbce-7094c94d8986" providerId="ADAL" clId="{62F92C48-E7C4-4D50-B7EF-77F782762055}" dt="2021-06-30T11:57:48.086" v="8397"/>
          <ac:spMkLst>
            <pc:docMk/>
            <pc:sldMk cId="3869030453" sldId="290"/>
            <ac:spMk id="12" creationId="{2C288760-3E29-4A24-8243-2C029C97027F}"/>
          </ac:spMkLst>
        </pc:spChg>
        <pc:spChg chg="mod">
          <ac:chgData name="Alexey Pyatov" userId="f0e75fff-3b84-44a9-bbce-7094c94d8986" providerId="ADAL" clId="{62F92C48-E7C4-4D50-B7EF-77F782762055}" dt="2021-06-30T11:57:47.304" v="8395"/>
          <ac:spMkLst>
            <pc:docMk/>
            <pc:sldMk cId="3869030453" sldId="290"/>
            <ac:spMk id="13" creationId="{4B2A7204-63A0-49AE-A21B-72D978883C3E}"/>
          </ac:spMkLst>
        </pc:spChg>
        <pc:spChg chg="mod">
          <ac:chgData name="Alexey Pyatov" userId="f0e75fff-3b84-44a9-bbce-7094c94d8986" providerId="ADAL" clId="{62F92C48-E7C4-4D50-B7EF-77F782762055}" dt="2021-06-30T11:57:26.721" v="8339" actId="20577"/>
          <ac:spMkLst>
            <pc:docMk/>
            <pc:sldMk cId="3869030453" sldId="290"/>
            <ac:spMk id="14" creationId="{8E9FDB83-1053-4EAE-90F1-B7E55A26EE47}"/>
          </ac:spMkLst>
        </pc:spChg>
        <pc:spChg chg="mod">
          <ac:chgData name="Alexey Pyatov" userId="f0e75fff-3b84-44a9-bbce-7094c94d8986" providerId="ADAL" clId="{62F92C48-E7C4-4D50-B7EF-77F782762055}" dt="2021-06-30T11:57:35.743" v="8372" actId="20577"/>
          <ac:spMkLst>
            <pc:docMk/>
            <pc:sldMk cId="3869030453" sldId="290"/>
            <ac:spMk id="15" creationId="{41D1A947-4046-466E-8CEA-DB06D39795DE}"/>
          </ac:spMkLst>
        </pc:spChg>
        <pc:spChg chg="mod">
          <ac:chgData name="Alexey Pyatov" userId="f0e75fff-3b84-44a9-bbce-7094c94d8986" providerId="ADAL" clId="{62F92C48-E7C4-4D50-B7EF-77F782762055}" dt="2021-06-30T11:56:54.285" v="8238" actId="20577"/>
          <ac:spMkLst>
            <pc:docMk/>
            <pc:sldMk cId="3869030453" sldId="290"/>
            <ac:spMk id="16" creationId="{BE993727-6CC9-4B9F-A275-94159BF12296}"/>
          </ac:spMkLst>
        </pc:spChg>
        <pc:spChg chg="add del mod">
          <ac:chgData name="Alexey Pyatov" userId="f0e75fff-3b84-44a9-bbce-7094c94d8986" providerId="ADAL" clId="{62F92C48-E7C4-4D50-B7EF-77F782762055}" dt="2021-06-30T11:58:08.867" v="8412" actId="478"/>
          <ac:spMkLst>
            <pc:docMk/>
            <pc:sldMk cId="3869030453" sldId="290"/>
            <ac:spMk id="29" creationId="{239F4D0C-BB88-4158-A36A-803050B09F6B}"/>
          </ac:spMkLst>
        </pc:spChg>
        <pc:spChg chg="add mod">
          <ac:chgData name="Alexey Pyatov" userId="f0e75fff-3b84-44a9-bbce-7094c94d8986" providerId="ADAL" clId="{62F92C48-E7C4-4D50-B7EF-77F782762055}" dt="2021-06-30T11:58:05.100" v="8409" actId="571"/>
          <ac:spMkLst>
            <pc:docMk/>
            <pc:sldMk cId="3869030453" sldId="290"/>
            <ac:spMk id="30" creationId="{F35A0656-1158-4D5A-AFAD-629ED2EFE7AB}"/>
          </ac:spMkLst>
        </pc:spChg>
        <pc:spChg chg="add mod">
          <ac:chgData name="Alexey Pyatov" userId="f0e75fff-3b84-44a9-bbce-7094c94d8986" providerId="ADAL" clId="{62F92C48-E7C4-4D50-B7EF-77F782762055}" dt="2021-06-30T11:58:06.617" v="8410" actId="571"/>
          <ac:spMkLst>
            <pc:docMk/>
            <pc:sldMk cId="3869030453" sldId="290"/>
            <ac:spMk id="32" creationId="{4D94858E-750E-4203-95DF-1B17C30DB663}"/>
          </ac:spMkLst>
        </pc:spChg>
        <pc:spChg chg="add mod">
          <ac:chgData name="Alexey Pyatov" userId="f0e75fff-3b84-44a9-bbce-7094c94d8986" providerId="ADAL" clId="{62F92C48-E7C4-4D50-B7EF-77F782762055}" dt="2021-06-30T11:59:12.917" v="8482" actId="1076"/>
          <ac:spMkLst>
            <pc:docMk/>
            <pc:sldMk cId="3869030453" sldId="290"/>
            <ac:spMk id="34" creationId="{18102F9D-BBBC-4575-9A57-D72AC2BEAB3D}"/>
          </ac:spMkLst>
        </pc:spChg>
        <pc:spChg chg="add mod">
          <ac:chgData name="Alexey Pyatov" userId="f0e75fff-3b84-44a9-bbce-7094c94d8986" providerId="ADAL" clId="{62F92C48-E7C4-4D50-B7EF-77F782762055}" dt="2021-06-30T12:00:16.500" v="8549" actId="255"/>
          <ac:spMkLst>
            <pc:docMk/>
            <pc:sldMk cId="3869030453" sldId="290"/>
            <ac:spMk id="35" creationId="{EEC53F56-09E2-4617-BB70-9CFA22E3FA60}"/>
          </ac:spMkLst>
        </pc:spChg>
        <pc:spChg chg="del mod topLvl">
          <ac:chgData name="Alexey Pyatov" userId="f0e75fff-3b84-44a9-bbce-7094c94d8986" providerId="ADAL" clId="{62F92C48-E7C4-4D50-B7EF-77F782762055}" dt="2021-06-30T12:00:42.906" v="8554" actId="478"/>
          <ac:spMkLst>
            <pc:docMk/>
            <pc:sldMk cId="3869030453" sldId="290"/>
            <ac:spMk id="47" creationId="{71CCBAD3-8649-4CF4-A21C-05B9F8752066}"/>
          </ac:spMkLst>
        </pc:spChg>
        <pc:spChg chg="del mod topLvl">
          <ac:chgData name="Alexey Pyatov" userId="f0e75fff-3b84-44a9-bbce-7094c94d8986" providerId="ADAL" clId="{62F92C48-E7C4-4D50-B7EF-77F782762055}" dt="2021-06-30T12:00:42.906" v="8554" actId="478"/>
          <ac:spMkLst>
            <pc:docMk/>
            <pc:sldMk cId="3869030453" sldId="290"/>
            <ac:spMk id="49" creationId="{CB877CD1-3981-4AC8-A86D-83B3FA0FBFDE}"/>
          </ac:spMkLst>
        </pc:spChg>
        <pc:spChg chg="del mod topLvl">
          <ac:chgData name="Alexey Pyatov" userId="f0e75fff-3b84-44a9-bbce-7094c94d8986" providerId="ADAL" clId="{62F92C48-E7C4-4D50-B7EF-77F782762055}" dt="2021-06-30T12:00:42.906" v="8554" actId="478"/>
          <ac:spMkLst>
            <pc:docMk/>
            <pc:sldMk cId="3869030453" sldId="290"/>
            <ac:spMk id="50" creationId="{67F8235E-6D3D-49EE-88FE-232B5328F914}"/>
          </ac:spMkLst>
        </pc:spChg>
        <pc:spChg chg="mod">
          <ac:chgData name="Alexey Pyatov" userId="f0e75fff-3b84-44a9-bbce-7094c94d8986" providerId="ADAL" clId="{62F92C48-E7C4-4D50-B7EF-77F782762055}" dt="2021-06-30T11:57:09.515" v="8288" actId="20577"/>
          <ac:spMkLst>
            <pc:docMk/>
            <pc:sldMk cId="3869030453" sldId="290"/>
            <ac:spMk id="51" creationId="{FF45EDF3-2AE6-40FF-8745-E6846AF633BB}"/>
          </ac:spMkLst>
        </pc:spChg>
        <pc:spChg chg="mod topLvl">
          <ac:chgData name="Alexey Pyatov" userId="f0e75fff-3b84-44a9-bbce-7094c94d8986" providerId="ADAL" clId="{62F92C48-E7C4-4D50-B7EF-77F782762055}" dt="2021-06-30T12:00:48.929" v="8556" actId="14100"/>
          <ac:spMkLst>
            <pc:docMk/>
            <pc:sldMk cId="3869030453" sldId="290"/>
            <ac:spMk id="52" creationId="{2A6AE019-8F2C-4354-898C-CA2C6750E83B}"/>
          </ac:spMkLst>
        </pc:spChg>
        <pc:grpChg chg="add del mod">
          <ac:chgData name="Alexey Pyatov" userId="f0e75fff-3b84-44a9-bbce-7094c94d8986" providerId="ADAL" clId="{62F92C48-E7C4-4D50-B7EF-77F782762055}" dt="2021-06-30T12:00:40.091" v="8553" actId="165"/>
          <ac:grpSpMkLst>
            <pc:docMk/>
            <pc:sldMk cId="3869030453" sldId="290"/>
            <ac:grpSpMk id="46" creationId="{2CD5BBBF-88F2-4B98-A23D-E0CA9996CDB7}"/>
          </ac:grpSpMkLst>
        </pc:grpChg>
        <pc:cxnChg chg="mod">
          <ac:chgData name="Alexey Pyatov" userId="f0e75fff-3b84-44a9-bbce-7094c94d8986" providerId="ADAL" clId="{62F92C48-E7C4-4D50-B7EF-77F782762055}" dt="2021-06-30T12:00:22.783" v="8550" actId="1076"/>
          <ac:cxnSpMkLst>
            <pc:docMk/>
            <pc:sldMk cId="3869030453" sldId="290"/>
            <ac:cxnSpMk id="28" creationId="{CA0F307C-3BCF-491C-BBFC-9DA480E5D933}"/>
          </ac:cxnSpMkLst>
        </pc:cxnChg>
        <pc:cxnChg chg="mod">
          <ac:chgData name="Alexey Pyatov" userId="f0e75fff-3b84-44a9-bbce-7094c94d8986" providerId="ADAL" clId="{62F92C48-E7C4-4D50-B7EF-77F782762055}" dt="2021-06-30T12:00:24.718" v="8551" actId="14100"/>
          <ac:cxnSpMkLst>
            <pc:docMk/>
            <pc:sldMk cId="3869030453" sldId="290"/>
            <ac:cxnSpMk id="31" creationId="{72F0B0D4-5323-4761-BB12-5346501E28F5}"/>
          </ac:cxnSpMkLst>
        </pc:cxnChg>
        <pc:cxnChg chg="add mod">
          <ac:chgData name="Alexey Pyatov" userId="f0e75fff-3b84-44a9-bbce-7094c94d8986" providerId="ADAL" clId="{62F92C48-E7C4-4D50-B7EF-77F782762055}" dt="2021-06-30T11:59:48.357" v="8504" actId="14100"/>
          <ac:cxnSpMkLst>
            <pc:docMk/>
            <pc:sldMk cId="3869030453" sldId="290"/>
            <ac:cxnSpMk id="41" creationId="{3BC19341-4053-4470-A822-AEB28919234A}"/>
          </ac:cxnSpMkLst>
        </pc:cxnChg>
        <pc:cxnChg chg="add mod">
          <ac:chgData name="Alexey Pyatov" userId="f0e75fff-3b84-44a9-bbce-7094c94d8986" providerId="ADAL" clId="{62F92C48-E7C4-4D50-B7EF-77F782762055}" dt="2021-06-30T11:59:03.847" v="8478" actId="14100"/>
          <ac:cxnSpMkLst>
            <pc:docMk/>
            <pc:sldMk cId="3869030453" sldId="290"/>
            <ac:cxnSpMk id="44" creationId="{F7E350AC-CD57-4680-8557-ACD9DF243041}"/>
          </ac:cxnSpMkLst>
        </pc:cxnChg>
        <pc:cxnChg chg="add mod">
          <ac:chgData name="Alexey Pyatov" userId="f0e75fff-3b84-44a9-bbce-7094c94d8986" providerId="ADAL" clId="{62F92C48-E7C4-4D50-B7EF-77F782762055}" dt="2021-06-30T11:59:11.723" v="8480" actId="14100"/>
          <ac:cxnSpMkLst>
            <pc:docMk/>
            <pc:sldMk cId="3869030453" sldId="290"/>
            <ac:cxnSpMk id="45" creationId="{735FEE47-690C-43CD-98E8-0DEE33DF5DDE}"/>
          </ac:cxnSpMkLst>
        </pc:cxnChg>
        <pc:cxnChg chg="mod topLvl">
          <ac:chgData name="Alexey Pyatov" userId="f0e75fff-3b84-44a9-bbce-7094c94d8986" providerId="ADAL" clId="{62F92C48-E7C4-4D50-B7EF-77F782762055}" dt="2021-06-30T12:00:40.091" v="8553" actId="165"/>
          <ac:cxnSpMkLst>
            <pc:docMk/>
            <pc:sldMk cId="3869030453" sldId="290"/>
            <ac:cxnSpMk id="54" creationId="{BBC4ABF5-F33A-4116-8B54-552AA92531A9}"/>
          </ac:cxnSpMkLst>
        </pc:cxnChg>
        <pc:cxnChg chg="mod topLvl">
          <ac:chgData name="Alexey Pyatov" userId="f0e75fff-3b84-44a9-bbce-7094c94d8986" providerId="ADAL" clId="{62F92C48-E7C4-4D50-B7EF-77F782762055}" dt="2021-06-30T12:00:40.091" v="8553" actId="165"/>
          <ac:cxnSpMkLst>
            <pc:docMk/>
            <pc:sldMk cId="3869030453" sldId="290"/>
            <ac:cxnSpMk id="55" creationId="{53A48D77-89A6-4841-B9C6-52E21416002C}"/>
          </ac:cxnSpMkLst>
        </pc:cxnChg>
      </pc:sldChg>
    </pc:docChg>
  </pc:docChgLst>
  <pc:docChgLst>
    <pc:chgData name="Alexey Pyatov" userId="f0e75fff-3b84-44a9-bbce-7094c94d8986" providerId="ADAL" clId="{B9D8F894-FF44-49FC-8C15-5CE221F36F9F}"/>
    <pc:docChg chg="custSel modSld">
      <pc:chgData name="Alexey Pyatov" userId="f0e75fff-3b84-44a9-bbce-7094c94d8986" providerId="ADAL" clId="{B9D8F894-FF44-49FC-8C15-5CE221F36F9F}" dt="2021-08-09T13:03:12.936" v="119" actId="1076"/>
      <pc:docMkLst>
        <pc:docMk/>
      </pc:docMkLst>
      <pc:sldChg chg="addSp modSp mod">
        <pc:chgData name="Alexey Pyatov" userId="f0e75fff-3b84-44a9-bbce-7094c94d8986" providerId="ADAL" clId="{B9D8F894-FF44-49FC-8C15-5CE221F36F9F}" dt="2021-08-09T13:03:12.936" v="119" actId="1076"/>
        <pc:sldMkLst>
          <pc:docMk/>
          <pc:sldMk cId="1655372086" sldId="274"/>
        </pc:sldMkLst>
        <pc:spChg chg="add mod">
          <ac:chgData name="Alexey Pyatov" userId="f0e75fff-3b84-44a9-bbce-7094c94d8986" providerId="ADAL" clId="{B9D8F894-FF44-49FC-8C15-5CE221F36F9F}" dt="2021-08-09T12:50:57.633" v="93" actId="255"/>
          <ac:spMkLst>
            <pc:docMk/>
            <pc:sldMk cId="1655372086" sldId="274"/>
            <ac:spMk id="2" creationId="{1C4E87CC-455C-44B8-A855-A43C1B56043C}"/>
          </ac:spMkLst>
        </pc:spChg>
        <pc:spChg chg="add mod">
          <ac:chgData name="Alexey Pyatov" userId="f0e75fff-3b84-44a9-bbce-7094c94d8986" providerId="ADAL" clId="{B9D8F894-FF44-49FC-8C15-5CE221F36F9F}" dt="2021-08-09T12:52:05.062" v="103" actId="1076"/>
          <ac:spMkLst>
            <pc:docMk/>
            <pc:sldMk cId="1655372086" sldId="274"/>
            <ac:spMk id="30" creationId="{3760CF29-7381-49D9-B4B3-DBFFFCD621C1}"/>
          </ac:spMkLst>
        </pc:spChg>
        <pc:spChg chg="add mod">
          <ac:chgData name="Alexey Pyatov" userId="f0e75fff-3b84-44a9-bbce-7094c94d8986" providerId="ADAL" clId="{B9D8F894-FF44-49FC-8C15-5CE221F36F9F}" dt="2021-08-09T12:51:18.722" v="98" actId="1076"/>
          <ac:spMkLst>
            <pc:docMk/>
            <pc:sldMk cId="1655372086" sldId="274"/>
            <ac:spMk id="32" creationId="{B1640ACF-A703-4BFF-80F8-A9A8D1F975C7}"/>
          </ac:spMkLst>
        </pc:spChg>
        <pc:spChg chg="add mod">
          <ac:chgData name="Alexey Pyatov" userId="f0e75fff-3b84-44a9-bbce-7094c94d8986" providerId="ADAL" clId="{B9D8F894-FF44-49FC-8C15-5CE221F36F9F}" dt="2021-08-09T12:51:31.606" v="101" actId="1076"/>
          <ac:spMkLst>
            <pc:docMk/>
            <pc:sldMk cId="1655372086" sldId="274"/>
            <ac:spMk id="34" creationId="{1EDD24DC-0579-4415-A787-5ED432925B3C}"/>
          </ac:spMkLst>
        </pc:spChg>
        <pc:spChg chg="add mod">
          <ac:chgData name="Alexey Pyatov" userId="f0e75fff-3b84-44a9-bbce-7094c94d8986" providerId="ADAL" clId="{B9D8F894-FF44-49FC-8C15-5CE221F36F9F}" dt="2021-08-09T12:51:33.403" v="102" actId="1076"/>
          <ac:spMkLst>
            <pc:docMk/>
            <pc:sldMk cId="1655372086" sldId="274"/>
            <ac:spMk id="35" creationId="{1AE19640-C929-43B4-AD64-3E25189E8208}"/>
          </ac:spMkLst>
        </pc:spChg>
        <pc:spChg chg="add mod">
          <ac:chgData name="Alexey Pyatov" userId="f0e75fff-3b84-44a9-bbce-7094c94d8986" providerId="ADAL" clId="{B9D8F894-FF44-49FC-8C15-5CE221F36F9F}" dt="2021-08-09T12:51:23.717" v="100" actId="1076"/>
          <ac:spMkLst>
            <pc:docMk/>
            <pc:sldMk cId="1655372086" sldId="274"/>
            <ac:spMk id="41" creationId="{989C5C24-53DE-427A-AC3F-44098C4C56A6}"/>
          </ac:spMkLst>
        </pc:spChg>
        <pc:spChg chg="add mod">
          <ac:chgData name="Alexey Pyatov" userId="f0e75fff-3b84-44a9-bbce-7094c94d8986" providerId="ADAL" clId="{B9D8F894-FF44-49FC-8C15-5CE221F36F9F}" dt="2021-08-09T13:03:12.936" v="119" actId="1076"/>
          <ac:spMkLst>
            <pc:docMk/>
            <pc:sldMk cId="1655372086" sldId="274"/>
            <ac:spMk id="44" creationId="{7969D49E-43BC-4C0E-8B91-2518091C0EDD}"/>
          </ac:spMkLst>
        </pc:spChg>
      </pc:sldChg>
    </pc:docChg>
  </pc:docChgLst>
  <pc:docChgLst>
    <pc:chgData name="Alexey Pyatov" userId="f0e75fff-3b84-44a9-bbce-7094c94d8986" providerId="ADAL" clId="{8FFE33E3-4390-491F-8C8F-06BC81126F47}"/>
    <pc:docChg chg="undo custSel addSld delSld modSld sldOrd modSection">
      <pc:chgData name="Alexey Pyatov" userId="f0e75fff-3b84-44a9-bbce-7094c94d8986" providerId="ADAL" clId="{8FFE33E3-4390-491F-8C8F-06BC81126F47}" dt="2021-09-10T11:30:45.194" v="1144" actId="20577"/>
      <pc:docMkLst>
        <pc:docMk/>
      </pc:docMkLst>
      <pc:sldChg chg="modSp mod">
        <pc:chgData name="Alexey Pyatov" userId="f0e75fff-3b84-44a9-bbce-7094c94d8986" providerId="ADAL" clId="{8FFE33E3-4390-491F-8C8F-06BC81126F47}" dt="2021-09-10T10:31:23.945" v="60" actId="20577"/>
        <pc:sldMkLst>
          <pc:docMk/>
          <pc:sldMk cId="2447002939" sldId="256"/>
        </pc:sldMkLst>
        <pc:spChg chg="mod">
          <ac:chgData name="Alexey Pyatov" userId="f0e75fff-3b84-44a9-bbce-7094c94d8986" providerId="ADAL" clId="{8FFE33E3-4390-491F-8C8F-06BC81126F47}" dt="2021-09-10T10:31:18.232" v="44" actId="6549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Alexey Pyatov" userId="f0e75fff-3b84-44a9-bbce-7094c94d8986" providerId="ADAL" clId="{8FFE33E3-4390-491F-8C8F-06BC81126F47}" dt="2021-09-10T10:31:23.945" v="60" actId="20577"/>
          <ac:spMkLst>
            <pc:docMk/>
            <pc:sldMk cId="2447002939" sldId="256"/>
            <ac:spMk id="3" creationId="{7CB5983F-48B7-484D-95A4-081A3A2C9B70}"/>
          </ac:spMkLst>
        </pc:spChg>
      </pc:sldChg>
      <pc:sldChg chg="del">
        <pc:chgData name="Alexey Pyatov" userId="f0e75fff-3b84-44a9-bbce-7094c94d8986" providerId="ADAL" clId="{8FFE33E3-4390-491F-8C8F-06BC81126F47}" dt="2021-09-10T10:50:08.663" v="587" actId="47"/>
        <pc:sldMkLst>
          <pc:docMk/>
          <pc:sldMk cId="4266363612" sldId="264"/>
        </pc:sldMkLst>
      </pc:sldChg>
      <pc:sldChg chg="del">
        <pc:chgData name="Alexey Pyatov" userId="f0e75fff-3b84-44a9-bbce-7094c94d8986" providerId="ADAL" clId="{8FFE33E3-4390-491F-8C8F-06BC81126F47}" dt="2021-09-10T11:20:50.256" v="966" actId="47"/>
        <pc:sldMkLst>
          <pc:docMk/>
          <pc:sldMk cId="1158915454" sldId="271"/>
        </pc:sldMkLst>
      </pc:sldChg>
      <pc:sldChg chg="del">
        <pc:chgData name="Alexey Pyatov" userId="f0e75fff-3b84-44a9-bbce-7094c94d8986" providerId="ADAL" clId="{8FFE33E3-4390-491F-8C8F-06BC81126F47}" dt="2021-09-10T10:31:34.483" v="61" actId="47"/>
        <pc:sldMkLst>
          <pc:docMk/>
          <pc:sldMk cId="144855239" sldId="6061"/>
        </pc:sldMkLst>
      </pc:sldChg>
      <pc:sldChg chg="delSp modSp add mod ord">
        <pc:chgData name="Alexey Pyatov" userId="f0e75fff-3b84-44a9-bbce-7094c94d8986" providerId="ADAL" clId="{8FFE33E3-4390-491F-8C8F-06BC81126F47}" dt="2021-09-10T10:33:09.193" v="107" actId="1076"/>
        <pc:sldMkLst>
          <pc:docMk/>
          <pc:sldMk cId="3908323021" sldId="8494"/>
        </pc:sldMkLst>
        <pc:spChg chg="mod">
          <ac:chgData name="Alexey Pyatov" userId="f0e75fff-3b84-44a9-bbce-7094c94d8986" providerId="ADAL" clId="{8FFE33E3-4390-491F-8C8F-06BC81126F47}" dt="2021-09-10T10:32:25.047" v="89" actId="20577"/>
          <ac:spMkLst>
            <pc:docMk/>
            <pc:sldMk cId="3908323021" sldId="8494"/>
            <ac:spMk id="2" creationId="{4085BA3A-4822-4267-9E86-320FE3499728}"/>
          </ac:spMkLst>
        </pc:spChg>
        <pc:spChg chg="mod">
          <ac:chgData name="Alexey Pyatov" userId="f0e75fff-3b84-44a9-bbce-7094c94d8986" providerId="ADAL" clId="{8FFE33E3-4390-491F-8C8F-06BC81126F47}" dt="2021-09-10T10:33:04.757" v="105" actId="1076"/>
          <ac:spMkLst>
            <pc:docMk/>
            <pc:sldMk cId="3908323021" sldId="8494"/>
            <ac:spMk id="14" creationId="{90D94229-31B5-4D14-9B39-14404660EBAC}"/>
          </ac:spMkLst>
        </pc:spChg>
        <pc:spChg chg="del">
          <ac:chgData name="Alexey Pyatov" userId="f0e75fff-3b84-44a9-bbce-7094c94d8986" providerId="ADAL" clId="{8FFE33E3-4390-491F-8C8F-06BC81126F47}" dt="2021-09-10T10:32:27.146" v="90" actId="478"/>
          <ac:spMkLst>
            <pc:docMk/>
            <pc:sldMk cId="3908323021" sldId="8494"/>
            <ac:spMk id="15" creationId="{25371DE4-76E1-4836-8BDE-B761321DB92E}"/>
          </ac:spMkLst>
        </pc:spChg>
        <pc:picChg chg="mod">
          <ac:chgData name="Alexey Pyatov" userId="f0e75fff-3b84-44a9-bbce-7094c94d8986" providerId="ADAL" clId="{8FFE33E3-4390-491F-8C8F-06BC81126F47}" dt="2021-09-10T10:33:09.193" v="107" actId="1076"/>
          <ac:picMkLst>
            <pc:docMk/>
            <pc:sldMk cId="3908323021" sldId="8494"/>
            <ac:picMk id="6" creationId="{10E40ED1-458A-407D-9CD7-DBC3EB06B003}"/>
          </ac:picMkLst>
        </pc:picChg>
        <pc:picChg chg="del">
          <ac:chgData name="Alexey Pyatov" userId="f0e75fff-3b84-44a9-bbce-7094c94d8986" providerId="ADAL" clId="{8FFE33E3-4390-491F-8C8F-06BC81126F47}" dt="2021-09-10T10:32:27.146" v="90" actId="478"/>
          <ac:picMkLst>
            <pc:docMk/>
            <pc:sldMk cId="3908323021" sldId="8494"/>
            <ac:picMk id="8" creationId="{2B515F28-D69D-4894-A657-C48F45313FEE}"/>
          </ac:picMkLst>
        </pc:picChg>
      </pc:sldChg>
      <pc:sldChg chg="modSp add mod">
        <pc:chgData name="Alexey Pyatov" userId="f0e75fff-3b84-44a9-bbce-7094c94d8986" providerId="ADAL" clId="{8FFE33E3-4390-491F-8C8F-06BC81126F47}" dt="2021-09-10T10:38:40.115" v="409" actId="20577"/>
        <pc:sldMkLst>
          <pc:docMk/>
          <pc:sldMk cId="4098810241" sldId="8495"/>
        </pc:sldMkLst>
        <pc:spChg chg="mod">
          <ac:chgData name="Alexey Pyatov" userId="f0e75fff-3b84-44a9-bbce-7094c94d8986" providerId="ADAL" clId="{8FFE33E3-4390-491F-8C8F-06BC81126F47}" dt="2021-09-10T10:38:40.115" v="409" actId="20577"/>
          <ac:spMkLst>
            <pc:docMk/>
            <pc:sldMk cId="4098810241" sldId="8495"/>
            <ac:spMk id="10" creationId="{A88392D3-AA9A-4761-AF7F-DF3EAB0AEABE}"/>
          </ac:spMkLst>
        </pc:spChg>
      </pc:sldChg>
      <pc:sldChg chg="addSp delSp modSp add mod">
        <pc:chgData name="Alexey Pyatov" userId="f0e75fff-3b84-44a9-bbce-7094c94d8986" providerId="ADAL" clId="{8FFE33E3-4390-491F-8C8F-06BC81126F47}" dt="2021-09-10T10:38:10.230" v="325" actId="1076"/>
        <pc:sldMkLst>
          <pc:docMk/>
          <pc:sldMk cId="1527496787" sldId="8496"/>
        </pc:sldMkLst>
        <pc:spChg chg="mod">
          <ac:chgData name="Alexey Pyatov" userId="f0e75fff-3b84-44a9-bbce-7094c94d8986" providerId="ADAL" clId="{8FFE33E3-4390-491F-8C8F-06BC81126F47}" dt="2021-09-10T10:36:32.822" v="264" actId="20577"/>
          <ac:spMkLst>
            <pc:docMk/>
            <pc:sldMk cId="1527496787" sldId="8496"/>
            <ac:spMk id="3" creationId="{17630B4D-F31E-4D4D-AA53-9350F5D97809}"/>
          </ac:spMkLst>
        </pc:spChg>
        <pc:spChg chg="mod">
          <ac:chgData name="Alexey Pyatov" userId="f0e75fff-3b84-44a9-bbce-7094c94d8986" providerId="ADAL" clId="{8FFE33E3-4390-491F-8C8F-06BC81126F47}" dt="2021-09-10T10:38:10.230" v="325" actId="1076"/>
          <ac:spMkLst>
            <pc:docMk/>
            <pc:sldMk cId="1527496787" sldId="8496"/>
            <ac:spMk id="20" creationId="{B9C25D68-B9F8-4552-B3E1-C1D9F6A97808}"/>
          </ac:spMkLst>
        </pc:spChg>
        <pc:spChg chg="del mod">
          <ac:chgData name="Alexey Pyatov" userId="f0e75fff-3b84-44a9-bbce-7094c94d8986" providerId="ADAL" clId="{8FFE33E3-4390-491F-8C8F-06BC81126F47}" dt="2021-09-10T10:36:06.278" v="230" actId="478"/>
          <ac:spMkLst>
            <pc:docMk/>
            <pc:sldMk cId="1527496787" sldId="8496"/>
            <ac:spMk id="25" creationId="{E8D7160F-63F8-48E0-8C53-6282A8573965}"/>
          </ac:spMkLst>
        </pc:spChg>
        <pc:spChg chg="del">
          <ac:chgData name="Alexey Pyatov" userId="f0e75fff-3b84-44a9-bbce-7094c94d8986" providerId="ADAL" clId="{8FFE33E3-4390-491F-8C8F-06BC81126F47}" dt="2021-09-10T10:36:08.986" v="231" actId="478"/>
          <ac:spMkLst>
            <pc:docMk/>
            <pc:sldMk cId="1527496787" sldId="8496"/>
            <ac:spMk id="26" creationId="{092B9021-E27E-42DA-8A09-44F10709EA88}"/>
          </ac:spMkLst>
        </pc:spChg>
        <pc:spChg chg="add mod">
          <ac:chgData name="Alexey Pyatov" userId="f0e75fff-3b84-44a9-bbce-7094c94d8986" providerId="ADAL" clId="{8FFE33E3-4390-491F-8C8F-06BC81126F47}" dt="2021-09-10T10:37:46.594" v="320" actId="1076"/>
          <ac:spMkLst>
            <pc:docMk/>
            <pc:sldMk cId="1527496787" sldId="8496"/>
            <ac:spMk id="27" creationId="{381BBB6D-36D9-42E2-A215-9730C09A1330}"/>
          </ac:spMkLst>
        </pc:spChg>
        <pc:spChg chg="mod">
          <ac:chgData name="Alexey Pyatov" userId="f0e75fff-3b84-44a9-bbce-7094c94d8986" providerId="ADAL" clId="{8FFE33E3-4390-491F-8C8F-06BC81126F47}" dt="2021-09-10T10:38:10.230" v="325" actId="1076"/>
          <ac:spMkLst>
            <pc:docMk/>
            <pc:sldMk cId="1527496787" sldId="8496"/>
            <ac:spMk id="28" creationId="{EAB92EDC-BD00-49A4-8A34-D1EC82257ABE}"/>
          </ac:spMkLst>
        </pc:spChg>
        <pc:spChg chg="mod">
          <ac:chgData name="Alexey Pyatov" userId="f0e75fff-3b84-44a9-bbce-7094c94d8986" providerId="ADAL" clId="{8FFE33E3-4390-491F-8C8F-06BC81126F47}" dt="2021-09-10T10:38:10.230" v="325" actId="1076"/>
          <ac:spMkLst>
            <pc:docMk/>
            <pc:sldMk cId="1527496787" sldId="8496"/>
            <ac:spMk id="29" creationId="{8722E356-157B-4BBE-8CC2-12FEECECB261}"/>
          </ac:spMkLst>
        </pc:spChg>
        <pc:spChg chg="del">
          <ac:chgData name="Alexey Pyatov" userId="f0e75fff-3b84-44a9-bbce-7094c94d8986" providerId="ADAL" clId="{8FFE33E3-4390-491F-8C8F-06BC81126F47}" dt="2021-09-10T10:36:23.981" v="260" actId="478"/>
          <ac:spMkLst>
            <pc:docMk/>
            <pc:sldMk cId="1527496787" sldId="8496"/>
            <ac:spMk id="30" creationId="{A4E96997-3CDA-4A04-8344-C21A9CE0DB49}"/>
          </ac:spMkLst>
        </pc:spChg>
        <pc:spChg chg="del">
          <ac:chgData name="Alexey Pyatov" userId="f0e75fff-3b84-44a9-bbce-7094c94d8986" providerId="ADAL" clId="{8FFE33E3-4390-491F-8C8F-06BC81126F47}" dt="2021-09-10T10:35:42.635" v="228" actId="478"/>
          <ac:spMkLst>
            <pc:docMk/>
            <pc:sldMk cId="1527496787" sldId="8496"/>
            <ac:spMk id="31" creationId="{6AF27C85-FB5A-4705-A3CA-9530411C487D}"/>
          </ac:spMkLst>
        </pc:spChg>
        <pc:spChg chg="mod">
          <ac:chgData name="Alexey Pyatov" userId="f0e75fff-3b84-44a9-bbce-7094c94d8986" providerId="ADAL" clId="{8FFE33E3-4390-491F-8C8F-06BC81126F47}" dt="2021-09-10T10:38:10.230" v="325" actId="1076"/>
          <ac:spMkLst>
            <pc:docMk/>
            <pc:sldMk cId="1527496787" sldId="8496"/>
            <ac:spMk id="32" creationId="{940FB723-BBCA-4731-8CC9-CEF7B4C6A8B0}"/>
          </ac:spMkLst>
        </pc:spChg>
        <pc:grpChg chg="mod">
          <ac:chgData name="Alexey Pyatov" userId="f0e75fff-3b84-44a9-bbce-7094c94d8986" providerId="ADAL" clId="{8FFE33E3-4390-491F-8C8F-06BC81126F47}" dt="2021-09-10T10:38:10.230" v="325" actId="1076"/>
          <ac:grpSpMkLst>
            <pc:docMk/>
            <pc:sldMk cId="1527496787" sldId="8496"/>
            <ac:grpSpMk id="17" creationId="{61A30327-09FE-4646-AD10-00DAC36EA4FE}"/>
          </ac:grpSpMkLst>
        </pc:grpChg>
        <pc:grpChg chg="mod">
          <ac:chgData name="Alexey Pyatov" userId="f0e75fff-3b84-44a9-bbce-7094c94d8986" providerId="ADAL" clId="{8FFE33E3-4390-491F-8C8F-06BC81126F47}" dt="2021-09-10T10:38:10.230" v="325" actId="1076"/>
          <ac:grpSpMkLst>
            <pc:docMk/>
            <pc:sldMk cId="1527496787" sldId="8496"/>
            <ac:grpSpMk id="21" creationId="{ABD7C909-A255-4EC9-B94B-AF158DB411E3}"/>
          </ac:grpSpMkLst>
        </pc:grpChg>
      </pc:sldChg>
      <pc:sldChg chg="del">
        <pc:chgData name="Alexey Pyatov" userId="f0e75fff-3b84-44a9-bbce-7094c94d8986" providerId="ADAL" clId="{8FFE33E3-4390-491F-8C8F-06BC81126F47}" dt="2021-09-10T11:20:50.256" v="966" actId="47"/>
        <pc:sldMkLst>
          <pc:docMk/>
          <pc:sldMk cId="3127895358" sldId="8841"/>
        </pc:sldMkLst>
      </pc:sldChg>
      <pc:sldChg chg="del">
        <pc:chgData name="Alexey Pyatov" userId="f0e75fff-3b84-44a9-bbce-7094c94d8986" providerId="ADAL" clId="{8FFE33E3-4390-491F-8C8F-06BC81126F47}" dt="2021-09-10T10:50:11.138" v="588" actId="47"/>
        <pc:sldMkLst>
          <pc:docMk/>
          <pc:sldMk cId="2987805353" sldId="8844"/>
        </pc:sldMkLst>
      </pc:sldChg>
      <pc:sldChg chg="del">
        <pc:chgData name="Alexey Pyatov" userId="f0e75fff-3b84-44a9-bbce-7094c94d8986" providerId="ADAL" clId="{8FFE33E3-4390-491F-8C8F-06BC81126F47}" dt="2021-09-10T10:50:11.138" v="588" actId="47"/>
        <pc:sldMkLst>
          <pc:docMk/>
          <pc:sldMk cId="1587171189" sldId="8845"/>
        </pc:sldMkLst>
      </pc:sldChg>
      <pc:sldChg chg="del">
        <pc:chgData name="Alexey Pyatov" userId="f0e75fff-3b84-44a9-bbce-7094c94d8986" providerId="ADAL" clId="{8FFE33E3-4390-491F-8C8F-06BC81126F47}" dt="2021-09-10T10:50:11.138" v="588" actId="47"/>
        <pc:sldMkLst>
          <pc:docMk/>
          <pc:sldMk cId="3553566036" sldId="8846"/>
        </pc:sldMkLst>
      </pc:sldChg>
      <pc:sldChg chg="del">
        <pc:chgData name="Alexey Pyatov" userId="f0e75fff-3b84-44a9-bbce-7094c94d8986" providerId="ADAL" clId="{8FFE33E3-4390-491F-8C8F-06BC81126F47}" dt="2021-09-10T11:20:50.256" v="966" actId="47"/>
        <pc:sldMkLst>
          <pc:docMk/>
          <pc:sldMk cId="1796203348" sldId="8847"/>
        </pc:sldMkLst>
      </pc:sldChg>
      <pc:sldChg chg="modSp add mod">
        <pc:chgData name="Alexey Pyatov" userId="f0e75fff-3b84-44a9-bbce-7094c94d8986" providerId="ADAL" clId="{8FFE33E3-4390-491F-8C8F-06BC81126F47}" dt="2021-09-10T11:30:45.194" v="1144" actId="20577"/>
        <pc:sldMkLst>
          <pc:docMk/>
          <pc:sldMk cId="339993915" sldId="8848"/>
        </pc:sldMkLst>
        <pc:spChg chg="mod">
          <ac:chgData name="Alexey Pyatov" userId="f0e75fff-3b84-44a9-bbce-7094c94d8986" providerId="ADAL" clId="{8FFE33E3-4390-491F-8C8F-06BC81126F47}" dt="2021-09-10T10:39:05.918" v="435" actId="20577"/>
          <ac:spMkLst>
            <pc:docMk/>
            <pc:sldMk cId="339993915" sldId="8848"/>
            <ac:spMk id="3" creationId="{17630B4D-F31E-4D4D-AA53-9350F5D97809}"/>
          </ac:spMkLst>
        </pc:spChg>
        <pc:spChg chg="mod">
          <ac:chgData name="Alexey Pyatov" userId="f0e75fff-3b84-44a9-bbce-7094c94d8986" providerId="ADAL" clId="{8FFE33E3-4390-491F-8C8F-06BC81126F47}" dt="2021-09-10T11:30:45.194" v="1144" actId="20577"/>
          <ac:spMkLst>
            <pc:docMk/>
            <pc:sldMk cId="339993915" sldId="8848"/>
            <ac:spMk id="10" creationId="{A88392D3-AA9A-4761-AF7F-DF3EAB0AEABE}"/>
          </ac:spMkLst>
        </pc:spChg>
      </pc:sldChg>
      <pc:sldChg chg="modSp add mod">
        <pc:chgData name="Alexey Pyatov" userId="f0e75fff-3b84-44a9-bbce-7094c94d8986" providerId="ADAL" clId="{8FFE33E3-4390-491F-8C8F-06BC81126F47}" dt="2021-09-10T10:51:24.747" v="733" actId="20577"/>
        <pc:sldMkLst>
          <pc:docMk/>
          <pc:sldMk cId="160652928" sldId="8849"/>
        </pc:sldMkLst>
        <pc:spChg chg="mod">
          <ac:chgData name="Alexey Pyatov" userId="f0e75fff-3b84-44a9-bbce-7094c94d8986" providerId="ADAL" clId="{8FFE33E3-4390-491F-8C8F-06BC81126F47}" dt="2021-09-10T10:50:17.586" v="602" actId="20577"/>
          <ac:spMkLst>
            <pc:docMk/>
            <pc:sldMk cId="160652928" sldId="8849"/>
            <ac:spMk id="3" creationId="{17630B4D-F31E-4D4D-AA53-9350F5D97809}"/>
          </ac:spMkLst>
        </pc:spChg>
        <pc:spChg chg="mod">
          <ac:chgData name="Alexey Pyatov" userId="f0e75fff-3b84-44a9-bbce-7094c94d8986" providerId="ADAL" clId="{8FFE33E3-4390-491F-8C8F-06BC81126F47}" dt="2021-09-10T10:51:24.747" v="733" actId="20577"/>
          <ac:spMkLst>
            <pc:docMk/>
            <pc:sldMk cId="160652928" sldId="8849"/>
            <ac:spMk id="10" creationId="{A88392D3-AA9A-4761-AF7F-DF3EAB0AEABE}"/>
          </ac:spMkLst>
        </pc:spChg>
      </pc:sldChg>
      <pc:sldChg chg="modSp add mod">
        <pc:chgData name="Alexey Pyatov" userId="f0e75fff-3b84-44a9-bbce-7094c94d8986" providerId="ADAL" clId="{8FFE33E3-4390-491F-8C8F-06BC81126F47}" dt="2021-09-10T11:14:14.584" v="965" actId="20577"/>
        <pc:sldMkLst>
          <pc:docMk/>
          <pc:sldMk cId="2796070413" sldId="8850"/>
        </pc:sldMkLst>
        <pc:spChg chg="mod">
          <ac:chgData name="Alexey Pyatov" userId="f0e75fff-3b84-44a9-bbce-7094c94d8986" providerId="ADAL" clId="{8FFE33E3-4390-491F-8C8F-06BC81126F47}" dt="2021-09-10T11:05:21.357" v="753" actId="20577"/>
          <ac:spMkLst>
            <pc:docMk/>
            <pc:sldMk cId="2796070413" sldId="8850"/>
            <ac:spMk id="3" creationId="{17630B4D-F31E-4D4D-AA53-9350F5D97809}"/>
          </ac:spMkLst>
        </pc:spChg>
        <pc:spChg chg="mod">
          <ac:chgData name="Alexey Pyatov" userId="f0e75fff-3b84-44a9-bbce-7094c94d8986" providerId="ADAL" clId="{8FFE33E3-4390-491F-8C8F-06BC81126F47}" dt="2021-09-10T11:14:14.584" v="965" actId="20577"/>
          <ac:spMkLst>
            <pc:docMk/>
            <pc:sldMk cId="2796070413" sldId="8850"/>
            <ac:spMk id="10" creationId="{A88392D3-AA9A-4761-AF7F-DF3EAB0AEABE}"/>
          </ac:spMkLst>
        </pc:spChg>
      </pc:sldChg>
      <pc:sldChg chg="addSp delSp modSp new mod modClrScheme chgLayout">
        <pc:chgData name="Alexey Pyatov" userId="f0e75fff-3b84-44a9-bbce-7094c94d8986" providerId="ADAL" clId="{8FFE33E3-4390-491F-8C8F-06BC81126F47}" dt="2021-09-10T11:28:59.135" v="1101" actId="20577"/>
        <pc:sldMkLst>
          <pc:docMk/>
          <pc:sldMk cId="747822286" sldId="8851"/>
        </pc:sldMkLst>
        <pc:spChg chg="del">
          <ac:chgData name="Alexey Pyatov" userId="f0e75fff-3b84-44a9-bbce-7094c94d8986" providerId="ADAL" clId="{8FFE33E3-4390-491F-8C8F-06BC81126F47}" dt="2021-09-10T11:28:48.218" v="1066" actId="700"/>
          <ac:spMkLst>
            <pc:docMk/>
            <pc:sldMk cId="747822286" sldId="8851"/>
            <ac:spMk id="2" creationId="{FAB02611-83D7-4015-BB78-B610E5E6CF3C}"/>
          </ac:spMkLst>
        </pc:spChg>
        <pc:spChg chg="del mod ord">
          <ac:chgData name="Alexey Pyatov" userId="f0e75fff-3b84-44a9-bbce-7094c94d8986" providerId="ADAL" clId="{8FFE33E3-4390-491F-8C8F-06BC81126F47}" dt="2021-09-10T11:28:48.218" v="1066" actId="700"/>
          <ac:spMkLst>
            <pc:docMk/>
            <pc:sldMk cId="747822286" sldId="8851"/>
            <ac:spMk id="3" creationId="{FDEE7464-77BD-4222-9D73-34B5B0D4B8B7}"/>
          </ac:spMkLst>
        </pc:spChg>
        <pc:spChg chg="del mod ord">
          <ac:chgData name="Alexey Pyatov" userId="f0e75fff-3b84-44a9-bbce-7094c94d8986" providerId="ADAL" clId="{8FFE33E3-4390-491F-8C8F-06BC81126F47}" dt="2021-09-10T11:28:48.218" v="1066" actId="700"/>
          <ac:spMkLst>
            <pc:docMk/>
            <pc:sldMk cId="747822286" sldId="8851"/>
            <ac:spMk id="4" creationId="{6461AECB-FE15-4CC9-953C-89DA6E9ADB3E}"/>
          </ac:spMkLst>
        </pc:spChg>
        <pc:spChg chg="add mod ord">
          <ac:chgData name="Alexey Pyatov" userId="f0e75fff-3b84-44a9-bbce-7094c94d8986" providerId="ADAL" clId="{8FFE33E3-4390-491F-8C8F-06BC81126F47}" dt="2021-09-10T11:28:55.390" v="1081" actId="20577"/>
          <ac:spMkLst>
            <pc:docMk/>
            <pc:sldMk cId="747822286" sldId="8851"/>
            <ac:spMk id="5" creationId="{68461A19-430D-4B27-8551-DB8361317670}"/>
          </ac:spMkLst>
        </pc:spChg>
        <pc:spChg chg="add mod ord">
          <ac:chgData name="Alexey Pyatov" userId="f0e75fff-3b84-44a9-bbce-7094c94d8986" providerId="ADAL" clId="{8FFE33E3-4390-491F-8C8F-06BC81126F47}" dt="2021-09-10T11:28:59.135" v="1101" actId="20577"/>
          <ac:spMkLst>
            <pc:docMk/>
            <pc:sldMk cId="747822286" sldId="8851"/>
            <ac:spMk id="6" creationId="{E392FD4D-ADC7-4C9A-A744-8DEBB4C685DA}"/>
          </ac:spMkLst>
        </pc:spChg>
      </pc:sldChg>
    </pc:docChg>
  </pc:docChgLst>
  <pc:docChgLst>
    <pc:chgData name="Alexey Pyatov" userId="f0e75fff-3b84-44a9-bbce-7094c94d8986" providerId="ADAL" clId="{AC5C4534-D148-4D91-BD72-7B8E2D74753B}"/>
    <pc:docChg chg="undo custSel addSld delSld modSld sldOrd modSection">
      <pc:chgData name="Alexey Pyatov" userId="f0e75fff-3b84-44a9-bbce-7094c94d8986" providerId="ADAL" clId="{AC5C4534-D148-4D91-BD72-7B8E2D74753B}" dt="2021-09-01T14:10:57.682" v="528" actId="20577"/>
      <pc:docMkLst>
        <pc:docMk/>
      </pc:docMkLst>
      <pc:sldChg chg="modSp mod">
        <pc:chgData name="Alexey Pyatov" userId="f0e75fff-3b84-44a9-bbce-7094c94d8986" providerId="ADAL" clId="{AC5C4534-D148-4D91-BD72-7B8E2D74753B}" dt="2021-09-01T14:01:46.126" v="213" actId="20577"/>
        <pc:sldMkLst>
          <pc:docMk/>
          <pc:sldMk cId="2447002939" sldId="256"/>
        </pc:sldMkLst>
        <pc:spChg chg="mod">
          <ac:chgData name="Alexey Pyatov" userId="f0e75fff-3b84-44a9-bbce-7094c94d8986" providerId="ADAL" clId="{AC5C4534-D148-4D91-BD72-7B8E2D74753B}" dt="2021-09-01T14:01:46.126" v="213" actId="20577"/>
          <ac:spMkLst>
            <pc:docMk/>
            <pc:sldMk cId="2447002939" sldId="256"/>
            <ac:spMk id="3" creationId="{7CB5983F-48B7-484D-95A4-081A3A2C9B70}"/>
          </ac:spMkLst>
        </pc:spChg>
        <pc:spChg chg="mod">
          <ac:chgData name="Alexey Pyatov" userId="f0e75fff-3b84-44a9-bbce-7094c94d8986" providerId="ADAL" clId="{AC5C4534-D148-4D91-BD72-7B8E2D74753B}" dt="2021-09-01T13:55:24.549" v="16" actId="20577"/>
          <ac:spMkLst>
            <pc:docMk/>
            <pc:sldMk cId="2447002939" sldId="256"/>
            <ac:spMk id="4" creationId="{B4ADA30E-EF8C-4769-9901-7F355CA1F52D}"/>
          </ac:spMkLst>
        </pc:spChg>
      </pc:sldChg>
      <pc:sldChg chg="addSp delSp modSp mod">
        <pc:chgData name="Alexey Pyatov" userId="f0e75fff-3b84-44a9-bbce-7094c94d8986" providerId="ADAL" clId="{AC5C4534-D148-4D91-BD72-7B8E2D74753B}" dt="2021-09-01T14:07:00.210" v="514" actId="478"/>
        <pc:sldMkLst>
          <pc:docMk/>
          <pc:sldMk cId="4003628250" sldId="263"/>
        </pc:sldMkLst>
        <pc:spChg chg="add mod">
          <ac:chgData name="Alexey Pyatov" userId="f0e75fff-3b84-44a9-bbce-7094c94d8986" providerId="ADAL" clId="{AC5C4534-D148-4D91-BD72-7B8E2D74753B}" dt="2021-09-01T14:06:21.169" v="505" actId="1076"/>
          <ac:spMkLst>
            <pc:docMk/>
            <pc:sldMk cId="4003628250" sldId="263"/>
            <ac:spMk id="6" creationId="{F9A80986-A608-42E7-8BED-C86ECF1CCDD3}"/>
          </ac:spMkLst>
        </pc:spChg>
        <pc:spChg chg="add del">
          <ac:chgData name="Alexey Pyatov" userId="f0e75fff-3b84-44a9-bbce-7094c94d8986" providerId="ADAL" clId="{AC5C4534-D148-4D91-BD72-7B8E2D74753B}" dt="2021-09-01T14:07:00.210" v="514" actId="478"/>
          <ac:spMkLst>
            <pc:docMk/>
            <pc:sldMk cId="4003628250" sldId="263"/>
            <ac:spMk id="11" creationId="{8FA82721-A1FE-4916-BF4E-6460C7BCC2DF}"/>
          </ac:spMkLst>
        </pc:spChg>
        <pc:spChg chg="add del">
          <ac:chgData name="Alexey Pyatov" userId="f0e75fff-3b84-44a9-bbce-7094c94d8986" providerId="ADAL" clId="{AC5C4534-D148-4D91-BD72-7B8E2D74753B}" dt="2021-09-01T14:07:00.009" v="513" actId="478"/>
          <ac:spMkLst>
            <pc:docMk/>
            <pc:sldMk cId="4003628250" sldId="263"/>
            <ac:spMk id="14" creationId="{FAB20FC8-553C-4CFC-A77D-4A5645C714B5}"/>
          </ac:spMkLst>
        </pc:spChg>
        <pc:grpChg chg="del">
          <ac:chgData name="Alexey Pyatov" userId="f0e75fff-3b84-44a9-bbce-7094c94d8986" providerId="ADAL" clId="{AC5C4534-D148-4D91-BD72-7B8E2D74753B}" dt="2021-09-01T14:06:35.172" v="506" actId="478"/>
          <ac:grpSpMkLst>
            <pc:docMk/>
            <pc:sldMk cId="4003628250" sldId="263"/>
            <ac:grpSpMk id="3" creationId="{BB8F0C0F-82CA-46BC-B047-BBA648C5AB82}"/>
          </ac:grpSpMkLst>
        </pc:grpChg>
        <pc:cxnChg chg="del">
          <ac:chgData name="Alexey Pyatov" userId="f0e75fff-3b84-44a9-bbce-7094c94d8986" providerId="ADAL" clId="{AC5C4534-D148-4D91-BD72-7B8E2D74753B}" dt="2021-09-01T14:06:39.586" v="510" actId="478"/>
          <ac:cxnSpMkLst>
            <pc:docMk/>
            <pc:sldMk cId="4003628250" sldId="263"/>
            <ac:cxnSpMk id="61" creationId="{4D08AFEE-A0EE-40E5-A61C-47FBF2964330}"/>
          </ac:cxnSpMkLst>
        </pc:cxnChg>
        <pc:cxnChg chg="del">
          <ac:chgData name="Alexey Pyatov" userId="f0e75fff-3b84-44a9-bbce-7094c94d8986" providerId="ADAL" clId="{AC5C4534-D148-4D91-BD72-7B8E2D74753B}" dt="2021-09-01T14:06:37.128" v="507" actId="478"/>
          <ac:cxnSpMkLst>
            <pc:docMk/>
            <pc:sldMk cId="4003628250" sldId="263"/>
            <ac:cxnSpMk id="111" creationId="{21BCADF6-B4F1-43E1-A631-AF08E8A66A26}"/>
          </ac:cxnSpMkLst>
        </pc:cxnChg>
        <pc:cxnChg chg="del">
          <ac:chgData name="Alexey Pyatov" userId="f0e75fff-3b84-44a9-bbce-7094c94d8986" providerId="ADAL" clId="{AC5C4534-D148-4D91-BD72-7B8E2D74753B}" dt="2021-09-01T14:06:37.900" v="508" actId="478"/>
          <ac:cxnSpMkLst>
            <pc:docMk/>
            <pc:sldMk cId="4003628250" sldId="263"/>
            <ac:cxnSpMk id="113" creationId="{6DC0EAC7-131F-4458-83D9-607EFF280FFF}"/>
          </ac:cxnSpMkLst>
        </pc:cxnChg>
        <pc:cxnChg chg="del">
          <ac:chgData name="Alexey Pyatov" userId="f0e75fff-3b84-44a9-bbce-7094c94d8986" providerId="ADAL" clId="{AC5C4534-D148-4D91-BD72-7B8E2D74753B}" dt="2021-09-01T14:06:38.678" v="509" actId="478"/>
          <ac:cxnSpMkLst>
            <pc:docMk/>
            <pc:sldMk cId="4003628250" sldId="263"/>
            <ac:cxnSpMk id="115" creationId="{904E0BB0-D7DC-4685-B4F5-C697BC6ED220}"/>
          </ac:cxnSpMkLst>
        </pc:cxnChg>
      </pc:sldChg>
      <pc:sldChg chg="modSp add mod ord">
        <pc:chgData name="Alexey Pyatov" userId="f0e75fff-3b84-44a9-bbce-7094c94d8986" providerId="ADAL" clId="{AC5C4534-D148-4D91-BD72-7B8E2D74753B}" dt="2021-09-01T14:02:58.172" v="295" actId="20577"/>
        <pc:sldMkLst>
          <pc:docMk/>
          <pc:sldMk cId="1808697240" sldId="267"/>
        </pc:sldMkLst>
        <pc:spChg chg="mod">
          <ac:chgData name="Alexey Pyatov" userId="f0e75fff-3b84-44a9-bbce-7094c94d8986" providerId="ADAL" clId="{AC5C4534-D148-4D91-BD72-7B8E2D74753B}" dt="2021-09-01T14:02:49.955" v="283" actId="20577"/>
          <ac:spMkLst>
            <pc:docMk/>
            <pc:sldMk cId="1808697240" sldId="267"/>
            <ac:spMk id="6" creationId="{8B84D1A5-ECFE-4E41-8936-39CDA8BF6E9E}"/>
          </ac:spMkLst>
        </pc:spChg>
        <pc:spChg chg="mod">
          <ac:chgData name="Alexey Pyatov" userId="f0e75fff-3b84-44a9-bbce-7094c94d8986" providerId="ADAL" clId="{AC5C4534-D148-4D91-BD72-7B8E2D74753B}" dt="2021-09-01T14:02:58.172" v="295" actId="20577"/>
          <ac:spMkLst>
            <pc:docMk/>
            <pc:sldMk cId="1808697240" sldId="267"/>
            <ac:spMk id="7" creationId="{4E46E0A7-0CA4-4D3D-82DC-6E461994502F}"/>
          </ac:spMkLst>
        </pc:spChg>
      </pc:sldChg>
      <pc:sldChg chg="del">
        <pc:chgData name="Alexey Pyatov" userId="f0e75fff-3b84-44a9-bbce-7094c94d8986" providerId="ADAL" clId="{AC5C4534-D148-4D91-BD72-7B8E2D74753B}" dt="2021-09-01T13:57:33.745" v="52" actId="47"/>
        <pc:sldMkLst>
          <pc:docMk/>
          <pc:sldMk cId="1158915454" sldId="271"/>
        </pc:sldMkLst>
      </pc:sldChg>
      <pc:sldChg chg="del">
        <pc:chgData name="Alexey Pyatov" userId="f0e75fff-3b84-44a9-bbce-7094c94d8986" providerId="ADAL" clId="{AC5C4534-D148-4D91-BD72-7B8E2D74753B}" dt="2021-09-01T14:01:30.164" v="212" actId="47"/>
        <pc:sldMkLst>
          <pc:docMk/>
          <pc:sldMk cId="1655372086" sldId="274"/>
        </pc:sldMkLst>
      </pc:sldChg>
      <pc:sldChg chg="del">
        <pc:chgData name="Alexey Pyatov" userId="f0e75fff-3b84-44a9-bbce-7094c94d8986" providerId="ADAL" clId="{AC5C4534-D148-4D91-BD72-7B8E2D74753B}" dt="2021-09-01T14:04:13.832" v="369" actId="47"/>
        <pc:sldMkLst>
          <pc:docMk/>
          <pc:sldMk cId="3678904421" sldId="275"/>
        </pc:sldMkLst>
      </pc:sldChg>
      <pc:sldChg chg="add">
        <pc:chgData name="Alexey Pyatov" userId="f0e75fff-3b84-44a9-bbce-7094c94d8986" providerId="ADAL" clId="{AC5C4534-D148-4D91-BD72-7B8E2D74753B}" dt="2021-09-01T13:56:28.598" v="18"/>
        <pc:sldMkLst>
          <pc:docMk/>
          <pc:sldMk cId="790869775" sldId="2877"/>
        </pc:sldMkLst>
      </pc:sldChg>
      <pc:sldChg chg="add">
        <pc:chgData name="Alexey Pyatov" userId="f0e75fff-3b84-44a9-bbce-7094c94d8986" providerId="ADAL" clId="{AC5C4534-D148-4D91-BD72-7B8E2D74753B}" dt="2021-09-01T13:55:58.838" v="17"/>
        <pc:sldMkLst>
          <pc:docMk/>
          <pc:sldMk cId="144855239" sldId="6061"/>
        </pc:sldMkLst>
      </pc:sldChg>
      <pc:sldChg chg="add del">
        <pc:chgData name="Alexey Pyatov" userId="f0e75fff-3b84-44a9-bbce-7094c94d8986" providerId="ADAL" clId="{AC5C4534-D148-4D91-BD72-7B8E2D74753B}" dt="2021-09-01T13:58:32.646" v="87" actId="47"/>
        <pc:sldMkLst>
          <pc:docMk/>
          <pc:sldMk cId="2738887898" sldId="6062"/>
        </pc:sldMkLst>
      </pc:sldChg>
      <pc:sldChg chg="modSp add mod">
        <pc:chgData name="Alexey Pyatov" userId="f0e75fff-3b84-44a9-bbce-7094c94d8986" providerId="ADAL" clId="{AC5C4534-D148-4D91-BD72-7B8E2D74753B}" dt="2021-09-01T14:03:28.463" v="344" actId="20577"/>
        <pc:sldMkLst>
          <pc:docMk/>
          <pc:sldMk cId="3923290078" sldId="6063"/>
        </pc:sldMkLst>
        <pc:spChg chg="mod">
          <ac:chgData name="Alexey Pyatov" userId="f0e75fff-3b84-44a9-bbce-7094c94d8986" providerId="ADAL" clId="{AC5C4534-D148-4D91-BD72-7B8E2D74753B}" dt="2021-09-01T13:57:54.887" v="81" actId="20577"/>
          <ac:spMkLst>
            <pc:docMk/>
            <pc:sldMk cId="3923290078" sldId="6063"/>
            <ac:spMk id="3" creationId="{37B4965F-9B98-45D3-AB2D-A470A9C7BBF8}"/>
          </ac:spMkLst>
        </pc:spChg>
        <pc:spChg chg="mod">
          <ac:chgData name="Alexey Pyatov" userId="f0e75fff-3b84-44a9-bbce-7094c94d8986" providerId="ADAL" clId="{AC5C4534-D148-4D91-BD72-7B8E2D74753B}" dt="2021-09-01T14:03:28.463" v="344" actId="20577"/>
          <ac:spMkLst>
            <pc:docMk/>
            <pc:sldMk cId="3923290078" sldId="6063"/>
            <ac:spMk id="4" creationId="{7F28DA23-EB9B-4660-AC55-BDB1A802CCF1}"/>
          </ac:spMkLst>
        </pc:spChg>
      </pc:sldChg>
      <pc:sldChg chg="add">
        <pc:chgData name="Alexey Pyatov" userId="f0e75fff-3b84-44a9-bbce-7094c94d8986" providerId="ADAL" clId="{AC5C4534-D148-4D91-BD72-7B8E2D74753B}" dt="2021-09-01T13:58:47.749" v="88"/>
        <pc:sldMkLst>
          <pc:docMk/>
          <pc:sldMk cId="1305432273" sldId="8839"/>
        </pc:sldMkLst>
      </pc:sldChg>
      <pc:sldChg chg="addSp delSp modSp add mod ord">
        <pc:chgData name="Alexey Pyatov" userId="f0e75fff-3b84-44a9-bbce-7094c94d8986" providerId="ADAL" clId="{AC5C4534-D148-4D91-BD72-7B8E2D74753B}" dt="2021-09-01T14:09:20.825" v="520"/>
        <pc:sldMkLst>
          <pc:docMk/>
          <pc:sldMk cId="1376495784" sldId="8840"/>
        </pc:sldMkLst>
        <pc:spChg chg="mod">
          <ac:chgData name="Alexey Pyatov" userId="f0e75fff-3b84-44a9-bbce-7094c94d8986" providerId="ADAL" clId="{AC5C4534-D148-4D91-BD72-7B8E2D74753B}" dt="2021-09-01T14:00:20.888" v="152" actId="1076"/>
          <ac:spMkLst>
            <pc:docMk/>
            <pc:sldMk cId="1376495784" sldId="8840"/>
            <ac:spMk id="34" creationId="{5D1A1435-6583-4F75-9460-93E101EFFF0D}"/>
          </ac:spMkLst>
        </pc:spChg>
        <pc:spChg chg="mod">
          <ac:chgData name="Alexey Pyatov" userId="f0e75fff-3b84-44a9-bbce-7094c94d8986" providerId="ADAL" clId="{AC5C4534-D148-4D91-BD72-7B8E2D74753B}" dt="2021-09-01T14:00:57.952" v="200" actId="255"/>
          <ac:spMkLst>
            <pc:docMk/>
            <pc:sldMk cId="1376495784" sldId="8840"/>
            <ac:spMk id="35" creationId="{AB62248B-9C19-4E82-826A-3A3162E8B11E}"/>
          </ac:spMkLst>
        </pc:spChg>
        <pc:spChg chg="mod">
          <ac:chgData name="Alexey Pyatov" userId="f0e75fff-3b84-44a9-bbce-7094c94d8986" providerId="ADAL" clId="{AC5C4534-D148-4D91-BD72-7B8E2D74753B}" dt="2021-09-01T14:00:57.952" v="200" actId="255"/>
          <ac:spMkLst>
            <pc:docMk/>
            <pc:sldMk cId="1376495784" sldId="8840"/>
            <ac:spMk id="41" creationId="{8FF68552-A36C-4454-BE31-9EEB9B1ECFF9}"/>
          </ac:spMkLst>
        </pc:spChg>
        <pc:spChg chg="mod">
          <ac:chgData name="Alexey Pyatov" userId="f0e75fff-3b84-44a9-bbce-7094c94d8986" providerId="ADAL" clId="{AC5C4534-D148-4D91-BD72-7B8E2D74753B}" dt="2021-09-01T14:00:57.952" v="200" actId="255"/>
          <ac:spMkLst>
            <pc:docMk/>
            <pc:sldMk cId="1376495784" sldId="8840"/>
            <ac:spMk id="44" creationId="{23AD9E97-9700-4511-9BC0-1C455B15D6BB}"/>
          </ac:spMkLst>
        </pc:spChg>
        <pc:spChg chg="mod">
          <ac:chgData name="Alexey Pyatov" userId="f0e75fff-3b84-44a9-bbce-7094c94d8986" providerId="ADAL" clId="{AC5C4534-D148-4D91-BD72-7B8E2D74753B}" dt="2021-09-01T14:01:09.157" v="211" actId="255"/>
          <ac:spMkLst>
            <pc:docMk/>
            <pc:sldMk cId="1376495784" sldId="8840"/>
            <ac:spMk id="45" creationId="{98981616-7D1F-4604-B1E8-0D0D598D3058}"/>
          </ac:spMkLst>
        </pc:spChg>
        <pc:spChg chg="add mod">
          <ac:chgData name="Alexey Pyatov" userId="f0e75fff-3b84-44a9-bbce-7094c94d8986" providerId="ADAL" clId="{AC5C4534-D148-4D91-BD72-7B8E2D74753B}" dt="2021-09-01T14:00:29.204" v="155" actId="1076"/>
          <ac:spMkLst>
            <pc:docMk/>
            <pc:sldMk cId="1376495784" sldId="8840"/>
            <ac:spMk id="46" creationId="{24180774-2A3B-4D0A-88B4-BC7567CF2C18}"/>
          </ac:spMkLst>
        </pc:spChg>
        <pc:spChg chg="add mod">
          <ac:chgData name="Alexey Pyatov" userId="f0e75fff-3b84-44a9-bbce-7094c94d8986" providerId="ADAL" clId="{AC5C4534-D148-4D91-BD72-7B8E2D74753B}" dt="2021-09-01T14:00:57.952" v="200" actId="255"/>
          <ac:spMkLst>
            <pc:docMk/>
            <pc:sldMk cId="1376495784" sldId="8840"/>
            <ac:spMk id="47" creationId="{3F9F49B6-F7D2-44AB-9E56-F39C20BC6C3F}"/>
          </ac:spMkLst>
        </pc:spChg>
        <pc:spChg chg="del">
          <ac:chgData name="Alexey Pyatov" userId="f0e75fff-3b84-44a9-bbce-7094c94d8986" providerId="ADAL" clId="{AC5C4534-D148-4D91-BD72-7B8E2D74753B}" dt="2021-09-01T14:00:24.300" v="153" actId="478"/>
          <ac:spMkLst>
            <pc:docMk/>
            <pc:sldMk cId="1376495784" sldId="8840"/>
            <ac:spMk id="49" creationId="{0976BAD4-292D-4680-B20F-F30A94D3B888}"/>
          </ac:spMkLst>
        </pc:spChg>
        <pc:spChg chg="del">
          <ac:chgData name="Alexey Pyatov" userId="f0e75fff-3b84-44a9-bbce-7094c94d8986" providerId="ADAL" clId="{AC5C4534-D148-4D91-BD72-7B8E2D74753B}" dt="2021-09-01T14:00:31.744" v="156" actId="478"/>
          <ac:spMkLst>
            <pc:docMk/>
            <pc:sldMk cId="1376495784" sldId="8840"/>
            <ac:spMk id="54" creationId="{69703E6B-93BB-44C2-A7AB-985A1AA95959}"/>
          </ac:spMkLst>
        </pc:spChg>
        <pc:spChg chg="add mod">
          <ac:chgData name="Alexey Pyatov" userId="f0e75fff-3b84-44a9-bbce-7094c94d8986" providerId="ADAL" clId="{AC5C4534-D148-4D91-BD72-7B8E2D74753B}" dt="2021-09-01T14:06:15.728" v="504" actId="1076"/>
          <ac:spMkLst>
            <pc:docMk/>
            <pc:sldMk cId="1376495784" sldId="8840"/>
            <ac:spMk id="56" creationId="{8BFB02D3-8B58-4D25-8A82-6B9F0FD52261}"/>
          </ac:spMkLst>
        </pc:spChg>
      </pc:sldChg>
      <pc:sldChg chg="addSp delSp modSp add mod">
        <pc:chgData name="Alexey Pyatov" userId="f0e75fff-3b84-44a9-bbce-7094c94d8986" providerId="ADAL" clId="{AC5C4534-D148-4D91-BD72-7B8E2D74753B}" dt="2021-09-01T14:10:57.682" v="528" actId="20577"/>
        <pc:sldMkLst>
          <pc:docMk/>
          <pc:sldMk cId="3127895358" sldId="8841"/>
        </pc:sldMkLst>
        <pc:spChg chg="mod">
          <ac:chgData name="Alexey Pyatov" userId="f0e75fff-3b84-44a9-bbce-7094c94d8986" providerId="ADAL" clId="{AC5C4534-D148-4D91-BD72-7B8E2D74753B}" dt="2021-09-01T14:10:57.682" v="528" actId="20577"/>
          <ac:spMkLst>
            <pc:docMk/>
            <pc:sldMk cId="3127895358" sldId="8841"/>
            <ac:spMk id="4" creationId="{475D6A32-2366-4054-9C77-C8C5E4908304}"/>
          </ac:spMkLst>
        </pc:spChg>
        <pc:spChg chg="add mod">
          <ac:chgData name="Alexey Pyatov" userId="f0e75fff-3b84-44a9-bbce-7094c94d8986" providerId="ADAL" clId="{AC5C4534-D148-4D91-BD72-7B8E2D74753B}" dt="2021-09-01T14:07:20.023" v="515"/>
          <ac:spMkLst>
            <pc:docMk/>
            <pc:sldMk cId="3127895358" sldId="8841"/>
            <ac:spMk id="19" creationId="{F0D6E95C-DBAF-4A02-8DEC-62A5962E2649}"/>
          </ac:spMkLst>
        </pc:spChg>
        <pc:grpChg chg="del">
          <ac:chgData name="Alexey Pyatov" userId="f0e75fff-3b84-44a9-bbce-7094c94d8986" providerId="ADAL" clId="{AC5C4534-D148-4D91-BD72-7B8E2D74753B}" dt="2021-09-01T14:03:55.562" v="367" actId="478"/>
          <ac:grpSpMkLst>
            <pc:docMk/>
            <pc:sldMk cId="3127895358" sldId="8841"/>
            <ac:grpSpMk id="21" creationId="{0E32E870-DBE8-4CA4-B4CC-8391D8CC0FA1}"/>
          </ac:grpSpMkLst>
        </pc:grpChg>
        <pc:grpChg chg="del">
          <ac:chgData name="Alexey Pyatov" userId="f0e75fff-3b84-44a9-bbce-7094c94d8986" providerId="ADAL" clId="{AC5C4534-D148-4D91-BD72-7B8E2D74753B}" dt="2021-09-01T14:03:55.562" v="367" actId="478"/>
          <ac:grpSpMkLst>
            <pc:docMk/>
            <pc:sldMk cId="3127895358" sldId="8841"/>
            <ac:grpSpMk id="22" creationId="{9A383F17-799F-4A57-A02C-99393800B991}"/>
          </ac:grpSpMkLst>
        </pc:grpChg>
        <pc:grpChg chg="del">
          <ac:chgData name="Alexey Pyatov" userId="f0e75fff-3b84-44a9-bbce-7094c94d8986" providerId="ADAL" clId="{AC5C4534-D148-4D91-BD72-7B8E2D74753B}" dt="2021-09-01T14:03:55.562" v="367" actId="478"/>
          <ac:grpSpMkLst>
            <pc:docMk/>
            <pc:sldMk cId="3127895358" sldId="8841"/>
            <ac:grpSpMk id="23" creationId="{6739B2C8-29BD-47BF-82C5-E9C2E311C5EA}"/>
          </ac:grpSpMkLst>
        </pc:grpChg>
        <pc:grpChg chg="del">
          <ac:chgData name="Alexey Pyatov" userId="f0e75fff-3b84-44a9-bbce-7094c94d8986" providerId="ADAL" clId="{AC5C4534-D148-4D91-BD72-7B8E2D74753B}" dt="2021-09-01T14:03:55.562" v="367" actId="478"/>
          <ac:grpSpMkLst>
            <pc:docMk/>
            <pc:sldMk cId="3127895358" sldId="8841"/>
            <ac:grpSpMk id="33" creationId="{7569189C-1C70-4AE1-B57F-EC2B8CAAF90C}"/>
          </ac:grpSpMkLst>
        </pc:grpChg>
      </pc:sldChg>
      <pc:sldChg chg="addSp delSp modSp add mod">
        <pc:chgData name="Alexey Pyatov" userId="f0e75fff-3b84-44a9-bbce-7094c94d8986" providerId="ADAL" clId="{AC5C4534-D148-4D91-BD72-7B8E2D74753B}" dt="2021-09-01T14:04:56.403" v="426" actId="465"/>
        <pc:sldMkLst>
          <pc:docMk/>
          <pc:sldMk cId="3794631265" sldId="8842"/>
        </pc:sldMkLst>
        <pc:spChg chg="del">
          <ac:chgData name="Alexey Pyatov" userId="f0e75fff-3b84-44a9-bbce-7094c94d8986" providerId="ADAL" clId="{AC5C4534-D148-4D91-BD72-7B8E2D74753B}" dt="2021-09-01T14:04:30.048" v="377" actId="478"/>
          <ac:spMkLst>
            <pc:docMk/>
            <pc:sldMk cId="3794631265" sldId="8842"/>
            <ac:spMk id="20" creationId="{994ADD92-FCE6-412D-A34A-72E65BD24BBA}"/>
          </ac:spMkLst>
        </pc:spChg>
        <pc:spChg chg="mod">
          <ac:chgData name="Alexey Pyatov" userId="f0e75fff-3b84-44a9-bbce-7094c94d8986" providerId="ADAL" clId="{AC5C4534-D148-4D91-BD72-7B8E2D74753B}" dt="2021-09-01T14:04:41.246" v="401" actId="20577"/>
          <ac:spMkLst>
            <pc:docMk/>
            <pc:sldMk cId="3794631265" sldId="8842"/>
            <ac:spMk id="25" creationId="{358FBF9D-0E13-4913-B833-6E43D1D44AEE}"/>
          </ac:spMkLst>
        </pc:spChg>
        <pc:spChg chg="mod">
          <ac:chgData name="Alexey Pyatov" userId="f0e75fff-3b84-44a9-bbce-7094c94d8986" providerId="ADAL" clId="{AC5C4534-D148-4D91-BD72-7B8E2D74753B}" dt="2021-09-01T14:04:46.203" v="425" actId="20577"/>
          <ac:spMkLst>
            <pc:docMk/>
            <pc:sldMk cId="3794631265" sldId="8842"/>
            <ac:spMk id="26" creationId="{C086B04C-A9DE-4D2A-B00D-8B5296839DDE}"/>
          </ac:spMkLst>
        </pc:spChg>
        <pc:grpChg chg="mod">
          <ac:chgData name="Alexey Pyatov" userId="f0e75fff-3b84-44a9-bbce-7094c94d8986" providerId="ADAL" clId="{AC5C4534-D148-4D91-BD72-7B8E2D74753B}" dt="2021-09-01T14:04:56.403" v="426" actId="465"/>
          <ac:grpSpMkLst>
            <pc:docMk/>
            <pc:sldMk cId="3794631265" sldId="8842"/>
            <ac:grpSpMk id="21" creationId="{0E32E870-DBE8-4CA4-B4CC-8391D8CC0FA1}"/>
          </ac:grpSpMkLst>
        </pc:grpChg>
        <pc:grpChg chg="mod">
          <ac:chgData name="Alexey Pyatov" userId="f0e75fff-3b84-44a9-bbce-7094c94d8986" providerId="ADAL" clId="{AC5C4534-D148-4D91-BD72-7B8E2D74753B}" dt="2021-09-01T14:04:56.403" v="426" actId="465"/>
          <ac:grpSpMkLst>
            <pc:docMk/>
            <pc:sldMk cId="3794631265" sldId="8842"/>
            <ac:grpSpMk id="22" creationId="{9A383F17-799F-4A57-A02C-99393800B991}"/>
          </ac:grpSpMkLst>
        </pc:grpChg>
        <pc:grpChg chg="mod">
          <ac:chgData name="Alexey Pyatov" userId="f0e75fff-3b84-44a9-bbce-7094c94d8986" providerId="ADAL" clId="{AC5C4534-D148-4D91-BD72-7B8E2D74753B}" dt="2021-09-01T14:04:56.403" v="426" actId="465"/>
          <ac:grpSpMkLst>
            <pc:docMk/>
            <pc:sldMk cId="3794631265" sldId="8842"/>
            <ac:grpSpMk id="23" creationId="{6739B2C8-29BD-47BF-82C5-E9C2E311C5EA}"/>
          </ac:grpSpMkLst>
        </pc:grpChg>
        <pc:grpChg chg="add mod">
          <ac:chgData name="Alexey Pyatov" userId="f0e75fff-3b84-44a9-bbce-7094c94d8986" providerId="ADAL" clId="{AC5C4534-D148-4D91-BD72-7B8E2D74753B}" dt="2021-09-01T14:04:37.094" v="380" actId="1076"/>
          <ac:grpSpMkLst>
            <pc:docMk/>
            <pc:sldMk cId="3794631265" sldId="8842"/>
            <ac:grpSpMk id="24" creationId="{D03DBDC2-86D3-4867-AF6F-E60E63E4665E}"/>
          </ac:grpSpMkLst>
        </pc:grpChg>
        <pc:cxnChg chg="mod">
          <ac:chgData name="Alexey Pyatov" userId="f0e75fff-3b84-44a9-bbce-7094c94d8986" providerId="ADAL" clId="{AC5C4534-D148-4D91-BD72-7B8E2D74753B}" dt="2021-09-01T14:04:32.282" v="378" actId="571"/>
          <ac:cxnSpMkLst>
            <pc:docMk/>
            <pc:sldMk cId="3794631265" sldId="8842"/>
            <ac:cxnSpMk id="27" creationId="{8667CED2-AE64-49F2-8770-3AD61788EE4E}"/>
          </ac:cxnSpMkLst>
        </pc:cxnChg>
      </pc:sldChg>
      <pc:sldChg chg="addSp modSp add mod">
        <pc:chgData name="Alexey Pyatov" userId="f0e75fff-3b84-44a9-bbce-7094c94d8986" providerId="ADAL" clId="{AC5C4534-D148-4D91-BD72-7B8E2D74753B}" dt="2021-09-01T14:07:20.995" v="516"/>
        <pc:sldMkLst>
          <pc:docMk/>
          <pc:sldMk cId="1863688556" sldId="8843"/>
        </pc:sldMkLst>
        <pc:spChg chg="add mod">
          <ac:chgData name="Alexey Pyatov" userId="f0e75fff-3b84-44a9-bbce-7094c94d8986" providerId="ADAL" clId="{AC5C4534-D148-4D91-BD72-7B8E2D74753B}" dt="2021-09-01T14:07:20.995" v="516"/>
          <ac:spMkLst>
            <pc:docMk/>
            <pc:sldMk cId="1863688556" sldId="8843"/>
            <ac:spMk id="3" creationId="{586E875F-4DFB-4659-A8CF-7E3DED770514}"/>
          </ac:spMkLst>
        </pc:spChg>
        <pc:spChg chg="mod">
          <ac:chgData name="Alexey Pyatov" userId="f0e75fff-3b84-44a9-bbce-7094c94d8986" providerId="ADAL" clId="{AC5C4534-D148-4D91-BD72-7B8E2D74753B}" dt="2021-09-01T14:05:30.926" v="492" actId="20577"/>
          <ac:spMkLst>
            <pc:docMk/>
            <pc:sldMk cId="1863688556" sldId="8843"/>
            <ac:spMk id="4" creationId="{475D6A32-2366-4054-9C77-C8C5E4908304}"/>
          </ac:spMkLst>
        </pc:spChg>
      </pc:sldChg>
      <pc:sldChg chg="addSp modSp add del">
        <pc:chgData name="Alexey Pyatov" userId="f0e75fff-3b84-44a9-bbce-7094c94d8986" providerId="ADAL" clId="{AC5C4534-D148-4D91-BD72-7B8E2D74753B}" dt="2021-09-01T14:09:12.218" v="518" actId="47"/>
        <pc:sldMkLst>
          <pc:docMk/>
          <pc:sldMk cId="2162831937" sldId="8844"/>
        </pc:sldMkLst>
        <pc:spChg chg="add mod">
          <ac:chgData name="Alexey Pyatov" userId="f0e75fff-3b84-44a9-bbce-7094c94d8986" providerId="ADAL" clId="{AC5C4534-D148-4D91-BD72-7B8E2D74753B}" dt="2021-09-01T14:07:22.009" v="517"/>
          <ac:spMkLst>
            <pc:docMk/>
            <pc:sldMk cId="2162831937" sldId="8844"/>
            <ac:spMk id="3" creationId="{92505148-E759-4DE9-8EDB-40F7A1055CF3}"/>
          </ac:spMkLst>
        </pc:spChg>
      </pc:sldChg>
    </pc:docChg>
  </pc:docChgLst>
  <pc:docChgLst>
    <pc:chgData name="Alexey Pyatov" userId="f0e75fff-3b84-44a9-bbce-7094c94d8986" providerId="ADAL" clId="{DA20D7D9-8250-40FD-8653-4EEB072BFC71}"/>
    <pc:docChg chg="custSel addSld delSld modSld sldOrd modSection">
      <pc:chgData name="Alexey Pyatov" userId="f0e75fff-3b84-44a9-bbce-7094c94d8986" providerId="ADAL" clId="{DA20D7D9-8250-40FD-8653-4EEB072BFC71}" dt="2021-08-13T11:11:23.047" v="5"/>
      <pc:docMkLst>
        <pc:docMk/>
      </pc:docMkLst>
      <pc:sldChg chg="add del ord">
        <pc:chgData name="Alexey Pyatov" userId="f0e75fff-3b84-44a9-bbce-7094c94d8986" providerId="ADAL" clId="{DA20D7D9-8250-40FD-8653-4EEB072BFC71}" dt="2021-08-13T11:11:23.047" v="5"/>
        <pc:sldMkLst>
          <pc:docMk/>
          <pc:sldMk cId="4266363612" sldId="264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2785021488" sldId="266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1808697240" sldId="267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3600882545" sldId="268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3136591351" sldId="269"/>
        </pc:sldMkLst>
      </pc:sldChg>
      <pc:sldChg chg="add del ord">
        <pc:chgData name="Alexey Pyatov" userId="f0e75fff-3b84-44a9-bbce-7094c94d8986" providerId="ADAL" clId="{DA20D7D9-8250-40FD-8653-4EEB072BFC71}" dt="2021-08-13T11:11:23.047" v="5"/>
        <pc:sldMkLst>
          <pc:docMk/>
          <pc:sldMk cId="1158915454" sldId="271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1635477732" sldId="272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1075378606" sldId="273"/>
        </pc:sldMkLst>
      </pc:sldChg>
      <pc:sldChg chg="delSp mod">
        <pc:chgData name="Alexey Pyatov" userId="f0e75fff-3b84-44a9-bbce-7094c94d8986" providerId="ADAL" clId="{DA20D7D9-8250-40FD-8653-4EEB072BFC71}" dt="2021-08-10T12:03:46.332" v="1" actId="478"/>
        <pc:sldMkLst>
          <pc:docMk/>
          <pc:sldMk cId="1655372086" sldId="274"/>
        </pc:sldMkLst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2" creationId="{1C4E87CC-455C-44B8-A855-A43C1B56043C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30" creationId="{3760CF29-7381-49D9-B4B3-DBFFFCD621C1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32" creationId="{B1640ACF-A703-4BFF-80F8-A9A8D1F975C7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34" creationId="{1EDD24DC-0579-4415-A787-5ED432925B3C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35" creationId="{1AE19640-C929-43B4-AD64-3E25189E8208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41" creationId="{989C5C24-53DE-427A-AC3F-44098C4C56A6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44" creationId="{7969D49E-43BC-4C0E-8B91-2518091C0EDD}"/>
          </ac:spMkLst>
        </pc:spChg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3286156035" sldId="280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2802632014" sldId="281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791177565" sldId="282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223823694" sldId="283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4275222888" sldId="284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1108207166" sldId="286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3275551715" sldId="287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2932471143" sldId="288"/>
        </pc:sldMkLst>
      </pc:sldChg>
      <pc:sldChg chg="add del ord">
        <pc:chgData name="Alexey Pyatov" userId="f0e75fff-3b84-44a9-bbce-7094c94d8986" providerId="ADAL" clId="{DA20D7D9-8250-40FD-8653-4EEB072BFC71}" dt="2021-08-13T11:11:23.047" v="5"/>
        <pc:sldMkLst>
          <pc:docMk/>
          <pc:sldMk cId="1712069824" sldId="289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3869030453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7CE4D-9302-4AD9-B854-FD5768E20A0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9E253-2D07-4CA4-BE6F-3D9A90EE6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6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03F-CD78-4DED-AC7F-4BD3A7A9142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0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Смотрите, сегодня я во-первых расскажу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03F-CD78-4DED-AC7F-4BD3A7A914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25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ведь и те, кто не поставил ноут и ушел заниматься своими делами, а слушает. Таким удерживать внимание 3 часа объективно нереально. Никто этого и не делает в жизни.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03F-CD78-4DED-AC7F-4BD3A7A9142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3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Смотрите, сегодня я во-первых расскажу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03F-CD78-4DED-AC7F-4BD3A7A9142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18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Смотрите, сегодня я во-первых расскажу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03F-CD78-4DED-AC7F-4BD3A7A9142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17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Смотрите, сегодня я во-первых расскажу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03F-CD78-4DED-AC7F-4BD3A7A9142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49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Практикум по программированию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DA30E-EF8C-4769-9901-7F355CA1F52D}"/>
              </a:ext>
            </a:extLst>
          </p:cNvPr>
          <p:cNvSpPr txBox="1"/>
          <p:nvPr/>
        </p:nvSpPr>
        <p:spPr>
          <a:xfrm>
            <a:off x="1653872" y="4267574"/>
            <a:ext cx="102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+mj-lt"/>
              </a:rPr>
              <a:t>2109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09</a:t>
            </a:r>
            <a:endParaRPr 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BA3A-4822-4267-9E86-320FE349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этот человек</a:t>
            </a:r>
          </a:p>
        </p:txBody>
      </p:sp>
      <p:pic>
        <p:nvPicPr>
          <p:cNvPr id="6" name="Content Placeholder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0E40ED1-458A-407D-9CD7-DBC3EB06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98" y="1614265"/>
            <a:ext cx="1914969" cy="1914969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D94229-31B5-4D14-9B39-14404660EBAC}"/>
              </a:ext>
            </a:extLst>
          </p:cNvPr>
          <p:cNvSpPr txBox="1"/>
          <p:nvPr/>
        </p:nvSpPr>
        <p:spPr>
          <a:xfrm>
            <a:off x="4321208" y="1994669"/>
            <a:ext cx="30847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b="1" dirty="0">
                <a:solidFill>
                  <a:schemeClr val="bg1"/>
                </a:solidFill>
              </a:rPr>
              <a:t>Алексей Пятов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Data Management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Team Leader, SAS Russia</a:t>
            </a:r>
            <a:br>
              <a:rPr lang="ru-RU" sz="12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доцент ФКН ВШЭ</a:t>
            </a:r>
          </a:p>
          <a:p>
            <a:pPr>
              <a:spcBef>
                <a:spcPts val="600"/>
              </a:spcBef>
            </a:pPr>
            <a:r>
              <a:rPr lang="ru-RU" sz="1200" dirty="0">
                <a:solidFill>
                  <a:schemeClr val="bg1"/>
                </a:solidFill>
              </a:rPr>
              <a:t>к.э.н.</a:t>
            </a:r>
          </a:p>
        </p:txBody>
      </p:sp>
    </p:spTree>
    <p:extLst>
      <p:ext uri="{BB962C8B-B14F-4D97-AF65-F5344CB8AC3E}">
        <p14:creationId xmlns:p14="http://schemas.microsoft.com/office/powerpoint/2010/main" val="39083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630B4D-F31E-4D4D-AA53-9350F5D9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 чем сегодня пойдет речь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8392D3-AA9A-4761-AF7F-DF3EAB0A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ru-RU" dirty="0"/>
              <a:t>Как будем работать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Что планирую</a:t>
            </a:r>
          </a:p>
          <a:p>
            <a:pPr>
              <a:spcAft>
                <a:spcPts val="1600"/>
              </a:spcAft>
            </a:pPr>
            <a:r>
              <a:rPr lang="ru-RU" dirty="0"/>
              <a:t>Почему </a:t>
            </a:r>
            <a:r>
              <a:rPr lang="en-US" dirty="0"/>
              <a:t>Python</a:t>
            </a:r>
          </a:p>
          <a:p>
            <a:pPr>
              <a:spcAft>
                <a:spcPts val="1600"/>
              </a:spcAft>
            </a:pPr>
            <a:r>
              <a:rPr lang="ru-RU" dirty="0"/>
              <a:t>Основы: первая программа, типы данных, условия, циклы</a:t>
            </a:r>
          </a:p>
          <a:p>
            <a:pPr>
              <a:spcAft>
                <a:spcPts val="1600"/>
              </a:spcAft>
            </a:pPr>
            <a:endParaRPr lang="ru-RU" dirty="0"/>
          </a:p>
          <a:p>
            <a:pPr>
              <a:spcAft>
                <a:spcPts val="1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8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630B4D-F31E-4D4D-AA53-9350F5D9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будем работать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A30327-09FE-4646-AD10-00DAC36EA4FE}"/>
              </a:ext>
            </a:extLst>
          </p:cNvPr>
          <p:cNvGrpSpPr/>
          <p:nvPr/>
        </p:nvGrpSpPr>
        <p:grpSpPr>
          <a:xfrm>
            <a:off x="1264611" y="1472348"/>
            <a:ext cx="1653647" cy="1733583"/>
            <a:chOff x="511998" y="1591993"/>
            <a:chExt cx="1653647" cy="1733583"/>
          </a:xfrm>
        </p:grpSpPr>
        <p:sp>
          <p:nvSpPr>
            <p:cNvPr id="18" name="Content Placeholder 3">
              <a:extLst>
                <a:ext uri="{FF2B5EF4-FFF2-40B4-BE49-F238E27FC236}">
                  <a16:creationId xmlns:a16="http://schemas.microsoft.com/office/drawing/2014/main" id="{7A670AB7-60AA-4083-BCB3-108549F79A5D}"/>
                </a:ext>
              </a:extLst>
            </p:cNvPr>
            <p:cNvSpPr txBox="1">
              <a:spLocks/>
            </p:cNvSpPr>
            <p:nvPr/>
          </p:nvSpPr>
          <p:spPr>
            <a:xfrm>
              <a:off x="511998" y="1591993"/>
              <a:ext cx="1653647" cy="146424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82880" indent="-182880" algn="l" defTabSz="365760" rtl="0" eaLnBrk="1" latinLnBrk="0" hangingPunct="1">
                <a:lnSpc>
                  <a:spcPct val="8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="0" kern="1200" cap="none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365760" indent="-182880" algn="l" defTabSz="365760" rtl="0" eaLnBrk="1" latinLnBrk="0" hangingPunct="1">
                <a:lnSpc>
                  <a:spcPct val="8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tabLst/>
                <a:defRPr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182880" algn="l" defTabSz="365760" rtl="0" eaLnBrk="1" latinLnBrk="0" hangingPunct="1">
                <a:lnSpc>
                  <a:spcPct val="8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Calibri" panose="020F0502020204030204" pitchFamily="34" charset="0"/>
                <a:buChar char="-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31520" indent="-182880" algn="l" defTabSz="36576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Calibri" panose="020F0502020204030204" pitchFamily="34" charset="0"/>
                <a:buChar char="-"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14400" indent="-182880" algn="l" defTabSz="36576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Calibri" panose="020F0502020204030204" pitchFamily="34" charset="0"/>
                <a:buChar char="-"/>
                <a:defRPr sz="10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7280" indent="-182880" algn="l" defTabSz="36576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280160" indent="-182880" algn="l" defTabSz="36576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463040" indent="-18288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1645920" indent="-182880" algn="l" defTabSz="36576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None/>
              </a:pPr>
              <a:r>
                <a:rPr lang="ru-RU" sz="10000" dirty="0">
                  <a:solidFill>
                    <a:schemeClr val="bg1"/>
                  </a:solidFill>
                  <a:latin typeface="Gilroy ExtraBold" panose="00000900000000000000" pitchFamily="50" charset="-52"/>
                </a:rPr>
                <a:t>45</a:t>
              </a:r>
              <a:endParaRPr lang="en-US" sz="10000" dirty="0">
                <a:solidFill>
                  <a:schemeClr val="bg1"/>
                </a:solidFill>
                <a:latin typeface="Gilroy ExtraBold" panose="00000900000000000000" pitchFamily="50" charset="-52"/>
              </a:endParaRPr>
            </a:p>
          </p:txBody>
        </p:sp>
        <p:sp>
          <p:nvSpPr>
            <p:cNvPr id="19" name="Content Placeholder 3">
              <a:extLst>
                <a:ext uri="{FF2B5EF4-FFF2-40B4-BE49-F238E27FC236}">
                  <a16:creationId xmlns:a16="http://schemas.microsoft.com/office/drawing/2014/main" id="{31052D89-D4A7-449C-8BF8-EC393CE0D312}"/>
                </a:ext>
              </a:extLst>
            </p:cNvPr>
            <p:cNvSpPr txBox="1">
              <a:spLocks/>
            </p:cNvSpPr>
            <p:nvPr/>
          </p:nvSpPr>
          <p:spPr>
            <a:xfrm>
              <a:off x="1122471" y="2888278"/>
              <a:ext cx="922906" cy="43729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82880" indent="-182880" algn="l" defTabSz="365760" rtl="0" eaLnBrk="1" latinLnBrk="0" hangingPunct="1">
                <a:lnSpc>
                  <a:spcPct val="8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="0" kern="1200" cap="none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365760" indent="-182880" algn="l" defTabSz="365760" rtl="0" eaLnBrk="1" latinLnBrk="0" hangingPunct="1">
                <a:lnSpc>
                  <a:spcPct val="8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Arial" pitchFamily="34" charset="0"/>
                <a:buChar char="•"/>
                <a:tabLst/>
                <a:defRPr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182880" algn="l" defTabSz="365760" rtl="0" eaLnBrk="1" latinLnBrk="0" hangingPunct="1">
                <a:lnSpc>
                  <a:spcPct val="8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Calibri" panose="020F0502020204030204" pitchFamily="34" charset="0"/>
                <a:buChar char="-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31520" indent="-182880" algn="l" defTabSz="36576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Calibri" panose="020F0502020204030204" pitchFamily="34" charset="0"/>
                <a:buChar char="-"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14400" indent="-182880" algn="l" defTabSz="36576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Calibri" panose="020F0502020204030204" pitchFamily="34" charset="0"/>
                <a:buChar char="-"/>
                <a:defRPr sz="10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7280" indent="-182880" algn="l" defTabSz="36576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280160" indent="-182880" algn="l" defTabSz="36576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463040" indent="-18288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1645920" indent="-182880" algn="l" defTabSz="36576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None/>
              </a:pPr>
              <a:r>
                <a:rPr lang="ru-RU" dirty="0">
                  <a:solidFill>
                    <a:schemeClr val="bg1"/>
                  </a:solidFill>
                  <a:latin typeface="Gilroy Light" panose="00000400000000000000" pitchFamily="50" charset="-52"/>
                </a:rPr>
                <a:t>минут</a:t>
              </a:r>
              <a:endParaRPr lang="en-US" dirty="0">
                <a:solidFill>
                  <a:schemeClr val="bg1"/>
                </a:solidFill>
                <a:latin typeface="Gilroy Light" panose="00000400000000000000" pitchFamily="50" charset="-52"/>
              </a:endParaRPr>
            </a:p>
          </p:txBody>
        </p:sp>
      </p:grp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9C25D68-B9F8-4552-B3E1-C1D9F6A97808}"/>
              </a:ext>
            </a:extLst>
          </p:cNvPr>
          <p:cNvSpPr txBox="1">
            <a:spLocks/>
          </p:cNvSpPr>
          <p:nvPr/>
        </p:nvSpPr>
        <p:spPr>
          <a:xfrm>
            <a:off x="5493433" y="1572209"/>
            <a:ext cx="1503997" cy="34238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Рассказываю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D7C909-A255-4EC9-B94B-AF158DB411E3}"/>
              </a:ext>
            </a:extLst>
          </p:cNvPr>
          <p:cNvGrpSpPr/>
          <p:nvPr/>
        </p:nvGrpSpPr>
        <p:grpSpPr>
          <a:xfrm>
            <a:off x="2968275" y="1754342"/>
            <a:ext cx="2427262" cy="1819128"/>
            <a:chOff x="2215662" y="1873987"/>
            <a:chExt cx="2427262" cy="181912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9956E4-E36C-4A42-89E9-076F86987E55}"/>
                </a:ext>
              </a:extLst>
            </p:cNvPr>
            <p:cNvSpPr/>
            <p:nvPr/>
          </p:nvSpPr>
          <p:spPr>
            <a:xfrm>
              <a:off x="2215662" y="1873987"/>
              <a:ext cx="2426676" cy="541606"/>
            </a:xfrm>
            <a:custGeom>
              <a:avLst/>
              <a:gdLst>
                <a:gd name="connsiteX0" fmla="*/ 0 w 2426676"/>
                <a:gd name="connsiteY0" fmla="*/ 682283 h 682283"/>
                <a:gd name="connsiteX1" fmla="*/ 1012873 w 2426676"/>
                <a:gd name="connsiteY1" fmla="*/ 682283 h 682283"/>
                <a:gd name="connsiteX2" fmla="*/ 1012873 w 2426676"/>
                <a:gd name="connsiteY2" fmla="*/ 0 h 682283"/>
                <a:gd name="connsiteX3" fmla="*/ 2426676 w 2426676"/>
                <a:gd name="connsiteY3" fmla="*/ 0 h 68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6676" h="682283">
                  <a:moveTo>
                    <a:pt x="0" y="682283"/>
                  </a:moveTo>
                  <a:lnTo>
                    <a:pt x="1012873" y="682283"/>
                  </a:lnTo>
                  <a:lnTo>
                    <a:pt x="1012873" y="0"/>
                  </a:lnTo>
                  <a:lnTo>
                    <a:pt x="2426676" y="0"/>
                  </a:lnTo>
                </a:path>
              </a:pathLst>
            </a:custGeom>
            <a:noFill/>
            <a:ln w="6350">
              <a:solidFill>
                <a:schemeClr val="accent1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9390B7-1B7C-4EB7-8480-995A22B15833}"/>
                </a:ext>
              </a:extLst>
            </p:cNvPr>
            <p:cNvSpPr/>
            <p:nvPr/>
          </p:nvSpPr>
          <p:spPr>
            <a:xfrm>
              <a:off x="3228535" y="2415593"/>
              <a:ext cx="1414389" cy="281353"/>
            </a:xfrm>
            <a:custGeom>
              <a:avLst/>
              <a:gdLst>
                <a:gd name="connsiteX0" fmla="*/ 0 w 1385668"/>
                <a:gd name="connsiteY0" fmla="*/ 0 h 471267"/>
                <a:gd name="connsiteX1" fmla="*/ 0 w 1385668"/>
                <a:gd name="connsiteY1" fmla="*/ 471267 h 471267"/>
                <a:gd name="connsiteX2" fmla="*/ 1385668 w 1385668"/>
                <a:gd name="connsiteY2" fmla="*/ 471267 h 471267"/>
                <a:gd name="connsiteX0" fmla="*/ 7034 w 1392702"/>
                <a:gd name="connsiteY0" fmla="*/ 0 h 471267"/>
                <a:gd name="connsiteX1" fmla="*/ 0 w 1392702"/>
                <a:gd name="connsiteY1" fmla="*/ 281353 h 471267"/>
                <a:gd name="connsiteX2" fmla="*/ 1392702 w 1392702"/>
                <a:gd name="connsiteY2" fmla="*/ 471267 h 471267"/>
                <a:gd name="connsiteX0" fmla="*/ 7034 w 1413803"/>
                <a:gd name="connsiteY0" fmla="*/ 0 h 281353"/>
                <a:gd name="connsiteX1" fmla="*/ 0 w 1413803"/>
                <a:gd name="connsiteY1" fmla="*/ 281353 h 281353"/>
                <a:gd name="connsiteX2" fmla="*/ 1413803 w 1413803"/>
                <a:gd name="connsiteY2" fmla="*/ 274319 h 281353"/>
                <a:gd name="connsiteX0" fmla="*/ 0 w 1414389"/>
                <a:gd name="connsiteY0" fmla="*/ 0 h 281353"/>
                <a:gd name="connsiteX1" fmla="*/ 586 w 1414389"/>
                <a:gd name="connsiteY1" fmla="*/ 281353 h 281353"/>
                <a:gd name="connsiteX2" fmla="*/ 1414389 w 1414389"/>
                <a:gd name="connsiteY2" fmla="*/ 274319 h 28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389" h="281353">
                  <a:moveTo>
                    <a:pt x="0" y="0"/>
                  </a:moveTo>
                  <a:cubicBezTo>
                    <a:pt x="195" y="93784"/>
                    <a:pt x="391" y="187569"/>
                    <a:pt x="586" y="281353"/>
                  </a:cubicBezTo>
                  <a:lnTo>
                    <a:pt x="1414389" y="274319"/>
                  </a:lnTo>
                </a:path>
              </a:pathLst>
            </a:custGeom>
            <a:noFill/>
            <a:ln w="6350">
              <a:solidFill>
                <a:schemeClr val="accent1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D1DD7D-B9AD-4858-B358-B0DBF07458E7}"/>
                </a:ext>
              </a:extLst>
            </p:cNvPr>
            <p:cNvSpPr/>
            <p:nvPr/>
          </p:nvSpPr>
          <p:spPr>
            <a:xfrm>
              <a:off x="3228341" y="2687275"/>
              <a:ext cx="1364566" cy="1005840"/>
            </a:xfrm>
            <a:custGeom>
              <a:avLst/>
              <a:gdLst>
                <a:gd name="connsiteX0" fmla="*/ 0 w 1364566"/>
                <a:gd name="connsiteY0" fmla="*/ 0 h 1005840"/>
                <a:gd name="connsiteX1" fmla="*/ 0 w 1364566"/>
                <a:gd name="connsiteY1" fmla="*/ 1005840 h 1005840"/>
                <a:gd name="connsiteX2" fmla="*/ 1364566 w 1364566"/>
                <a:gd name="connsiteY2" fmla="*/ 1005840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4566" h="1005840">
                  <a:moveTo>
                    <a:pt x="0" y="0"/>
                  </a:moveTo>
                  <a:lnTo>
                    <a:pt x="0" y="1005840"/>
                  </a:lnTo>
                  <a:lnTo>
                    <a:pt x="1364566" y="1005840"/>
                  </a:lnTo>
                </a:path>
              </a:pathLst>
            </a:custGeom>
            <a:noFill/>
            <a:ln w="6350">
              <a:solidFill>
                <a:schemeClr val="accent1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AB92EDC-BD00-49A4-8A34-D1EC82257ABE}"/>
              </a:ext>
            </a:extLst>
          </p:cNvPr>
          <p:cNvSpPr txBox="1">
            <a:spLocks/>
          </p:cNvSpPr>
          <p:nvPr/>
        </p:nvSpPr>
        <p:spPr>
          <a:xfrm>
            <a:off x="5493434" y="2396439"/>
            <a:ext cx="1101920" cy="34238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Пробуем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722E356-157B-4BBE-8CC2-12FEECECB261}"/>
              </a:ext>
            </a:extLst>
          </p:cNvPr>
          <p:cNvSpPr txBox="1">
            <a:spLocks/>
          </p:cNvSpPr>
          <p:nvPr/>
        </p:nvSpPr>
        <p:spPr>
          <a:xfrm>
            <a:off x="5493434" y="3402279"/>
            <a:ext cx="1364566" cy="34238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Обсуждаем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40FB723-BBCA-4731-8CC9-CEF7B4C6A8B0}"/>
              </a:ext>
            </a:extLst>
          </p:cNvPr>
          <p:cNvSpPr txBox="1">
            <a:spLocks/>
          </p:cNvSpPr>
          <p:nvPr/>
        </p:nvSpPr>
        <p:spPr>
          <a:xfrm>
            <a:off x="1487488" y="1361331"/>
            <a:ext cx="1430770" cy="34238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блока по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381BBB6D-36D9-42E2-A215-9730C09A1330}"/>
              </a:ext>
            </a:extLst>
          </p:cNvPr>
          <p:cNvSpPr txBox="1">
            <a:spLocks/>
          </p:cNvSpPr>
          <p:nvPr/>
        </p:nvSpPr>
        <p:spPr>
          <a:xfrm>
            <a:off x="1487488" y="4219306"/>
            <a:ext cx="2040410" cy="34238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Перерыв 10 минут</a:t>
            </a:r>
          </a:p>
        </p:txBody>
      </p:sp>
    </p:spTree>
    <p:extLst>
      <p:ext uri="{BB962C8B-B14F-4D97-AF65-F5344CB8AC3E}">
        <p14:creationId xmlns:p14="http://schemas.microsoft.com/office/powerpoint/2010/main" val="15274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630B4D-F31E-4D4D-AA53-9350F5D9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планирую на занятиях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8392D3-AA9A-4761-AF7F-DF3EAB0A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Синтаксис </a:t>
            </a:r>
            <a:r>
              <a:rPr lang="en-US" dirty="0"/>
              <a:t>Python</a:t>
            </a:r>
            <a:r>
              <a:rPr lang="ru-RU" dirty="0"/>
              <a:t> + практика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Инструменты</a:t>
            </a:r>
            <a:r>
              <a:rPr lang="en-US" dirty="0"/>
              <a:t> </a:t>
            </a:r>
            <a:r>
              <a:rPr lang="ru-RU" dirty="0"/>
              <a:t>разработки (</a:t>
            </a:r>
            <a:r>
              <a:rPr lang="en-US" dirty="0"/>
              <a:t>IDE, git)</a:t>
            </a:r>
          </a:p>
          <a:p>
            <a:pPr>
              <a:spcAft>
                <a:spcPts val="1600"/>
              </a:spcAft>
            </a:pPr>
            <a:r>
              <a:rPr lang="ru-RU" dirty="0"/>
              <a:t>Прикладные задачи:</a:t>
            </a:r>
            <a:endParaRPr lang="en-US" dirty="0"/>
          </a:p>
          <a:p>
            <a:pPr lvl="1">
              <a:spcAft>
                <a:spcPts val="1600"/>
              </a:spcAft>
            </a:pPr>
            <a:r>
              <a:rPr lang="ru-RU" dirty="0" err="1"/>
              <a:t>Скрапинг</a:t>
            </a:r>
            <a:r>
              <a:rPr lang="ru-RU" dirty="0"/>
              <a:t> сайтов</a:t>
            </a:r>
          </a:p>
          <a:p>
            <a:pPr lvl="1">
              <a:spcAft>
                <a:spcPts val="1600"/>
              </a:spcAft>
            </a:pPr>
            <a:r>
              <a:rPr lang="ru-RU" dirty="0"/>
              <a:t>Анализ и визуализация данных</a:t>
            </a:r>
          </a:p>
          <a:p>
            <a:pPr lvl="1">
              <a:spcAft>
                <a:spcPts val="1600"/>
              </a:spcAft>
            </a:pPr>
            <a:r>
              <a:rPr lang="ru-RU" dirty="0"/>
              <a:t>Чат-бот для телеграмма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630B4D-F31E-4D4D-AA53-9350F5D9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8392D3-AA9A-4761-AF7F-DF3EAB0A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Простой синтаксис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Легко читается</a:t>
            </a:r>
          </a:p>
          <a:p>
            <a:pPr>
              <a:spcAft>
                <a:spcPts val="1600"/>
              </a:spcAft>
            </a:pPr>
            <a:r>
              <a:rPr lang="ru-RU" dirty="0"/>
              <a:t>Используется везде</a:t>
            </a:r>
          </a:p>
          <a:p>
            <a:pPr>
              <a:spcAft>
                <a:spcPts val="1600"/>
              </a:spcAft>
            </a:pPr>
            <a:r>
              <a:rPr lang="ru-RU" dirty="0"/>
              <a:t>Много сторонних библиотек</a:t>
            </a:r>
          </a:p>
          <a:p>
            <a:pPr>
              <a:spcAft>
                <a:spcPts val="1600"/>
              </a:spcAft>
            </a:pPr>
            <a:r>
              <a:rPr lang="ru-RU" dirty="0"/>
              <a:t>Одинаково выполняется на разных платформах</a:t>
            </a:r>
          </a:p>
          <a:p>
            <a:pPr>
              <a:spcAft>
                <a:spcPts val="1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5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630B4D-F31E-4D4D-AA53-9350F5D9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можно применять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8392D3-AA9A-4761-AF7F-DF3EAB0A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Автоматизация задач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Машинное обучение</a:t>
            </a:r>
            <a:r>
              <a:rPr lang="en-US" dirty="0"/>
              <a:t>, NLP</a:t>
            </a:r>
            <a:endParaRPr lang="ru-RU" dirty="0"/>
          </a:p>
          <a:p>
            <a:pPr>
              <a:spcAft>
                <a:spcPts val="1600"/>
              </a:spcAft>
            </a:pPr>
            <a:r>
              <a:rPr lang="en-US" dirty="0"/>
              <a:t>Web-</a:t>
            </a:r>
            <a:r>
              <a:rPr lang="ru-RU" dirty="0"/>
              <a:t>разработка (</a:t>
            </a:r>
            <a:r>
              <a:rPr lang="en-US" dirty="0"/>
              <a:t>backend: Django, </a:t>
            </a:r>
            <a:r>
              <a:rPr lang="en-US" dirty="0" err="1"/>
              <a:t>Flusk</a:t>
            </a:r>
            <a:r>
              <a:rPr lang="en-US" dirty="0"/>
              <a:t>)</a:t>
            </a:r>
          </a:p>
          <a:p>
            <a:pPr>
              <a:spcAft>
                <a:spcPts val="1600"/>
              </a:spcAft>
            </a:pPr>
            <a:r>
              <a:rPr lang="ru-RU" dirty="0" err="1"/>
              <a:t>Десктопные</a:t>
            </a:r>
            <a:r>
              <a:rPr lang="ru-RU" dirty="0"/>
              <a:t>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79607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2FD4D-ADC7-4C9A-A744-8DEBB4C68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В консоль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61A19-430D-4B27-8551-DB8361317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Поехали</a:t>
            </a:r>
          </a:p>
        </p:txBody>
      </p:sp>
    </p:spTree>
    <p:extLst>
      <p:ext uri="{BB962C8B-B14F-4D97-AF65-F5344CB8AC3E}">
        <p14:creationId xmlns:p14="http://schemas.microsoft.com/office/powerpoint/2010/main" val="747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63AE9E7ED1C499AAEFA80772FC880" ma:contentTypeVersion="12" ma:contentTypeDescription="Create a new document." ma:contentTypeScope="" ma:versionID="ae3c39b03c89056c882ee3e3d5806634">
  <xsd:schema xmlns:xsd="http://www.w3.org/2001/XMLSchema" xmlns:xs="http://www.w3.org/2001/XMLSchema" xmlns:p="http://schemas.microsoft.com/office/2006/metadata/properties" xmlns:ns2="e1b5ff80-b8a7-4150-8391-365c58839789" xmlns:ns3="b12f3976-7fb3-431d-895a-1d6bdc873b8d" targetNamespace="http://schemas.microsoft.com/office/2006/metadata/properties" ma:root="true" ma:fieldsID="8633e079bb8cc08274d73f06677561d0" ns2:_="" ns3:_="">
    <xsd:import namespace="e1b5ff80-b8a7-4150-8391-365c58839789"/>
    <xsd:import namespace="b12f3976-7fb3-431d-895a-1d6bdc873b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5ff80-b8a7-4150-8391-365c588397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f3976-7fb3-431d-895a-1d6bdc873b8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6C74C-4E66-472C-9A63-E53A5EF185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3EE545-3CF1-491B-A575-AF8BF6B6F9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FFBF75-732C-4ECD-B77F-B520CA8D01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5ff80-b8a7-4150-8391-365c58839789"/>
    <ds:schemaRef ds:uri="b12f3976-7fb3-431d-895a-1d6bdc873b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1978</TotalTime>
  <Words>198</Words>
  <Application>Microsoft Office PowerPoint</Application>
  <PresentationFormat>On-screen Show (16:9)</PresentationFormat>
  <Paragraphs>50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Gilroy ExtraBold</vt:lpstr>
      <vt:lpstr>Gilroy Light</vt:lpstr>
      <vt:lpstr>Segoe UI Light</vt:lpstr>
      <vt:lpstr>1_2020-Template-External</vt:lpstr>
      <vt:lpstr>1_NDA</vt:lpstr>
      <vt:lpstr>PowerPoint Presentation</vt:lpstr>
      <vt:lpstr>Кто этот человек</vt:lpstr>
      <vt:lpstr>О чем сегодня пойдет речь</vt:lpstr>
      <vt:lpstr>Как будем работать</vt:lpstr>
      <vt:lpstr>Что планирую на занятиях</vt:lpstr>
      <vt:lpstr>Почему Python</vt:lpstr>
      <vt:lpstr>Как можно применять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Pyatov</dc:creator>
  <cp:lastModifiedBy>Alexey Pyatov</cp:lastModifiedBy>
  <cp:revision>5</cp:revision>
  <dcterms:created xsi:type="dcterms:W3CDTF">2021-06-16T10:05:38Z</dcterms:created>
  <dcterms:modified xsi:type="dcterms:W3CDTF">2021-09-10T11:30:53Z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0x0101004DE63AE9E7ED1C499AAEFA80772FC880</vt:lpwstr>
  </property>
</Properties>
</file>