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DD68-21C2-41AC-BF0B-3C30026C995F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C68-7CBD-414A-94B3-2B688AB6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82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DD68-21C2-41AC-BF0B-3C30026C995F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C68-7CBD-414A-94B3-2B688AB6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84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DD68-21C2-41AC-BF0B-3C30026C995F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C68-7CBD-414A-94B3-2B688AB6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91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DD68-21C2-41AC-BF0B-3C30026C995F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C68-7CBD-414A-94B3-2B688AB6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84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DD68-21C2-41AC-BF0B-3C30026C995F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C68-7CBD-414A-94B3-2B688AB6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19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DD68-21C2-41AC-BF0B-3C30026C995F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C68-7CBD-414A-94B3-2B688AB6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1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DD68-21C2-41AC-BF0B-3C30026C995F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C68-7CBD-414A-94B3-2B688AB6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58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DD68-21C2-41AC-BF0B-3C30026C995F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C68-7CBD-414A-94B3-2B688AB6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62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DD68-21C2-41AC-BF0B-3C30026C995F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C68-7CBD-414A-94B3-2B688AB6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59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DD68-21C2-41AC-BF0B-3C30026C995F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C68-7CBD-414A-94B3-2B688AB6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DD68-21C2-41AC-BF0B-3C30026C995F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C68-7CBD-414A-94B3-2B688AB6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52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5DD68-21C2-41AC-BF0B-3C30026C995F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24C68-7CBD-414A-94B3-2B688AB6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48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7089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91" y="0"/>
            <a:ext cx="7749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5903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5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6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Petr Tortev</dc:creator>
  <cp:lastModifiedBy>Petr Tortev</cp:lastModifiedBy>
  <cp:revision>6</cp:revision>
  <dcterms:created xsi:type="dcterms:W3CDTF">2025-02-01T11:30:47Z</dcterms:created>
  <dcterms:modified xsi:type="dcterms:W3CDTF">2025-02-01T12:05:01Z</dcterms:modified>
</cp:coreProperties>
</file>