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5FAFF-F79C-467A-A136-41DC4E7DA33D}" type="datetimeFigureOut">
              <a:rPr lang="it-IT" smtClean="0"/>
              <a:t>26/04/2015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E1538-0008-4B3B-907B-6460EF9A9D3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25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EC71-8148-418A-AB50-24D7386D3D11}" type="datetimeFigureOut">
              <a:rPr lang="it-IT" smtClean="0"/>
              <a:t>26/04/2015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0575-572E-4158-BA9D-504333F41A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42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EC71-8148-418A-AB50-24D7386D3D11}" type="datetimeFigureOut">
              <a:rPr lang="it-IT" smtClean="0"/>
              <a:t>26/04/2015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0575-572E-4158-BA9D-504333F41A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82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EC71-8148-418A-AB50-24D7386D3D11}" type="datetimeFigureOut">
              <a:rPr lang="it-IT" smtClean="0"/>
              <a:t>26/04/2015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0575-572E-4158-BA9D-504333F41A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440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EC71-8148-418A-AB50-24D7386D3D11}" type="datetimeFigureOut">
              <a:rPr lang="it-IT" smtClean="0"/>
              <a:t>26/04/2015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0575-572E-4158-BA9D-504333F41A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57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EC71-8148-418A-AB50-24D7386D3D11}" type="datetimeFigureOut">
              <a:rPr lang="it-IT" smtClean="0"/>
              <a:t>26/04/2015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0575-572E-4158-BA9D-504333F41A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5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EC71-8148-418A-AB50-24D7386D3D11}" type="datetimeFigureOut">
              <a:rPr lang="it-IT" smtClean="0"/>
              <a:t>26/04/2015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0575-572E-4158-BA9D-504333F41A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37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EC71-8148-418A-AB50-24D7386D3D11}" type="datetimeFigureOut">
              <a:rPr lang="it-IT" smtClean="0"/>
              <a:t>26/04/2015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0575-572E-4158-BA9D-504333F41A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85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EC71-8148-418A-AB50-24D7386D3D11}" type="datetimeFigureOut">
              <a:rPr lang="it-IT" smtClean="0"/>
              <a:t>26/04/2015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0575-572E-4158-BA9D-504333F41A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20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EC71-8148-418A-AB50-24D7386D3D11}" type="datetimeFigureOut">
              <a:rPr lang="it-IT" smtClean="0"/>
              <a:t>26/04/2015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0575-572E-4158-BA9D-504333F41A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69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EC71-8148-418A-AB50-24D7386D3D11}" type="datetimeFigureOut">
              <a:rPr lang="it-IT" smtClean="0"/>
              <a:t>26/04/2015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0575-572E-4158-BA9D-504333F41A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15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EC71-8148-418A-AB50-24D7386D3D11}" type="datetimeFigureOut">
              <a:rPr lang="it-IT" smtClean="0"/>
              <a:t>26/04/2015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0575-572E-4158-BA9D-504333F41A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89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EC71-8148-418A-AB50-24D7386D3D11}" type="datetimeFigureOut">
              <a:rPr lang="it-IT" smtClean="0"/>
              <a:t>26/04/2015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20575-572E-4158-BA9D-504333F41A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39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352800" y="6477000"/>
            <a:ext cx="28956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it-IT"/>
              <a:t>Introduction to ROOT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477000"/>
            <a:ext cx="1905000" cy="304800"/>
          </a:xfrm>
          <a:prstGeom prst="rect">
            <a:avLst/>
          </a:prstGeom>
        </p:spPr>
        <p:txBody>
          <a:bodyPr/>
          <a:lstStyle/>
          <a:p>
            <a:fld id="{6749728C-FC27-44F7-9FA2-71C70E75FD21}" type="slidenum">
              <a:rPr lang="en-US" altLang="it-IT"/>
              <a:pPr/>
              <a:t>1</a:t>
            </a:fld>
            <a:endParaRPr lang="en-US" altLang="it-IT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it-IT" dirty="0" err="1"/>
              <a:t>Input/Output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6471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/>
              <a:t>Introduction to ROOT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99DC-0551-41A9-9D53-19CAAD4072B9}" type="slidenum">
              <a:rPr lang="en-US" altLang="it-IT"/>
              <a:pPr/>
              <a:t>10</a:t>
            </a:fld>
            <a:endParaRPr lang="en-US" altLang="it-IT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Chains of Trees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45488" cy="1905000"/>
          </a:xfrm>
        </p:spPr>
        <p:txBody>
          <a:bodyPr/>
          <a:lstStyle/>
          <a:p>
            <a:r>
              <a:rPr lang="en-US" altLang="it-IT" sz="2400"/>
              <a:t>A TChain is a collection of Trees.</a:t>
            </a:r>
          </a:p>
          <a:p>
            <a:r>
              <a:rPr lang="en-US" altLang="it-IT" sz="2400"/>
              <a:t>Same semantics for TChains and TTrees</a:t>
            </a:r>
          </a:p>
          <a:p>
            <a:pPr lvl="1"/>
            <a:r>
              <a:rPr lang="en-US" altLang="it-IT" sz="2400">
                <a:solidFill>
                  <a:srgbClr val="FF6600"/>
                </a:solidFill>
              </a:rPr>
              <a:t>root &gt;</a:t>
            </a:r>
            <a:r>
              <a:rPr lang="en-US" altLang="it-IT" sz="2400"/>
              <a:t> </a:t>
            </a:r>
            <a:r>
              <a:rPr lang="en-US" altLang="it-IT" sz="2400">
                <a:solidFill>
                  <a:schemeClr val="tx2"/>
                </a:solidFill>
              </a:rPr>
              <a:t>.x h1chain.C</a:t>
            </a:r>
            <a:endParaRPr lang="en-US" altLang="it-IT" sz="2400"/>
          </a:p>
          <a:p>
            <a:pPr lvl="1"/>
            <a:r>
              <a:rPr lang="en-US" altLang="it-IT" sz="2400">
                <a:solidFill>
                  <a:srgbClr val="FF6600"/>
                </a:solidFill>
              </a:rPr>
              <a:t>root &gt;</a:t>
            </a:r>
            <a:r>
              <a:rPr lang="en-US" altLang="it-IT" sz="2400"/>
              <a:t> </a:t>
            </a:r>
            <a:r>
              <a:rPr lang="en-US" altLang="it-IT" sz="2400">
                <a:solidFill>
                  <a:schemeClr val="tx2"/>
                </a:solidFill>
              </a:rPr>
              <a:t>chain.Process(“h1analysis.C”)</a:t>
            </a:r>
            <a:endParaRPr lang="en-US" altLang="it-IT" sz="2400"/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533400" y="3657600"/>
            <a:ext cx="7772400" cy="2781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t-IT" sz="1600">
                <a:latin typeface="Arial" pitchFamily="34" charset="0"/>
              </a:rPr>
              <a:t>{</a:t>
            </a:r>
          </a:p>
          <a:p>
            <a:r>
              <a:rPr lang="en-US" altLang="it-IT" sz="1600">
                <a:latin typeface="Arial" pitchFamily="34" charset="0"/>
              </a:rPr>
              <a:t>   </a:t>
            </a:r>
            <a:r>
              <a:rPr lang="en-US" altLang="it-IT" sz="1600" b="1" i="1">
                <a:latin typeface="Arial" pitchFamily="34" charset="0"/>
              </a:rPr>
              <a:t>//creates a TChain to be used by the h1analysis.C class</a:t>
            </a:r>
          </a:p>
          <a:p>
            <a:r>
              <a:rPr lang="en-US" altLang="it-IT" sz="1600" b="1" i="1">
                <a:latin typeface="Arial" pitchFamily="34" charset="0"/>
              </a:rPr>
              <a:t>   //the symbol H1 must point to a directory where the H1 data sets</a:t>
            </a:r>
          </a:p>
          <a:p>
            <a:r>
              <a:rPr lang="en-US" altLang="it-IT" sz="1600" b="1" i="1">
                <a:latin typeface="Arial" pitchFamily="34" charset="0"/>
              </a:rPr>
              <a:t>   //have been installed</a:t>
            </a:r>
            <a:endParaRPr lang="en-US" altLang="it-IT" sz="1600">
              <a:latin typeface="Arial" pitchFamily="34" charset="0"/>
            </a:endParaRPr>
          </a:p>
          <a:p>
            <a:r>
              <a:rPr lang="en-US" altLang="it-IT" sz="1600">
                <a:latin typeface="Arial" pitchFamily="34" charset="0"/>
              </a:rPr>
              <a:t>   </a:t>
            </a:r>
          </a:p>
          <a:p>
            <a:r>
              <a:rPr lang="en-US" altLang="it-IT" sz="1600">
                <a:latin typeface="Arial" pitchFamily="34" charset="0"/>
              </a:rPr>
              <a:t>   </a:t>
            </a:r>
            <a:r>
              <a:rPr lang="en-US" altLang="it-IT" sz="1600" b="1">
                <a:solidFill>
                  <a:schemeClr val="hlink"/>
                </a:solidFill>
                <a:latin typeface="Courier New" pitchFamily="49" charset="0"/>
              </a:rPr>
              <a:t>TChain chain("h42");</a:t>
            </a:r>
          </a:p>
          <a:p>
            <a:r>
              <a:rPr lang="en-US" altLang="it-IT" sz="1600" b="1">
                <a:solidFill>
                  <a:schemeClr val="hlink"/>
                </a:solidFill>
                <a:latin typeface="Courier New" pitchFamily="49" charset="0"/>
              </a:rPr>
              <a:t>   chain.Add("$H1/dstarmb.root");</a:t>
            </a:r>
          </a:p>
          <a:p>
            <a:r>
              <a:rPr lang="en-US" altLang="it-IT" sz="1600" b="1">
                <a:solidFill>
                  <a:schemeClr val="hlink"/>
                </a:solidFill>
                <a:latin typeface="Courier New" pitchFamily="49" charset="0"/>
              </a:rPr>
              <a:t>   chain.Add("$H1/dstarp1a.root");</a:t>
            </a:r>
          </a:p>
          <a:p>
            <a:r>
              <a:rPr lang="en-US" altLang="it-IT" sz="1600" b="1">
                <a:solidFill>
                  <a:schemeClr val="hlink"/>
                </a:solidFill>
                <a:latin typeface="Courier New" pitchFamily="49" charset="0"/>
              </a:rPr>
              <a:t>   chain.Add("$H1/dstarp1b.root");</a:t>
            </a:r>
          </a:p>
          <a:p>
            <a:r>
              <a:rPr lang="en-US" altLang="it-IT" sz="1600" b="1">
                <a:solidFill>
                  <a:schemeClr val="hlink"/>
                </a:solidFill>
                <a:latin typeface="Courier New" pitchFamily="49" charset="0"/>
              </a:rPr>
              <a:t>   chain.Add("$H1/dstarp2.root");</a:t>
            </a:r>
            <a:endParaRPr lang="en-US" altLang="it-IT" sz="1600">
              <a:latin typeface="Arial" pitchFamily="34" charset="0"/>
            </a:endParaRPr>
          </a:p>
          <a:p>
            <a:r>
              <a:rPr lang="en-US" altLang="it-IT" sz="1600">
                <a:latin typeface="Arial" pitchFamily="34" charset="0"/>
              </a:rPr>
              <a:t>}</a:t>
            </a:r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47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Footer Placeholder 158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/>
              <a:t>Introduction to ROOT</a:t>
            </a:r>
          </a:p>
        </p:txBody>
      </p:sp>
      <p:sp>
        <p:nvSpPr>
          <p:cNvPr id="1591" name="Slide Number Placeholder 15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66D5-385D-4D2D-94C1-06E60AEB1228}" type="slidenum">
              <a:rPr lang="en-US" altLang="it-IT"/>
              <a:pPr/>
              <a:t>11</a:t>
            </a:fld>
            <a:endParaRPr lang="en-US" altLang="it-IT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Tree Friends</a:t>
            </a:r>
          </a:p>
        </p:txBody>
      </p:sp>
      <p:grpSp>
        <p:nvGrpSpPr>
          <p:cNvPr id="527363" name="Group 3"/>
          <p:cNvGrpSpPr>
            <a:grpSpLocks/>
          </p:cNvGrpSpPr>
          <p:nvPr/>
        </p:nvGrpSpPr>
        <p:grpSpPr bwMode="auto">
          <a:xfrm>
            <a:off x="2574925" y="1433513"/>
            <a:ext cx="3521075" cy="2909887"/>
            <a:chOff x="1574" y="1047"/>
            <a:chExt cx="2218" cy="1833"/>
          </a:xfrm>
        </p:grpSpPr>
        <p:sp>
          <p:nvSpPr>
            <p:cNvPr id="527364" name="AutoShape 4"/>
            <p:cNvSpPr>
              <a:spLocks noChangeArrowheads="1"/>
            </p:cNvSpPr>
            <p:nvPr/>
          </p:nvSpPr>
          <p:spPr bwMode="auto">
            <a:xfrm>
              <a:off x="2642" y="1490"/>
              <a:ext cx="796" cy="1245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27365" name="Group 5"/>
            <p:cNvGrpSpPr>
              <a:grpSpLocks/>
            </p:cNvGrpSpPr>
            <p:nvPr/>
          </p:nvGrpSpPr>
          <p:grpSpPr bwMode="auto">
            <a:xfrm>
              <a:off x="1639" y="1056"/>
              <a:ext cx="1091" cy="782"/>
              <a:chOff x="528" y="1344"/>
              <a:chExt cx="1776" cy="2160"/>
            </a:xfrm>
          </p:grpSpPr>
          <p:sp>
            <p:nvSpPr>
              <p:cNvPr id="527366" name="AutoShape 6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67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68" name="Rectangle 8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69" name="Rectangle 9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70" name="Rectangle 10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71" name="Rectangle 11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72" name="Rectangle 12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73" name="Rectangle 13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74" name="Rectangle 14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75" name="Rectangle 1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76" name="Rectangle 16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77" name="Rectangle 17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78" name="Rectangle 18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379" name="AutoShape 19"/>
              <p:cNvCxnSpPr>
                <a:cxnSpLocks noChangeShapeType="1"/>
                <a:stCxn id="527367" idx="2"/>
                <a:endCxn id="527370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380" name="AutoShape 20"/>
              <p:cNvCxnSpPr>
                <a:cxnSpLocks noChangeShapeType="1"/>
                <a:stCxn id="527367" idx="2"/>
                <a:endCxn id="527369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381" name="AutoShape 21"/>
              <p:cNvCxnSpPr>
                <a:cxnSpLocks noChangeShapeType="1"/>
                <a:stCxn id="527370" idx="2"/>
                <a:endCxn id="527371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382" name="AutoShape 22"/>
              <p:cNvCxnSpPr>
                <a:cxnSpLocks noChangeShapeType="1"/>
                <a:stCxn id="527370" idx="2"/>
                <a:endCxn id="527372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383" name="AutoShape 23"/>
              <p:cNvCxnSpPr>
                <a:cxnSpLocks noChangeShapeType="1"/>
                <a:stCxn id="527367" idx="2"/>
                <a:endCxn id="527368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384" name="AutoShape 24"/>
              <p:cNvCxnSpPr>
                <a:cxnSpLocks noChangeShapeType="1"/>
                <a:stCxn id="527369" idx="2"/>
                <a:endCxn id="527375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385" name="AutoShape 25"/>
              <p:cNvCxnSpPr>
                <a:cxnSpLocks noChangeShapeType="1"/>
                <a:stCxn id="527369" idx="2"/>
                <a:endCxn id="527378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386" name="AutoShape 26"/>
              <p:cNvCxnSpPr>
                <a:cxnSpLocks noChangeShapeType="1"/>
                <a:stCxn id="527368" idx="2"/>
                <a:endCxn id="527373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387" name="AutoShape 27"/>
              <p:cNvCxnSpPr>
                <a:cxnSpLocks noChangeShapeType="1"/>
                <a:stCxn id="527368" idx="2"/>
                <a:endCxn id="527374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388" name="AutoShape 28"/>
              <p:cNvCxnSpPr>
                <a:cxnSpLocks noChangeShapeType="1"/>
                <a:stCxn id="527368" idx="2"/>
                <a:endCxn id="527376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389" name="AutoShape 29"/>
              <p:cNvCxnSpPr>
                <a:cxnSpLocks noChangeShapeType="1"/>
                <a:stCxn id="527368" idx="2"/>
                <a:endCxn id="527377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390" name="Rectangle 30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391" name="AutoShape 31"/>
              <p:cNvCxnSpPr>
                <a:cxnSpLocks noChangeShapeType="1"/>
                <a:stCxn id="527368" idx="2"/>
                <a:endCxn id="527390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392" name="Group 32"/>
            <p:cNvGrpSpPr>
              <a:grpSpLocks/>
            </p:cNvGrpSpPr>
            <p:nvPr/>
          </p:nvGrpSpPr>
          <p:grpSpPr bwMode="auto">
            <a:xfrm>
              <a:off x="1698" y="1114"/>
              <a:ext cx="1091" cy="782"/>
              <a:chOff x="528" y="1344"/>
              <a:chExt cx="1776" cy="2160"/>
            </a:xfrm>
          </p:grpSpPr>
          <p:sp>
            <p:nvSpPr>
              <p:cNvPr id="527393" name="AutoShape 33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94" name="Rectangle 34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95" name="Rectangle 35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96" name="Rectangle 36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97" name="Rectangle 37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98" name="Rectangle 38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399" name="Rectangle 39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00" name="Rectangle 40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01" name="Rectangle 41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02" name="Rectangle 42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03" name="Rectangle 43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04" name="Rectangle 44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05" name="Rectangle 45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406" name="AutoShape 46"/>
              <p:cNvCxnSpPr>
                <a:cxnSpLocks noChangeShapeType="1"/>
                <a:stCxn id="527394" idx="2"/>
                <a:endCxn id="527397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07" name="AutoShape 47"/>
              <p:cNvCxnSpPr>
                <a:cxnSpLocks noChangeShapeType="1"/>
                <a:stCxn id="527394" idx="2"/>
                <a:endCxn id="527396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08" name="AutoShape 48"/>
              <p:cNvCxnSpPr>
                <a:cxnSpLocks noChangeShapeType="1"/>
                <a:stCxn id="527397" idx="2"/>
                <a:endCxn id="527398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09" name="AutoShape 49"/>
              <p:cNvCxnSpPr>
                <a:cxnSpLocks noChangeShapeType="1"/>
                <a:stCxn id="527397" idx="2"/>
                <a:endCxn id="527399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10" name="AutoShape 50"/>
              <p:cNvCxnSpPr>
                <a:cxnSpLocks noChangeShapeType="1"/>
                <a:stCxn id="527394" idx="2"/>
                <a:endCxn id="527395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11" name="AutoShape 51"/>
              <p:cNvCxnSpPr>
                <a:cxnSpLocks noChangeShapeType="1"/>
                <a:stCxn id="527396" idx="2"/>
                <a:endCxn id="527402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12" name="AutoShape 52"/>
              <p:cNvCxnSpPr>
                <a:cxnSpLocks noChangeShapeType="1"/>
                <a:stCxn id="527396" idx="2"/>
                <a:endCxn id="527405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13" name="AutoShape 53"/>
              <p:cNvCxnSpPr>
                <a:cxnSpLocks noChangeShapeType="1"/>
                <a:stCxn id="527395" idx="2"/>
                <a:endCxn id="527400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14" name="AutoShape 54"/>
              <p:cNvCxnSpPr>
                <a:cxnSpLocks noChangeShapeType="1"/>
                <a:stCxn id="527395" idx="2"/>
                <a:endCxn id="527401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15" name="AutoShape 55"/>
              <p:cNvCxnSpPr>
                <a:cxnSpLocks noChangeShapeType="1"/>
                <a:stCxn id="527395" idx="2"/>
                <a:endCxn id="527403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16" name="AutoShape 56"/>
              <p:cNvCxnSpPr>
                <a:cxnSpLocks noChangeShapeType="1"/>
                <a:stCxn id="527395" idx="2"/>
                <a:endCxn id="527404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417" name="Rectangle 57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418" name="AutoShape 58"/>
              <p:cNvCxnSpPr>
                <a:cxnSpLocks noChangeShapeType="1"/>
                <a:stCxn id="527395" idx="2"/>
                <a:endCxn id="527417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419" name="Group 59"/>
            <p:cNvGrpSpPr>
              <a:grpSpLocks/>
            </p:cNvGrpSpPr>
            <p:nvPr/>
          </p:nvGrpSpPr>
          <p:grpSpPr bwMode="auto">
            <a:xfrm>
              <a:off x="1757" y="1172"/>
              <a:ext cx="1091" cy="782"/>
              <a:chOff x="528" y="1344"/>
              <a:chExt cx="1776" cy="2160"/>
            </a:xfrm>
          </p:grpSpPr>
          <p:sp>
            <p:nvSpPr>
              <p:cNvPr id="527420" name="AutoShape 60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21" name="Rectangle 61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22" name="Rectangle 62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23" name="Rectangle 63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24" name="Rectangle 64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25" name="Rectangle 65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26" name="Rectangle 66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27" name="Rectangle 67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28" name="Rectangle 68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29" name="Rectangle 69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30" name="Rectangle 70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31" name="Rectangle 71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32" name="Rectangle 72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433" name="AutoShape 73"/>
              <p:cNvCxnSpPr>
                <a:cxnSpLocks noChangeShapeType="1"/>
                <a:stCxn id="527421" idx="2"/>
                <a:endCxn id="527424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34" name="AutoShape 74"/>
              <p:cNvCxnSpPr>
                <a:cxnSpLocks noChangeShapeType="1"/>
                <a:stCxn id="527421" idx="2"/>
                <a:endCxn id="527423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35" name="AutoShape 75"/>
              <p:cNvCxnSpPr>
                <a:cxnSpLocks noChangeShapeType="1"/>
                <a:stCxn id="527424" idx="2"/>
                <a:endCxn id="527425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36" name="AutoShape 76"/>
              <p:cNvCxnSpPr>
                <a:cxnSpLocks noChangeShapeType="1"/>
                <a:stCxn id="527424" idx="2"/>
                <a:endCxn id="527426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37" name="AutoShape 77"/>
              <p:cNvCxnSpPr>
                <a:cxnSpLocks noChangeShapeType="1"/>
                <a:stCxn id="527421" idx="2"/>
                <a:endCxn id="527422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38" name="AutoShape 78"/>
              <p:cNvCxnSpPr>
                <a:cxnSpLocks noChangeShapeType="1"/>
                <a:stCxn id="527423" idx="2"/>
                <a:endCxn id="527429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39" name="AutoShape 79"/>
              <p:cNvCxnSpPr>
                <a:cxnSpLocks noChangeShapeType="1"/>
                <a:stCxn id="527423" idx="2"/>
                <a:endCxn id="527432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40" name="AutoShape 80"/>
              <p:cNvCxnSpPr>
                <a:cxnSpLocks noChangeShapeType="1"/>
                <a:stCxn id="527422" idx="2"/>
                <a:endCxn id="527427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41" name="AutoShape 81"/>
              <p:cNvCxnSpPr>
                <a:cxnSpLocks noChangeShapeType="1"/>
                <a:stCxn id="527422" idx="2"/>
                <a:endCxn id="527428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42" name="AutoShape 82"/>
              <p:cNvCxnSpPr>
                <a:cxnSpLocks noChangeShapeType="1"/>
                <a:stCxn id="527422" idx="2"/>
                <a:endCxn id="527430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43" name="AutoShape 83"/>
              <p:cNvCxnSpPr>
                <a:cxnSpLocks noChangeShapeType="1"/>
                <a:stCxn id="527422" idx="2"/>
                <a:endCxn id="527431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444" name="Rectangle 84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445" name="AutoShape 85"/>
              <p:cNvCxnSpPr>
                <a:cxnSpLocks noChangeShapeType="1"/>
                <a:stCxn id="527422" idx="2"/>
                <a:endCxn id="527444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446" name="Group 86"/>
            <p:cNvGrpSpPr>
              <a:grpSpLocks/>
            </p:cNvGrpSpPr>
            <p:nvPr/>
          </p:nvGrpSpPr>
          <p:grpSpPr bwMode="auto">
            <a:xfrm>
              <a:off x="1816" y="1230"/>
              <a:ext cx="1091" cy="781"/>
              <a:chOff x="528" y="1344"/>
              <a:chExt cx="1776" cy="2160"/>
            </a:xfrm>
          </p:grpSpPr>
          <p:sp>
            <p:nvSpPr>
              <p:cNvPr id="527447" name="AutoShape 87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48" name="Rectangle 88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49" name="Rectangle 89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50" name="Rectangle 90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51" name="Rectangle 91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52" name="Rectangle 92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53" name="Rectangle 93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54" name="Rectangle 94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55" name="Rectangle 95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56" name="Rectangle 96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57" name="Rectangle 97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58" name="Rectangle 98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59" name="Rectangle 99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460" name="AutoShape 100"/>
              <p:cNvCxnSpPr>
                <a:cxnSpLocks noChangeShapeType="1"/>
                <a:stCxn id="527448" idx="2"/>
                <a:endCxn id="527451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61" name="AutoShape 101"/>
              <p:cNvCxnSpPr>
                <a:cxnSpLocks noChangeShapeType="1"/>
                <a:stCxn id="527448" idx="2"/>
                <a:endCxn id="527450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62" name="AutoShape 102"/>
              <p:cNvCxnSpPr>
                <a:cxnSpLocks noChangeShapeType="1"/>
                <a:stCxn id="527451" idx="2"/>
                <a:endCxn id="527452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63" name="AutoShape 103"/>
              <p:cNvCxnSpPr>
                <a:cxnSpLocks noChangeShapeType="1"/>
                <a:stCxn id="527451" idx="2"/>
                <a:endCxn id="527453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64" name="AutoShape 104"/>
              <p:cNvCxnSpPr>
                <a:cxnSpLocks noChangeShapeType="1"/>
                <a:stCxn id="527448" idx="2"/>
                <a:endCxn id="527449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65" name="AutoShape 105"/>
              <p:cNvCxnSpPr>
                <a:cxnSpLocks noChangeShapeType="1"/>
                <a:stCxn id="527450" idx="2"/>
                <a:endCxn id="527456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66" name="AutoShape 106"/>
              <p:cNvCxnSpPr>
                <a:cxnSpLocks noChangeShapeType="1"/>
                <a:stCxn id="527450" idx="2"/>
                <a:endCxn id="527459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67" name="AutoShape 107"/>
              <p:cNvCxnSpPr>
                <a:cxnSpLocks noChangeShapeType="1"/>
                <a:stCxn id="527449" idx="2"/>
                <a:endCxn id="527454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68" name="AutoShape 108"/>
              <p:cNvCxnSpPr>
                <a:cxnSpLocks noChangeShapeType="1"/>
                <a:stCxn id="527449" idx="2"/>
                <a:endCxn id="527455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69" name="AutoShape 109"/>
              <p:cNvCxnSpPr>
                <a:cxnSpLocks noChangeShapeType="1"/>
                <a:stCxn id="527449" idx="2"/>
                <a:endCxn id="527457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70" name="AutoShape 110"/>
              <p:cNvCxnSpPr>
                <a:cxnSpLocks noChangeShapeType="1"/>
                <a:stCxn id="527449" idx="2"/>
                <a:endCxn id="527458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471" name="Rectangle 111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472" name="AutoShape 112"/>
              <p:cNvCxnSpPr>
                <a:cxnSpLocks noChangeShapeType="1"/>
                <a:stCxn id="527449" idx="2"/>
                <a:endCxn id="527471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473" name="Group 113"/>
            <p:cNvGrpSpPr>
              <a:grpSpLocks/>
            </p:cNvGrpSpPr>
            <p:nvPr/>
          </p:nvGrpSpPr>
          <p:grpSpPr bwMode="auto">
            <a:xfrm>
              <a:off x="1875" y="1288"/>
              <a:ext cx="1091" cy="781"/>
              <a:chOff x="528" y="1344"/>
              <a:chExt cx="1776" cy="2160"/>
            </a:xfrm>
          </p:grpSpPr>
          <p:sp>
            <p:nvSpPr>
              <p:cNvPr id="527474" name="AutoShape 114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75" name="Rectangle 115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76" name="Rectangle 116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77" name="Rectangle 117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78" name="Rectangle 118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79" name="Rectangle 119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80" name="Rectangle 120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81" name="Rectangle 121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82" name="Rectangle 122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83" name="Rectangle 123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84" name="Rectangle 124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85" name="Rectangle 125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486" name="Rectangle 126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487" name="AutoShape 127"/>
              <p:cNvCxnSpPr>
                <a:cxnSpLocks noChangeShapeType="1"/>
                <a:stCxn id="527475" idx="2"/>
                <a:endCxn id="527478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88" name="AutoShape 128"/>
              <p:cNvCxnSpPr>
                <a:cxnSpLocks noChangeShapeType="1"/>
                <a:stCxn id="527475" idx="2"/>
                <a:endCxn id="527477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89" name="AutoShape 129"/>
              <p:cNvCxnSpPr>
                <a:cxnSpLocks noChangeShapeType="1"/>
                <a:stCxn id="527478" idx="2"/>
                <a:endCxn id="527479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90" name="AutoShape 130"/>
              <p:cNvCxnSpPr>
                <a:cxnSpLocks noChangeShapeType="1"/>
                <a:stCxn id="527478" idx="2"/>
                <a:endCxn id="527480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91" name="AutoShape 131"/>
              <p:cNvCxnSpPr>
                <a:cxnSpLocks noChangeShapeType="1"/>
                <a:stCxn id="527475" idx="2"/>
                <a:endCxn id="527476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92" name="AutoShape 132"/>
              <p:cNvCxnSpPr>
                <a:cxnSpLocks noChangeShapeType="1"/>
                <a:stCxn id="527477" idx="2"/>
                <a:endCxn id="527483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93" name="AutoShape 133"/>
              <p:cNvCxnSpPr>
                <a:cxnSpLocks noChangeShapeType="1"/>
                <a:stCxn id="527477" idx="2"/>
                <a:endCxn id="527486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94" name="AutoShape 134"/>
              <p:cNvCxnSpPr>
                <a:cxnSpLocks noChangeShapeType="1"/>
                <a:stCxn id="527476" idx="2"/>
                <a:endCxn id="527481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95" name="AutoShape 135"/>
              <p:cNvCxnSpPr>
                <a:cxnSpLocks noChangeShapeType="1"/>
                <a:stCxn id="527476" idx="2"/>
                <a:endCxn id="527482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96" name="AutoShape 136"/>
              <p:cNvCxnSpPr>
                <a:cxnSpLocks noChangeShapeType="1"/>
                <a:stCxn id="527476" idx="2"/>
                <a:endCxn id="527484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497" name="AutoShape 137"/>
              <p:cNvCxnSpPr>
                <a:cxnSpLocks noChangeShapeType="1"/>
                <a:stCxn id="527476" idx="2"/>
                <a:endCxn id="527485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498" name="Rectangle 138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499" name="AutoShape 139"/>
              <p:cNvCxnSpPr>
                <a:cxnSpLocks noChangeShapeType="1"/>
                <a:stCxn id="527476" idx="2"/>
                <a:endCxn id="527498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500" name="Group 140"/>
            <p:cNvGrpSpPr>
              <a:grpSpLocks/>
            </p:cNvGrpSpPr>
            <p:nvPr/>
          </p:nvGrpSpPr>
          <p:grpSpPr bwMode="auto">
            <a:xfrm>
              <a:off x="1934" y="1346"/>
              <a:ext cx="1091" cy="781"/>
              <a:chOff x="528" y="1344"/>
              <a:chExt cx="1776" cy="2160"/>
            </a:xfrm>
          </p:grpSpPr>
          <p:sp>
            <p:nvSpPr>
              <p:cNvPr id="527501" name="AutoShape 141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02" name="Rectangle 142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03" name="Rectangle 143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04" name="Rectangle 144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05" name="Rectangle 145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06" name="Rectangle 146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07" name="Rectangle 147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08" name="Rectangle 148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09" name="Rectangle 149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10" name="Rectangle 150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11" name="Rectangle 151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12" name="Rectangle 152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13" name="Rectangle 153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514" name="AutoShape 154"/>
              <p:cNvCxnSpPr>
                <a:cxnSpLocks noChangeShapeType="1"/>
                <a:stCxn id="527502" idx="2"/>
                <a:endCxn id="527505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15" name="AutoShape 155"/>
              <p:cNvCxnSpPr>
                <a:cxnSpLocks noChangeShapeType="1"/>
                <a:stCxn id="527502" idx="2"/>
                <a:endCxn id="527504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16" name="AutoShape 156"/>
              <p:cNvCxnSpPr>
                <a:cxnSpLocks noChangeShapeType="1"/>
                <a:stCxn id="527505" idx="2"/>
                <a:endCxn id="527506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17" name="AutoShape 157"/>
              <p:cNvCxnSpPr>
                <a:cxnSpLocks noChangeShapeType="1"/>
                <a:stCxn id="527505" idx="2"/>
                <a:endCxn id="527507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18" name="AutoShape 158"/>
              <p:cNvCxnSpPr>
                <a:cxnSpLocks noChangeShapeType="1"/>
                <a:stCxn id="527502" idx="2"/>
                <a:endCxn id="527503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19" name="AutoShape 159"/>
              <p:cNvCxnSpPr>
                <a:cxnSpLocks noChangeShapeType="1"/>
                <a:stCxn id="527504" idx="2"/>
                <a:endCxn id="527510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20" name="AutoShape 160"/>
              <p:cNvCxnSpPr>
                <a:cxnSpLocks noChangeShapeType="1"/>
                <a:stCxn id="527504" idx="2"/>
                <a:endCxn id="527513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21" name="AutoShape 161"/>
              <p:cNvCxnSpPr>
                <a:cxnSpLocks noChangeShapeType="1"/>
                <a:stCxn id="527503" idx="2"/>
                <a:endCxn id="527508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22" name="AutoShape 162"/>
              <p:cNvCxnSpPr>
                <a:cxnSpLocks noChangeShapeType="1"/>
                <a:stCxn id="527503" idx="2"/>
                <a:endCxn id="527509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23" name="AutoShape 163"/>
              <p:cNvCxnSpPr>
                <a:cxnSpLocks noChangeShapeType="1"/>
                <a:stCxn id="527503" idx="2"/>
                <a:endCxn id="527511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24" name="AutoShape 164"/>
              <p:cNvCxnSpPr>
                <a:cxnSpLocks noChangeShapeType="1"/>
                <a:stCxn id="527503" idx="2"/>
                <a:endCxn id="527512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525" name="Rectangle 165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526" name="AutoShape 166"/>
              <p:cNvCxnSpPr>
                <a:cxnSpLocks noChangeShapeType="1"/>
                <a:stCxn id="527503" idx="2"/>
                <a:endCxn id="527525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527" name="Group 167"/>
            <p:cNvGrpSpPr>
              <a:grpSpLocks/>
            </p:cNvGrpSpPr>
            <p:nvPr/>
          </p:nvGrpSpPr>
          <p:grpSpPr bwMode="auto">
            <a:xfrm>
              <a:off x="1993" y="1403"/>
              <a:ext cx="1091" cy="782"/>
              <a:chOff x="528" y="1344"/>
              <a:chExt cx="1776" cy="2160"/>
            </a:xfrm>
          </p:grpSpPr>
          <p:sp>
            <p:nvSpPr>
              <p:cNvPr id="527528" name="AutoShape 168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29" name="Rectangle 16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30" name="Rectangle 170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31" name="Rectangle 171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32" name="Rectangle 172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33" name="Rectangle 173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34" name="Rectangle 174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35" name="Rectangle 175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36" name="Rectangle 176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37" name="Rectangle 177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38" name="Rectangle 178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39" name="Rectangle 179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40" name="Rectangle 180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541" name="AutoShape 181"/>
              <p:cNvCxnSpPr>
                <a:cxnSpLocks noChangeShapeType="1"/>
                <a:stCxn id="527529" idx="2"/>
                <a:endCxn id="527532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42" name="AutoShape 182"/>
              <p:cNvCxnSpPr>
                <a:cxnSpLocks noChangeShapeType="1"/>
                <a:stCxn id="527529" idx="2"/>
                <a:endCxn id="527531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43" name="AutoShape 183"/>
              <p:cNvCxnSpPr>
                <a:cxnSpLocks noChangeShapeType="1"/>
                <a:stCxn id="527532" idx="2"/>
                <a:endCxn id="527533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44" name="AutoShape 184"/>
              <p:cNvCxnSpPr>
                <a:cxnSpLocks noChangeShapeType="1"/>
                <a:stCxn id="527532" idx="2"/>
                <a:endCxn id="527534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45" name="AutoShape 185"/>
              <p:cNvCxnSpPr>
                <a:cxnSpLocks noChangeShapeType="1"/>
                <a:stCxn id="527529" idx="2"/>
                <a:endCxn id="527530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46" name="AutoShape 186"/>
              <p:cNvCxnSpPr>
                <a:cxnSpLocks noChangeShapeType="1"/>
                <a:stCxn id="527531" idx="2"/>
                <a:endCxn id="527537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47" name="AutoShape 187"/>
              <p:cNvCxnSpPr>
                <a:cxnSpLocks noChangeShapeType="1"/>
                <a:stCxn id="527531" idx="2"/>
                <a:endCxn id="527540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48" name="AutoShape 188"/>
              <p:cNvCxnSpPr>
                <a:cxnSpLocks noChangeShapeType="1"/>
                <a:stCxn id="527530" idx="2"/>
                <a:endCxn id="527535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49" name="AutoShape 189"/>
              <p:cNvCxnSpPr>
                <a:cxnSpLocks noChangeShapeType="1"/>
                <a:stCxn id="527530" idx="2"/>
                <a:endCxn id="527536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50" name="AutoShape 190"/>
              <p:cNvCxnSpPr>
                <a:cxnSpLocks noChangeShapeType="1"/>
                <a:stCxn id="527530" idx="2"/>
                <a:endCxn id="527538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51" name="AutoShape 191"/>
              <p:cNvCxnSpPr>
                <a:cxnSpLocks noChangeShapeType="1"/>
                <a:stCxn id="527530" idx="2"/>
                <a:endCxn id="527539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552" name="Rectangle 192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553" name="AutoShape 193"/>
              <p:cNvCxnSpPr>
                <a:cxnSpLocks noChangeShapeType="1"/>
                <a:stCxn id="527530" idx="2"/>
                <a:endCxn id="527552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554" name="Group 194"/>
            <p:cNvGrpSpPr>
              <a:grpSpLocks/>
            </p:cNvGrpSpPr>
            <p:nvPr/>
          </p:nvGrpSpPr>
          <p:grpSpPr bwMode="auto">
            <a:xfrm>
              <a:off x="2052" y="1461"/>
              <a:ext cx="1091" cy="782"/>
              <a:chOff x="528" y="1344"/>
              <a:chExt cx="1776" cy="2160"/>
            </a:xfrm>
          </p:grpSpPr>
          <p:sp>
            <p:nvSpPr>
              <p:cNvPr id="527555" name="AutoShape 195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56" name="Rectangle 19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57" name="Rectangle 197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58" name="Rectangle 198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59" name="Rectangle 199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60" name="Rectangle 200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61" name="Rectangle 201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62" name="Rectangle 202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63" name="Rectangle 203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64" name="Rectangle 204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65" name="Rectangle 205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66" name="Rectangle 206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67" name="Rectangle 207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568" name="AutoShape 208"/>
              <p:cNvCxnSpPr>
                <a:cxnSpLocks noChangeShapeType="1"/>
                <a:stCxn id="527556" idx="2"/>
                <a:endCxn id="527559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69" name="AutoShape 209"/>
              <p:cNvCxnSpPr>
                <a:cxnSpLocks noChangeShapeType="1"/>
                <a:stCxn id="527556" idx="2"/>
                <a:endCxn id="527558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70" name="AutoShape 210"/>
              <p:cNvCxnSpPr>
                <a:cxnSpLocks noChangeShapeType="1"/>
                <a:stCxn id="527559" idx="2"/>
                <a:endCxn id="527560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71" name="AutoShape 211"/>
              <p:cNvCxnSpPr>
                <a:cxnSpLocks noChangeShapeType="1"/>
                <a:stCxn id="527559" idx="2"/>
                <a:endCxn id="527561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72" name="AutoShape 212"/>
              <p:cNvCxnSpPr>
                <a:cxnSpLocks noChangeShapeType="1"/>
                <a:stCxn id="527556" idx="2"/>
                <a:endCxn id="527557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73" name="AutoShape 213"/>
              <p:cNvCxnSpPr>
                <a:cxnSpLocks noChangeShapeType="1"/>
                <a:stCxn id="527558" idx="2"/>
                <a:endCxn id="527564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74" name="AutoShape 214"/>
              <p:cNvCxnSpPr>
                <a:cxnSpLocks noChangeShapeType="1"/>
                <a:stCxn id="527558" idx="2"/>
                <a:endCxn id="527567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75" name="AutoShape 215"/>
              <p:cNvCxnSpPr>
                <a:cxnSpLocks noChangeShapeType="1"/>
                <a:stCxn id="527557" idx="2"/>
                <a:endCxn id="527562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76" name="AutoShape 216"/>
              <p:cNvCxnSpPr>
                <a:cxnSpLocks noChangeShapeType="1"/>
                <a:stCxn id="527557" idx="2"/>
                <a:endCxn id="527563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77" name="AutoShape 217"/>
              <p:cNvCxnSpPr>
                <a:cxnSpLocks noChangeShapeType="1"/>
                <a:stCxn id="527557" idx="2"/>
                <a:endCxn id="527565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78" name="AutoShape 218"/>
              <p:cNvCxnSpPr>
                <a:cxnSpLocks noChangeShapeType="1"/>
                <a:stCxn id="527557" idx="2"/>
                <a:endCxn id="527566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579" name="Rectangle 219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580" name="AutoShape 220"/>
              <p:cNvCxnSpPr>
                <a:cxnSpLocks noChangeShapeType="1"/>
                <a:stCxn id="527557" idx="2"/>
                <a:endCxn id="527579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581" name="Group 221"/>
            <p:cNvGrpSpPr>
              <a:grpSpLocks/>
            </p:cNvGrpSpPr>
            <p:nvPr/>
          </p:nvGrpSpPr>
          <p:grpSpPr bwMode="auto">
            <a:xfrm>
              <a:off x="2111" y="1519"/>
              <a:ext cx="1091" cy="782"/>
              <a:chOff x="528" y="1344"/>
              <a:chExt cx="1776" cy="2160"/>
            </a:xfrm>
          </p:grpSpPr>
          <p:sp>
            <p:nvSpPr>
              <p:cNvPr id="527582" name="AutoShape 222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83" name="Rectangle 223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84" name="Rectangle 224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85" name="Rectangle 225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86" name="Rectangle 226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87" name="Rectangle 227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88" name="Rectangle 228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89" name="Rectangle 229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90" name="Rectangle 230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91" name="Rectangle 23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92" name="Rectangle 232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93" name="Rectangle 233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594" name="Rectangle 234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595" name="AutoShape 235"/>
              <p:cNvCxnSpPr>
                <a:cxnSpLocks noChangeShapeType="1"/>
                <a:stCxn id="527583" idx="2"/>
                <a:endCxn id="527586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96" name="AutoShape 236"/>
              <p:cNvCxnSpPr>
                <a:cxnSpLocks noChangeShapeType="1"/>
                <a:stCxn id="527583" idx="2"/>
                <a:endCxn id="527585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97" name="AutoShape 237"/>
              <p:cNvCxnSpPr>
                <a:cxnSpLocks noChangeShapeType="1"/>
                <a:stCxn id="527586" idx="2"/>
                <a:endCxn id="527587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98" name="AutoShape 238"/>
              <p:cNvCxnSpPr>
                <a:cxnSpLocks noChangeShapeType="1"/>
                <a:stCxn id="527586" idx="2"/>
                <a:endCxn id="527588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599" name="AutoShape 239"/>
              <p:cNvCxnSpPr>
                <a:cxnSpLocks noChangeShapeType="1"/>
                <a:stCxn id="527583" idx="2"/>
                <a:endCxn id="527584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00" name="AutoShape 240"/>
              <p:cNvCxnSpPr>
                <a:cxnSpLocks noChangeShapeType="1"/>
                <a:stCxn id="527585" idx="2"/>
                <a:endCxn id="527591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01" name="AutoShape 241"/>
              <p:cNvCxnSpPr>
                <a:cxnSpLocks noChangeShapeType="1"/>
                <a:stCxn id="527585" idx="2"/>
                <a:endCxn id="527594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02" name="AutoShape 242"/>
              <p:cNvCxnSpPr>
                <a:cxnSpLocks noChangeShapeType="1"/>
                <a:stCxn id="527584" idx="2"/>
                <a:endCxn id="527589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03" name="AutoShape 243"/>
              <p:cNvCxnSpPr>
                <a:cxnSpLocks noChangeShapeType="1"/>
                <a:stCxn id="527584" idx="2"/>
                <a:endCxn id="527590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04" name="AutoShape 244"/>
              <p:cNvCxnSpPr>
                <a:cxnSpLocks noChangeShapeType="1"/>
                <a:stCxn id="527584" idx="2"/>
                <a:endCxn id="527592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05" name="AutoShape 245"/>
              <p:cNvCxnSpPr>
                <a:cxnSpLocks noChangeShapeType="1"/>
                <a:stCxn id="527584" idx="2"/>
                <a:endCxn id="527593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606" name="Rectangle 246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607" name="AutoShape 247"/>
              <p:cNvCxnSpPr>
                <a:cxnSpLocks noChangeShapeType="1"/>
                <a:stCxn id="527584" idx="2"/>
                <a:endCxn id="527606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608" name="Group 248"/>
            <p:cNvGrpSpPr>
              <a:grpSpLocks/>
            </p:cNvGrpSpPr>
            <p:nvPr/>
          </p:nvGrpSpPr>
          <p:grpSpPr bwMode="auto">
            <a:xfrm>
              <a:off x="2170" y="1577"/>
              <a:ext cx="1091" cy="782"/>
              <a:chOff x="528" y="1344"/>
              <a:chExt cx="1776" cy="2160"/>
            </a:xfrm>
          </p:grpSpPr>
          <p:sp>
            <p:nvSpPr>
              <p:cNvPr id="527609" name="AutoShape 249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10" name="Rectangle 25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11" name="Rectangle 251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12" name="Rectangle 252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13" name="Rectangle 253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14" name="Rectangle 254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15" name="Rectangle 255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16" name="Rectangle 256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17" name="Rectangle 257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18" name="Rectangle 258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19" name="Rectangle 259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20" name="Rectangle 260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21" name="Rectangle 261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622" name="AutoShape 262"/>
              <p:cNvCxnSpPr>
                <a:cxnSpLocks noChangeShapeType="1"/>
                <a:stCxn id="527610" idx="2"/>
                <a:endCxn id="527613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23" name="AutoShape 263"/>
              <p:cNvCxnSpPr>
                <a:cxnSpLocks noChangeShapeType="1"/>
                <a:stCxn id="527610" idx="2"/>
                <a:endCxn id="527612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24" name="AutoShape 264"/>
              <p:cNvCxnSpPr>
                <a:cxnSpLocks noChangeShapeType="1"/>
                <a:stCxn id="527613" idx="2"/>
                <a:endCxn id="527614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25" name="AutoShape 265"/>
              <p:cNvCxnSpPr>
                <a:cxnSpLocks noChangeShapeType="1"/>
                <a:stCxn id="527613" idx="2"/>
                <a:endCxn id="527615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26" name="AutoShape 266"/>
              <p:cNvCxnSpPr>
                <a:cxnSpLocks noChangeShapeType="1"/>
                <a:stCxn id="527610" idx="2"/>
                <a:endCxn id="527611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27" name="AutoShape 267"/>
              <p:cNvCxnSpPr>
                <a:cxnSpLocks noChangeShapeType="1"/>
                <a:stCxn id="527612" idx="2"/>
                <a:endCxn id="527618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28" name="AutoShape 268"/>
              <p:cNvCxnSpPr>
                <a:cxnSpLocks noChangeShapeType="1"/>
                <a:stCxn id="527612" idx="2"/>
                <a:endCxn id="527621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29" name="AutoShape 269"/>
              <p:cNvCxnSpPr>
                <a:cxnSpLocks noChangeShapeType="1"/>
                <a:stCxn id="527611" idx="2"/>
                <a:endCxn id="527616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30" name="AutoShape 270"/>
              <p:cNvCxnSpPr>
                <a:cxnSpLocks noChangeShapeType="1"/>
                <a:stCxn id="527611" idx="2"/>
                <a:endCxn id="527617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31" name="AutoShape 271"/>
              <p:cNvCxnSpPr>
                <a:cxnSpLocks noChangeShapeType="1"/>
                <a:stCxn id="527611" idx="2"/>
                <a:endCxn id="527619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32" name="AutoShape 272"/>
              <p:cNvCxnSpPr>
                <a:cxnSpLocks noChangeShapeType="1"/>
                <a:stCxn id="527611" idx="2"/>
                <a:endCxn id="527620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633" name="Rectangle 273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634" name="AutoShape 274"/>
              <p:cNvCxnSpPr>
                <a:cxnSpLocks noChangeShapeType="1"/>
                <a:stCxn id="527611" idx="2"/>
                <a:endCxn id="527633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635" name="Group 275"/>
            <p:cNvGrpSpPr>
              <a:grpSpLocks/>
            </p:cNvGrpSpPr>
            <p:nvPr/>
          </p:nvGrpSpPr>
          <p:grpSpPr bwMode="auto">
            <a:xfrm>
              <a:off x="2229" y="1635"/>
              <a:ext cx="1091" cy="782"/>
              <a:chOff x="528" y="1344"/>
              <a:chExt cx="1776" cy="2160"/>
            </a:xfrm>
          </p:grpSpPr>
          <p:sp>
            <p:nvSpPr>
              <p:cNvPr id="527636" name="AutoShape 276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37" name="Rectangle 27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38" name="Rectangle 278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39" name="Rectangle 279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40" name="Rectangle 280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41" name="Rectangle 281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42" name="Rectangle 282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43" name="Rectangle 283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44" name="Rectangle 284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45" name="Rectangle 28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46" name="Rectangle 286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47" name="Rectangle 287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48" name="Rectangle 288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649" name="AutoShape 289"/>
              <p:cNvCxnSpPr>
                <a:cxnSpLocks noChangeShapeType="1"/>
                <a:stCxn id="527637" idx="2"/>
                <a:endCxn id="527640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50" name="AutoShape 290"/>
              <p:cNvCxnSpPr>
                <a:cxnSpLocks noChangeShapeType="1"/>
                <a:stCxn id="527637" idx="2"/>
                <a:endCxn id="527639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51" name="AutoShape 291"/>
              <p:cNvCxnSpPr>
                <a:cxnSpLocks noChangeShapeType="1"/>
                <a:stCxn id="527640" idx="2"/>
                <a:endCxn id="527641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52" name="AutoShape 292"/>
              <p:cNvCxnSpPr>
                <a:cxnSpLocks noChangeShapeType="1"/>
                <a:stCxn id="527640" idx="2"/>
                <a:endCxn id="527642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53" name="AutoShape 293"/>
              <p:cNvCxnSpPr>
                <a:cxnSpLocks noChangeShapeType="1"/>
                <a:stCxn id="527637" idx="2"/>
                <a:endCxn id="527638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54" name="AutoShape 294"/>
              <p:cNvCxnSpPr>
                <a:cxnSpLocks noChangeShapeType="1"/>
                <a:stCxn id="527639" idx="2"/>
                <a:endCxn id="527645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55" name="AutoShape 295"/>
              <p:cNvCxnSpPr>
                <a:cxnSpLocks noChangeShapeType="1"/>
                <a:stCxn id="527639" idx="2"/>
                <a:endCxn id="527648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56" name="AutoShape 296"/>
              <p:cNvCxnSpPr>
                <a:cxnSpLocks noChangeShapeType="1"/>
                <a:stCxn id="527638" idx="2"/>
                <a:endCxn id="527643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57" name="AutoShape 297"/>
              <p:cNvCxnSpPr>
                <a:cxnSpLocks noChangeShapeType="1"/>
                <a:stCxn id="527638" idx="2"/>
                <a:endCxn id="527644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58" name="AutoShape 298"/>
              <p:cNvCxnSpPr>
                <a:cxnSpLocks noChangeShapeType="1"/>
                <a:stCxn id="527638" idx="2"/>
                <a:endCxn id="527646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59" name="AutoShape 299"/>
              <p:cNvCxnSpPr>
                <a:cxnSpLocks noChangeShapeType="1"/>
                <a:stCxn id="527638" idx="2"/>
                <a:endCxn id="527647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660" name="Rectangle 300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661" name="AutoShape 301"/>
              <p:cNvCxnSpPr>
                <a:cxnSpLocks noChangeShapeType="1"/>
                <a:stCxn id="527638" idx="2"/>
                <a:endCxn id="527660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662" name="Group 302"/>
            <p:cNvGrpSpPr>
              <a:grpSpLocks/>
            </p:cNvGrpSpPr>
            <p:nvPr/>
          </p:nvGrpSpPr>
          <p:grpSpPr bwMode="auto">
            <a:xfrm>
              <a:off x="2288" y="1693"/>
              <a:ext cx="1091" cy="782"/>
              <a:chOff x="528" y="1344"/>
              <a:chExt cx="1776" cy="2160"/>
            </a:xfrm>
          </p:grpSpPr>
          <p:sp>
            <p:nvSpPr>
              <p:cNvPr id="527663" name="AutoShape 303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64" name="Rectangle 304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65" name="Rectangle 305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66" name="Rectangle 306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67" name="Rectangle 307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68" name="Rectangle 308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69" name="Rectangle 309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70" name="Rectangle 310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71" name="Rectangle 311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72" name="Rectangle 312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73" name="Rectangle 313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74" name="Rectangle 314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75" name="Rectangle 315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676" name="AutoShape 316"/>
              <p:cNvCxnSpPr>
                <a:cxnSpLocks noChangeShapeType="1"/>
                <a:stCxn id="527664" idx="2"/>
                <a:endCxn id="527667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77" name="AutoShape 317"/>
              <p:cNvCxnSpPr>
                <a:cxnSpLocks noChangeShapeType="1"/>
                <a:stCxn id="527664" idx="2"/>
                <a:endCxn id="527666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78" name="AutoShape 318"/>
              <p:cNvCxnSpPr>
                <a:cxnSpLocks noChangeShapeType="1"/>
                <a:stCxn id="527667" idx="2"/>
                <a:endCxn id="527668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79" name="AutoShape 319"/>
              <p:cNvCxnSpPr>
                <a:cxnSpLocks noChangeShapeType="1"/>
                <a:stCxn id="527667" idx="2"/>
                <a:endCxn id="527669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80" name="AutoShape 320"/>
              <p:cNvCxnSpPr>
                <a:cxnSpLocks noChangeShapeType="1"/>
                <a:stCxn id="527664" idx="2"/>
                <a:endCxn id="527665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81" name="AutoShape 321"/>
              <p:cNvCxnSpPr>
                <a:cxnSpLocks noChangeShapeType="1"/>
                <a:stCxn id="527666" idx="2"/>
                <a:endCxn id="527672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82" name="AutoShape 322"/>
              <p:cNvCxnSpPr>
                <a:cxnSpLocks noChangeShapeType="1"/>
                <a:stCxn id="527666" idx="2"/>
                <a:endCxn id="527675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83" name="AutoShape 323"/>
              <p:cNvCxnSpPr>
                <a:cxnSpLocks noChangeShapeType="1"/>
                <a:stCxn id="527665" idx="2"/>
                <a:endCxn id="527670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84" name="AutoShape 324"/>
              <p:cNvCxnSpPr>
                <a:cxnSpLocks noChangeShapeType="1"/>
                <a:stCxn id="527665" idx="2"/>
                <a:endCxn id="527671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85" name="AutoShape 325"/>
              <p:cNvCxnSpPr>
                <a:cxnSpLocks noChangeShapeType="1"/>
                <a:stCxn id="527665" idx="2"/>
                <a:endCxn id="527673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686" name="AutoShape 326"/>
              <p:cNvCxnSpPr>
                <a:cxnSpLocks noChangeShapeType="1"/>
                <a:stCxn id="527665" idx="2"/>
                <a:endCxn id="527674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687" name="Rectangle 327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688" name="AutoShape 328"/>
              <p:cNvCxnSpPr>
                <a:cxnSpLocks noChangeShapeType="1"/>
                <a:stCxn id="527665" idx="2"/>
                <a:endCxn id="527687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689" name="Group 329"/>
            <p:cNvGrpSpPr>
              <a:grpSpLocks/>
            </p:cNvGrpSpPr>
            <p:nvPr/>
          </p:nvGrpSpPr>
          <p:grpSpPr bwMode="auto">
            <a:xfrm>
              <a:off x="2347" y="1751"/>
              <a:ext cx="1091" cy="782"/>
              <a:chOff x="528" y="1344"/>
              <a:chExt cx="1776" cy="2160"/>
            </a:xfrm>
          </p:grpSpPr>
          <p:sp>
            <p:nvSpPr>
              <p:cNvPr id="527690" name="AutoShape 330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91" name="Rectangle 331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92" name="Rectangle 332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93" name="Rectangle 333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94" name="Rectangle 334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95" name="Rectangle 335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96" name="Rectangle 336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97" name="Rectangle 337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98" name="Rectangle 338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699" name="Rectangle 339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00" name="Rectangle 340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01" name="Rectangle 341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02" name="Rectangle 342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703" name="AutoShape 343"/>
              <p:cNvCxnSpPr>
                <a:cxnSpLocks noChangeShapeType="1"/>
                <a:stCxn id="527691" idx="2"/>
                <a:endCxn id="527694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04" name="AutoShape 344"/>
              <p:cNvCxnSpPr>
                <a:cxnSpLocks noChangeShapeType="1"/>
                <a:stCxn id="527691" idx="2"/>
                <a:endCxn id="527693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05" name="AutoShape 345"/>
              <p:cNvCxnSpPr>
                <a:cxnSpLocks noChangeShapeType="1"/>
                <a:stCxn id="527694" idx="2"/>
                <a:endCxn id="527695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06" name="AutoShape 346"/>
              <p:cNvCxnSpPr>
                <a:cxnSpLocks noChangeShapeType="1"/>
                <a:stCxn id="527694" idx="2"/>
                <a:endCxn id="527696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07" name="AutoShape 347"/>
              <p:cNvCxnSpPr>
                <a:cxnSpLocks noChangeShapeType="1"/>
                <a:stCxn id="527691" idx="2"/>
                <a:endCxn id="527692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08" name="AutoShape 348"/>
              <p:cNvCxnSpPr>
                <a:cxnSpLocks noChangeShapeType="1"/>
                <a:stCxn id="527693" idx="2"/>
                <a:endCxn id="527699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09" name="AutoShape 349"/>
              <p:cNvCxnSpPr>
                <a:cxnSpLocks noChangeShapeType="1"/>
                <a:stCxn id="527693" idx="2"/>
                <a:endCxn id="527702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10" name="AutoShape 350"/>
              <p:cNvCxnSpPr>
                <a:cxnSpLocks noChangeShapeType="1"/>
                <a:stCxn id="527692" idx="2"/>
                <a:endCxn id="527697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11" name="AutoShape 351"/>
              <p:cNvCxnSpPr>
                <a:cxnSpLocks noChangeShapeType="1"/>
                <a:stCxn id="527692" idx="2"/>
                <a:endCxn id="527698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12" name="AutoShape 352"/>
              <p:cNvCxnSpPr>
                <a:cxnSpLocks noChangeShapeType="1"/>
                <a:stCxn id="527692" idx="2"/>
                <a:endCxn id="527700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13" name="AutoShape 353"/>
              <p:cNvCxnSpPr>
                <a:cxnSpLocks noChangeShapeType="1"/>
                <a:stCxn id="527692" idx="2"/>
                <a:endCxn id="527701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714" name="Rectangle 354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715" name="AutoShape 355"/>
              <p:cNvCxnSpPr>
                <a:cxnSpLocks noChangeShapeType="1"/>
                <a:stCxn id="527692" idx="2"/>
                <a:endCxn id="527714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716" name="Group 356"/>
            <p:cNvGrpSpPr>
              <a:grpSpLocks/>
            </p:cNvGrpSpPr>
            <p:nvPr/>
          </p:nvGrpSpPr>
          <p:grpSpPr bwMode="auto">
            <a:xfrm>
              <a:off x="2406" y="1809"/>
              <a:ext cx="1091" cy="781"/>
              <a:chOff x="528" y="1344"/>
              <a:chExt cx="1776" cy="2160"/>
            </a:xfrm>
          </p:grpSpPr>
          <p:sp>
            <p:nvSpPr>
              <p:cNvPr id="527717" name="AutoShape 357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18" name="Rectangle 358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19" name="Rectangle 359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20" name="Rectangle 360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21" name="Rectangle 361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22" name="Rectangle 362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23" name="Rectangle 363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24" name="Rectangle 364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25" name="Rectangle 365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26" name="Rectangle 366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27" name="Rectangle 367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28" name="Rectangle 368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29" name="Rectangle 369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730" name="AutoShape 370"/>
              <p:cNvCxnSpPr>
                <a:cxnSpLocks noChangeShapeType="1"/>
                <a:stCxn id="527718" idx="2"/>
                <a:endCxn id="527721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31" name="AutoShape 371"/>
              <p:cNvCxnSpPr>
                <a:cxnSpLocks noChangeShapeType="1"/>
                <a:stCxn id="527718" idx="2"/>
                <a:endCxn id="527720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32" name="AutoShape 372"/>
              <p:cNvCxnSpPr>
                <a:cxnSpLocks noChangeShapeType="1"/>
                <a:stCxn id="527721" idx="2"/>
                <a:endCxn id="527722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33" name="AutoShape 373"/>
              <p:cNvCxnSpPr>
                <a:cxnSpLocks noChangeShapeType="1"/>
                <a:stCxn id="527721" idx="2"/>
                <a:endCxn id="527723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34" name="AutoShape 374"/>
              <p:cNvCxnSpPr>
                <a:cxnSpLocks noChangeShapeType="1"/>
                <a:stCxn id="527718" idx="2"/>
                <a:endCxn id="527719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35" name="AutoShape 375"/>
              <p:cNvCxnSpPr>
                <a:cxnSpLocks noChangeShapeType="1"/>
                <a:stCxn id="527720" idx="2"/>
                <a:endCxn id="527726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36" name="AutoShape 376"/>
              <p:cNvCxnSpPr>
                <a:cxnSpLocks noChangeShapeType="1"/>
                <a:stCxn id="527720" idx="2"/>
                <a:endCxn id="527729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37" name="AutoShape 377"/>
              <p:cNvCxnSpPr>
                <a:cxnSpLocks noChangeShapeType="1"/>
                <a:stCxn id="527719" idx="2"/>
                <a:endCxn id="527724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38" name="AutoShape 378"/>
              <p:cNvCxnSpPr>
                <a:cxnSpLocks noChangeShapeType="1"/>
                <a:stCxn id="527719" idx="2"/>
                <a:endCxn id="527725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39" name="AutoShape 379"/>
              <p:cNvCxnSpPr>
                <a:cxnSpLocks noChangeShapeType="1"/>
                <a:stCxn id="527719" idx="2"/>
                <a:endCxn id="527727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40" name="AutoShape 380"/>
              <p:cNvCxnSpPr>
                <a:cxnSpLocks noChangeShapeType="1"/>
                <a:stCxn id="527719" idx="2"/>
                <a:endCxn id="527728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741" name="Rectangle 381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742" name="AutoShape 382"/>
              <p:cNvCxnSpPr>
                <a:cxnSpLocks noChangeShapeType="1"/>
                <a:stCxn id="527719" idx="2"/>
                <a:endCxn id="527741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743" name="Group 383"/>
            <p:cNvGrpSpPr>
              <a:grpSpLocks/>
            </p:cNvGrpSpPr>
            <p:nvPr/>
          </p:nvGrpSpPr>
          <p:grpSpPr bwMode="auto">
            <a:xfrm>
              <a:off x="2465" y="1867"/>
              <a:ext cx="1091" cy="781"/>
              <a:chOff x="528" y="1344"/>
              <a:chExt cx="1776" cy="2160"/>
            </a:xfrm>
          </p:grpSpPr>
          <p:sp>
            <p:nvSpPr>
              <p:cNvPr id="527744" name="AutoShape 384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45" name="Rectangle 385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46" name="Rectangle 386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47" name="Rectangle 387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48" name="Rectangle 388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49" name="Rectangle 389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50" name="Rectangle 390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51" name="Rectangle 391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52" name="Rectangle 392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53" name="Rectangle 393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54" name="Rectangle 394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55" name="Rectangle 395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56" name="Rectangle 396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757" name="AutoShape 397"/>
              <p:cNvCxnSpPr>
                <a:cxnSpLocks noChangeShapeType="1"/>
                <a:stCxn id="527745" idx="2"/>
                <a:endCxn id="527748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58" name="AutoShape 398"/>
              <p:cNvCxnSpPr>
                <a:cxnSpLocks noChangeShapeType="1"/>
                <a:stCxn id="527745" idx="2"/>
                <a:endCxn id="527747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59" name="AutoShape 399"/>
              <p:cNvCxnSpPr>
                <a:cxnSpLocks noChangeShapeType="1"/>
                <a:stCxn id="527748" idx="2"/>
                <a:endCxn id="527749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60" name="AutoShape 400"/>
              <p:cNvCxnSpPr>
                <a:cxnSpLocks noChangeShapeType="1"/>
                <a:stCxn id="527748" idx="2"/>
                <a:endCxn id="527750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61" name="AutoShape 401"/>
              <p:cNvCxnSpPr>
                <a:cxnSpLocks noChangeShapeType="1"/>
                <a:stCxn id="527745" idx="2"/>
                <a:endCxn id="527746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62" name="AutoShape 402"/>
              <p:cNvCxnSpPr>
                <a:cxnSpLocks noChangeShapeType="1"/>
                <a:stCxn id="527747" idx="2"/>
                <a:endCxn id="527753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63" name="AutoShape 403"/>
              <p:cNvCxnSpPr>
                <a:cxnSpLocks noChangeShapeType="1"/>
                <a:stCxn id="527747" idx="2"/>
                <a:endCxn id="527756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64" name="AutoShape 404"/>
              <p:cNvCxnSpPr>
                <a:cxnSpLocks noChangeShapeType="1"/>
                <a:stCxn id="527746" idx="2"/>
                <a:endCxn id="527751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65" name="AutoShape 405"/>
              <p:cNvCxnSpPr>
                <a:cxnSpLocks noChangeShapeType="1"/>
                <a:stCxn id="527746" idx="2"/>
                <a:endCxn id="527752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66" name="AutoShape 406"/>
              <p:cNvCxnSpPr>
                <a:cxnSpLocks noChangeShapeType="1"/>
                <a:stCxn id="527746" idx="2"/>
                <a:endCxn id="527754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67" name="AutoShape 407"/>
              <p:cNvCxnSpPr>
                <a:cxnSpLocks noChangeShapeType="1"/>
                <a:stCxn id="527746" idx="2"/>
                <a:endCxn id="527755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768" name="Rectangle 408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769" name="AutoShape 409"/>
              <p:cNvCxnSpPr>
                <a:cxnSpLocks noChangeShapeType="1"/>
                <a:stCxn id="527746" idx="2"/>
                <a:endCxn id="527768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770" name="Group 410"/>
            <p:cNvGrpSpPr>
              <a:grpSpLocks/>
            </p:cNvGrpSpPr>
            <p:nvPr/>
          </p:nvGrpSpPr>
          <p:grpSpPr bwMode="auto">
            <a:xfrm>
              <a:off x="2524" y="1925"/>
              <a:ext cx="1091" cy="781"/>
              <a:chOff x="528" y="1344"/>
              <a:chExt cx="1776" cy="2160"/>
            </a:xfrm>
          </p:grpSpPr>
          <p:sp>
            <p:nvSpPr>
              <p:cNvPr id="527771" name="AutoShape 411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72" name="Rectangle 412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73" name="Rectangle 413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74" name="Rectangle 414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75" name="Rectangle 415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76" name="Rectangle 416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77" name="Rectangle 417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78" name="Rectangle 418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79" name="Rectangle 419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80" name="Rectangle 420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81" name="Rectangle 421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82" name="Rectangle 422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83" name="Rectangle 423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784" name="AutoShape 424"/>
              <p:cNvCxnSpPr>
                <a:cxnSpLocks noChangeShapeType="1"/>
                <a:stCxn id="527772" idx="2"/>
                <a:endCxn id="527775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85" name="AutoShape 425"/>
              <p:cNvCxnSpPr>
                <a:cxnSpLocks noChangeShapeType="1"/>
                <a:stCxn id="527772" idx="2"/>
                <a:endCxn id="527774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86" name="AutoShape 426"/>
              <p:cNvCxnSpPr>
                <a:cxnSpLocks noChangeShapeType="1"/>
                <a:stCxn id="527775" idx="2"/>
                <a:endCxn id="527776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87" name="AutoShape 427"/>
              <p:cNvCxnSpPr>
                <a:cxnSpLocks noChangeShapeType="1"/>
                <a:stCxn id="527775" idx="2"/>
                <a:endCxn id="527777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88" name="AutoShape 428"/>
              <p:cNvCxnSpPr>
                <a:cxnSpLocks noChangeShapeType="1"/>
                <a:stCxn id="527772" idx="2"/>
                <a:endCxn id="527773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89" name="AutoShape 429"/>
              <p:cNvCxnSpPr>
                <a:cxnSpLocks noChangeShapeType="1"/>
                <a:stCxn id="527774" idx="2"/>
                <a:endCxn id="527780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90" name="AutoShape 430"/>
              <p:cNvCxnSpPr>
                <a:cxnSpLocks noChangeShapeType="1"/>
                <a:stCxn id="527774" idx="2"/>
                <a:endCxn id="527783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91" name="AutoShape 431"/>
              <p:cNvCxnSpPr>
                <a:cxnSpLocks noChangeShapeType="1"/>
                <a:stCxn id="527773" idx="2"/>
                <a:endCxn id="527778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92" name="AutoShape 432"/>
              <p:cNvCxnSpPr>
                <a:cxnSpLocks noChangeShapeType="1"/>
                <a:stCxn id="527773" idx="2"/>
                <a:endCxn id="527779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93" name="AutoShape 433"/>
              <p:cNvCxnSpPr>
                <a:cxnSpLocks noChangeShapeType="1"/>
                <a:stCxn id="527773" idx="2"/>
                <a:endCxn id="527781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794" name="AutoShape 434"/>
              <p:cNvCxnSpPr>
                <a:cxnSpLocks noChangeShapeType="1"/>
                <a:stCxn id="527773" idx="2"/>
                <a:endCxn id="527782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795" name="Rectangle 435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796" name="AutoShape 436"/>
              <p:cNvCxnSpPr>
                <a:cxnSpLocks noChangeShapeType="1"/>
                <a:stCxn id="527773" idx="2"/>
                <a:endCxn id="527795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797" name="Group 437"/>
            <p:cNvGrpSpPr>
              <a:grpSpLocks/>
            </p:cNvGrpSpPr>
            <p:nvPr/>
          </p:nvGrpSpPr>
          <p:grpSpPr bwMode="auto">
            <a:xfrm>
              <a:off x="2583" y="1982"/>
              <a:ext cx="1091" cy="782"/>
              <a:chOff x="528" y="1344"/>
              <a:chExt cx="1776" cy="2160"/>
            </a:xfrm>
          </p:grpSpPr>
          <p:sp>
            <p:nvSpPr>
              <p:cNvPr id="527798" name="AutoShape 438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799" name="Rectangle 43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00" name="Rectangle 440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01" name="Rectangle 441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02" name="Rectangle 442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03" name="Rectangle 443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04" name="Rectangle 444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05" name="Rectangle 445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06" name="Rectangle 446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07" name="Rectangle 447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08" name="Rectangle 448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09" name="Rectangle 449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10" name="Rectangle 450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811" name="AutoShape 451"/>
              <p:cNvCxnSpPr>
                <a:cxnSpLocks noChangeShapeType="1"/>
                <a:stCxn id="527799" idx="2"/>
                <a:endCxn id="527802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12" name="AutoShape 452"/>
              <p:cNvCxnSpPr>
                <a:cxnSpLocks noChangeShapeType="1"/>
                <a:stCxn id="527799" idx="2"/>
                <a:endCxn id="527801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13" name="AutoShape 453"/>
              <p:cNvCxnSpPr>
                <a:cxnSpLocks noChangeShapeType="1"/>
                <a:stCxn id="527802" idx="2"/>
                <a:endCxn id="527803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14" name="AutoShape 454"/>
              <p:cNvCxnSpPr>
                <a:cxnSpLocks noChangeShapeType="1"/>
                <a:stCxn id="527802" idx="2"/>
                <a:endCxn id="527804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15" name="AutoShape 455"/>
              <p:cNvCxnSpPr>
                <a:cxnSpLocks noChangeShapeType="1"/>
                <a:stCxn id="527799" idx="2"/>
                <a:endCxn id="527800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16" name="AutoShape 456"/>
              <p:cNvCxnSpPr>
                <a:cxnSpLocks noChangeShapeType="1"/>
                <a:stCxn id="527801" idx="2"/>
                <a:endCxn id="527807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17" name="AutoShape 457"/>
              <p:cNvCxnSpPr>
                <a:cxnSpLocks noChangeShapeType="1"/>
                <a:stCxn id="527801" idx="2"/>
                <a:endCxn id="527810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18" name="AutoShape 458"/>
              <p:cNvCxnSpPr>
                <a:cxnSpLocks noChangeShapeType="1"/>
                <a:stCxn id="527800" idx="2"/>
                <a:endCxn id="527805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19" name="AutoShape 459"/>
              <p:cNvCxnSpPr>
                <a:cxnSpLocks noChangeShapeType="1"/>
                <a:stCxn id="527800" idx="2"/>
                <a:endCxn id="527806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20" name="AutoShape 460"/>
              <p:cNvCxnSpPr>
                <a:cxnSpLocks noChangeShapeType="1"/>
                <a:stCxn id="527800" idx="2"/>
                <a:endCxn id="527808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21" name="AutoShape 461"/>
              <p:cNvCxnSpPr>
                <a:cxnSpLocks noChangeShapeType="1"/>
                <a:stCxn id="527800" idx="2"/>
                <a:endCxn id="527809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822" name="Rectangle 462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823" name="AutoShape 463"/>
              <p:cNvCxnSpPr>
                <a:cxnSpLocks noChangeShapeType="1"/>
                <a:stCxn id="527800" idx="2"/>
                <a:endCxn id="527822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824" name="Group 464"/>
            <p:cNvGrpSpPr>
              <a:grpSpLocks/>
            </p:cNvGrpSpPr>
            <p:nvPr/>
          </p:nvGrpSpPr>
          <p:grpSpPr bwMode="auto">
            <a:xfrm>
              <a:off x="2642" y="2040"/>
              <a:ext cx="1091" cy="782"/>
              <a:chOff x="528" y="1344"/>
              <a:chExt cx="1776" cy="2160"/>
            </a:xfrm>
          </p:grpSpPr>
          <p:sp>
            <p:nvSpPr>
              <p:cNvPr id="527825" name="AutoShape 465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26" name="Rectangle 46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27" name="Rectangle 467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28" name="Rectangle 468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29" name="Rectangle 469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30" name="Rectangle 470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31" name="Rectangle 471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32" name="Rectangle 472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33" name="Rectangle 473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34" name="Rectangle 474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35" name="Rectangle 475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36" name="Rectangle 476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37" name="Rectangle 477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838" name="AutoShape 478"/>
              <p:cNvCxnSpPr>
                <a:cxnSpLocks noChangeShapeType="1"/>
                <a:stCxn id="527826" idx="2"/>
                <a:endCxn id="527829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39" name="AutoShape 479"/>
              <p:cNvCxnSpPr>
                <a:cxnSpLocks noChangeShapeType="1"/>
                <a:stCxn id="527826" idx="2"/>
                <a:endCxn id="527828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40" name="AutoShape 480"/>
              <p:cNvCxnSpPr>
                <a:cxnSpLocks noChangeShapeType="1"/>
                <a:stCxn id="527829" idx="2"/>
                <a:endCxn id="527830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41" name="AutoShape 481"/>
              <p:cNvCxnSpPr>
                <a:cxnSpLocks noChangeShapeType="1"/>
                <a:stCxn id="527829" idx="2"/>
                <a:endCxn id="527831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42" name="AutoShape 482"/>
              <p:cNvCxnSpPr>
                <a:cxnSpLocks noChangeShapeType="1"/>
                <a:stCxn id="527826" idx="2"/>
                <a:endCxn id="527827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43" name="AutoShape 483"/>
              <p:cNvCxnSpPr>
                <a:cxnSpLocks noChangeShapeType="1"/>
                <a:stCxn id="527828" idx="2"/>
                <a:endCxn id="527834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44" name="AutoShape 484"/>
              <p:cNvCxnSpPr>
                <a:cxnSpLocks noChangeShapeType="1"/>
                <a:stCxn id="527828" idx="2"/>
                <a:endCxn id="527837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45" name="AutoShape 485"/>
              <p:cNvCxnSpPr>
                <a:cxnSpLocks noChangeShapeType="1"/>
                <a:stCxn id="527827" idx="2"/>
                <a:endCxn id="527832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46" name="AutoShape 486"/>
              <p:cNvCxnSpPr>
                <a:cxnSpLocks noChangeShapeType="1"/>
                <a:stCxn id="527827" idx="2"/>
                <a:endCxn id="527833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47" name="AutoShape 487"/>
              <p:cNvCxnSpPr>
                <a:cxnSpLocks noChangeShapeType="1"/>
                <a:stCxn id="527827" idx="2"/>
                <a:endCxn id="527835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48" name="AutoShape 488"/>
              <p:cNvCxnSpPr>
                <a:cxnSpLocks noChangeShapeType="1"/>
                <a:stCxn id="527827" idx="2"/>
                <a:endCxn id="527836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849" name="Rectangle 489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850" name="AutoShape 490"/>
              <p:cNvCxnSpPr>
                <a:cxnSpLocks noChangeShapeType="1"/>
                <a:stCxn id="527827" idx="2"/>
                <a:endCxn id="527849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851" name="Group 491"/>
            <p:cNvGrpSpPr>
              <a:grpSpLocks/>
            </p:cNvGrpSpPr>
            <p:nvPr/>
          </p:nvGrpSpPr>
          <p:grpSpPr bwMode="auto">
            <a:xfrm>
              <a:off x="2701" y="2098"/>
              <a:ext cx="1091" cy="782"/>
              <a:chOff x="528" y="1344"/>
              <a:chExt cx="1776" cy="2160"/>
            </a:xfrm>
          </p:grpSpPr>
          <p:sp>
            <p:nvSpPr>
              <p:cNvPr id="527852" name="AutoShape 492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53" name="Rectangle 493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54" name="Rectangle 494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55" name="Rectangle 495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56" name="Rectangle 496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57" name="Rectangle 497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58" name="Rectangle 498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59" name="Rectangle 499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60" name="Rectangle 500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61" name="Rectangle 50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62" name="Rectangle 502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63" name="Rectangle 503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864" name="Rectangle 504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865" name="AutoShape 505"/>
              <p:cNvCxnSpPr>
                <a:cxnSpLocks noChangeShapeType="1"/>
                <a:stCxn id="527853" idx="2"/>
                <a:endCxn id="527856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66" name="AutoShape 506"/>
              <p:cNvCxnSpPr>
                <a:cxnSpLocks noChangeShapeType="1"/>
                <a:stCxn id="527853" idx="2"/>
                <a:endCxn id="527855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67" name="AutoShape 507"/>
              <p:cNvCxnSpPr>
                <a:cxnSpLocks noChangeShapeType="1"/>
                <a:stCxn id="527856" idx="2"/>
                <a:endCxn id="527857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68" name="AutoShape 508"/>
              <p:cNvCxnSpPr>
                <a:cxnSpLocks noChangeShapeType="1"/>
                <a:stCxn id="527856" idx="2"/>
                <a:endCxn id="527858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69" name="AutoShape 509"/>
              <p:cNvCxnSpPr>
                <a:cxnSpLocks noChangeShapeType="1"/>
                <a:stCxn id="527853" idx="2"/>
                <a:endCxn id="527854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70" name="AutoShape 510"/>
              <p:cNvCxnSpPr>
                <a:cxnSpLocks noChangeShapeType="1"/>
                <a:stCxn id="527855" idx="2"/>
                <a:endCxn id="527861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71" name="AutoShape 511"/>
              <p:cNvCxnSpPr>
                <a:cxnSpLocks noChangeShapeType="1"/>
                <a:stCxn id="527855" idx="2"/>
                <a:endCxn id="527864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72" name="AutoShape 512"/>
              <p:cNvCxnSpPr>
                <a:cxnSpLocks noChangeShapeType="1"/>
                <a:stCxn id="527854" idx="2"/>
                <a:endCxn id="527859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73" name="AutoShape 513"/>
              <p:cNvCxnSpPr>
                <a:cxnSpLocks noChangeShapeType="1"/>
                <a:stCxn id="527854" idx="2"/>
                <a:endCxn id="527860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74" name="AutoShape 514"/>
              <p:cNvCxnSpPr>
                <a:cxnSpLocks noChangeShapeType="1"/>
                <a:stCxn id="527854" idx="2"/>
                <a:endCxn id="527862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875" name="AutoShape 515"/>
              <p:cNvCxnSpPr>
                <a:cxnSpLocks noChangeShapeType="1"/>
                <a:stCxn id="527854" idx="2"/>
                <a:endCxn id="527863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876" name="Rectangle 516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877" name="AutoShape 517"/>
              <p:cNvCxnSpPr>
                <a:cxnSpLocks noChangeShapeType="1"/>
                <a:stCxn id="527854" idx="2"/>
                <a:endCxn id="527876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27878" name="Text Box 518"/>
            <p:cNvSpPr txBox="1">
              <a:spLocks noChangeArrowheads="1"/>
            </p:cNvSpPr>
            <p:nvPr/>
          </p:nvSpPr>
          <p:spPr bwMode="auto">
            <a:xfrm>
              <a:off x="1574" y="1047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527879" name="Text Box 519"/>
            <p:cNvSpPr txBox="1">
              <a:spLocks noChangeArrowheads="1"/>
            </p:cNvSpPr>
            <p:nvPr/>
          </p:nvSpPr>
          <p:spPr bwMode="auto">
            <a:xfrm>
              <a:off x="1633" y="1105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527880" name="Text Box 520"/>
            <p:cNvSpPr txBox="1">
              <a:spLocks noChangeArrowheads="1"/>
            </p:cNvSpPr>
            <p:nvPr/>
          </p:nvSpPr>
          <p:spPr bwMode="auto">
            <a:xfrm>
              <a:off x="1692" y="1163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2</a:t>
              </a:r>
            </a:p>
          </p:txBody>
        </p:sp>
        <p:sp>
          <p:nvSpPr>
            <p:cNvPr id="527881" name="Text Box 521"/>
            <p:cNvSpPr txBox="1">
              <a:spLocks noChangeArrowheads="1"/>
            </p:cNvSpPr>
            <p:nvPr/>
          </p:nvSpPr>
          <p:spPr bwMode="auto">
            <a:xfrm>
              <a:off x="1751" y="1221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3</a:t>
              </a:r>
            </a:p>
          </p:txBody>
        </p:sp>
        <p:sp>
          <p:nvSpPr>
            <p:cNvPr id="527882" name="Text Box 522"/>
            <p:cNvSpPr txBox="1">
              <a:spLocks noChangeArrowheads="1"/>
            </p:cNvSpPr>
            <p:nvPr/>
          </p:nvSpPr>
          <p:spPr bwMode="auto">
            <a:xfrm>
              <a:off x="1811" y="1279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4</a:t>
              </a:r>
            </a:p>
          </p:txBody>
        </p:sp>
        <p:sp>
          <p:nvSpPr>
            <p:cNvPr id="527883" name="Text Box 523"/>
            <p:cNvSpPr txBox="1">
              <a:spLocks noChangeArrowheads="1"/>
            </p:cNvSpPr>
            <p:nvPr/>
          </p:nvSpPr>
          <p:spPr bwMode="auto">
            <a:xfrm>
              <a:off x="1870" y="1337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5</a:t>
              </a:r>
            </a:p>
          </p:txBody>
        </p:sp>
        <p:sp>
          <p:nvSpPr>
            <p:cNvPr id="527884" name="Text Box 524"/>
            <p:cNvSpPr txBox="1">
              <a:spLocks noChangeArrowheads="1"/>
            </p:cNvSpPr>
            <p:nvPr/>
          </p:nvSpPr>
          <p:spPr bwMode="auto">
            <a:xfrm>
              <a:off x="1928" y="1394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6</a:t>
              </a:r>
            </a:p>
          </p:txBody>
        </p:sp>
        <p:sp>
          <p:nvSpPr>
            <p:cNvPr id="527885" name="Text Box 525"/>
            <p:cNvSpPr txBox="1">
              <a:spLocks noChangeArrowheads="1"/>
            </p:cNvSpPr>
            <p:nvPr/>
          </p:nvSpPr>
          <p:spPr bwMode="auto">
            <a:xfrm>
              <a:off x="1987" y="1452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7</a:t>
              </a:r>
            </a:p>
          </p:txBody>
        </p:sp>
        <p:sp>
          <p:nvSpPr>
            <p:cNvPr id="527886" name="Text Box 526"/>
            <p:cNvSpPr txBox="1">
              <a:spLocks noChangeArrowheads="1"/>
            </p:cNvSpPr>
            <p:nvPr/>
          </p:nvSpPr>
          <p:spPr bwMode="auto">
            <a:xfrm>
              <a:off x="2046" y="1510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8</a:t>
              </a:r>
            </a:p>
          </p:txBody>
        </p:sp>
        <p:sp>
          <p:nvSpPr>
            <p:cNvPr id="527887" name="Text Box 527"/>
            <p:cNvSpPr txBox="1">
              <a:spLocks noChangeArrowheads="1"/>
            </p:cNvSpPr>
            <p:nvPr/>
          </p:nvSpPr>
          <p:spPr bwMode="auto">
            <a:xfrm>
              <a:off x="2120" y="1568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9</a:t>
              </a:r>
            </a:p>
          </p:txBody>
        </p:sp>
        <p:sp>
          <p:nvSpPr>
            <p:cNvPr id="527888" name="Text Box 528"/>
            <p:cNvSpPr txBox="1">
              <a:spLocks noChangeArrowheads="1"/>
            </p:cNvSpPr>
            <p:nvPr/>
          </p:nvSpPr>
          <p:spPr bwMode="auto">
            <a:xfrm>
              <a:off x="2131" y="1626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10</a:t>
              </a:r>
            </a:p>
          </p:txBody>
        </p:sp>
        <p:sp>
          <p:nvSpPr>
            <p:cNvPr id="527889" name="Text Box 529"/>
            <p:cNvSpPr txBox="1">
              <a:spLocks noChangeArrowheads="1"/>
            </p:cNvSpPr>
            <p:nvPr/>
          </p:nvSpPr>
          <p:spPr bwMode="auto">
            <a:xfrm>
              <a:off x="2190" y="1684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11</a:t>
              </a:r>
            </a:p>
          </p:txBody>
        </p:sp>
        <p:sp>
          <p:nvSpPr>
            <p:cNvPr id="527890" name="Text Box 530"/>
            <p:cNvSpPr txBox="1">
              <a:spLocks noChangeArrowheads="1"/>
            </p:cNvSpPr>
            <p:nvPr/>
          </p:nvSpPr>
          <p:spPr bwMode="auto">
            <a:xfrm>
              <a:off x="2250" y="1742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12</a:t>
              </a:r>
            </a:p>
          </p:txBody>
        </p:sp>
        <p:sp>
          <p:nvSpPr>
            <p:cNvPr id="527891" name="Text Box 531"/>
            <p:cNvSpPr txBox="1">
              <a:spLocks noChangeArrowheads="1"/>
            </p:cNvSpPr>
            <p:nvPr/>
          </p:nvSpPr>
          <p:spPr bwMode="auto">
            <a:xfrm>
              <a:off x="2308" y="180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13</a:t>
              </a:r>
            </a:p>
          </p:txBody>
        </p:sp>
        <p:sp>
          <p:nvSpPr>
            <p:cNvPr id="527892" name="Text Box 532"/>
            <p:cNvSpPr txBox="1">
              <a:spLocks noChangeArrowheads="1"/>
            </p:cNvSpPr>
            <p:nvPr/>
          </p:nvSpPr>
          <p:spPr bwMode="auto">
            <a:xfrm>
              <a:off x="2367" y="1858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14</a:t>
              </a:r>
            </a:p>
          </p:txBody>
        </p:sp>
        <p:sp>
          <p:nvSpPr>
            <p:cNvPr id="527893" name="Text Box 533"/>
            <p:cNvSpPr txBox="1">
              <a:spLocks noChangeArrowheads="1"/>
            </p:cNvSpPr>
            <p:nvPr/>
          </p:nvSpPr>
          <p:spPr bwMode="auto">
            <a:xfrm>
              <a:off x="2426" y="1916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15</a:t>
              </a:r>
            </a:p>
          </p:txBody>
        </p:sp>
        <p:sp>
          <p:nvSpPr>
            <p:cNvPr id="527894" name="Text Box 534"/>
            <p:cNvSpPr txBox="1">
              <a:spLocks noChangeArrowheads="1"/>
            </p:cNvSpPr>
            <p:nvPr/>
          </p:nvSpPr>
          <p:spPr bwMode="auto">
            <a:xfrm>
              <a:off x="2485" y="1973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16</a:t>
              </a:r>
            </a:p>
          </p:txBody>
        </p:sp>
        <p:sp>
          <p:nvSpPr>
            <p:cNvPr id="527895" name="Text Box 535"/>
            <p:cNvSpPr txBox="1">
              <a:spLocks noChangeArrowheads="1"/>
            </p:cNvSpPr>
            <p:nvPr/>
          </p:nvSpPr>
          <p:spPr bwMode="auto">
            <a:xfrm>
              <a:off x="2544" y="2031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17</a:t>
              </a:r>
            </a:p>
          </p:txBody>
        </p:sp>
        <p:sp>
          <p:nvSpPr>
            <p:cNvPr id="527896" name="Text Box 536"/>
            <p:cNvSpPr txBox="1">
              <a:spLocks noChangeArrowheads="1"/>
            </p:cNvSpPr>
            <p:nvPr/>
          </p:nvSpPr>
          <p:spPr bwMode="auto">
            <a:xfrm>
              <a:off x="2603" y="2089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18</a:t>
              </a:r>
            </a:p>
          </p:txBody>
        </p:sp>
        <p:sp>
          <p:nvSpPr>
            <p:cNvPr id="527897" name="AutoShape 537"/>
            <p:cNvSpPr>
              <a:spLocks noChangeArrowheads="1"/>
            </p:cNvSpPr>
            <p:nvPr/>
          </p:nvSpPr>
          <p:spPr bwMode="auto">
            <a:xfrm>
              <a:off x="2111" y="2475"/>
              <a:ext cx="59" cy="173"/>
            </a:xfrm>
            <a:prstGeom prst="curvedLeftArrow">
              <a:avLst>
                <a:gd name="adj1" fmla="val 58644"/>
                <a:gd name="adj2" fmla="val 117288"/>
                <a:gd name="adj3" fmla="val 33333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</p:grpSp>
      <p:grpSp>
        <p:nvGrpSpPr>
          <p:cNvPr id="527898" name="Group 538"/>
          <p:cNvGrpSpPr>
            <a:grpSpLocks/>
          </p:cNvGrpSpPr>
          <p:nvPr/>
        </p:nvGrpSpPr>
        <p:grpSpPr bwMode="auto">
          <a:xfrm>
            <a:off x="228600" y="1981200"/>
            <a:ext cx="2811463" cy="2471738"/>
            <a:chOff x="96" y="1392"/>
            <a:chExt cx="1771" cy="1557"/>
          </a:xfrm>
        </p:grpSpPr>
        <p:sp>
          <p:nvSpPr>
            <p:cNvPr id="527899" name="AutoShape 539"/>
            <p:cNvSpPr>
              <a:spLocks noChangeArrowheads="1"/>
            </p:cNvSpPr>
            <p:nvPr/>
          </p:nvSpPr>
          <p:spPr bwMode="auto">
            <a:xfrm>
              <a:off x="957" y="1779"/>
              <a:ext cx="630" cy="1048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27900" name="Group 540"/>
            <p:cNvGrpSpPr>
              <a:grpSpLocks/>
            </p:cNvGrpSpPr>
            <p:nvPr/>
          </p:nvGrpSpPr>
          <p:grpSpPr bwMode="auto">
            <a:xfrm>
              <a:off x="164" y="1413"/>
              <a:ext cx="863" cy="658"/>
              <a:chOff x="528" y="1344"/>
              <a:chExt cx="1776" cy="2160"/>
            </a:xfrm>
          </p:grpSpPr>
          <p:sp>
            <p:nvSpPr>
              <p:cNvPr id="527901" name="AutoShape 541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02" name="Rectangle 542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03" name="Rectangle 543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04" name="Rectangle 544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05" name="Rectangle 545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06" name="Rectangle 546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07" name="Rectangle 547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08" name="Rectangle 548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09" name="Rectangle 549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10" name="Rectangle 550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11" name="Rectangle 551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12" name="Rectangle 552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13" name="Rectangle 553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914" name="AutoShape 554"/>
              <p:cNvCxnSpPr>
                <a:cxnSpLocks noChangeShapeType="1"/>
                <a:stCxn id="527902" idx="2"/>
                <a:endCxn id="527905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15" name="AutoShape 555"/>
              <p:cNvCxnSpPr>
                <a:cxnSpLocks noChangeShapeType="1"/>
                <a:stCxn id="527902" idx="2"/>
                <a:endCxn id="527904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16" name="AutoShape 556"/>
              <p:cNvCxnSpPr>
                <a:cxnSpLocks noChangeShapeType="1"/>
                <a:stCxn id="527905" idx="2"/>
                <a:endCxn id="527906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17" name="AutoShape 557"/>
              <p:cNvCxnSpPr>
                <a:cxnSpLocks noChangeShapeType="1"/>
                <a:stCxn id="527905" idx="2"/>
                <a:endCxn id="527907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18" name="AutoShape 558"/>
              <p:cNvCxnSpPr>
                <a:cxnSpLocks noChangeShapeType="1"/>
                <a:stCxn id="527902" idx="2"/>
                <a:endCxn id="527903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19" name="AutoShape 559"/>
              <p:cNvCxnSpPr>
                <a:cxnSpLocks noChangeShapeType="1"/>
                <a:stCxn id="527904" idx="2"/>
                <a:endCxn id="527910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20" name="AutoShape 560"/>
              <p:cNvCxnSpPr>
                <a:cxnSpLocks noChangeShapeType="1"/>
                <a:stCxn id="527904" idx="2"/>
                <a:endCxn id="527913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21" name="AutoShape 561"/>
              <p:cNvCxnSpPr>
                <a:cxnSpLocks noChangeShapeType="1"/>
                <a:stCxn id="527903" idx="2"/>
                <a:endCxn id="527908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22" name="AutoShape 562"/>
              <p:cNvCxnSpPr>
                <a:cxnSpLocks noChangeShapeType="1"/>
                <a:stCxn id="527903" idx="2"/>
                <a:endCxn id="527909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23" name="AutoShape 563"/>
              <p:cNvCxnSpPr>
                <a:cxnSpLocks noChangeShapeType="1"/>
                <a:stCxn id="527903" idx="2"/>
                <a:endCxn id="527911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24" name="AutoShape 564"/>
              <p:cNvCxnSpPr>
                <a:cxnSpLocks noChangeShapeType="1"/>
                <a:stCxn id="527903" idx="2"/>
                <a:endCxn id="527912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925" name="Rectangle 565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926" name="AutoShape 566"/>
              <p:cNvCxnSpPr>
                <a:cxnSpLocks noChangeShapeType="1"/>
                <a:stCxn id="527903" idx="2"/>
                <a:endCxn id="527925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927" name="Group 567"/>
            <p:cNvGrpSpPr>
              <a:grpSpLocks/>
            </p:cNvGrpSpPr>
            <p:nvPr/>
          </p:nvGrpSpPr>
          <p:grpSpPr bwMode="auto">
            <a:xfrm>
              <a:off x="211" y="1462"/>
              <a:ext cx="863" cy="658"/>
              <a:chOff x="528" y="1344"/>
              <a:chExt cx="1776" cy="2160"/>
            </a:xfrm>
          </p:grpSpPr>
          <p:sp>
            <p:nvSpPr>
              <p:cNvPr id="527928" name="AutoShape 568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29" name="Rectangle 56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30" name="Rectangle 570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31" name="Rectangle 571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32" name="Rectangle 572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33" name="Rectangle 573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34" name="Rectangle 574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35" name="Rectangle 575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36" name="Rectangle 576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37" name="Rectangle 577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38" name="Rectangle 578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39" name="Rectangle 579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40" name="Rectangle 580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941" name="AutoShape 581"/>
              <p:cNvCxnSpPr>
                <a:cxnSpLocks noChangeShapeType="1"/>
                <a:stCxn id="527929" idx="2"/>
                <a:endCxn id="527932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42" name="AutoShape 582"/>
              <p:cNvCxnSpPr>
                <a:cxnSpLocks noChangeShapeType="1"/>
                <a:stCxn id="527929" idx="2"/>
                <a:endCxn id="527931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43" name="AutoShape 583"/>
              <p:cNvCxnSpPr>
                <a:cxnSpLocks noChangeShapeType="1"/>
                <a:stCxn id="527932" idx="2"/>
                <a:endCxn id="527933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44" name="AutoShape 584"/>
              <p:cNvCxnSpPr>
                <a:cxnSpLocks noChangeShapeType="1"/>
                <a:stCxn id="527932" idx="2"/>
                <a:endCxn id="527934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45" name="AutoShape 585"/>
              <p:cNvCxnSpPr>
                <a:cxnSpLocks noChangeShapeType="1"/>
                <a:stCxn id="527929" idx="2"/>
                <a:endCxn id="527930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46" name="AutoShape 586"/>
              <p:cNvCxnSpPr>
                <a:cxnSpLocks noChangeShapeType="1"/>
                <a:stCxn id="527931" idx="2"/>
                <a:endCxn id="527937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47" name="AutoShape 587"/>
              <p:cNvCxnSpPr>
                <a:cxnSpLocks noChangeShapeType="1"/>
                <a:stCxn id="527931" idx="2"/>
                <a:endCxn id="527940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48" name="AutoShape 588"/>
              <p:cNvCxnSpPr>
                <a:cxnSpLocks noChangeShapeType="1"/>
                <a:stCxn id="527930" idx="2"/>
                <a:endCxn id="527935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49" name="AutoShape 589"/>
              <p:cNvCxnSpPr>
                <a:cxnSpLocks noChangeShapeType="1"/>
                <a:stCxn id="527930" idx="2"/>
                <a:endCxn id="527936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50" name="AutoShape 590"/>
              <p:cNvCxnSpPr>
                <a:cxnSpLocks noChangeShapeType="1"/>
                <a:stCxn id="527930" idx="2"/>
                <a:endCxn id="527938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51" name="AutoShape 591"/>
              <p:cNvCxnSpPr>
                <a:cxnSpLocks noChangeShapeType="1"/>
                <a:stCxn id="527930" idx="2"/>
                <a:endCxn id="527939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952" name="Rectangle 592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953" name="AutoShape 593"/>
              <p:cNvCxnSpPr>
                <a:cxnSpLocks noChangeShapeType="1"/>
                <a:stCxn id="527930" idx="2"/>
                <a:endCxn id="527952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954" name="Group 594"/>
            <p:cNvGrpSpPr>
              <a:grpSpLocks/>
            </p:cNvGrpSpPr>
            <p:nvPr/>
          </p:nvGrpSpPr>
          <p:grpSpPr bwMode="auto">
            <a:xfrm>
              <a:off x="258" y="1511"/>
              <a:ext cx="862" cy="658"/>
              <a:chOff x="528" y="1344"/>
              <a:chExt cx="1776" cy="2160"/>
            </a:xfrm>
          </p:grpSpPr>
          <p:sp>
            <p:nvSpPr>
              <p:cNvPr id="527955" name="AutoShape 595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56" name="Rectangle 59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57" name="Rectangle 597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58" name="Rectangle 598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59" name="Rectangle 599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60" name="Rectangle 600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61" name="Rectangle 601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62" name="Rectangle 602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63" name="Rectangle 603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64" name="Rectangle 604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65" name="Rectangle 605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66" name="Rectangle 606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67" name="Rectangle 607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968" name="AutoShape 608"/>
              <p:cNvCxnSpPr>
                <a:cxnSpLocks noChangeShapeType="1"/>
                <a:stCxn id="527956" idx="2"/>
                <a:endCxn id="527959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69" name="AutoShape 609"/>
              <p:cNvCxnSpPr>
                <a:cxnSpLocks noChangeShapeType="1"/>
                <a:stCxn id="527956" idx="2"/>
                <a:endCxn id="527958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70" name="AutoShape 610"/>
              <p:cNvCxnSpPr>
                <a:cxnSpLocks noChangeShapeType="1"/>
                <a:stCxn id="527959" idx="2"/>
                <a:endCxn id="527960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71" name="AutoShape 611"/>
              <p:cNvCxnSpPr>
                <a:cxnSpLocks noChangeShapeType="1"/>
                <a:stCxn id="527959" idx="2"/>
                <a:endCxn id="527961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72" name="AutoShape 612"/>
              <p:cNvCxnSpPr>
                <a:cxnSpLocks noChangeShapeType="1"/>
                <a:stCxn id="527956" idx="2"/>
                <a:endCxn id="527957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73" name="AutoShape 613"/>
              <p:cNvCxnSpPr>
                <a:cxnSpLocks noChangeShapeType="1"/>
                <a:stCxn id="527958" idx="2"/>
                <a:endCxn id="527964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74" name="AutoShape 614"/>
              <p:cNvCxnSpPr>
                <a:cxnSpLocks noChangeShapeType="1"/>
                <a:stCxn id="527958" idx="2"/>
                <a:endCxn id="527967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75" name="AutoShape 615"/>
              <p:cNvCxnSpPr>
                <a:cxnSpLocks noChangeShapeType="1"/>
                <a:stCxn id="527957" idx="2"/>
                <a:endCxn id="527962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76" name="AutoShape 616"/>
              <p:cNvCxnSpPr>
                <a:cxnSpLocks noChangeShapeType="1"/>
                <a:stCxn id="527957" idx="2"/>
                <a:endCxn id="527963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77" name="AutoShape 617"/>
              <p:cNvCxnSpPr>
                <a:cxnSpLocks noChangeShapeType="1"/>
                <a:stCxn id="527957" idx="2"/>
                <a:endCxn id="527965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78" name="AutoShape 618"/>
              <p:cNvCxnSpPr>
                <a:cxnSpLocks noChangeShapeType="1"/>
                <a:stCxn id="527957" idx="2"/>
                <a:endCxn id="527966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7979" name="Rectangle 619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980" name="AutoShape 620"/>
              <p:cNvCxnSpPr>
                <a:cxnSpLocks noChangeShapeType="1"/>
                <a:stCxn id="527957" idx="2"/>
                <a:endCxn id="527979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7981" name="Group 621"/>
            <p:cNvGrpSpPr>
              <a:grpSpLocks/>
            </p:cNvGrpSpPr>
            <p:nvPr/>
          </p:nvGrpSpPr>
          <p:grpSpPr bwMode="auto">
            <a:xfrm>
              <a:off x="304" y="1560"/>
              <a:ext cx="864" cy="658"/>
              <a:chOff x="528" y="1344"/>
              <a:chExt cx="1776" cy="2160"/>
            </a:xfrm>
          </p:grpSpPr>
          <p:sp>
            <p:nvSpPr>
              <p:cNvPr id="527982" name="AutoShape 622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83" name="Rectangle 623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84" name="Rectangle 624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85" name="Rectangle 625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86" name="Rectangle 626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87" name="Rectangle 627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88" name="Rectangle 628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89" name="Rectangle 629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90" name="Rectangle 630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91" name="Rectangle 63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92" name="Rectangle 632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93" name="Rectangle 633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7994" name="Rectangle 634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7995" name="AutoShape 635"/>
              <p:cNvCxnSpPr>
                <a:cxnSpLocks noChangeShapeType="1"/>
                <a:stCxn id="527983" idx="2"/>
                <a:endCxn id="527986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96" name="AutoShape 636"/>
              <p:cNvCxnSpPr>
                <a:cxnSpLocks noChangeShapeType="1"/>
                <a:stCxn id="527983" idx="2"/>
                <a:endCxn id="527985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97" name="AutoShape 637"/>
              <p:cNvCxnSpPr>
                <a:cxnSpLocks noChangeShapeType="1"/>
                <a:stCxn id="527986" idx="2"/>
                <a:endCxn id="527987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98" name="AutoShape 638"/>
              <p:cNvCxnSpPr>
                <a:cxnSpLocks noChangeShapeType="1"/>
                <a:stCxn id="527986" idx="2"/>
                <a:endCxn id="527988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7999" name="AutoShape 639"/>
              <p:cNvCxnSpPr>
                <a:cxnSpLocks noChangeShapeType="1"/>
                <a:stCxn id="527983" idx="2"/>
                <a:endCxn id="527984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00" name="AutoShape 640"/>
              <p:cNvCxnSpPr>
                <a:cxnSpLocks noChangeShapeType="1"/>
                <a:stCxn id="527985" idx="2"/>
                <a:endCxn id="527991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01" name="AutoShape 641"/>
              <p:cNvCxnSpPr>
                <a:cxnSpLocks noChangeShapeType="1"/>
                <a:stCxn id="527985" idx="2"/>
                <a:endCxn id="527994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02" name="AutoShape 642"/>
              <p:cNvCxnSpPr>
                <a:cxnSpLocks noChangeShapeType="1"/>
                <a:stCxn id="527984" idx="2"/>
                <a:endCxn id="527989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03" name="AutoShape 643"/>
              <p:cNvCxnSpPr>
                <a:cxnSpLocks noChangeShapeType="1"/>
                <a:stCxn id="527984" idx="2"/>
                <a:endCxn id="527990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04" name="AutoShape 644"/>
              <p:cNvCxnSpPr>
                <a:cxnSpLocks noChangeShapeType="1"/>
                <a:stCxn id="527984" idx="2"/>
                <a:endCxn id="527992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05" name="AutoShape 645"/>
              <p:cNvCxnSpPr>
                <a:cxnSpLocks noChangeShapeType="1"/>
                <a:stCxn id="527984" idx="2"/>
                <a:endCxn id="527993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006" name="Rectangle 646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007" name="AutoShape 647"/>
              <p:cNvCxnSpPr>
                <a:cxnSpLocks noChangeShapeType="1"/>
                <a:stCxn id="527984" idx="2"/>
                <a:endCxn id="528006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008" name="Group 648"/>
            <p:cNvGrpSpPr>
              <a:grpSpLocks/>
            </p:cNvGrpSpPr>
            <p:nvPr/>
          </p:nvGrpSpPr>
          <p:grpSpPr bwMode="auto">
            <a:xfrm>
              <a:off x="351" y="1608"/>
              <a:ext cx="863" cy="658"/>
              <a:chOff x="528" y="1344"/>
              <a:chExt cx="1776" cy="2160"/>
            </a:xfrm>
          </p:grpSpPr>
          <p:sp>
            <p:nvSpPr>
              <p:cNvPr id="528009" name="AutoShape 649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10" name="Rectangle 65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11" name="Rectangle 651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12" name="Rectangle 652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13" name="Rectangle 653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14" name="Rectangle 654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15" name="Rectangle 655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16" name="Rectangle 656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17" name="Rectangle 657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18" name="Rectangle 658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19" name="Rectangle 659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20" name="Rectangle 660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21" name="Rectangle 661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022" name="AutoShape 662"/>
              <p:cNvCxnSpPr>
                <a:cxnSpLocks noChangeShapeType="1"/>
                <a:stCxn id="528010" idx="2"/>
                <a:endCxn id="528013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23" name="AutoShape 663"/>
              <p:cNvCxnSpPr>
                <a:cxnSpLocks noChangeShapeType="1"/>
                <a:stCxn id="528010" idx="2"/>
                <a:endCxn id="528012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24" name="AutoShape 664"/>
              <p:cNvCxnSpPr>
                <a:cxnSpLocks noChangeShapeType="1"/>
                <a:stCxn id="528013" idx="2"/>
                <a:endCxn id="528014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25" name="AutoShape 665"/>
              <p:cNvCxnSpPr>
                <a:cxnSpLocks noChangeShapeType="1"/>
                <a:stCxn id="528013" idx="2"/>
                <a:endCxn id="528015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26" name="AutoShape 666"/>
              <p:cNvCxnSpPr>
                <a:cxnSpLocks noChangeShapeType="1"/>
                <a:stCxn id="528010" idx="2"/>
                <a:endCxn id="528011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27" name="AutoShape 667"/>
              <p:cNvCxnSpPr>
                <a:cxnSpLocks noChangeShapeType="1"/>
                <a:stCxn id="528012" idx="2"/>
                <a:endCxn id="528018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28" name="AutoShape 668"/>
              <p:cNvCxnSpPr>
                <a:cxnSpLocks noChangeShapeType="1"/>
                <a:stCxn id="528012" idx="2"/>
                <a:endCxn id="528021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29" name="AutoShape 669"/>
              <p:cNvCxnSpPr>
                <a:cxnSpLocks noChangeShapeType="1"/>
                <a:stCxn id="528011" idx="2"/>
                <a:endCxn id="528016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30" name="AutoShape 670"/>
              <p:cNvCxnSpPr>
                <a:cxnSpLocks noChangeShapeType="1"/>
                <a:stCxn id="528011" idx="2"/>
                <a:endCxn id="528017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31" name="AutoShape 671"/>
              <p:cNvCxnSpPr>
                <a:cxnSpLocks noChangeShapeType="1"/>
                <a:stCxn id="528011" idx="2"/>
                <a:endCxn id="528019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32" name="AutoShape 672"/>
              <p:cNvCxnSpPr>
                <a:cxnSpLocks noChangeShapeType="1"/>
                <a:stCxn id="528011" idx="2"/>
                <a:endCxn id="528020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033" name="Rectangle 673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034" name="AutoShape 674"/>
              <p:cNvCxnSpPr>
                <a:cxnSpLocks noChangeShapeType="1"/>
                <a:stCxn id="528011" idx="2"/>
                <a:endCxn id="528033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035" name="Group 675"/>
            <p:cNvGrpSpPr>
              <a:grpSpLocks/>
            </p:cNvGrpSpPr>
            <p:nvPr/>
          </p:nvGrpSpPr>
          <p:grpSpPr bwMode="auto">
            <a:xfrm>
              <a:off x="397" y="1657"/>
              <a:ext cx="864" cy="658"/>
              <a:chOff x="528" y="1344"/>
              <a:chExt cx="1776" cy="2160"/>
            </a:xfrm>
          </p:grpSpPr>
          <p:sp>
            <p:nvSpPr>
              <p:cNvPr id="528036" name="AutoShape 676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37" name="Rectangle 67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38" name="Rectangle 678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39" name="Rectangle 679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40" name="Rectangle 680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41" name="Rectangle 681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42" name="Rectangle 682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43" name="Rectangle 683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44" name="Rectangle 684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45" name="Rectangle 68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46" name="Rectangle 686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47" name="Rectangle 687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48" name="Rectangle 688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049" name="AutoShape 689"/>
              <p:cNvCxnSpPr>
                <a:cxnSpLocks noChangeShapeType="1"/>
                <a:stCxn id="528037" idx="2"/>
                <a:endCxn id="528040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50" name="AutoShape 690"/>
              <p:cNvCxnSpPr>
                <a:cxnSpLocks noChangeShapeType="1"/>
                <a:stCxn id="528037" idx="2"/>
                <a:endCxn id="528039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51" name="AutoShape 691"/>
              <p:cNvCxnSpPr>
                <a:cxnSpLocks noChangeShapeType="1"/>
                <a:stCxn id="528040" idx="2"/>
                <a:endCxn id="528041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52" name="AutoShape 692"/>
              <p:cNvCxnSpPr>
                <a:cxnSpLocks noChangeShapeType="1"/>
                <a:stCxn id="528040" idx="2"/>
                <a:endCxn id="528042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53" name="AutoShape 693"/>
              <p:cNvCxnSpPr>
                <a:cxnSpLocks noChangeShapeType="1"/>
                <a:stCxn id="528037" idx="2"/>
                <a:endCxn id="528038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54" name="AutoShape 694"/>
              <p:cNvCxnSpPr>
                <a:cxnSpLocks noChangeShapeType="1"/>
                <a:stCxn id="528039" idx="2"/>
                <a:endCxn id="528045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55" name="AutoShape 695"/>
              <p:cNvCxnSpPr>
                <a:cxnSpLocks noChangeShapeType="1"/>
                <a:stCxn id="528039" idx="2"/>
                <a:endCxn id="528048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56" name="AutoShape 696"/>
              <p:cNvCxnSpPr>
                <a:cxnSpLocks noChangeShapeType="1"/>
                <a:stCxn id="528038" idx="2"/>
                <a:endCxn id="528043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57" name="AutoShape 697"/>
              <p:cNvCxnSpPr>
                <a:cxnSpLocks noChangeShapeType="1"/>
                <a:stCxn id="528038" idx="2"/>
                <a:endCxn id="528044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58" name="AutoShape 698"/>
              <p:cNvCxnSpPr>
                <a:cxnSpLocks noChangeShapeType="1"/>
                <a:stCxn id="528038" idx="2"/>
                <a:endCxn id="528046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59" name="AutoShape 699"/>
              <p:cNvCxnSpPr>
                <a:cxnSpLocks noChangeShapeType="1"/>
                <a:stCxn id="528038" idx="2"/>
                <a:endCxn id="528047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060" name="Rectangle 700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061" name="AutoShape 701"/>
              <p:cNvCxnSpPr>
                <a:cxnSpLocks noChangeShapeType="1"/>
                <a:stCxn id="528038" idx="2"/>
                <a:endCxn id="528060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062" name="Group 702"/>
            <p:cNvGrpSpPr>
              <a:grpSpLocks/>
            </p:cNvGrpSpPr>
            <p:nvPr/>
          </p:nvGrpSpPr>
          <p:grpSpPr bwMode="auto">
            <a:xfrm>
              <a:off x="445" y="1706"/>
              <a:ext cx="862" cy="658"/>
              <a:chOff x="528" y="1344"/>
              <a:chExt cx="1776" cy="2160"/>
            </a:xfrm>
          </p:grpSpPr>
          <p:sp>
            <p:nvSpPr>
              <p:cNvPr id="528063" name="AutoShape 703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64" name="Rectangle 704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65" name="Rectangle 705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66" name="Rectangle 706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67" name="Rectangle 707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68" name="Rectangle 708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69" name="Rectangle 709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70" name="Rectangle 710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71" name="Rectangle 711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72" name="Rectangle 712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73" name="Rectangle 713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74" name="Rectangle 714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75" name="Rectangle 715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076" name="AutoShape 716"/>
              <p:cNvCxnSpPr>
                <a:cxnSpLocks noChangeShapeType="1"/>
                <a:stCxn id="528064" idx="2"/>
                <a:endCxn id="528067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77" name="AutoShape 717"/>
              <p:cNvCxnSpPr>
                <a:cxnSpLocks noChangeShapeType="1"/>
                <a:stCxn id="528064" idx="2"/>
                <a:endCxn id="528066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78" name="AutoShape 718"/>
              <p:cNvCxnSpPr>
                <a:cxnSpLocks noChangeShapeType="1"/>
                <a:stCxn id="528067" idx="2"/>
                <a:endCxn id="528068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79" name="AutoShape 719"/>
              <p:cNvCxnSpPr>
                <a:cxnSpLocks noChangeShapeType="1"/>
                <a:stCxn id="528067" idx="2"/>
                <a:endCxn id="528069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80" name="AutoShape 720"/>
              <p:cNvCxnSpPr>
                <a:cxnSpLocks noChangeShapeType="1"/>
                <a:stCxn id="528064" idx="2"/>
                <a:endCxn id="528065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81" name="AutoShape 721"/>
              <p:cNvCxnSpPr>
                <a:cxnSpLocks noChangeShapeType="1"/>
                <a:stCxn id="528066" idx="2"/>
                <a:endCxn id="528072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82" name="AutoShape 722"/>
              <p:cNvCxnSpPr>
                <a:cxnSpLocks noChangeShapeType="1"/>
                <a:stCxn id="528066" idx="2"/>
                <a:endCxn id="528075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83" name="AutoShape 723"/>
              <p:cNvCxnSpPr>
                <a:cxnSpLocks noChangeShapeType="1"/>
                <a:stCxn id="528065" idx="2"/>
                <a:endCxn id="528070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84" name="AutoShape 724"/>
              <p:cNvCxnSpPr>
                <a:cxnSpLocks noChangeShapeType="1"/>
                <a:stCxn id="528065" idx="2"/>
                <a:endCxn id="528071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85" name="AutoShape 725"/>
              <p:cNvCxnSpPr>
                <a:cxnSpLocks noChangeShapeType="1"/>
                <a:stCxn id="528065" idx="2"/>
                <a:endCxn id="528073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086" name="AutoShape 726"/>
              <p:cNvCxnSpPr>
                <a:cxnSpLocks noChangeShapeType="1"/>
                <a:stCxn id="528065" idx="2"/>
                <a:endCxn id="528074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087" name="Rectangle 727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088" name="AutoShape 728"/>
              <p:cNvCxnSpPr>
                <a:cxnSpLocks noChangeShapeType="1"/>
                <a:stCxn id="528065" idx="2"/>
                <a:endCxn id="528087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089" name="Group 729"/>
            <p:cNvGrpSpPr>
              <a:grpSpLocks/>
            </p:cNvGrpSpPr>
            <p:nvPr/>
          </p:nvGrpSpPr>
          <p:grpSpPr bwMode="auto">
            <a:xfrm>
              <a:off x="491" y="1755"/>
              <a:ext cx="863" cy="658"/>
              <a:chOff x="528" y="1344"/>
              <a:chExt cx="1776" cy="2160"/>
            </a:xfrm>
          </p:grpSpPr>
          <p:sp>
            <p:nvSpPr>
              <p:cNvPr id="528090" name="AutoShape 730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91" name="Rectangle 731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92" name="Rectangle 732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93" name="Rectangle 733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94" name="Rectangle 734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95" name="Rectangle 735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96" name="Rectangle 736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97" name="Rectangle 737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98" name="Rectangle 738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099" name="Rectangle 739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00" name="Rectangle 740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01" name="Rectangle 741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02" name="Rectangle 742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103" name="AutoShape 743"/>
              <p:cNvCxnSpPr>
                <a:cxnSpLocks noChangeShapeType="1"/>
                <a:stCxn id="528091" idx="2"/>
                <a:endCxn id="528094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04" name="AutoShape 744"/>
              <p:cNvCxnSpPr>
                <a:cxnSpLocks noChangeShapeType="1"/>
                <a:stCxn id="528091" idx="2"/>
                <a:endCxn id="528093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05" name="AutoShape 745"/>
              <p:cNvCxnSpPr>
                <a:cxnSpLocks noChangeShapeType="1"/>
                <a:stCxn id="528094" idx="2"/>
                <a:endCxn id="528095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06" name="AutoShape 746"/>
              <p:cNvCxnSpPr>
                <a:cxnSpLocks noChangeShapeType="1"/>
                <a:stCxn id="528094" idx="2"/>
                <a:endCxn id="528096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07" name="AutoShape 747"/>
              <p:cNvCxnSpPr>
                <a:cxnSpLocks noChangeShapeType="1"/>
                <a:stCxn id="528091" idx="2"/>
                <a:endCxn id="528092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08" name="AutoShape 748"/>
              <p:cNvCxnSpPr>
                <a:cxnSpLocks noChangeShapeType="1"/>
                <a:stCxn id="528093" idx="2"/>
                <a:endCxn id="528099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09" name="AutoShape 749"/>
              <p:cNvCxnSpPr>
                <a:cxnSpLocks noChangeShapeType="1"/>
                <a:stCxn id="528093" idx="2"/>
                <a:endCxn id="528102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10" name="AutoShape 750"/>
              <p:cNvCxnSpPr>
                <a:cxnSpLocks noChangeShapeType="1"/>
                <a:stCxn id="528092" idx="2"/>
                <a:endCxn id="528097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11" name="AutoShape 751"/>
              <p:cNvCxnSpPr>
                <a:cxnSpLocks noChangeShapeType="1"/>
                <a:stCxn id="528092" idx="2"/>
                <a:endCxn id="528098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12" name="AutoShape 752"/>
              <p:cNvCxnSpPr>
                <a:cxnSpLocks noChangeShapeType="1"/>
                <a:stCxn id="528092" idx="2"/>
                <a:endCxn id="528100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13" name="AutoShape 753"/>
              <p:cNvCxnSpPr>
                <a:cxnSpLocks noChangeShapeType="1"/>
                <a:stCxn id="528092" idx="2"/>
                <a:endCxn id="528101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114" name="Rectangle 754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115" name="AutoShape 755"/>
              <p:cNvCxnSpPr>
                <a:cxnSpLocks noChangeShapeType="1"/>
                <a:stCxn id="528092" idx="2"/>
                <a:endCxn id="528114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116" name="Group 756"/>
            <p:cNvGrpSpPr>
              <a:grpSpLocks/>
            </p:cNvGrpSpPr>
            <p:nvPr/>
          </p:nvGrpSpPr>
          <p:grpSpPr bwMode="auto">
            <a:xfrm>
              <a:off x="538" y="1803"/>
              <a:ext cx="863" cy="658"/>
              <a:chOff x="528" y="1344"/>
              <a:chExt cx="1776" cy="2160"/>
            </a:xfrm>
          </p:grpSpPr>
          <p:sp>
            <p:nvSpPr>
              <p:cNvPr id="528117" name="AutoShape 757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18" name="Rectangle 758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19" name="Rectangle 759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20" name="Rectangle 760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21" name="Rectangle 761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22" name="Rectangle 762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23" name="Rectangle 763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24" name="Rectangle 764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25" name="Rectangle 765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26" name="Rectangle 766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27" name="Rectangle 767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28" name="Rectangle 768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29" name="Rectangle 769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130" name="AutoShape 770"/>
              <p:cNvCxnSpPr>
                <a:cxnSpLocks noChangeShapeType="1"/>
                <a:stCxn id="528118" idx="2"/>
                <a:endCxn id="528121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31" name="AutoShape 771"/>
              <p:cNvCxnSpPr>
                <a:cxnSpLocks noChangeShapeType="1"/>
                <a:stCxn id="528118" idx="2"/>
                <a:endCxn id="528120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32" name="AutoShape 772"/>
              <p:cNvCxnSpPr>
                <a:cxnSpLocks noChangeShapeType="1"/>
                <a:stCxn id="528121" idx="2"/>
                <a:endCxn id="528122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33" name="AutoShape 773"/>
              <p:cNvCxnSpPr>
                <a:cxnSpLocks noChangeShapeType="1"/>
                <a:stCxn id="528121" idx="2"/>
                <a:endCxn id="528123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34" name="AutoShape 774"/>
              <p:cNvCxnSpPr>
                <a:cxnSpLocks noChangeShapeType="1"/>
                <a:stCxn id="528118" idx="2"/>
                <a:endCxn id="528119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35" name="AutoShape 775"/>
              <p:cNvCxnSpPr>
                <a:cxnSpLocks noChangeShapeType="1"/>
                <a:stCxn id="528120" idx="2"/>
                <a:endCxn id="528126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36" name="AutoShape 776"/>
              <p:cNvCxnSpPr>
                <a:cxnSpLocks noChangeShapeType="1"/>
                <a:stCxn id="528120" idx="2"/>
                <a:endCxn id="528129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37" name="AutoShape 777"/>
              <p:cNvCxnSpPr>
                <a:cxnSpLocks noChangeShapeType="1"/>
                <a:stCxn id="528119" idx="2"/>
                <a:endCxn id="528124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38" name="AutoShape 778"/>
              <p:cNvCxnSpPr>
                <a:cxnSpLocks noChangeShapeType="1"/>
                <a:stCxn id="528119" idx="2"/>
                <a:endCxn id="528125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39" name="AutoShape 779"/>
              <p:cNvCxnSpPr>
                <a:cxnSpLocks noChangeShapeType="1"/>
                <a:stCxn id="528119" idx="2"/>
                <a:endCxn id="528127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40" name="AutoShape 780"/>
              <p:cNvCxnSpPr>
                <a:cxnSpLocks noChangeShapeType="1"/>
                <a:stCxn id="528119" idx="2"/>
                <a:endCxn id="528128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141" name="Rectangle 781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142" name="AutoShape 782"/>
              <p:cNvCxnSpPr>
                <a:cxnSpLocks noChangeShapeType="1"/>
                <a:stCxn id="528119" idx="2"/>
                <a:endCxn id="528141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143" name="Group 783"/>
            <p:cNvGrpSpPr>
              <a:grpSpLocks/>
            </p:cNvGrpSpPr>
            <p:nvPr/>
          </p:nvGrpSpPr>
          <p:grpSpPr bwMode="auto">
            <a:xfrm>
              <a:off x="584" y="1852"/>
              <a:ext cx="863" cy="658"/>
              <a:chOff x="528" y="1344"/>
              <a:chExt cx="1776" cy="2160"/>
            </a:xfrm>
          </p:grpSpPr>
          <p:sp>
            <p:nvSpPr>
              <p:cNvPr id="528144" name="AutoShape 784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45" name="Rectangle 785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46" name="Rectangle 786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47" name="Rectangle 787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48" name="Rectangle 788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49" name="Rectangle 789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50" name="Rectangle 790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51" name="Rectangle 791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52" name="Rectangle 792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53" name="Rectangle 793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54" name="Rectangle 794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55" name="Rectangle 795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56" name="Rectangle 796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157" name="AutoShape 797"/>
              <p:cNvCxnSpPr>
                <a:cxnSpLocks noChangeShapeType="1"/>
                <a:stCxn id="528145" idx="2"/>
                <a:endCxn id="528148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58" name="AutoShape 798"/>
              <p:cNvCxnSpPr>
                <a:cxnSpLocks noChangeShapeType="1"/>
                <a:stCxn id="528145" idx="2"/>
                <a:endCxn id="528147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59" name="AutoShape 799"/>
              <p:cNvCxnSpPr>
                <a:cxnSpLocks noChangeShapeType="1"/>
                <a:stCxn id="528148" idx="2"/>
                <a:endCxn id="528149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60" name="AutoShape 800"/>
              <p:cNvCxnSpPr>
                <a:cxnSpLocks noChangeShapeType="1"/>
                <a:stCxn id="528148" idx="2"/>
                <a:endCxn id="528150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61" name="AutoShape 801"/>
              <p:cNvCxnSpPr>
                <a:cxnSpLocks noChangeShapeType="1"/>
                <a:stCxn id="528145" idx="2"/>
                <a:endCxn id="528146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62" name="AutoShape 802"/>
              <p:cNvCxnSpPr>
                <a:cxnSpLocks noChangeShapeType="1"/>
                <a:stCxn id="528147" idx="2"/>
                <a:endCxn id="528153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63" name="AutoShape 803"/>
              <p:cNvCxnSpPr>
                <a:cxnSpLocks noChangeShapeType="1"/>
                <a:stCxn id="528147" idx="2"/>
                <a:endCxn id="528156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64" name="AutoShape 804"/>
              <p:cNvCxnSpPr>
                <a:cxnSpLocks noChangeShapeType="1"/>
                <a:stCxn id="528146" idx="2"/>
                <a:endCxn id="528151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65" name="AutoShape 805"/>
              <p:cNvCxnSpPr>
                <a:cxnSpLocks noChangeShapeType="1"/>
                <a:stCxn id="528146" idx="2"/>
                <a:endCxn id="528152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66" name="AutoShape 806"/>
              <p:cNvCxnSpPr>
                <a:cxnSpLocks noChangeShapeType="1"/>
                <a:stCxn id="528146" idx="2"/>
                <a:endCxn id="528154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67" name="AutoShape 807"/>
              <p:cNvCxnSpPr>
                <a:cxnSpLocks noChangeShapeType="1"/>
                <a:stCxn id="528146" idx="2"/>
                <a:endCxn id="528155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168" name="Rectangle 808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169" name="AutoShape 809"/>
              <p:cNvCxnSpPr>
                <a:cxnSpLocks noChangeShapeType="1"/>
                <a:stCxn id="528146" idx="2"/>
                <a:endCxn id="528168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170" name="Group 810"/>
            <p:cNvGrpSpPr>
              <a:grpSpLocks/>
            </p:cNvGrpSpPr>
            <p:nvPr/>
          </p:nvGrpSpPr>
          <p:grpSpPr bwMode="auto">
            <a:xfrm>
              <a:off x="631" y="1901"/>
              <a:ext cx="863" cy="658"/>
              <a:chOff x="528" y="1344"/>
              <a:chExt cx="1776" cy="2160"/>
            </a:xfrm>
          </p:grpSpPr>
          <p:sp>
            <p:nvSpPr>
              <p:cNvPr id="528171" name="AutoShape 811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72" name="Rectangle 812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73" name="Rectangle 813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74" name="Rectangle 814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75" name="Rectangle 815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76" name="Rectangle 816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77" name="Rectangle 817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78" name="Rectangle 818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79" name="Rectangle 819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80" name="Rectangle 820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81" name="Rectangle 821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82" name="Rectangle 822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83" name="Rectangle 823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184" name="AutoShape 824"/>
              <p:cNvCxnSpPr>
                <a:cxnSpLocks noChangeShapeType="1"/>
                <a:stCxn id="528172" idx="2"/>
                <a:endCxn id="528175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85" name="AutoShape 825"/>
              <p:cNvCxnSpPr>
                <a:cxnSpLocks noChangeShapeType="1"/>
                <a:stCxn id="528172" idx="2"/>
                <a:endCxn id="528174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86" name="AutoShape 826"/>
              <p:cNvCxnSpPr>
                <a:cxnSpLocks noChangeShapeType="1"/>
                <a:stCxn id="528175" idx="2"/>
                <a:endCxn id="528176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87" name="AutoShape 827"/>
              <p:cNvCxnSpPr>
                <a:cxnSpLocks noChangeShapeType="1"/>
                <a:stCxn id="528175" idx="2"/>
                <a:endCxn id="528177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88" name="AutoShape 828"/>
              <p:cNvCxnSpPr>
                <a:cxnSpLocks noChangeShapeType="1"/>
                <a:stCxn id="528172" idx="2"/>
                <a:endCxn id="528173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89" name="AutoShape 829"/>
              <p:cNvCxnSpPr>
                <a:cxnSpLocks noChangeShapeType="1"/>
                <a:stCxn id="528174" idx="2"/>
                <a:endCxn id="528180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90" name="AutoShape 830"/>
              <p:cNvCxnSpPr>
                <a:cxnSpLocks noChangeShapeType="1"/>
                <a:stCxn id="528174" idx="2"/>
                <a:endCxn id="528183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91" name="AutoShape 831"/>
              <p:cNvCxnSpPr>
                <a:cxnSpLocks noChangeShapeType="1"/>
                <a:stCxn id="528173" idx="2"/>
                <a:endCxn id="528178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92" name="AutoShape 832"/>
              <p:cNvCxnSpPr>
                <a:cxnSpLocks noChangeShapeType="1"/>
                <a:stCxn id="528173" idx="2"/>
                <a:endCxn id="528179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93" name="AutoShape 833"/>
              <p:cNvCxnSpPr>
                <a:cxnSpLocks noChangeShapeType="1"/>
                <a:stCxn id="528173" idx="2"/>
                <a:endCxn id="528181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194" name="AutoShape 834"/>
              <p:cNvCxnSpPr>
                <a:cxnSpLocks noChangeShapeType="1"/>
                <a:stCxn id="528173" idx="2"/>
                <a:endCxn id="528182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195" name="Rectangle 835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196" name="AutoShape 836"/>
              <p:cNvCxnSpPr>
                <a:cxnSpLocks noChangeShapeType="1"/>
                <a:stCxn id="528173" idx="2"/>
                <a:endCxn id="528195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197" name="Group 837"/>
            <p:cNvGrpSpPr>
              <a:grpSpLocks/>
            </p:cNvGrpSpPr>
            <p:nvPr/>
          </p:nvGrpSpPr>
          <p:grpSpPr bwMode="auto">
            <a:xfrm>
              <a:off x="678" y="1950"/>
              <a:ext cx="862" cy="658"/>
              <a:chOff x="528" y="1344"/>
              <a:chExt cx="1776" cy="2160"/>
            </a:xfrm>
          </p:grpSpPr>
          <p:sp>
            <p:nvSpPr>
              <p:cNvPr id="528198" name="AutoShape 838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199" name="Rectangle 83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00" name="Rectangle 840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01" name="Rectangle 841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02" name="Rectangle 842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03" name="Rectangle 843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04" name="Rectangle 844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05" name="Rectangle 845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06" name="Rectangle 846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07" name="Rectangle 847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08" name="Rectangle 848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09" name="Rectangle 849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10" name="Rectangle 850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211" name="AutoShape 851"/>
              <p:cNvCxnSpPr>
                <a:cxnSpLocks noChangeShapeType="1"/>
                <a:stCxn id="528199" idx="2"/>
                <a:endCxn id="528202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12" name="AutoShape 852"/>
              <p:cNvCxnSpPr>
                <a:cxnSpLocks noChangeShapeType="1"/>
                <a:stCxn id="528199" idx="2"/>
                <a:endCxn id="528201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13" name="AutoShape 853"/>
              <p:cNvCxnSpPr>
                <a:cxnSpLocks noChangeShapeType="1"/>
                <a:stCxn id="528202" idx="2"/>
                <a:endCxn id="528203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14" name="AutoShape 854"/>
              <p:cNvCxnSpPr>
                <a:cxnSpLocks noChangeShapeType="1"/>
                <a:stCxn id="528202" idx="2"/>
                <a:endCxn id="528204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15" name="AutoShape 855"/>
              <p:cNvCxnSpPr>
                <a:cxnSpLocks noChangeShapeType="1"/>
                <a:stCxn id="528199" idx="2"/>
                <a:endCxn id="528200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16" name="AutoShape 856"/>
              <p:cNvCxnSpPr>
                <a:cxnSpLocks noChangeShapeType="1"/>
                <a:stCxn id="528201" idx="2"/>
                <a:endCxn id="528207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17" name="AutoShape 857"/>
              <p:cNvCxnSpPr>
                <a:cxnSpLocks noChangeShapeType="1"/>
                <a:stCxn id="528201" idx="2"/>
                <a:endCxn id="528210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18" name="AutoShape 858"/>
              <p:cNvCxnSpPr>
                <a:cxnSpLocks noChangeShapeType="1"/>
                <a:stCxn id="528200" idx="2"/>
                <a:endCxn id="528205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19" name="AutoShape 859"/>
              <p:cNvCxnSpPr>
                <a:cxnSpLocks noChangeShapeType="1"/>
                <a:stCxn id="528200" idx="2"/>
                <a:endCxn id="528206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20" name="AutoShape 860"/>
              <p:cNvCxnSpPr>
                <a:cxnSpLocks noChangeShapeType="1"/>
                <a:stCxn id="528200" idx="2"/>
                <a:endCxn id="528208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21" name="AutoShape 861"/>
              <p:cNvCxnSpPr>
                <a:cxnSpLocks noChangeShapeType="1"/>
                <a:stCxn id="528200" idx="2"/>
                <a:endCxn id="528209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222" name="Rectangle 862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223" name="AutoShape 863"/>
              <p:cNvCxnSpPr>
                <a:cxnSpLocks noChangeShapeType="1"/>
                <a:stCxn id="528200" idx="2"/>
                <a:endCxn id="528222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224" name="Group 864"/>
            <p:cNvGrpSpPr>
              <a:grpSpLocks/>
            </p:cNvGrpSpPr>
            <p:nvPr/>
          </p:nvGrpSpPr>
          <p:grpSpPr bwMode="auto">
            <a:xfrm>
              <a:off x="724" y="1998"/>
              <a:ext cx="863" cy="658"/>
              <a:chOff x="528" y="1344"/>
              <a:chExt cx="1776" cy="2160"/>
            </a:xfrm>
          </p:grpSpPr>
          <p:sp>
            <p:nvSpPr>
              <p:cNvPr id="528225" name="AutoShape 865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26" name="Rectangle 86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27" name="Rectangle 867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28" name="Rectangle 868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29" name="Rectangle 869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30" name="Rectangle 870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31" name="Rectangle 871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32" name="Rectangle 872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33" name="Rectangle 873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34" name="Rectangle 874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35" name="Rectangle 875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36" name="Rectangle 876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37" name="Rectangle 877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238" name="AutoShape 878"/>
              <p:cNvCxnSpPr>
                <a:cxnSpLocks noChangeShapeType="1"/>
                <a:stCxn id="528226" idx="2"/>
                <a:endCxn id="528229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39" name="AutoShape 879"/>
              <p:cNvCxnSpPr>
                <a:cxnSpLocks noChangeShapeType="1"/>
                <a:stCxn id="528226" idx="2"/>
                <a:endCxn id="528228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40" name="AutoShape 880"/>
              <p:cNvCxnSpPr>
                <a:cxnSpLocks noChangeShapeType="1"/>
                <a:stCxn id="528229" idx="2"/>
                <a:endCxn id="528230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41" name="AutoShape 881"/>
              <p:cNvCxnSpPr>
                <a:cxnSpLocks noChangeShapeType="1"/>
                <a:stCxn id="528229" idx="2"/>
                <a:endCxn id="528231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42" name="AutoShape 882"/>
              <p:cNvCxnSpPr>
                <a:cxnSpLocks noChangeShapeType="1"/>
                <a:stCxn id="528226" idx="2"/>
                <a:endCxn id="528227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43" name="AutoShape 883"/>
              <p:cNvCxnSpPr>
                <a:cxnSpLocks noChangeShapeType="1"/>
                <a:stCxn id="528228" idx="2"/>
                <a:endCxn id="528234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44" name="AutoShape 884"/>
              <p:cNvCxnSpPr>
                <a:cxnSpLocks noChangeShapeType="1"/>
                <a:stCxn id="528228" idx="2"/>
                <a:endCxn id="528237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45" name="AutoShape 885"/>
              <p:cNvCxnSpPr>
                <a:cxnSpLocks noChangeShapeType="1"/>
                <a:stCxn id="528227" idx="2"/>
                <a:endCxn id="528232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46" name="AutoShape 886"/>
              <p:cNvCxnSpPr>
                <a:cxnSpLocks noChangeShapeType="1"/>
                <a:stCxn id="528227" idx="2"/>
                <a:endCxn id="528233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47" name="AutoShape 887"/>
              <p:cNvCxnSpPr>
                <a:cxnSpLocks noChangeShapeType="1"/>
                <a:stCxn id="528227" idx="2"/>
                <a:endCxn id="528235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48" name="AutoShape 888"/>
              <p:cNvCxnSpPr>
                <a:cxnSpLocks noChangeShapeType="1"/>
                <a:stCxn id="528227" idx="2"/>
                <a:endCxn id="528236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249" name="Rectangle 889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250" name="AutoShape 890"/>
              <p:cNvCxnSpPr>
                <a:cxnSpLocks noChangeShapeType="1"/>
                <a:stCxn id="528227" idx="2"/>
                <a:endCxn id="528249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251" name="Group 891"/>
            <p:cNvGrpSpPr>
              <a:grpSpLocks/>
            </p:cNvGrpSpPr>
            <p:nvPr/>
          </p:nvGrpSpPr>
          <p:grpSpPr bwMode="auto">
            <a:xfrm>
              <a:off x="771" y="2047"/>
              <a:ext cx="863" cy="658"/>
              <a:chOff x="528" y="1344"/>
              <a:chExt cx="1776" cy="2160"/>
            </a:xfrm>
          </p:grpSpPr>
          <p:sp>
            <p:nvSpPr>
              <p:cNvPr id="528252" name="AutoShape 892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53" name="Rectangle 893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54" name="Rectangle 894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55" name="Rectangle 895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56" name="Rectangle 896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57" name="Rectangle 897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58" name="Rectangle 898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59" name="Rectangle 899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60" name="Rectangle 900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61" name="Rectangle 90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62" name="Rectangle 902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63" name="Rectangle 903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64" name="Rectangle 904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265" name="AutoShape 905"/>
              <p:cNvCxnSpPr>
                <a:cxnSpLocks noChangeShapeType="1"/>
                <a:stCxn id="528253" idx="2"/>
                <a:endCxn id="528256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66" name="AutoShape 906"/>
              <p:cNvCxnSpPr>
                <a:cxnSpLocks noChangeShapeType="1"/>
                <a:stCxn id="528253" idx="2"/>
                <a:endCxn id="528255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67" name="AutoShape 907"/>
              <p:cNvCxnSpPr>
                <a:cxnSpLocks noChangeShapeType="1"/>
                <a:stCxn id="528256" idx="2"/>
                <a:endCxn id="528257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68" name="AutoShape 908"/>
              <p:cNvCxnSpPr>
                <a:cxnSpLocks noChangeShapeType="1"/>
                <a:stCxn id="528256" idx="2"/>
                <a:endCxn id="528258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69" name="AutoShape 909"/>
              <p:cNvCxnSpPr>
                <a:cxnSpLocks noChangeShapeType="1"/>
                <a:stCxn id="528253" idx="2"/>
                <a:endCxn id="528254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70" name="AutoShape 910"/>
              <p:cNvCxnSpPr>
                <a:cxnSpLocks noChangeShapeType="1"/>
                <a:stCxn id="528255" idx="2"/>
                <a:endCxn id="528261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71" name="AutoShape 911"/>
              <p:cNvCxnSpPr>
                <a:cxnSpLocks noChangeShapeType="1"/>
                <a:stCxn id="528255" idx="2"/>
                <a:endCxn id="528264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72" name="AutoShape 912"/>
              <p:cNvCxnSpPr>
                <a:cxnSpLocks noChangeShapeType="1"/>
                <a:stCxn id="528254" idx="2"/>
                <a:endCxn id="528259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73" name="AutoShape 913"/>
              <p:cNvCxnSpPr>
                <a:cxnSpLocks noChangeShapeType="1"/>
                <a:stCxn id="528254" idx="2"/>
                <a:endCxn id="528260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74" name="AutoShape 914"/>
              <p:cNvCxnSpPr>
                <a:cxnSpLocks noChangeShapeType="1"/>
                <a:stCxn id="528254" idx="2"/>
                <a:endCxn id="528262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75" name="AutoShape 915"/>
              <p:cNvCxnSpPr>
                <a:cxnSpLocks noChangeShapeType="1"/>
                <a:stCxn id="528254" idx="2"/>
                <a:endCxn id="528263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276" name="Rectangle 916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277" name="AutoShape 917"/>
              <p:cNvCxnSpPr>
                <a:cxnSpLocks noChangeShapeType="1"/>
                <a:stCxn id="528254" idx="2"/>
                <a:endCxn id="528276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278" name="Group 918"/>
            <p:cNvGrpSpPr>
              <a:grpSpLocks/>
            </p:cNvGrpSpPr>
            <p:nvPr/>
          </p:nvGrpSpPr>
          <p:grpSpPr bwMode="auto">
            <a:xfrm>
              <a:off x="817" y="2096"/>
              <a:ext cx="863" cy="658"/>
              <a:chOff x="528" y="1344"/>
              <a:chExt cx="1776" cy="2160"/>
            </a:xfrm>
          </p:grpSpPr>
          <p:sp>
            <p:nvSpPr>
              <p:cNvPr id="528279" name="AutoShape 919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80" name="Rectangle 92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81" name="Rectangle 921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82" name="Rectangle 922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83" name="Rectangle 923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84" name="Rectangle 924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85" name="Rectangle 925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86" name="Rectangle 926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87" name="Rectangle 927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88" name="Rectangle 928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89" name="Rectangle 929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90" name="Rectangle 930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291" name="Rectangle 931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292" name="AutoShape 932"/>
              <p:cNvCxnSpPr>
                <a:cxnSpLocks noChangeShapeType="1"/>
                <a:stCxn id="528280" idx="2"/>
                <a:endCxn id="528283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93" name="AutoShape 933"/>
              <p:cNvCxnSpPr>
                <a:cxnSpLocks noChangeShapeType="1"/>
                <a:stCxn id="528280" idx="2"/>
                <a:endCxn id="528282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94" name="AutoShape 934"/>
              <p:cNvCxnSpPr>
                <a:cxnSpLocks noChangeShapeType="1"/>
                <a:stCxn id="528283" idx="2"/>
                <a:endCxn id="528284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95" name="AutoShape 935"/>
              <p:cNvCxnSpPr>
                <a:cxnSpLocks noChangeShapeType="1"/>
                <a:stCxn id="528283" idx="2"/>
                <a:endCxn id="528285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96" name="AutoShape 936"/>
              <p:cNvCxnSpPr>
                <a:cxnSpLocks noChangeShapeType="1"/>
                <a:stCxn id="528280" idx="2"/>
                <a:endCxn id="528281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97" name="AutoShape 937"/>
              <p:cNvCxnSpPr>
                <a:cxnSpLocks noChangeShapeType="1"/>
                <a:stCxn id="528282" idx="2"/>
                <a:endCxn id="528288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98" name="AutoShape 938"/>
              <p:cNvCxnSpPr>
                <a:cxnSpLocks noChangeShapeType="1"/>
                <a:stCxn id="528282" idx="2"/>
                <a:endCxn id="528291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299" name="AutoShape 939"/>
              <p:cNvCxnSpPr>
                <a:cxnSpLocks noChangeShapeType="1"/>
                <a:stCxn id="528281" idx="2"/>
                <a:endCxn id="528286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00" name="AutoShape 940"/>
              <p:cNvCxnSpPr>
                <a:cxnSpLocks noChangeShapeType="1"/>
                <a:stCxn id="528281" idx="2"/>
                <a:endCxn id="528287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01" name="AutoShape 941"/>
              <p:cNvCxnSpPr>
                <a:cxnSpLocks noChangeShapeType="1"/>
                <a:stCxn id="528281" idx="2"/>
                <a:endCxn id="528289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02" name="AutoShape 942"/>
              <p:cNvCxnSpPr>
                <a:cxnSpLocks noChangeShapeType="1"/>
                <a:stCxn id="528281" idx="2"/>
                <a:endCxn id="528290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303" name="Rectangle 943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304" name="AutoShape 944"/>
              <p:cNvCxnSpPr>
                <a:cxnSpLocks noChangeShapeType="1"/>
                <a:stCxn id="528281" idx="2"/>
                <a:endCxn id="528303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305" name="Group 945"/>
            <p:cNvGrpSpPr>
              <a:grpSpLocks/>
            </p:cNvGrpSpPr>
            <p:nvPr/>
          </p:nvGrpSpPr>
          <p:grpSpPr bwMode="auto">
            <a:xfrm>
              <a:off x="864" y="2145"/>
              <a:ext cx="863" cy="658"/>
              <a:chOff x="528" y="1344"/>
              <a:chExt cx="1776" cy="2160"/>
            </a:xfrm>
          </p:grpSpPr>
          <p:sp>
            <p:nvSpPr>
              <p:cNvPr id="528306" name="AutoShape 946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07" name="Rectangle 94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08" name="Rectangle 948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09" name="Rectangle 949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10" name="Rectangle 950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11" name="Rectangle 951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12" name="Rectangle 952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13" name="Rectangle 953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14" name="Rectangle 954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15" name="Rectangle 95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16" name="Rectangle 956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17" name="Rectangle 957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18" name="Rectangle 958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319" name="AutoShape 959"/>
              <p:cNvCxnSpPr>
                <a:cxnSpLocks noChangeShapeType="1"/>
                <a:stCxn id="528307" idx="2"/>
                <a:endCxn id="528310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20" name="AutoShape 960"/>
              <p:cNvCxnSpPr>
                <a:cxnSpLocks noChangeShapeType="1"/>
                <a:stCxn id="528307" idx="2"/>
                <a:endCxn id="528309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21" name="AutoShape 961"/>
              <p:cNvCxnSpPr>
                <a:cxnSpLocks noChangeShapeType="1"/>
                <a:stCxn id="528310" idx="2"/>
                <a:endCxn id="528311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22" name="AutoShape 962"/>
              <p:cNvCxnSpPr>
                <a:cxnSpLocks noChangeShapeType="1"/>
                <a:stCxn id="528310" idx="2"/>
                <a:endCxn id="528312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23" name="AutoShape 963"/>
              <p:cNvCxnSpPr>
                <a:cxnSpLocks noChangeShapeType="1"/>
                <a:stCxn id="528307" idx="2"/>
                <a:endCxn id="528308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24" name="AutoShape 964"/>
              <p:cNvCxnSpPr>
                <a:cxnSpLocks noChangeShapeType="1"/>
                <a:stCxn id="528309" idx="2"/>
                <a:endCxn id="528315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25" name="AutoShape 965"/>
              <p:cNvCxnSpPr>
                <a:cxnSpLocks noChangeShapeType="1"/>
                <a:stCxn id="528309" idx="2"/>
                <a:endCxn id="528318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26" name="AutoShape 966"/>
              <p:cNvCxnSpPr>
                <a:cxnSpLocks noChangeShapeType="1"/>
                <a:stCxn id="528308" idx="2"/>
                <a:endCxn id="528313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27" name="AutoShape 967"/>
              <p:cNvCxnSpPr>
                <a:cxnSpLocks noChangeShapeType="1"/>
                <a:stCxn id="528308" idx="2"/>
                <a:endCxn id="528314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28" name="AutoShape 968"/>
              <p:cNvCxnSpPr>
                <a:cxnSpLocks noChangeShapeType="1"/>
                <a:stCxn id="528308" idx="2"/>
                <a:endCxn id="528316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29" name="AutoShape 969"/>
              <p:cNvCxnSpPr>
                <a:cxnSpLocks noChangeShapeType="1"/>
                <a:stCxn id="528308" idx="2"/>
                <a:endCxn id="528317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330" name="Rectangle 970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331" name="AutoShape 971"/>
              <p:cNvCxnSpPr>
                <a:cxnSpLocks noChangeShapeType="1"/>
                <a:stCxn id="528308" idx="2"/>
                <a:endCxn id="528330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332" name="Group 972"/>
            <p:cNvGrpSpPr>
              <a:grpSpLocks/>
            </p:cNvGrpSpPr>
            <p:nvPr/>
          </p:nvGrpSpPr>
          <p:grpSpPr bwMode="auto">
            <a:xfrm>
              <a:off x="911" y="2193"/>
              <a:ext cx="863" cy="658"/>
              <a:chOff x="528" y="1344"/>
              <a:chExt cx="1776" cy="2160"/>
            </a:xfrm>
          </p:grpSpPr>
          <p:sp>
            <p:nvSpPr>
              <p:cNvPr id="528333" name="AutoShape 973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34" name="Rectangle 974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35" name="Rectangle 975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36" name="Rectangle 976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37" name="Rectangle 977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38" name="Rectangle 978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39" name="Rectangle 979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40" name="Rectangle 980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41" name="Rectangle 981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42" name="Rectangle 982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43" name="Rectangle 983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44" name="Rectangle 984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45" name="Rectangle 985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346" name="AutoShape 986"/>
              <p:cNvCxnSpPr>
                <a:cxnSpLocks noChangeShapeType="1"/>
                <a:stCxn id="528334" idx="2"/>
                <a:endCxn id="528337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47" name="AutoShape 987"/>
              <p:cNvCxnSpPr>
                <a:cxnSpLocks noChangeShapeType="1"/>
                <a:stCxn id="528334" idx="2"/>
                <a:endCxn id="528336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48" name="AutoShape 988"/>
              <p:cNvCxnSpPr>
                <a:cxnSpLocks noChangeShapeType="1"/>
                <a:stCxn id="528337" idx="2"/>
                <a:endCxn id="528338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49" name="AutoShape 989"/>
              <p:cNvCxnSpPr>
                <a:cxnSpLocks noChangeShapeType="1"/>
                <a:stCxn id="528337" idx="2"/>
                <a:endCxn id="528339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50" name="AutoShape 990"/>
              <p:cNvCxnSpPr>
                <a:cxnSpLocks noChangeShapeType="1"/>
                <a:stCxn id="528334" idx="2"/>
                <a:endCxn id="528335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51" name="AutoShape 991"/>
              <p:cNvCxnSpPr>
                <a:cxnSpLocks noChangeShapeType="1"/>
                <a:stCxn id="528336" idx="2"/>
                <a:endCxn id="528342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52" name="AutoShape 992"/>
              <p:cNvCxnSpPr>
                <a:cxnSpLocks noChangeShapeType="1"/>
                <a:stCxn id="528336" idx="2"/>
                <a:endCxn id="528345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53" name="AutoShape 993"/>
              <p:cNvCxnSpPr>
                <a:cxnSpLocks noChangeShapeType="1"/>
                <a:stCxn id="528335" idx="2"/>
                <a:endCxn id="528340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54" name="AutoShape 994"/>
              <p:cNvCxnSpPr>
                <a:cxnSpLocks noChangeShapeType="1"/>
                <a:stCxn id="528335" idx="2"/>
                <a:endCxn id="528341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55" name="AutoShape 995"/>
              <p:cNvCxnSpPr>
                <a:cxnSpLocks noChangeShapeType="1"/>
                <a:stCxn id="528335" idx="2"/>
                <a:endCxn id="528343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56" name="AutoShape 996"/>
              <p:cNvCxnSpPr>
                <a:cxnSpLocks noChangeShapeType="1"/>
                <a:stCxn id="528335" idx="2"/>
                <a:endCxn id="528344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357" name="Rectangle 997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358" name="AutoShape 998"/>
              <p:cNvCxnSpPr>
                <a:cxnSpLocks noChangeShapeType="1"/>
                <a:stCxn id="528335" idx="2"/>
                <a:endCxn id="528357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359" name="Group 999"/>
            <p:cNvGrpSpPr>
              <a:grpSpLocks/>
            </p:cNvGrpSpPr>
            <p:nvPr/>
          </p:nvGrpSpPr>
          <p:grpSpPr bwMode="auto">
            <a:xfrm>
              <a:off x="957" y="2242"/>
              <a:ext cx="863" cy="658"/>
              <a:chOff x="528" y="1344"/>
              <a:chExt cx="1776" cy="2160"/>
            </a:xfrm>
          </p:grpSpPr>
          <p:sp>
            <p:nvSpPr>
              <p:cNvPr id="528360" name="AutoShape 1000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61" name="Rectangle 1001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62" name="Rectangle 1002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63" name="Rectangle 1003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64" name="Rectangle 1004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65" name="Rectangle 1005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66" name="Rectangle 1006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67" name="Rectangle 1007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68" name="Rectangle 1008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69" name="Rectangle 1009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70" name="Rectangle 1010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71" name="Rectangle 1011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72" name="Rectangle 1012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373" name="AutoShape 1013"/>
              <p:cNvCxnSpPr>
                <a:cxnSpLocks noChangeShapeType="1"/>
                <a:stCxn id="528361" idx="2"/>
                <a:endCxn id="528364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74" name="AutoShape 1014"/>
              <p:cNvCxnSpPr>
                <a:cxnSpLocks noChangeShapeType="1"/>
                <a:stCxn id="528361" idx="2"/>
                <a:endCxn id="528363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75" name="AutoShape 1015"/>
              <p:cNvCxnSpPr>
                <a:cxnSpLocks noChangeShapeType="1"/>
                <a:stCxn id="528364" idx="2"/>
                <a:endCxn id="528365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76" name="AutoShape 1016"/>
              <p:cNvCxnSpPr>
                <a:cxnSpLocks noChangeShapeType="1"/>
                <a:stCxn id="528364" idx="2"/>
                <a:endCxn id="528366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77" name="AutoShape 1017"/>
              <p:cNvCxnSpPr>
                <a:cxnSpLocks noChangeShapeType="1"/>
                <a:stCxn id="528361" idx="2"/>
                <a:endCxn id="528362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78" name="AutoShape 1018"/>
              <p:cNvCxnSpPr>
                <a:cxnSpLocks noChangeShapeType="1"/>
                <a:stCxn id="528363" idx="2"/>
                <a:endCxn id="528369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79" name="AutoShape 1019"/>
              <p:cNvCxnSpPr>
                <a:cxnSpLocks noChangeShapeType="1"/>
                <a:stCxn id="528363" idx="2"/>
                <a:endCxn id="528372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80" name="AutoShape 1020"/>
              <p:cNvCxnSpPr>
                <a:cxnSpLocks noChangeShapeType="1"/>
                <a:stCxn id="528362" idx="2"/>
                <a:endCxn id="528367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81" name="AutoShape 1021"/>
              <p:cNvCxnSpPr>
                <a:cxnSpLocks noChangeShapeType="1"/>
                <a:stCxn id="528362" idx="2"/>
                <a:endCxn id="528368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82" name="AutoShape 1022"/>
              <p:cNvCxnSpPr>
                <a:cxnSpLocks noChangeShapeType="1"/>
                <a:stCxn id="528362" idx="2"/>
                <a:endCxn id="528370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83" name="AutoShape 1023"/>
              <p:cNvCxnSpPr>
                <a:cxnSpLocks noChangeShapeType="1"/>
                <a:stCxn id="528362" idx="2"/>
                <a:endCxn id="528371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384" name="Rectangle 1024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385" name="AutoShape 1025"/>
              <p:cNvCxnSpPr>
                <a:cxnSpLocks noChangeShapeType="1"/>
                <a:stCxn id="528362" idx="2"/>
                <a:endCxn id="528384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386" name="Group 1026"/>
            <p:cNvGrpSpPr>
              <a:grpSpLocks/>
            </p:cNvGrpSpPr>
            <p:nvPr/>
          </p:nvGrpSpPr>
          <p:grpSpPr bwMode="auto">
            <a:xfrm>
              <a:off x="1004" y="2291"/>
              <a:ext cx="863" cy="658"/>
              <a:chOff x="1809" y="2856"/>
              <a:chExt cx="1503" cy="1272"/>
            </a:xfrm>
          </p:grpSpPr>
          <p:sp>
            <p:nvSpPr>
              <p:cNvPr id="528387" name="AutoShape 1027"/>
              <p:cNvSpPr>
                <a:spLocks noChangeArrowheads="1"/>
              </p:cNvSpPr>
              <p:nvPr/>
            </p:nvSpPr>
            <p:spPr bwMode="auto">
              <a:xfrm>
                <a:off x="1809" y="2856"/>
                <a:ext cx="1503" cy="1272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88" name="Rectangle 1028"/>
              <p:cNvSpPr>
                <a:spLocks noChangeArrowheads="1"/>
              </p:cNvSpPr>
              <p:nvPr/>
            </p:nvSpPr>
            <p:spPr bwMode="auto">
              <a:xfrm>
                <a:off x="2540" y="2969"/>
                <a:ext cx="163" cy="85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89" name="Rectangle 1029"/>
              <p:cNvSpPr>
                <a:spLocks noChangeArrowheads="1"/>
              </p:cNvSpPr>
              <p:nvPr/>
            </p:nvSpPr>
            <p:spPr bwMode="auto">
              <a:xfrm>
                <a:off x="2946" y="3082"/>
                <a:ext cx="163" cy="85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90" name="Rectangle 1030"/>
              <p:cNvSpPr>
                <a:spLocks noChangeArrowheads="1"/>
              </p:cNvSpPr>
              <p:nvPr/>
            </p:nvSpPr>
            <p:spPr bwMode="auto">
              <a:xfrm>
                <a:off x="1971" y="3139"/>
                <a:ext cx="163" cy="8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91" name="Rectangle 1031"/>
              <p:cNvSpPr>
                <a:spLocks noChangeArrowheads="1"/>
              </p:cNvSpPr>
              <p:nvPr/>
            </p:nvSpPr>
            <p:spPr bwMode="auto">
              <a:xfrm>
                <a:off x="1890" y="3365"/>
                <a:ext cx="163" cy="113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92" name="Rectangle 1032"/>
              <p:cNvSpPr>
                <a:spLocks noChangeArrowheads="1"/>
              </p:cNvSpPr>
              <p:nvPr/>
            </p:nvSpPr>
            <p:spPr bwMode="auto">
              <a:xfrm flipV="1">
                <a:off x="2134" y="3365"/>
                <a:ext cx="162" cy="85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93" name="Rectangle 1033"/>
              <p:cNvSpPr>
                <a:spLocks noChangeArrowheads="1"/>
              </p:cNvSpPr>
              <p:nvPr/>
            </p:nvSpPr>
            <p:spPr bwMode="auto">
              <a:xfrm>
                <a:off x="2703" y="3280"/>
                <a:ext cx="162" cy="113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394" name="Rectangle 1034"/>
              <p:cNvSpPr>
                <a:spLocks noChangeArrowheads="1"/>
              </p:cNvSpPr>
              <p:nvPr/>
            </p:nvSpPr>
            <p:spPr bwMode="auto">
              <a:xfrm>
                <a:off x="3068" y="3308"/>
                <a:ext cx="163" cy="85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395" name="AutoShape 1035"/>
              <p:cNvCxnSpPr>
                <a:cxnSpLocks noChangeShapeType="1"/>
                <a:stCxn id="528388" idx="2"/>
                <a:endCxn id="528390" idx="3"/>
              </p:cNvCxnSpPr>
              <p:nvPr/>
            </p:nvCxnSpPr>
            <p:spPr bwMode="auto">
              <a:xfrm flipH="1">
                <a:off x="2134" y="3054"/>
                <a:ext cx="487" cy="12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96" name="AutoShape 1036"/>
              <p:cNvCxnSpPr>
                <a:cxnSpLocks noChangeShapeType="1"/>
                <a:stCxn id="528388" idx="2"/>
                <a:endCxn id="528389" idx="1"/>
              </p:cNvCxnSpPr>
              <p:nvPr/>
            </p:nvCxnSpPr>
            <p:spPr bwMode="auto">
              <a:xfrm>
                <a:off x="2621" y="3054"/>
                <a:ext cx="325" cy="7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97" name="AutoShape 1037"/>
              <p:cNvCxnSpPr>
                <a:cxnSpLocks noChangeShapeType="1"/>
                <a:stCxn id="528390" idx="2"/>
                <a:endCxn id="528391" idx="0"/>
              </p:cNvCxnSpPr>
              <p:nvPr/>
            </p:nvCxnSpPr>
            <p:spPr bwMode="auto">
              <a:xfrm flipH="1">
                <a:off x="1971" y="3223"/>
                <a:ext cx="82" cy="14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98" name="AutoShape 1038"/>
              <p:cNvCxnSpPr>
                <a:cxnSpLocks noChangeShapeType="1"/>
                <a:stCxn id="528390" idx="2"/>
                <a:endCxn id="528392" idx="2"/>
              </p:cNvCxnSpPr>
              <p:nvPr/>
            </p:nvCxnSpPr>
            <p:spPr bwMode="auto">
              <a:xfrm>
                <a:off x="2053" y="3223"/>
                <a:ext cx="161" cy="14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399" name="AutoShape 1039"/>
              <p:cNvCxnSpPr>
                <a:cxnSpLocks noChangeShapeType="1"/>
                <a:stCxn id="528389" idx="2"/>
                <a:endCxn id="528393" idx="0"/>
              </p:cNvCxnSpPr>
              <p:nvPr/>
            </p:nvCxnSpPr>
            <p:spPr bwMode="auto">
              <a:xfrm flipH="1">
                <a:off x="2784" y="3167"/>
                <a:ext cx="244" cy="11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00" name="AutoShape 1040"/>
              <p:cNvCxnSpPr>
                <a:cxnSpLocks noChangeShapeType="1"/>
                <a:stCxn id="528389" idx="2"/>
                <a:endCxn id="528394" idx="0"/>
              </p:cNvCxnSpPr>
              <p:nvPr/>
            </p:nvCxnSpPr>
            <p:spPr bwMode="auto">
              <a:xfrm>
                <a:off x="3028" y="3167"/>
                <a:ext cx="122" cy="14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28401" name="Text Box 1041"/>
            <p:cNvSpPr txBox="1">
              <a:spLocks noChangeArrowheads="1"/>
            </p:cNvSpPr>
            <p:nvPr/>
          </p:nvSpPr>
          <p:spPr bwMode="auto">
            <a:xfrm>
              <a:off x="96" y="1392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528402" name="Text Box 1042"/>
            <p:cNvSpPr txBox="1">
              <a:spLocks noChangeArrowheads="1"/>
            </p:cNvSpPr>
            <p:nvPr/>
          </p:nvSpPr>
          <p:spPr bwMode="auto">
            <a:xfrm>
              <a:off x="142" y="1441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528403" name="Text Box 1043"/>
            <p:cNvSpPr txBox="1">
              <a:spLocks noChangeArrowheads="1"/>
            </p:cNvSpPr>
            <p:nvPr/>
          </p:nvSpPr>
          <p:spPr bwMode="auto">
            <a:xfrm>
              <a:off x="188" y="1490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2</a:t>
              </a:r>
            </a:p>
          </p:txBody>
        </p:sp>
        <p:sp>
          <p:nvSpPr>
            <p:cNvPr id="528404" name="Text Box 1044"/>
            <p:cNvSpPr txBox="1">
              <a:spLocks noChangeArrowheads="1"/>
            </p:cNvSpPr>
            <p:nvPr/>
          </p:nvSpPr>
          <p:spPr bwMode="auto">
            <a:xfrm>
              <a:off x="234" y="1537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3</a:t>
              </a:r>
            </a:p>
          </p:txBody>
        </p:sp>
        <p:sp>
          <p:nvSpPr>
            <p:cNvPr id="528405" name="Text Box 1045"/>
            <p:cNvSpPr txBox="1">
              <a:spLocks noChangeArrowheads="1"/>
            </p:cNvSpPr>
            <p:nvPr/>
          </p:nvSpPr>
          <p:spPr bwMode="auto">
            <a:xfrm>
              <a:off x="282" y="1586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4</a:t>
              </a:r>
            </a:p>
          </p:txBody>
        </p:sp>
        <p:sp>
          <p:nvSpPr>
            <p:cNvPr id="528406" name="Text Box 1046"/>
            <p:cNvSpPr txBox="1">
              <a:spLocks noChangeArrowheads="1"/>
            </p:cNvSpPr>
            <p:nvPr/>
          </p:nvSpPr>
          <p:spPr bwMode="auto">
            <a:xfrm>
              <a:off x="329" y="1636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5</a:t>
              </a:r>
            </a:p>
          </p:txBody>
        </p:sp>
        <p:sp>
          <p:nvSpPr>
            <p:cNvPr id="528407" name="Text Box 1047"/>
            <p:cNvSpPr txBox="1">
              <a:spLocks noChangeArrowheads="1"/>
            </p:cNvSpPr>
            <p:nvPr/>
          </p:nvSpPr>
          <p:spPr bwMode="auto">
            <a:xfrm>
              <a:off x="375" y="1683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6</a:t>
              </a:r>
            </a:p>
          </p:txBody>
        </p:sp>
        <p:sp>
          <p:nvSpPr>
            <p:cNvPr id="528408" name="Text Box 1048"/>
            <p:cNvSpPr txBox="1">
              <a:spLocks noChangeArrowheads="1"/>
            </p:cNvSpPr>
            <p:nvPr/>
          </p:nvSpPr>
          <p:spPr bwMode="auto">
            <a:xfrm>
              <a:off x="422" y="1732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7</a:t>
              </a:r>
            </a:p>
          </p:txBody>
        </p:sp>
        <p:sp>
          <p:nvSpPr>
            <p:cNvPr id="528409" name="Text Box 1049"/>
            <p:cNvSpPr txBox="1">
              <a:spLocks noChangeArrowheads="1"/>
            </p:cNvSpPr>
            <p:nvPr/>
          </p:nvSpPr>
          <p:spPr bwMode="auto">
            <a:xfrm>
              <a:off x="468" y="1781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8</a:t>
              </a:r>
            </a:p>
          </p:txBody>
        </p:sp>
        <p:sp>
          <p:nvSpPr>
            <p:cNvPr id="528410" name="Text Box 1050"/>
            <p:cNvSpPr txBox="1">
              <a:spLocks noChangeArrowheads="1"/>
            </p:cNvSpPr>
            <p:nvPr/>
          </p:nvSpPr>
          <p:spPr bwMode="auto">
            <a:xfrm>
              <a:off x="546" y="1830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9</a:t>
              </a:r>
            </a:p>
          </p:txBody>
        </p:sp>
        <p:sp>
          <p:nvSpPr>
            <p:cNvPr id="528411" name="Text Box 1051"/>
            <p:cNvSpPr txBox="1">
              <a:spLocks noChangeArrowheads="1"/>
            </p:cNvSpPr>
            <p:nvPr/>
          </p:nvSpPr>
          <p:spPr bwMode="auto">
            <a:xfrm>
              <a:off x="529" y="1878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10</a:t>
              </a:r>
            </a:p>
          </p:txBody>
        </p:sp>
        <p:sp>
          <p:nvSpPr>
            <p:cNvPr id="528412" name="Text Box 1052"/>
            <p:cNvSpPr txBox="1">
              <a:spLocks noChangeArrowheads="1"/>
            </p:cNvSpPr>
            <p:nvPr/>
          </p:nvSpPr>
          <p:spPr bwMode="auto">
            <a:xfrm>
              <a:off x="575" y="1928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11</a:t>
              </a:r>
            </a:p>
          </p:txBody>
        </p:sp>
        <p:sp>
          <p:nvSpPr>
            <p:cNvPr id="528413" name="Text Box 1053"/>
            <p:cNvSpPr txBox="1">
              <a:spLocks noChangeArrowheads="1"/>
            </p:cNvSpPr>
            <p:nvPr/>
          </p:nvSpPr>
          <p:spPr bwMode="auto">
            <a:xfrm>
              <a:off x="623" y="1977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12</a:t>
              </a:r>
            </a:p>
          </p:txBody>
        </p:sp>
        <p:sp>
          <p:nvSpPr>
            <p:cNvPr id="528414" name="Text Box 1054"/>
            <p:cNvSpPr txBox="1">
              <a:spLocks noChangeArrowheads="1"/>
            </p:cNvSpPr>
            <p:nvPr/>
          </p:nvSpPr>
          <p:spPr bwMode="auto">
            <a:xfrm>
              <a:off x="669" y="2025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13</a:t>
              </a:r>
            </a:p>
          </p:txBody>
        </p:sp>
        <p:sp>
          <p:nvSpPr>
            <p:cNvPr id="528415" name="Text Box 1055"/>
            <p:cNvSpPr txBox="1">
              <a:spLocks noChangeArrowheads="1"/>
            </p:cNvSpPr>
            <p:nvPr/>
          </p:nvSpPr>
          <p:spPr bwMode="auto">
            <a:xfrm>
              <a:off x="715" y="2074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14</a:t>
              </a:r>
            </a:p>
          </p:txBody>
        </p:sp>
        <p:sp>
          <p:nvSpPr>
            <p:cNvPr id="528416" name="Text Box 1056"/>
            <p:cNvSpPr txBox="1">
              <a:spLocks noChangeArrowheads="1"/>
            </p:cNvSpPr>
            <p:nvPr/>
          </p:nvSpPr>
          <p:spPr bwMode="auto">
            <a:xfrm>
              <a:off x="761" y="2123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15</a:t>
              </a:r>
            </a:p>
          </p:txBody>
        </p:sp>
        <p:sp>
          <p:nvSpPr>
            <p:cNvPr id="528417" name="Text Box 1057"/>
            <p:cNvSpPr txBox="1">
              <a:spLocks noChangeArrowheads="1"/>
            </p:cNvSpPr>
            <p:nvPr/>
          </p:nvSpPr>
          <p:spPr bwMode="auto">
            <a:xfrm>
              <a:off x="808" y="2172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16</a:t>
              </a:r>
            </a:p>
          </p:txBody>
        </p:sp>
        <p:sp>
          <p:nvSpPr>
            <p:cNvPr id="528418" name="Text Box 1058"/>
            <p:cNvSpPr txBox="1">
              <a:spLocks noChangeArrowheads="1"/>
            </p:cNvSpPr>
            <p:nvPr/>
          </p:nvSpPr>
          <p:spPr bwMode="auto">
            <a:xfrm>
              <a:off x="855" y="222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17</a:t>
              </a:r>
            </a:p>
          </p:txBody>
        </p:sp>
        <p:sp>
          <p:nvSpPr>
            <p:cNvPr id="528419" name="Text Box 1059"/>
            <p:cNvSpPr txBox="1">
              <a:spLocks noChangeArrowheads="1"/>
            </p:cNvSpPr>
            <p:nvPr/>
          </p:nvSpPr>
          <p:spPr bwMode="auto">
            <a:xfrm>
              <a:off x="902" y="227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18</a:t>
              </a:r>
            </a:p>
          </p:txBody>
        </p:sp>
        <p:sp>
          <p:nvSpPr>
            <p:cNvPr id="528420" name="AutoShape 1060"/>
            <p:cNvSpPr>
              <a:spLocks noChangeArrowheads="1"/>
            </p:cNvSpPr>
            <p:nvPr/>
          </p:nvSpPr>
          <p:spPr bwMode="auto">
            <a:xfrm>
              <a:off x="538" y="2608"/>
              <a:ext cx="46" cy="146"/>
            </a:xfrm>
            <a:prstGeom prst="curvedLeftArrow">
              <a:avLst>
                <a:gd name="adj1" fmla="val 63478"/>
                <a:gd name="adj2" fmla="val 126957"/>
                <a:gd name="adj3" fmla="val 33333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</p:grpSp>
      <p:grpSp>
        <p:nvGrpSpPr>
          <p:cNvPr id="528421" name="Group 1061"/>
          <p:cNvGrpSpPr>
            <a:grpSpLocks/>
          </p:cNvGrpSpPr>
          <p:nvPr/>
        </p:nvGrpSpPr>
        <p:grpSpPr bwMode="auto">
          <a:xfrm>
            <a:off x="6305550" y="2022475"/>
            <a:ext cx="2609850" cy="2244725"/>
            <a:chOff x="3924" y="1418"/>
            <a:chExt cx="1644" cy="1414"/>
          </a:xfrm>
        </p:grpSpPr>
        <p:sp>
          <p:nvSpPr>
            <p:cNvPr id="528422" name="AutoShape 1062"/>
            <p:cNvSpPr>
              <a:spLocks noChangeArrowheads="1"/>
            </p:cNvSpPr>
            <p:nvPr/>
          </p:nvSpPr>
          <p:spPr bwMode="auto">
            <a:xfrm>
              <a:off x="4728" y="1776"/>
              <a:ext cx="581" cy="946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28423" name="Group 1063"/>
            <p:cNvGrpSpPr>
              <a:grpSpLocks/>
            </p:cNvGrpSpPr>
            <p:nvPr/>
          </p:nvGrpSpPr>
          <p:grpSpPr bwMode="auto">
            <a:xfrm>
              <a:off x="3995" y="1446"/>
              <a:ext cx="797" cy="594"/>
              <a:chOff x="528" y="1344"/>
              <a:chExt cx="1776" cy="2160"/>
            </a:xfrm>
          </p:grpSpPr>
          <p:sp>
            <p:nvSpPr>
              <p:cNvPr id="528424" name="AutoShape 1064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25" name="Rectangle 1065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26" name="Rectangle 1066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27" name="Rectangle 1067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28" name="Rectangle 1068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29" name="Rectangle 1069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30" name="Rectangle 1070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31" name="Rectangle 1071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32" name="Rectangle 1072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33" name="Rectangle 1073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34" name="Rectangle 1074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35" name="Rectangle 1075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36" name="Rectangle 1076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437" name="AutoShape 1077"/>
              <p:cNvCxnSpPr>
                <a:cxnSpLocks noChangeShapeType="1"/>
                <a:stCxn id="528425" idx="2"/>
                <a:endCxn id="528428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38" name="AutoShape 1078"/>
              <p:cNvCxnSpPr>
                <a:cxnSpLocks noChangeShapeType="1"/>
                <a:stCxn id="528425" idx="2"/>
                <a:endCxn id="528427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39" name="AutoShape 1079"/>
              <p:cNvCxnSpPr>
                <a:cxnSpLocks noChangeShapeType="1"/>
                <a:stCxn id="528428" idx="2"/>
                <a:endCxn id="528429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40" name="AutoShape 1080"/>
              <p:cNvCxnSpPr>
                <a:cxnSpLocks noChangeShapeType="1"/>
                <a:stCxn id="528428" idx="2"/>
                <a:endCxn id="528430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41" name="AutoShape 1081"/>
              <p:cNvCxnSpPr>
                <a:cxnSpLocks noChangeShapeType="1"/>
                <a:stCxn id="528425" idx="2"/>
                <a:endCxn id="528426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42" name="AutoShape 1082"/>
              <p:cNvCxnSpPr>
                <a:cxnSpLocks noChangeShapeType="1"/>
                <a:stCxn id="528427" idx="2"/>
                <a:endCxn id="528433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43" name="AutoShape 1083"/>
              <p:cNvCxnSpPr>
                <a:cxnSpLocks noChangeShapeType="1"/>
                <a:stCxn id="528427" idx="2"/>
                <a:endCxn id="528436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44" name="AutoShape 1084"/>
              <p:cNvCxnSpPr>
                <a:cxnSpLocks noChangeShapeType="1"/>
                <a:stCxn id="528426" idx="2"/>
                <a:endCxn id="528431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45" name="AutoShape 1085"/>
              <p:cNvCxnSpPr>
                <a:cxnSpLocks noChangeShapeType="1"/>
                <a:stCxn id="528426" idx="2"/>
                <a:endCxn id="528432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46" name="AutoShape 1086"/>
              <p:cNvCxnSpPr>
                <a:cxnSpLocks noChangeShapeType="1"/>
                <a:stCxn id="528426" idx="2"/>
                <a:endCxn id="528434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47" name="AutoShape 1087"/>
              <p:cNvCxnSpPr>
                <a:cxnSpLocks noChangeShapeType="1"/>
                <a:stCxn id="528426" idx="2"/>
                <a:endCxn id="528435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448" name="Rectangle 1088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449" name="AutoShape 1089"/>
              <p:cNvCxnSpPr>
                <a:cxnSpLocks noChangeShapeType="1"/>
                <a:stCxn id="528426" idx="2"/>
                <a:endCxn id="528448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450" name="Group 1090"/>
            <p:cNvGrpSpPr>
              <a:grpSpLocks/>
            </p:cNvGrpSpPr>
            <p:nvPr/>
          </p:nvGrpSpPr>
          <p:grpSpPr bwMode="auto">
            <a:xfrm>
              <a:off x="4038" y="1490"/>
              <a:ext cx="797" cy="594"/>
              <a:chOff x="528" y="1344"/>
              <a:chExt cx="1776" cy="2160"/>
            </a:xfrm>
          </p:grpSpPr>
          <p:sp>
            <p:nvSpPr>
              <p:cNvPr id="528451" name="AutoShape 1091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52" name="Rectangle 1092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53" name="Rectangle 1093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54" name="Rectangle 1094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55" name="Rectangle 1095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56" name="Rectangle 1096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57" name="Rectangle 1097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58" name="Rectangle 1098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59" name="Rectangle 1099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60" name="Rectangle 1100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61" name="Rectangle 1101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62" name="Rectangle 1102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63" name="Rectangle 1103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464" name="AutoShape 1104"/>
              <p:cNvCxnSpPr>
                <a:cxnSpLocks noChangeShapeType="1"/>
                <a:stCxn id="528452" idx="2"/>
                <a:endCxn id="528455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65" name="AutoShape 1105"/>
              <p:cNvCxnSpPr>
                <a:cxnSpLocks noChangeShapeType="1"/>
                <a:stCxn id="528452" idx="2"/>
                <a:endCxn id="528454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66" name="AutoShape 1106"/>
              <p:cNvCxnSpPr>
                <a:cxnSpLocks noChangeShapeType="1"/>
                <a:stCxn id="528455" idx="2"/>
                <a:endCxn id="528456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67" name="AutoShape 1107"/>
              <p:cNvCxnSpPr>
                <a:cxnSpLocks noChangeShapeType="1"/>
                <a:stCxn id="528455" idx="2"/>
                <a:endCxn id="528457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68" name="AutoShape 1108"/>
              <p:cNvCxnSpPr>
                <a:cxnSpLocks noChangeShapeType="1"/>
                <a:stCxn id="528452" idx="2"/>
                <a:endCxn id="528453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69" name="AutoShape 1109"/>
              <p:cNvCxnSpPr>
                <a:cxnSpLocks noChangeShapeType="1"/>
                <a:stCxn id="528454" idx="2"/>
                <a:endCxn id="528460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70" name="AutoShape 1110"/>
              <p:cNvCxnSpPr>
                <a:cxnSpLocks noChangeShapeType="1"/>
                <a:stCxn id="528454" idx="2"/>
                <a:endCxn id="528463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71" name="AutoShape 1111"/>
              <p:cNvCxnSpPr>
                <a:cxnSpLocks noChangeShapeType="1"/>
                <a:stCxn id="528453" idx="2"/>
                <a:endCxn id="528458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72" name="AutoShape 1112"/>
              <p:cNvCxnSpPr>
                <a:cxnSpLocks noChangeShapeType="1"/>
                <a:stCxn id="528453" idx="2"/>
                <a:endCxn id="528459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73" name="AutoShape 1113"/>
              <p:cNvCxnSpPr>
                <a:cxnSpLocks noChangeShapeType="1"/>
                <a:stCxn id="528453" idx="2"/>
                <a:endCxn id="528461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74" name="AutoShape 1114"/>
              <p:cNvCxnSpPr>
                <a:cxnSpLocks noChangeShapeType="1"/>
                <a:stCxn id="528453" idx="2"/>
                <a:endCxn id="528462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475" name="Rectangle 1115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476" name="AutoShape 1116"/>
              <p:cNvCxnSpPr>
                <a:cxnSpLocks noChangeShapeType="1"/>
                <a:stCxn id="528453" idx="2"/>
                <a:endCxn id="528475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477" name="Group 1117"/>
            <p:cNvGrpSpPr>
              <a:grpSpLocks/>
            </p:cNvGrpSpPr>
            <p:nvPr/>
          </p:nvGrpSpPr>
          <p:grpSpPr bwMode="auto">
            <a:xfrm>
              <a:off x="4081" y="1534"/>
              <a:ext cx="798" cy="594"/>
              <a:chOff x="528" y="1344"/>
              <a:chExt cx="1776" cy="2160"/>
            </a:xfrm>
          </p:grpSpPr>
          <p:sp>
            <p:nvSpPr>
              <p:cNvPr id="528478" name="AutoShape 1118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79" name="Rectangle 111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80" name="Rectangle 1120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81" name="Rectangle 1121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82" name="Rectangle 1122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83" name="Rectangle 1123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84" name="Rectangle 1124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85" name="Rectangle 1125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86" name="Rectangle 1126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87" name="Rectangle 1127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88" name="Rectangle 1128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89" name="Rectangle 1129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490" name="Rectangle 1130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491" name="AutoShape 1131"/>
              <p:cNvCxnSpPr>
                <a:cxnSpLocks noChangeShapeType="1"/>
                <a:stCxn id="528479" idx="2"/>
                <a:endCxn id="528482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92" name="AutoShape 1132"/>
              <p:cNvCxnSpPr>
                <a:cxnSpLocks noChangeShapeType="1"/>
                <a:stCxn id="528479" idx="2"/>
                <a:endCxn id="528481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93" name="AutoShape 1133"/>
              <p:cNvCxnSpPr>
                <a:cxnSpLocks noChangeShapeType="1"/>
                <a:stCxn id="528482" idx="2"/>
                <a:endCxn id="528483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94" name="AutoShape 1134"/>
              <p:cNvCxnSpPr>
                <a:cxnSpLocks noChangeShapeType="1"/>
                <a:stCxn id="528482" idx="2"/>
                <a:endCxn id="528484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95" name="AutoShape 1135"/>
              <p:cNvCxnSpPr>
                <a:cxnSpLocks noChangeShapeType="1"/>
                <a:stCxn id="528479" idx="2"/>
                <a:endCxn id="528480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96" name="AutoShape 1136"/>
              <p:cNvCxnSpPr>
                <a:cxnSpLocks noChangeShapeType="1"/>
                <a:stCxn id="528481" idx="2"/>
                <a:endCxn id="528487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97" name="AutoShape 1137"/>
              <p:cNvCxnSpPr>
                <a:cxnSpLocks noChangeShapeType="1"/>
                <a:stCxn id="528481" idx="2"/>
                <a:endCxn id="528490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98" name="AutoShape 1138"/>
              <p:cNvCxnSpPr>
                <a:cxnSpLocks noChangeShapeType="1"/>
                <a:stCxn id="528480" idx="2"/>
                <a:endCxn id="528485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499" name="AutoShape 1139"/>
              <p:cNvCxnSpPr>
                <a:cxnSpLocks noChangeShapeType="1"/>
                <a:stCxn id="528480" idx="2"/>
                <a:endCxn id="528486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00" name="AutoShape 1140"/>
              <p:cNvCxnSpPr>
                <a:cxnSpLocks noChangeShapeType="1"/>
                <a:stCxn id="528480" idx="2"/>
                <a:endCxn id="528488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01" name="AutoShape 1141"/>
              <p:cNvCxnSpPr>
                <a:cxnSpLocks noChangeShapeType="1"/>
                <a:stCxn id="528480" idx="2"/>
                <a:endCxn id="528489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502" name="Rectangle 1142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503" name="AutoShape 1143"/>
              <p:cNvCxnSpPr>
                <a:cxnSpLocks noChangeShapeType="1"/>
                <a:stCxn id="528480" idx="2"/>
                <a:endCxn id="528502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504" name="Group 1144"/>
            <p:cNvGrpSpPr>
              <a:grpSpLocks/>
            </p:cNvGrpSpPr>
            <p:nvPr/>
          </p:nvGrpSpPr>
          <p:grpSpPr bwMode="auto">
            <a:xfrm>
              <a:off x="4124" y="1578"/>
              <a:ext cx="798" cy="594"/>
              <a:chOff x="528" y="1344"/>
              <a:chExt cx="1776" cy="2160"/>
            </a:xfrm>
          </p:grpSpPr>
          <p:sp>
            <p:nvSpPr>
              <p:cNvPr id="528505" name="AutoShape 1145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06" name="Rectangle 114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07" name="Rectangle 1147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08" name="Rectangle 1148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09" name="Rectangle 1149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10" name="Rectangle 1150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11" name="Rectangle 1151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12" name="Rectangle 1152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13" name="Rectangle 1153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14" name="Rectangle 1154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15" name="Rectangle 1155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16" name="Rectangle 1156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17" name="Rectangle 1157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518" name="AutoShape 1158"/>
              <p:cNvCxnSpPr>
                <a:cxnSpLocks noChangeShapeType="1"/>
                <a:stCxn id="528506" idx="2"/>
                <a:endCxn id="528509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19" name="AutoShape 1159"/>
              <p:cNvCxnSpPr>
                <a:cxnSpLocks noChangeShapeType="1"/>
                <a:stCxn id="528506" idx="2"/>
                <a:endCxn id="528508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20" name="AutoShape 1160"/>
              <p:cNvCxnSpPr>
                <a:cxnSpLocks noChangeShapeType="1"/>
                <a:stCxn id="528509" idx="2"/>
                <a:endCxn id="528510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21" name="AutoShape 1161"/>
              <p:cNvCxnSpPr>
                <a:cxnSpLocks noChangeShapeType="1"/>
                <a:stCxn id="528509" idx="2"/>
                <a:endCxn id="528511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22" name="AutoShape 1162"/>
              <p:cNvCxnSpPr>
                <a:cxnSpLocks noChangeShapeType="1"/>
                <a:stCxn id="528506" idx="2"/>
                <a:endCxn id="528507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23" name="AutoShape 1163"/>
              <p:cNvCxnSpPr>
                <a:cxnSpLocks noChangeShapeType="1"/>
                <a:stCxn id="528508" idx="2"/>
                <a:endCxn id="528514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24" name="AutoShape 1164"/>
              <p:cNvCxnSpPr>
                <a:cxnSpLocks noChangeShapeType="1"/>
                <a:stCxn id="528508" idx="2"/>
                <a:endCxn id="528517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25" name="AutoShape 1165"/>
              <p:cNvCxnSpPr>
                <a:cxnSpLocks noChangeShapeType="1"/>
                <a:stCxn id="528507" idx="2"/>
                <a:endCxn id="528512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26" name="AutoShape 1166"/>
              <p:cNvCxnSpPr>
                <a:cxnSpLocks noChangeShapeType="1"/>
                <a:stCxn id="528507" idx="2"/>
                <a:endCxn id="528513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27" name="AutoShape 1167"/>
              <p:cNvCxnSpPr>
                <a:cxnSpLocks noChangeShapeType="1"/>
                <a:stCxn id="528507" idx="2"/>
                <a:endCxn id="528515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28" name="AutoShape 1168"/>
              <p:cNvCxnSpPr>
                <a:cxnSpLocks noChangeShapeType="1"/>
                <a:stCxn id="528507" idx="2"/>
                <a:endCxn id="528516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529" name="Rectangle 1169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530" name="AutoShape 1170"/>
              <p:cNvCxnSpPr>
                <a:cxnSpLocks noChangeShapeType="1"/>
                <a:stCxn id="528507" idx="2"/>
                <a:endCxn id="528529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531" name="Group 1171"/>
            <p:cNvGrpSpPr>
              <a:grpSpLocks/>
            </p:cNvGrpSpPr>
            <p:nvPr/>
          </p:nvGrpSpPr>
          <p:grpSpPr bwMode="auto">
            <a:xfrm>
              <a:off x="4167" y="1622"/>
              <a:ext cx="798" cy="594"/>
              <a:chOff x="528" y="1344"/>
              <a:chExt cx="1776" cy="2160"/>
            </a:xfrm>
          </p:grpSpPr>
          <p:sp>
            <p:nvSpPr>
              <p:cNvPr id="528532" name="AutoShape 1172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33" name="Rectangle 1173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34" name="Rectangle 1174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35" name="Rectangle 1175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36" name="Rectangle 1176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37" name="Rectangle 1177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38" name="Rectangle 1178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39" name="Rectangle 1179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40" name="Rectangle 1180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41" name="Rectangle 118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42" name="Rectangle 1182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43" name="Rectangle 1183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44" name="Rectangle 1184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545" name="AutoShape 1185"/>
              <p:cNvCxnSpPr>
                <a:cxnSpLocks noChangeShapeType="1"/>
                <a:stCxn id="528533" idx="2"/>
                <a:endCxn id="528536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46" name="AutoShape 1186"/>
              <p:cNvCxnSpPr>
                <a:cxnSpLocks noChangeShapeType="1"/>
                <a:stCxn id="528533" idx="2"/>
                <a:endCxn id="528535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47" name="AutoShape 1187"/>
              <p:cNvCxnSpPr>
                <a:cxnSpLocks noChangeShapeType="1"/>
                <a:stCxn id="528536" idx="2"/>
                <a:endCxn id="528537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48" name="AutoShape 1188"/>
              <p:cNvCxnSpPr>
                <a:cxnSpLocks noChangeShapeType="1"/>
                <a:stCxn id="528536" idx="2"/>
                <a:endCxn id="528538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49" name="AutoShape 1189"/>
              <p:cNvCxnSpPr>
                <a:cxnSpLocks noChangeShapeType="1"/>
                <a:stCxn id="528533" idx="2"/>
                <a:endCxn id="528534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50" name="AutoShape 1190"/>
              <p:cNvCxnSpPr>
                <a:cxnSpLocks noChangeShapeType="1"/>
                <a:stCxn id="528535" idx="2"/>
                <a:endCxn id="528541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51" name="AutoShape 1191"/>
              <p:cNvCxnSpPr>
                <a:cxnSpLocks noChangeShapeType="1"/>
                <a:stCxn id="528535" idx="2"/>
                <a:endCxn id="528544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52" name="AutoShape 1192"/>
              <p:cNvCxnSpPr>
                <a:cxnSpLocks noChangeShapeType="1"/>
                <a:stCxn id="528534" idx="2"/>
                <a:endCxn id="528539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53" name="AutoShape 1193"/>
              <p:cNvCxnSpPr>
                <a:cxnSpLocks noChangeShapeType="1"/>
                <a:stCxn id="528534" idx="2"/>
                <a:endCxn id="528540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54" name="AutoShape 1194"/>
              <p:cNvCxnSpPr>
                <a:cxnSpLocks noChangeShapeType="1"/>
                <a:stCxn id="528534" idx="2"/>
                <a:endCxn id="528542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55" name="AutoShape 1195"/>
              <p:cNvCxnSpPr>
                <a:cxnSpLocks noChangeShapeType="1"/>
                <a:stCxn id="528534" idx="2"/>
                <a:endCxn id="528543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556" name="Rectangle 1196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557" name="AutoShape 1197"/>
              <p:cNvCxnSpPr>
                <a:cxnSpLocks noChangeShapeType="1"/>
                <a:stCxn id="528534" idx="2"/>
                <a:endCxn id="528556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558" name="Group 1198"/>
            <p:cNvGrpSpPr>
              <a:grpSpLocks/>
            </p:cNvGrpSpPr>
            <p:nvPr/>
          </p:nvGrpSpPr>
          <p:grpSpPr bwMode="auto">
            <a:xfrm>
              <a:off x="4211" y="1666"/>
              <a:ext cx="797" cy="594"/>
              <a:chOff x="528" y="1344"/>
              <a:chExt cx="1776" cy="2160"/>
            </a:xfrm>
          </p:grpSpPr>
          <p:sp>
            <p:nvSpPr>
              <p:cNvPr id="528559" name="AutoShape 1199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60" name="Rectangle 120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61" name="Rectangle 1201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62" name="Rectangle 1202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63" name="Rectangle 1203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64" name="Rectangle 1204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65" name="Rectangle 1205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66" name="Rectangle 1206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67" name="Rectangle 1207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68" name="Rectangle 1208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69" name="Rectangle 1209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70" name="Rectangle 1210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71" name="Rectangle 1211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572" name="AutoShape 1212"/>
              <p:cNvCxnSpPr>
                <a:cxnSpLocks noChangeShapeType="1"/>
                <a:stCxn id="528560" idx="2"/>
                <a:endCxn id="528563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73" name="AutoShape 1213"/>
              <p:cNvCxnSpPr>
                <a:cxnSpLocks noChangeShapeType="1"/>
                <a:stCxn id="528560" idx="2"/>
                <a:endCxn id="528562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74" name="AutoShape 1214"/>
              <p:cNvCxnSpPr>
                <a:cxnSpLocks noChangeShapeType="1"/>
                <a:stCxn id="528563" idx="2"/>
                <a:endCxn id="528564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75" name="AutoShape 1215"/>
              <p:cNvCxnSpPr>
                <a:cxnSpLocks noChangeShapeType="1"/>
                <a:stCxn id="528563" idx="2"/>
                <a:endCxn id="528565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76" name="AutoShape 1216"/>
              <p:cNvCxnSpPr>
                <a:cxnSpLocks noChangeShapeType="1"/>
                <a:stCxn id="528560" idx="2"/>
                <a:endCxn id="528561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77" name="AutoShape 1217"/>
              <p:cNvCxnSpPr>
                <a:cxnSpLocks noChangeShapeType="1"/>
                <a:stCxn id="528562" idx="2"/>
                <a:endCxn id="528568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78" name="AutoShape 1218"/>
              <p:cNvCxnSpPr>
                <a:cxnSpLocks noChangeShapeType="1"/>
                <a:stCxn id="528562" idx="2"/>
                <a:endCxn id="528571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79" name="AutoShape 1219"/>
              <p:cNvCxnSpPr>
                <a:cxnSpLocks noChangeShapeType="1"/>
                <a:stCxn id="528561" idx="2"/>
                <a:endCxn id="528566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80" name="AutoShape 1220"/>
              <p:cNvCxnSpPr>
                <a:cxnSpLocks noChangeShapeType="1"/>
                <a:stCxn id="528561" idx="2"/>
                <a:endCxn id="528567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81" name="AutoShape 1221"/>
              <p:cNvCxnSpPr>
                <a:cxnSpLocks noChangeShapeType="1"/>
                <a:stCxn id="528561" idx="2"/>
                <a:endCxn id="528569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582" name="AutoShape 1222"/>
              <p:cNvCxnSpPr>
                <a:cxnSpLocks noChangeShapeType="1"/>
                <a:stCxn id="528561" idx="2"/>
                <a:endCxn id="528570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583" name="Rectangle 1223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584" name="AutoShape 1224"/>
              <p:cNvCxnSpPr>
                <a:cxnSpLocks noChangeShapeType="1"/>
                <a:stCxn id="528561" idx="2"/>
                <a:endCxn id="528583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585" name="Group 1225"/>
            <p:cNvGrpSpPr>
              <a:grpSpLocks/>
            </p:cNvGrpSpPr>
            <p:nvPr/>
          </p:nvGrpSpPr>
          <p:grpSpPr bwMode="auto">
            <a:xfrm>
              <a:off x="4254" y="1709"/>
              <a:ext cx="797" cy="595"/>
              <a:chOff x="528" y="1344"/>
              <a:chExt cx="1776" cy="2160"/>
            </a:xfrm>
          </p:grpSpPr>
          <p:sp>
            <p:nvSpPr>
              <p:cNvPr id="528586" name="AutoShape 1226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87" name="Rectangle 122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88" name="Rectangle 1228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89" name="Rectangle 1229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90" name="Rectangle 1230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91" name="Rectangle 1231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92" name="Rectangle 1232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93" name="Rectangle 1233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94" name="Rectangle 1234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95" name="Rectangle 123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96" name="Rectangle 1236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97" name="Rectangle 1237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598" name="Rectangle 1238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599" name="AutoShape 1239"/>
              <p:cNvCxnSpPr>
                <a:cxnSpLocks noChangeShapeType="1"/>
                <a:stCxn id="528587" idx="2"/>
                <a:endCxn id="528590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00" name="AutoShape 1240"/>
              <p:cNvCxnSpPr>
                <a:cxnSpLocks noChangeShapeType="1"/>
                <a:stCxn id="528587" idx="2"/>
                <a:endCxn id="528589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01" name="AutoShape 1241"/>
              <p:cNvCxnSpPr>
                <a:cxnSpLocks noChangeShapeType="1"/>
                <a:stCxn id="528590" idx="2"/>
                <a:endCxn id="528591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02" name="AutoShape 1242"/>
              <p:cNvCxnSpPr>
                <a:cxnSpLocks noChangeShapeType="1"/>
                <a:stCxn id="528590" idx="2"/>
                <a:endCxn id="528592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03" name="AutoShape 1243"/>
              <p:cNvCxnSpPr>
                <a:cxnSpLocks noChangeShapeType="1"/>
                <a:stCxn id="528587" idx="2"/>
                <a:endCxn id="528588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04" name="AutoShape 1244"/>
              <p:cNvCxnSpPr>
                <a:cxnSpLocks noChangeShapeType="1"/>
                <a:stCxn id="528589" idx="2"/>
                <a:endCxn id="528595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05" name="AutoShape 1245"/>
              <p:cNvCxnSpPr>
                <a:cxnSpLocks noChangeShapeType="1"/>
                <a:stCxn id="528589" idx="2"/>
                <a:endCxn id="528598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06" name="AutoShape 1246"/>
              <p:cNvCxnSpPr>
                <a:cxnSpLocks noChangeShapeType="1"/>
                <a:stCxn id="528588" idx="2"/>
                <a:endCxn id="528593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07" name="AutoShape 1247"/>
              <p:cNvCxnSpPr>
                <a:cxnSpLocks noChangeShapeType="1"/>
                <a:stCxn id="528588" idx="2"/>
                <a:endCxn id="528594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08" name="AutoShape 1248"/>
              <p:cNvCxnSpPr>
                <a:cxnSpLocks noChangeShapeType="1"/>
                <a:stCxn id="528588" idx="2"/>
                <a:endCxn id="528596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09" name="AutoShape 1249"/>
              <p:cNvCxnSpPr>
                <a:cxnSpLocks noChangeShapeType="1"/>
                <a:stCxn id="528588" idx="2"/>
                <a:endCxn id="528597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610" name="Rectangle 1250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611" name="AutoShape 1251"/>
              <p:cNvCxnSpPr>
                <a:cxnSpLocks noChangeShapeType="1"/>
                <a:stCxn id="528588" idx="2"/>
                <a:endCxn id="528610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612" name="Group 1252"/>
            <p:cNvGrpSpPr>
              <a:grpSpLocks/>
            </p:cNvGrpSpPr>
            <p:nvPr/>
          </p:nvGrpSpPr>
          <p:grpSpPr bwMode="auto">
            <a:xfrm>
              <a:off x="4297" y="1754"/>
              <a:ext cx="797" cy="594"/>
              <a:chOff x="528" y="1344"/>
              <a:chExt cx="1776" cy="2160"/>
            </a:xfrm>
          </p:grpSpPr>
          <p:sp>
            <p:nvSpPr>
              <p:cNvPr id="528613" name="AutoShape 1253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14" name="Rectangle 1254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15" name="Rectangle 1255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16" name="Rectangle 1256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17" name="Rectangle 1257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18" name="Rectangle 1258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19" name="Rectangle 1259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20" name="Rectangle 1260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21" name="Rectangle 1261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22" name="Rectangle 1262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23" name="Rectangle 1263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24" name="Rectangle 1264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25" name="Rectangle 1265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626" name="AutoShape 1266"/>
              <p:cNvCxnSpPr>
                <a:cxnSpLocks noChangeShapeType="1"/>
                <a:stCxn id="528614" idx="2"/>
                <a:endCxn id="528617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27" name="AutoShape 1267"/>
              <p:cNvCxnSpPr>
                <a:cxnSpLocks noChangeShapeType="1"/>
                <a:stCxn id="528614" idx="2"/>
                <a:endCxn id="528616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28" name="AutoShape 1268"/>
              <p:cNvCxnSpPr>
                <a:cxnSpLocks noChangeShapeType="1"/>
                <a:stCxn id="528617" idx="2"/>
                <a:endCxn id="528618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29" name="AutoShape 1269"/>
              <p:cNvCxnSpPr>
                <a:cxnSpLocks noChangeShapeType="1"/>
                <a:stCxn id="528617" idx="2"/>
                <a:endCxn id="528619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30" name="AutoShape 1270"/>
              <p:cNvCxnSpPr>
                <a:cxnSpLocks noChangeShapeType="1"/>
                <a:stCxn id="528614" idx="2"/>
                <a:endCxn id="528615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31" name="AutoShape 1271"/>
              <p:cNvCxnSpPr>
                <a:cxnSpLocks noChangeShapeType="1"/>
                <a:stCxn id="528616" idx="2"/>
                <a:endCxn id="528622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32" name="AutoShape 1272"/>
              <p:cNvCxnSpPr>
                <a:cxnSpLocks noChangeShapeType="1"/>
                <a:stCxn id="528616" idx="2"/>
                <a:endCxn id="528625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33" name="AutoShape 1273"/>
              <p:cNvCxnSpPr>
                <a:cxnSpLocks noChangeShapeType="1"/>
                <a:stCxn id="528615" idx="2"/>
                <a:endCxn id="528620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34" name="AutoShape 1274"/>
              <p:cNvCxnSpPr>
                <a:cxnSpLocks noChangeShapeType="1"/>
                <a:stCxn id="528615" idx="2"/>
                <a:endCxn id="528621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35" name="AutoShape 1275"/>
              <p:cNvCxnSpPr>
                <a:cxnSpLocks noChangeShapeType="1"/>
                <a:stCxn id="528615" idx="2"/>
                <a:endCxn id="528623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36" name="AutoShape 1276"/>
              <p:cNvCxnSpPr>
                <a:cxnSpLocks noChangeShapeType="1"/>
                <a:stCxn id="528615" idx="2"/>
                <a:endCxn id="528624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637" name="Rectangle 1277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638" name="AutoShape 1278"/>
              <p:cNvCxnSpPr>
                <a:cxnSpLocks noChangeShapeType="1"/>
                <a:stCxn id="528615" idx="2"/>
                <a:endCxn id="528637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639" name="Group 1279"/>
            <p:cNvGrpSpPr>
              <a:grpSpLocks/>
            </p:cNvGrpSpPr>
            <p:nvPr/>
          </p:nvGrpSpPr>
          <p:grpSpPr bwMode="auto">
            <a:xfrm>
              <a:off x="4340" y="1798"/>
              <a:ext cx="797" cy="594"/>
              <a:chOff x="528" y="1344"/>
              <a:chExt cx="1776" cy="2160"/>
            </a:xfrm>
          </p:grpSpPr>
          <p:sp>
            <p:nvSpPr>
              <p:cNvPr id="528640" name="AutoShape 1280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41" name="Rectangle 1281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42" name="Rectangle 1282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43" name="Rectangle 1283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44" name="Rectangle 1284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45" name="Rectangle 1285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46" name="Rectangle 1286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47" name="Rectangle 1287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48" name="Rectangle 1288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49" name="Rectangle 1289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50" name="Rectangle 1290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51" name="Rectangle 1291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52" name="Rectangle 1292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653" name="AutoShape 1293"/>
              <p:cNvCxnSpPr>
                <a:cxnSpLocks noChangeShapeType="1"/>
                <a:stCxn id="528641" idx="2"/>
                <a:endCxn id="528644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54" name="AutoShape 1294"/>
              <p:cNvCxnSpPr>
                <a:cxnSpLocks noChangeShapeType="1"/>
                <a:stCxn id="528641" idx="2"/>
                <a:endCxn id="528643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55" name="AutoShape 1295"/>
              <p:cNvCxnSpPr>
                <a:cxnSpLocks noChangeShapeType="1"/>
                <a:stCxn id="528644" idx="2"/>
                <a:endCxn id="528645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56" name="AutoShape 1296"/>
              <p:cNvCxnSpPr>
                <a:cxnSpLocks noChangeShapeType="1"/>
                <a:stCxn id="528644" idx="2"/>
                <a:endCxn id="528646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57" name="AutoShape 1297"/>
              <p:cNvCxnSpPr>
                <a:cxnSpLocks noChangeShapeType="1"/>
                <a:stCxn id="528641" idx="2"/>
                <a:endCxn id="528642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58" name="AutoShape 1298"/>
              <p:cNvCxnSpPr>
                <a:cxnSpLocks noChangeShapeType="1"/>
                <a:stCxn id="528643" idx="2"/>
                <a:endCxn id="528649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59" name="AutoShape 1299"/>
              <p:cNvCxnSpPr>
                <a:cxnSpLocks noChangeShapeType="1"/>
                <a:stCxn id="528643" idx="2"/>
                <a:endCxn id="528652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60" name="AutoShape 1300"/>
              <p:cNvCxnSpPr>
                <a:cxnSpLocks noChangeShapeType="1"/>
                <a:stCxn id="528642" idx="2"/>
                <a:endCxn id="528647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61" name="AutoShape 1301"/>
              <p:cNvCxnSpPr>
                <a:cxnSpLocks noChangeShapeType="1"/>
                <a:stCxn id="528642" idx="2"/>
                <a:endCxn id="528648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62" name="AutoShape 1302"/>
              <p:cNvCxnSpPr>
                <a:cxnSpLocks noChangeShapeType="1"/>
                <a:stCxn id="528642" idx="2"/>
                <a:endCxn id="528650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63" name="AutoShape 1303"/>
              <p:cNvCxnSpPr>
                <a:cxnSpLocks noChangeShapeType="1"/>
                <a:stCxn id="528642" idx="2"/>
                <a:endCxn id="528651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664" name="Rectangle 1304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665" name="AutoShape 1305"/>
              <p:cNvCxnSpPr>
                <a:cxnSpLocks noChangeShapeType="1"/>
                <a:stCxn id="528642" idx="2"/>
                <a:endCxn id="528664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666" name="Group 1306"/>
            <p:cNvGrpSpPr>
              <a:grpSpLocks/>
            </p:cNvGrpSpPr>
            <p:nvPr/>
          </p:nvGrpSpPr>
          <p:grpSpPr bwMode="auto">
            <a:xfrm>
              <a:off x="4383" y="1842"/>
              <a:ext cx="797" cy="594"/>
              <a:chOff x="528" y="1344"/>
              <a:chExt cx="1776" cy="2160"/>
            </a:xfrm>
          </p:grpSpPr>
          <p:sp>
            <p:nvSpPr>
              <p:cNvPr id="528667" name="AutoShape 1307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68" name="Rectangle 1308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69" name="Rectangle 1309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70" name="Rectangle 1310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71" name="Rectangle 1311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72" name="Rectangle 1312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73" name="Rectangle 1313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74" name="Rectangle 1314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75" name="Rectangle 1315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76" name="Rectangle 1316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77" name="Rectangle 1317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78" name="Rectangle 1318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79" name="Rectangle 1319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680" name="AutoShape 1320"/>
              <p:cNvCxnSpPr>
                <a:cxnSpLocks noChangeShapeType="1"/>
                <a:stCxn id="528668" idx="2"/>
                <a:endCxn id="528671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81" name="AutoShape 1321"/>
              <p:cNvCxnSpPr>
                <a:cxnSpLocks noChangeShapeType="1"/>
                <a:stCxn id="528668" idx="2"/>
                <a:endCxn id="528670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82" name="AutoShape 1322"/>
              <p:cNvCxnSpPr>
                <a:cxnSpLocks noChangeShapeType="1"/>
                <a:stCxn id="528671" idx="2"/>
                <a:endCxn id="528672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83" name="AutoShape 1323"/>
              <p:cNvCxnSpPr>
                <a:cxnSpLocks noChangeShapeType="1"/>
                <a:stCxn id="528671" idx="2"/>
                <a:endCxn id="528673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84" name="AutoShape 1324"/>
              <p:cNvCxnSpPr>
                <a:cxnSpLocks noChangeShapeType="1"/>
                <a:stCxn id="528668" idx="2"/>
                <a:endCxn id="528669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85" name="AutoShape 1325"/>
              <p:cNvCxnSpPr>
                <a:cxnSpLocks noChangeShapeType="1"/>
                <a:stCxn id="528670" idx="2"/>
                <a:endCxn id="528676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86" name="AutoShape 1326"/>
              <p:cNvCxnSpPr>
                <a:cxnSpLocks noChangeShapeType="1"/>
                <a:stCxn id="528670" idx="2"/>
                <a:endCxn id="528679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87" name="AutoShape 1327"/>
              <p:cNvCxnSpPr>
                <a:cxnSpLocks noChangeShapeType="1"/>
                <a:stCxn id="528669" idx="2"/>
                <a:endCxn id="528674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88" name="AutoShape 1328"/>
              <p:cNvCxnSpPr>
                <a:cxnSpLocks noChangeShapeType="1"/>
                <a:stCxn id="528669" idx="2"/>
                <a:endCxn id="528675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89" name="AutoShape 1329"/>
              <p:cNvCxnSpPr>
                <a:cxnSpLocks noChangeShapeType="1"/>
                <a:stCxn id="528669" idx="2"/>
                <a:endCxn id="528677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690" name="AutoShape 1330"/>
              <p:cNvCxnSpPr>
                <a:cxnSpLocks noChangeShapeType="1"/>
                <a:stCxn id="528669" idx="2"/>
                <a:endCxn id="528678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691" name="Rectangle 1331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692" name="AutoShape 1332"/>
              <p:cNvCxnSpPr>
                <a:cxnSpLocks noChangeShapeType="1"/>
                <a:stCxn id="528669" idx="2"/>
                <a:endCxn id="528691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693" name="Group 1333"/>
            <p:cNvGrpSpPr>
              <a:grpSpLocks/>
            </p:cNvGrpSpPr>
            <p:nvPr/>
          </p:nvGrpSpPr>
          <p:grpSpPr bwMode="auto">
            <a:xfrm>
              <a:off x="4426" y="1886"/>
              <a:ext cx="797" cy="594"/>
              <a:chOff x="528" y="1344"/>
              <a:chExt cx="1776" cy="2160"/>
            </a:xfrm>
          </p:grpSpPr>
          <p:sp>
            <p:nvSpPr>
              <p:cNvPr id="528694" name="AutoShape 1334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95" name="Rectangle 1335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96" name="Rectangle 1336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97" name="Rectangle 1337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98" name="Rectangle 1338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699" name="Rectangle 1339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00" name="Rectangle 1340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01" name="Rectangle 1341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02" name="Rectangle 1342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03" name="Rectangle 1343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04" name="Rectangle 1344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05" name="Rectangle 1345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06" name="Rectangle 1346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707" name="AutoShape 1347"/>
              <p:cNvCxnSpPr>
                <a:cxnSpLocks noChangeShapeType="1"/>
                <a:stCxn id="528695" idx="2"/>
                <a:endCxn id="528698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08" name="AutoShape 1348"/>
              <p:cNvCxnSpPr>
                <a:cxnSpLocks noChangeShapeType="1"/>
                <a:stCxn id="528695" idx="2"/>
                <a:endCxn id="528697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09" name="AutoShape 1349"/>
              <p:cNvCxnSpPr>
                <a:cxnSpLocks noChangeShapeType="1"/>
                <a:stCxn id="528698" idx="2"/>
                <a:endCxn id="528699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10" name="AutoShape 1350"/>
              <p:cNvCxnSpPr>
                <a:cxnSpLocks noChangeShapeType="1"/>
                <a:stCxn id="528698" idx="2"/>
                <a:endCxn id="528700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11" name="AutoShape 1351"/>
              <p:cNvCxnSpPr>
                <a:cxnSpLocks noChangeShapeType="1"/>
                <a:stCxn id="528695" idx="2"/>
                <a:endCxn id="528696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12" name="AutoShape 1352"/>
              <p:cNvCxnSpPr>
                <a:cxnSpLocks noChangeShapeType="1"/>
                <a:stCxn id="528697" idx="2"/>
                <a:endCxn id="528703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13" name="AutoShape 1353"/>
              <p:cNvCxnSpPr>
                <a:cxnSpLocks noChangeShapeType="1"/>
                <a:stCxn id="528697" idx="2"/>
                <a:endCxn id="528706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14" name="AutoShape 1354"/>
              <p:cNvCxnSpPr>
                <a:cxnSpLocks noChangeShapeType="1"/>
                <a:stCxn id="528696" idx="2"/>
                <a:endCxn id="528701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15" name="AutoShape 1355"/>
              <p:cNvCxnSpPr>
                <a:cxnSpLocks noChangeShapeType="1"/>
                <a:stCxn id="528696" idx="2"/>
                <a:endCxn id="528702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16" name="AutoShape 1356"/>
              <p:cNvCxnSpPr>
                <a:cxnSpLocks noChangeShapeType="1"/>
                <a:stCxn id="528696" idx="2"/>
                <a:endCxn id="528704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17" name="AutoShape 1357"/>
              <p:cNvCxnSpPr>
                <a:cxnSpLocks noChangeShapeType="1"/>
                <a:stCxn id="528696" idx="2"/>
                <a:endCxn id="528705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718" name="Rectangle 1358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719" name="AutoShape 1359"/>
              <p:cNvCxnSpPr>
                <a:cxnSpLocks noChangeShapeType="1"/>
                <a:stCxn id="528696" idx="2"/>
                <a:endCxn id="528718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720" name="Group 1360"/>
            <p:cNvGrpSpPr>
              <a:grpSpLocks/>
            </p:cNvGrpSpPr>
            <p:nvPr/>
          </p:nvGrpSpPr>
          <p:grpSpPr bwMode="auto">
            <a:xfrm>
              <a:off x="4469" y="1930"/>
              <a:ext cx="797" cy="594"/>
              <a:chOff x="528" y="1344"/>
              <a:chExt cx="1776" cy="2160"/>
            </a:xfrm>
          </p:grpSpPr>
          <p:sp>
            <p:nvSpPr>
              <p:cNvPr id="528721" name="AutoShape 1361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22" name="Rectangle 1362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23" name="Rectangle 1363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24" name="Rectangle 1364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25" name="Rectangle 1365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26" name="Rectangle 1366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27" name="Rectangle 1367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28" name="Rectangle 1368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29" name="Rectangle 1369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30" name="Rectangle 1370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31" name="Rectangle 1371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32" name="Rectangle 1372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33" name="Rectangle 1373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734" name="AutoShape 1374"/>
              <p:cNvCxnSpPr>
                <a:cxnSpLocks noChangeShapeType="1"/>
                <a:stCxn id="528722" idx="2"/>
                <a:endCxn id="528725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35" name="AutoShape 1375"/>
              <p:cNvCxnSpPr>
                <a:cxnSpLocks noChangeShapeType="1"/>
                <a:stCxn id="528722" idx="2"/>
                <a:endCxn id="528724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36" name="AutoShape 1376"/>
              <p:cNvCxnSpPr>
                <a:cxnSpLocks noChangeShapeType="1"/>
                <a:stCxn id="528725" idx="2"/>
                <a:endCxn id="528726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37" name="AutoShape 1377"/>
              <p:cNvCxnSpPr>
                <a:cxnSpLocks noChangeShapeType="1"/>
                <a:stCxn id="528725" idx="2"/>
                <a:endCxn id="528727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38" name="AutoShape 1378"/>
              <p:cNvCxnSpPr>
                <a:cxnSpLocks noChangeShapeType="1"/>
                <a:stCxn id="528722" idx="2"/>
                <a:endCxn id="528723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39" name="AutoShape 1379"/>
              <p:cNvCxnSpPr>
                <a:cxnSpLocks noChangeShapeType="1"/>
                <a:stCxn id="528724" idx="2"/>
                <a:endCxn id="528730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40" name="AutoShape 1380"/>
              <p:cNvCxnSpPr>
                <a:cxnSpLocks noChangeShapeType="1"/>
                <a:stCxn id="528724" idx="2"/>
                <a:endCxn id="528733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41" name="AutoShape 1381"/>
              <p:cNvCxnSpPr>
                <a:cxnSpLocks noChangeShapeType="1"/>
                <a:stCxn id="528723" idx="2"/>
                <a:endCxn id="528728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42" name="AutoShape 1382"/>
              <p:cNvCxnSpPr>
                <a:cxnSpLocks noChangeShapeType="1"/>
                <a:stCxn id="528723" idx="2"/>
                <a:endCxn id="528729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43" name="AutoShape 1383"/>
              <p:cNvCxnSpPr>
                <a:cxnSpLocks noChangeShapeType="1"/>
                <a:stCxn id="528723" idx="2"/>
                <a:endCxn id="528731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44" name="AutoShape 1384"/>
              <p:cNvCxnSpPr>
                <a:cxnSpLocks noChangeShapeType="1"/>
                <a:stCxn id="528723" idx="2"/>
                <a:endCxn id="528732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745" name="Rectangle 1385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746" name="AutoShape 1386"/>
              <p:cNvCxnSpPr>
                <a:cxnSpLocks noChangeShapeType="1"/>
                <a:stCxn id="528723" idx="2"/>
                <a:endCxn id="528745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747" name="Group 1387"/>
            <p:cNvGrpSpPr>
              <a:grpSpLocks/>
            </p:cNvGrpSpPr>
            <p:nvPr/>
          </p:nvGrpSpPr>
          <p:grpSpPr bwMode="auto">
            <a:xfrm>
              <a:off x="4512" y="1974"/>
              <a:ext cx="797" cy="594"/>
              <a:chOff x="528" y="1344"/>
              <a:chExt cx="1776" cy="2160"/>
            </a:xfrm>
          </p:grpSpPr>
          <p:sp>
            <p:nvSpPr>
              <p:cNvPr id="528748" name="AutoShape 1388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49" name="Rectangle 138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50" name="Rectangle 1390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51" name="Rectangle 1391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52" name="Rectangle 1392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53" name="Rectangle 1393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54" name="Rectangle 1394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55" name="Rectangle 1395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56" name="Rectangle 1396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57" name="Rectangle 1397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58" name="Rectangle 1398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59" name="Rectangle 1399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60" name="Rectangle 1400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761" name="AutoShape 1401"/>
              <p:cNvCxnSpPr>
                <a:cxnSpLocks noChangeShapeType="1"/>
                <a:stCxn id="528749" idx="2"/>
                <a:endCxn id="528752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62" name="AutoShape 1402"/>
              <p:cNvCxnSpPr>
                <a:cxnSpLocks noChangeShapeType="1"/>
                <a:stCxn id="528749" idx="2"/>
                <a:endCxn id="528751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63" name="AutoShape 1403"/>
              <p:cNvCxnSpPr>
                <a:cxnSpLocks noChangeShapeType="1"/>
                <a:stCxn id="528752" idx="2"/>
                <a:endCxn id="528753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64" name="AutoShape 1404"/>
              <p:cNvCxnSpPr>
                <a:cxnSpLocks noChangeShapeType="1"/>
                <a:stCxn id="528752" idx="2"/>
                <a:endCxn id="528754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65" name="AutoShape 1405"/>
              <p:cNvCxnSpPr>
                <a:cxnSpLocks noChangeShapeType="1"/>
                <a:stCxn id="528749" idx="2"/>
                <a:endCxn id="528750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66" name="AutoShape 1406"/>
              <p:cNvCxnSpPr>
                <a:cxnSpLocks noChangeShapeType="1"/>
                <a:stCxn id="528751" idx="2"/>
                <a:endCxn id="528757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67" name="AutoShape 1407"/>
              <p:cNvCxnSpPr>
                <a:cxnSpLocks noChangeShapeType="1"/>
                <a:stCxn id="528751" idx="2"/>
                <a:endCxn id="528760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68" name="AutoShape 1408"/>
              <p:cNvCxnSpPr>
                <a:cxnSpLocks noChangeShapeType="1"/>
                <a:stCxn id="528750" idx="2"/>
                <a:endCxn id="528755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69" name="AutoShape 1409"/>
              <p:cNvCxnSpPr>
                <a:cxnSpLocks noChangeShapeType="1"/>
                <a:stCxn id="528750" idx="2"/>
                <a:endCxn id="528756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70" name="AutoShape 1410"/>
              <p:cNvCxnSpPr>
                <a:cxnSpLocks noChangeShapeType="1"/>
                <a:stCxn id="528750" idx="2"/>
                <a:endCxn id="528758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71" name="AutoShape 1411"/>
              <p:cNvCxnSpPr>
                <a:cxnSpLocks noChangeShapeType="1"/>
                <a:stCxn id="528750" idx="2"/>
                <a:endCxn id="528759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772" name="Rectangle 1412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773" name="AutoShape 1413"/>
              <p:cNvCxnSpPr>
                <a:cxnSpLocks noChangeShapeType="1"/>
                <a:stCxn id="528750" idx="2"/>
                <a:endCxn id="528772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774" name="Group 1414"/>
            <p:cNvGrpSpPr>
              <a:grpSpLocks/>
            </p:cNvGrpSpPr>
            <p:nvPr/>
          </p:nvGrpSpPr>
          <p:grpSpPr bwMode="auto">
            <a:xfrm>
              <a:off x="4555" y="2018"/>
              <a:ext cx="798" cy="594"/>
              <a:chOff x="528" y="1344"/>
              <a:chExt cx="1776" cy="2160"/>
            </a:xfrm>
          </p:grpSpPr>
          <p:sp>
            <p:nvSpPr>
              <p:cNvPr id="528775" name="AutoShape 1415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76" name="Rectangle 141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77" name="Rectangle 1417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78" name="Rectangle 1418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79" name="Rectangle 1419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80" name="Rectangle 1420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81" name="Rectangle 1421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82" name="Rectangle 1422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83" name="Rectangle 1423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84" name="Rectangle 1424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85" name="Rectangle 1425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86" name="Rectangle 1426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787" name="Rectangle 1427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788" name="AutoShape 1428"/>
              <p:cNvCxnSpPr>
                <a:cxnSpLocks noChangeShapeType="1"/>
                <a:stCxn id="528776" idx="2"/>
                <a:endCxn id="528779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89" name="AutoShape 1429"/>
              <p:cNvCxnSpPr>
                <a:cxnSpLocks noChangeShapeType="1"/>
                <a:stCxn id="528776" idx="2"/>
                <a:endCxn id="528778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90" name="AutoShape 1430"/>
              <p:cNvCxnSpPr>
                <a:cxnSpLocks noChangeShapeType="1"/>
                <a:stCxn id="528779" idx="2"/>
                <a:endCxn id="528780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91" name="AutoShape 1431"/>
              <p:cNvCxnSpPr>
                <a:cxnSpLocks noChangeShapeType="1"/>
                <a:stCxn id="528779" idx="2"/>
                <a:endCxn id="528781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92" name="AutoShape 1432"/>
              <p:cNvCxnSpPr>
                <a:cxnSpLocks noChangeShapeType="1"/>
                <a:stCxn id="528776" idx="2"/>
                <a:endCxn id="528777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93" name="AutoShape 1433"/>
              <p:cNvCxnSpPr>
                <a:cxnSpLocks noChangeShapeType="1"/>
                <a:stCxn id="528778" idx="2"/>
                <a:endCxn id="528784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94" name="AutoShape 1434"/>
              <p:cNvCxnSpPr>
                <a:cxnSpLocks noChangeShapeType="1"/>
                <a:stCxn id="528778" idx="2"/>
                <a:endCxn id="528787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95" name="AutoShape 1435"/>
              <p:cNvCxnSpPr>
                <a:cxnSpLocks noChangeShapeType="1"/>
                <a:stCxn id="528777" idx="2"/>
                <a:endCxn id="528782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96" name="AutoShape 1436"/>
              <p:cNvCxnSpPr>
                <a:cxnSpLocks noChangeShapeType="1"/>
                <a:stCxn id="528777" idx="2"/>
                <a:endCxn id="528783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97" name="AutoShape 1437"/>
              <p:cNvCxnSpPr>
                <a:cxnSpLocks noChangeShapeType="1"/>
                <a:stCxn id="528777" idx="2"/>
                <a:endCxn id="528785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798" name="AutoShape 1438"/>
              <p:cNvCxnSpPr>
                <a:cxnSpLocks noChangeShapeType="1"/>
                <a:stCxn id="528777" idx="2"/>
                <a:endCxn id="528786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799" name="Rectangle 1439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800" name="AutoShape 1440"/>
              <p:cNvCxnSpPr>
                <a:cxnSpLocks noChangeShapeType="1"/>
                <a:stCxn id="528777" idx="2"/>
                <a:endCxn id="528799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801" name="Group 1441"/>
            <p:cNvGrpSpPr>
              <a:grpSpLocks/>
            </p:cNvGrpSpPr>
            <p:nvPr/>
          </p:nvGrpSpPr>
          <p:grpSpPr bwMode="auto">
            <a:xfrm>
              <a:off x="4598" y="2062"/>
              <a:ext cx="798" cy="594"/>
              <a:chOff x="528" y="1344"/>
              <a:chExt cx="1776" cy="2160"/>
            </a:xfrm>
          </p:grpSpPr>
          <p:sp>
            <p:nvSpPr>
              <p:cNvPr id="528802" name="AutoShape 1442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03" name="Rectangle 1443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04" name="Rectangle 1444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05" name="Rectangle 1445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06" name="Rectangle 1446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07" name="Rectangle 1447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08" name="Rectangle 1448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09" name="Rectangle 1449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10" name="Rectangle 1450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11" name="Rectangle 145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12" name="Rectangle 1452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13" name="Rectangle 1453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14" name="Rectangle 1454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815" name="AutoShape 1455"/>
              <p:cNvCxnSpPr>
                <a:cxnSpLocks noChangeShapeType="1"/>
                <a:stCxn id="528803" idx="2"/>
                <a:endCxn id="528806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16" name="AutoShape 1456"/>
              <p:cNvCxnSpPr>
                <a:cxnSpLocks noChangeShapeType="1"/>
                <a:stCxn id="528803" idx="2"/>
                <a:endCxn id="528805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17" name="AutoShape 1457"/>
              <p:cNvCxnSpPr>
                <a:cxnSpLocks noChangeShapeType="1"/>
                <a:stCxn id="528806" idx="2"/>
                <a:endCxn id="528807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18" name="AutoShape 1458"/>
              <p:cNvCxnSpPr>
                <a:cxnSpLocks noChangeShapeType="1"/>
                <a:stCxn id="528806" idx="2"/>
                <a:endCxn id="528808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19" name="AutoShape 1459"/>
              <p:cNvCxnSpPr>
                <a:cxnSpLocks noChangeShapeType="1"/>
                <a:stCxn id="528803" idx="2"/>
                <a:endCxn id="528804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20" name="AutoShape 1460"/>
              <p:cNvCxnSpPr>
                <a:cxnSpLocks noChangeShapeType="1"/>
                <a:stCxn id="528805" idx="2"/>
                <a:endCxn id="528811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21" name="AutoShape 1461"/>
              <p:cNvCxnSpPr>
                <a:cxnSpLocks noChangeShapeType="1"/>
                <a:stCxn id="528805" idx="2"/>
                <a:endCxn id="528814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22" name="AutoShape 1462"/>
              <p:cNvCxnSpPr>
                <a:cxnSpLocks noChangeShapeType="1"/>
                <a:stCxn id="528804" idx="2"/>
                <a:endCxn id="528809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23" name="AutoShape 1463"/>
              <p:cNvCxnSpPr>
                <a:cxnSpLocks noChangeShapeType="1"/>
                <a:stCxn id="528804" idx="2"/>
                <a:endCxn id="528810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24" name="AutoShape 1464"/>
              <p:cNvCxnSpPr>
                <a:cxnSpLocks noChangeShapeType="1"/>
                <a:stCxn id="528804" idx="2"/>
                <a:endCxn id="528812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25" name="AutoShape 1465"/>
              <p:cNvCxnSpPr>
                <a:cxnSpLocks noChangeShapeType="1"/>
                <a:stCxn id="528804" idx="2"/>
                <a:endCxn id="528813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826" name="Rectangle 1466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827" name="AutoShape 1467"/>
              <p:cNvCxnSpPr>
                <a:cxnSpLocks noChangeShapeType="1"/>
                <a:stCxn id="528804" idx="2"/>
                <a:endCxn id="528826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828" name="Group 1468"/>
            <p:cNvGrpSpPr>
              <a:grpSpLocks/>
            </p:cNvGrpSpPr>
            <p:nvPr/>
          </p:nvGrpSpPr>
          <p:grpSpPr bwMode="auto">
            <a:xfrm>
              <a:off x="4641" y="2106"/>
              <a:ext cx="798" cy="594"/>
              <a:chOff x="528" y="1344"/>
              <a:chExt cx="1776" cy="2160"/>
            </a:xfrm>
          </p:grpSpPr>
          <p:sp>
            <p:nvSpPr>
              <p:cNvPr id="528829" name="AutoShape 1469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30" name="Rectangle 147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31" name="Rectangle 1471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32" name="Rectangle 1472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33" name="Rectangle 1473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34" name="Rectangle 1474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35" name="Rectangle 1475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36" name="Rectangle 1476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37" name="Rectangle 1477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38" name="Rectangle 1478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39" name="Rectangle 1479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40" name="Rectangle 1480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41" name="Rectangle 1481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842" name="AutoShape 1482"/>
              <p:cNvCxnSpPr>
                <a:cxnSpLocks noChangeShapeType="1"/>
                <a:stCxn id="528830" idx="2"/>
                <a:endCxn id="528833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43" name="AutoShape 1483"/>
              <p:cNvCxnSpPr>
                <a:cxnSpLocks noChangeShapeType="1"/>
                <a:stCxn id="528830" idx="2"/>
                <a:endCxn id="528832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44" name="AutoShape 1484"/>
              <p:cNvCxnSpPr>
                <a:cxnSpLocks noChangeShapeType="1"/>
                <a:stCxn id="528833" idx="2"/>
                <a:endCxn id="528834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45" name="AutoShape 1485"/>
              <p:cNvCxnSpPr>
                <a:cxnSpLocks noChangeShapeType="1"/>
                <a:stCxn id="528833" idx="2"/>
                <a:endCxn id="528835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46" name="AutoShape 1486"/>
              <p:cNvCxnSpPr>
                <a:cxnSpLocks noChangeShapeType="1"/>
                <a:stCxn id="528830" idx="2"/>
                <a:endCxn id="528831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47" name="AutoShape 1487"/>
              <p:cNvCxnSpPr>
                <a:cxnSpLocks noChangeShapeType="1"/>
                <a:stCxn id="528832" idx="2"/>
                <a:endCxn id="528838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48" name="AutoShape 1488"/>
              <p:cNvCxnSpPr>
                <a:cxnSpLocks noChangeShapeType="1"/>
                <a:stCxn id="528832" idx="2"/>
                <a:endCxn id="528841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49" name="AutoShape 1489"/>
              <p:cNvCxnSpPr>
                <a:cxnSpLocks noChangeShapeType="1"/>
                <a:stCxn id="528831" idx="2"/>
                <a:endCxn id="528836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50" name="AutoShape 1490"/>
              <p:cNvCxnSpPr>
                <a:cxnSpLocks noChangeShapeType="1"/>
                <a:stCxn id="528831" idx="2"/>
                <a:endCxn id="528837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51" name="AutoShape 1491"/>
              <p:cNvCxnSpPr>
                <a:cxnSpLocks noChangeShapeType="1"/>
                <a:stCxn id="528831" idx="2"/>
                <a:endCxn id="528839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52" name="AutoShape 1492"/>
              <p:cNvCxnSpPr>
                <a:cxnSpLocks noChangeShapeType="1"/>
                <a:stCxn id="528831" idx="2"/>
                <a:endCxn id="528840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853" name="Rectangle 1493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854" name="AutoShape 1494"/>
              <p:cNvCxnSpPr>
                <a:cxnSpLocks noChangeShapeType="1"/>
                <a:stCxn id="528831" idx="2"/>
                <a:endCxn id="528853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855" name="Group 1495"/>
            <p:cNvGrpSpPr>
              <a:grpSpLocks/>
            </p:cNvGrpSpPr>
            <p:nvPr/>
          </p:nvGrpSpPr>
          <p:grpSpPr bwMode="auto">
            <a:xfrm>
              <a:off x="4685" y="2150"/>
              <a:ext cx="797" cy="594"/>
              <a:chOff x="528" y="1344"/>
              <a:chExt cx="1776" cy="2160"/>
            </a:xfrm>
          </p:grpSpPr>
          <p:sp>
            <p:nvSpPr>
              <p:cNvPr id="528856" name="AutoShape 1496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57" name="Rectangle 149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58" name="Rectangle 1498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59" name="Rectangle 1499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60" name="Rectangle 1500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61" name="Rectangle 1501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62" name="Rectangle 1502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63" name="Rectangle 1503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64" name="Rectangle 1504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65" name="Rectangle 150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66" name="Rectangle 1506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67" name="Rectangle 1507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68" name="Rectangle 1508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869" name="AutoShape 1509"/>
              <p:cNvCxnSpPr>
                <a:cxnSpLocks noChangeShapeType="1"/>
                <a:stCxn id="528857" idx="2"/>
                <a:endCxn id="528860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70" name="AutoShape 1510"/>
              <p:cNvCxnSpPr>
                <a:cxnSpLocks noChangeShapeType="1"/>
                <a:stCxn id="528857" idx="2"/>
                <a:endCxn id="528859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71" name="AutoShape 1511"/>
              <p:cNvCxnSpPr>
                <a:cxnSpLocks noChangeShapeType="1"/>
                <a:stCxn id="528860" idx="2"/>
                <a:endCxn id="528861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72" name="AutoShape 1512"/>
              <p:cNvCxnSpPr>
                <a:cxnSpLocks noChangeShapeType="1"/>
                <a:stCxn id="528860" idx="2"/>
                <a:endCxn id="528862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73" name="AutoShape 1513"/>
              <p:cNvCxnSpPr>
                <a:cxnSpLocks noChangeShapeType="1"/>
                <a:stCxn id="528857" idx="2"/>
                <a:endCxn id="528858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74" name="AutoShape 1514"/>
              <p:cNvCxnSpPr>
                <a:cxnSpLocks noChangeShapeType="1"/>
                <a:stCxn id="528859" idx="2"/>
                <a:endCxn id="528865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75" name="AutoShape 1515"/>
              <p:cNvCxnSpPr>
                <a:cxnSpLocks noChangeShapeType="1"/>
                <a:stCxn id="528859" idx="2"/>
                <a:endCxn id="528868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76" name="AutoShape 1516"/>
              <p:cNvCxnSpPr>
                <a:cxnSpLocks noChangeShapeType="1"/>
                <a:stCxn id="528858" idx="2"/>
                <a:endCxn id="528863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77" name="AutoShape 1517"/>
              <p:cNvCxnSpPr>
                <a:cxnSpLocks noChangeShapeType="1"/>
                <a:stCxn id="528858" idx="2"/>
                <a:endCxn id="528864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78" name="AutoShape 1518"/>
              <p:cNvCxnSpPr>
                <a:cxnSpLocks noChangeShapeType="1"/>
                <a:stCxn id="528858" idx="2"/>
                <a:endCxn id="528866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79" name="AutoShape 1519"/>
              <p:cNvCxnSpPr>
                <a:cxnSpLocks noChangeShapeType="1"/>
                <a:stCxn id="528858" idx="2"/>
                <a:endCxn id="528867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880" name="Rectangle 1520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881" name="AutoShape 1521"/>
              <p:cNvCxnSpPr>
                <a:cxnSpLocks noChangeShapeType="1"/>
                <a:stCxn id="528858" idx="2"/>
                <a:endCxn id="528880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882" name="Group 1522"/>
            <p:cNvGrpSpPr>
              <a:grpSpLocks/>
            </p:cNvGrpSpPr>
            <p:nvPr/>
          </p:nvGrpSpPr>
          <p:grpSpPr bwMode="auto">
            <a:xfrm>
              <a:off x="4728" y="2194"/>
              <a:ext cx="797" cy="594"/>
              <a:chOff x="528" y="1344"/>
              <a:chExt cx="1776" cy="2160"/>
            </a:xfrm>
          </p:grpSpPr>
          <p:sp>
            <p:nvSpPr>
              <p:cNvPr id="528883" name="AutoShape 1523"/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1776" cy="216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84" name="Rectangle 1524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85" name="Rectangle 1525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86" name="Rectangle 1526"/>
              <p:cNvSpPr>
                <a:spLocks noChangeArrowheads="1"/>
              </p:cNvSpPr>
              <p:nvPr/>
            </p:nvSpPr>
            <p:spPr bwMode="auto">
              <a:xfrm>
                <a:off x="1872" y="172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87" name="Rectangle 1527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88" name="Rectangle 1528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89" name="Rectangle 1529"/>
              <p:cNvSpPr>
                <a:spLocks noChangeArrowheads="1"/>
              </p:cNvSpPr>
              <p:nvPr/>
            </p:nvSpPr>
            <p:spPr bwMode="auto">
              <a:xfrm flipV="1">
                <a:off x="912" y="2208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90" name="Rectangle 1530"/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91" name="Rectangle 1531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92" name="Rectangle 1532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19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93" name="Rectangle 1533"/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94" name="Rectangle 1534"/>
              <p:cNvSpPr>
                <a:spLocks noChangeArrowheads="1"/>
              </p:cNvSpPr>
              <p:nvPr/>
            </p:nvSpPr>
            <p:spPr bwMode="auto">
              <a:xfrm>
                <a:off x="1584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895" name="Rectangle 1535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896" name="AutoShape 1536"/>
              <p:cNvCxnSpPr>
                <a:cxnSpLocks noChangeShapeType="1"/>
                <a:stCxn id="528884" idx="2"/>
                <a:endCxn id="528887" idx="3"/>
              </p:cNvCxnSpPr>
              <p:nvPr/>
            </p:nvCxnSpPr>
            <p:spPr bwMode="auto">
              <a:xfrm flipH="1">
                <a:off x="912" y="1680"/>
                <a:ext cx="576" cy="21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97" name="AutoShape 1537"/>
              <p:cNvCxnSpPr>
                <a:cxnSpLocks noChangeShapeType="1"/>
                <a:stCxn id="528884" idx="2"/>
                <a:endCxn id="528886" idx="1"/>
              </p:cNvCxnSpPr>
              <p:nvPr/>
            </p:nvCxnSpPr>
            <p:spPr bwMode="auto">
              <a:xfrm>
                <a:off x="1488" y="1680"/>
                <a:ext cx="384" cy="12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98" name="AutoShape 1538"/>
              <p:cNvCxnSpPr>
                <a:cxnSpLocks noChangeShapeType="1"/>
                <a:stCxn id="528887" idx="2"/>
                <a:endCxn id="528888" idx="0"/>
              </p:cNvCxnSpPr>
              <p:nvPr/>
            </p:nvCxnSpPr>
            <p:spPr bwMode="auto">
              <a:xfrm flipH="1">
                <a:off x="720" y="1968"/>
                <a:ext cx="96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899" name="AutoShape 1539"/>
              <p:cNvCxnSpPr>
                <a:cxnSpLocks noChangeShapeType="1"/>
                <a:stCxn id="528887" idx="2"/>
                <a:endCxn id="528889" idx="2"/>
              </p:cNvCxnSpPr>
              <p:nvPr/>
            </p:nvCxnSpPr>
            <p:spPr bwMode="auto">
              <a:xfrm>
                <a:off x="816" y="1968"/>
                <a:ext cx="191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900" name="AutoShape 1540"/>
              <p:cNvCxnSpPr>
                <a:cxnSpLocks noChangeShapeType="1"/>
                <a:stCxn id="528884" idx="2"/>
                <a:endCxn id="528885" idx="0"/>
              </p:cNvCxnSpPr>
              <p:nvPr/>
            </p:nvCxnSpPr>
            <p:spPr bwMode="auto">
              <a:xfrm flipH="1">
                <a:off x="1344" y="1680"/>
                <a:ext cx="144" cy="57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901" name="AutoShape 1541"/>
              <p:cNvCxnSpPr>
                <a:cxnSpLocks noChangeShapeType="1"/>
                <a:stCxn id="528886" idx="2"/>
                <a:endCxn id="528892" idx="0"/>
              </p:cNvCxnSpPr>
              <p:nvPr/>
            </p:nvCxnSpPr>
            <p:spPr bwMode="auto">
              <a:xfrm flipH="1">
                <a:off x="1680" y="1872"/>
                <a:ext cx="288" cy="19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902" name="AutoShape 1542"/>
              <p:cNvCxnSpPr>
                <a:cxnSpLocks noChangeShapeType="1"/>
                <a:stCxn id="528886" idx="2"/>
                <a:endCxn id="528895" idx="0"/>
              </p:cNvCxnSpPr>
              <p:nvPr/>
            </p:nvCxnSpPr>
            <p:spPr bwMode="auto">
              <a:xfrm>
                <a:off x="1968" y="1872"/>
                <a:ext cx="144" cy="24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903" name="AutoShape 1543"/>
              <p:cNvCxnSpPr>
                <a:cxnSpLocks noChangeShapeType="1"/>
                <a:stCxn id="528885" idx="2"/>
                <a:endCxn id="528890" idx="0"/>
              </p:cNvCxnSpPr>
              <p:nvPr/>
            </p:nvCxnSpPr>
            <p:spPr bwMode="auto">
              <a:xfrm flipH="1">
                <a:off x="912" y="2448"/>
                <a:ext cx="43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904" name="AutoShape 1544"/>
              <p:cNvCxnSpPr>
                <a:cxnSpLocks noChangeShapeType="1"/>
                <a:stCxn id="528885" idx="2"/>
                <a:endCxn id="528891" idx="0"/>
              </p:cNvCxnSpPr>
              <p:nvPr/>
            </p:nvCxnSpPr>
            <p:spPr bwMode="auto">
              <a:xfrm flipH="1">
                <a:off x="1152" y="2448"/>
                <a:ext cx="19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905" name="AutoShape 1545"/>
              <p:cNvCxnSpPr>
                <a:cxnSpLocks noChangeShapeType="1"/>
                <a:stCxn id="528885" idx="2"/>
                <a:endCxn id="528893" idx="0"/>
              </p:cNvCxnSpPr>
              <p:nvPr/>
            </p:nvCxnSpPr>
            <p:spPr bwMode="auto">
              <a:xfrm>
                <a:off x="1344" y="2448"/>
                <a:ext cx="48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906" name="AutoShape 1546"/>
              <p:cNvCxnSpPr>
                <a:cxnSpLocks noChangeShapeType="1"/>
                <a:stCxn id="528885" idx="2"/>
                <a:endCxn id="528894" idx="0"/>
              </p:cNvCxnSpPr>
              <p:nvPr/>
            </p:nvCxnSpPr>
            <p:spPr bwMode="auto">
              <a:xfrm>
                <a:off x="1344" y="2448"/>
                <a:ext cx="336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28907" name="Rectangle 1547"/>
              <p:cNvSpPr>
                <a:spLocks noChangeArrowheads="1"/>
              </p:cNvSpPr>
              <p:nvPr/>
            </p:nvSpPr>
            <p:spPr bwMode="auto">
              <a:xfrm>
                <a:off x="1920" y="2880"/>
                <a:ext cx="192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908" name="AutoShape 1548"/>
              <p:cNvCxnSpPr>
                <a:cxnSpLocks noChangeShapeType="1"/>
                <a:stCxn id="528885" idx="2"/>
                <a:endCxn id="528907" idx="0"/>
              </p:cNvCxnSpPr>
              <p:nvPr/>
            </p:nvCxnSpPr>
            <p:spPr bwMode="auto">
              <a:xfrm>
                <a:off x="1344" y="2448"/>
                <a:ext cx="672" cy="4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8909" name="Group 1549"/>
            <p:cNvGrpSpPr>
              <a:grpSpLocks/>
            </p:cNvGrpSpPr>
            <p:nvPr/>
          </p:nvGrpSpPr>
          <p:grpSpPr bwMode="auto">
            <a:xfrm>
              <a:off x="4771" y="2238"/>
              <a:ext cx="797" cy="594"/>
              <a:chOff x="3166" y="2530"/>
              <a:chExt cx="1874" cy="1790"/>
            </a:xfrm>
          </p:grpSpPr>
          <p:sp>
            <p:nvSpPr>
              <p:cNvPr id="528910" name="AutoShape 1550"/>
              <p:cNvSpPr>
                <a:spLocks noChangeArrowheads="1"/>
              </p:cNvSpPr>
              <p:nvPr/>
            </p:nvSpPr>
            <p:spPr bwMode="auto">
              <a:xfrm>
                <a:off x="3166" y="2530"/>
                <a:ext cx="1874" cy="1790"/>
              </a:xfrm>
              <a:prstGeom prst="cube">
                <a:avLst>
                  <a:gd name="adj" fmla="val 3000"/>
                </a:avLst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911" name="Rectangle 1551"/>
              <p:cNvSpPr>
                <a:spLocks noChangeArrowheads="1"/>
              </p:cNvSpPr>
              <p:nvPr/>
            </p:nvSpPr>
            <p:spPr bwMode="auto">
              <a:xfrm>
                <a:off x="4078" y="2689"/>
                <a:ext cx="202" cy="119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912" name="Rectangle 1552"/>
              <p:cNvSpPr>
                <a:spLocks noChangeArrowheads="1"/>
              </p:cNvSpPr>
              <p:nvPr/>
            </p:nvSpPr>
            <p:spPr bwMode="auto">
              <a:xfrm>
                <a:off x="3926" y="3286"/>
                <a:ext cx="202" cy="159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913" name="Rectangle 1553"/>
              <p:cNvSpPr>
                <a:spLocks noChangeArrowheads="1"/>
              </p:cNvSpPr>
              <p:nvPr/>
            </p:nvSpPr>
            <p:spPr bwMode="auto">
              <a:xfrm>
                <a:off x="3369" y="2928"/>
                <a:ext cx="202" cy="119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914" name="Rectangle 1554"/>
              <p:cNvSpPr>
                <a:spLocks noChangeArrowheads="1"/>
              </p:cNvSpPr>
              <p:nvPr/>
            </p:nvSpPr>
            <p:spPr bwMode="auto">
              <a:xfrm>
                <a:off x="3470" y="3803"/>
                <a:ext cx="202" cy="119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528915" name="Rectangle 1555"/>
              <p:cNvSpPr>
                <a:spLocks noChangeArrowheads="1"/>
              </p:cNvSpPr>
              <p:nvPr/>
            </p:nvSpPr>
            <p:spPr bwMode="auto">
              <a:xfrm>
                <a:off x="3976" y="3803"/>
                <a:ext cx="203" cy="119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it-IT"/>
              </a:p>
            </p:txBody>
          </p:sp>
          <p:cxnSp>
            <p:nvCxnSpPr>
              <p:cNvPr id="528916" name="AutoShape 1556"/>
              <p:cNvCxnSpPr>
                <a:cxnSpLocks noChangeShapeType="1"/>
                <a:stCxn id="528911" idx="2"/>
                <a:endCxn id="528913" idx="3"/>
              </p:cNvCxnSpPr>
              <p:nvPr/>
            </p:nvCxnSpPr>
            <p:spPr bwMode="auto">
              <a:xfrm flipH="1">
                <a:off x="3571" y="2808"/>
                <a:ext cx="608" cy="17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917" name="AutoShape 1557"/>
              <p:cNvCxnSpPr>
                <a:cxnSpLocks noChangeShapeType="1"/>
                <a:stCxn id="528911" idx="2"/>
                <a:endCxn id="528912" idx="0"/>
              </p:cNvCxnSpPr>
              <p:nvPr/>
            </p:nvCxnSpPr>
            <p:spPr bwMode="auto">
              <a:xfrm flipH="1">
                <a:off x="4027" y="2808"/>
                <a:ext cx="152" cy="47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918" name="AutoShape 1558"/>
              <p:cNvCxnSpPr>
                <a:cxnSpLocks noChangeShapeType="1"/>
                <a:stCxn id="528912" idx="2"/>
                <a:endCxn id="528914" idx="0"/>
              </p:cNvCxnSpPr>
              <p:nvPr/>
            </p:nvCxnSpPr>
            <p:spPr bwMode="auto">
              <a:xfrm flipH="1">
                <a:off x="3571" y="3445"/>
                <a:ext cx="456" cy="35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8919" name="AutoShape 1559"/>
              <p:cNvCxnSpPr>
                <a:cxnSpLocks noChangeShapeType="1"/>
                <a:stCxn id="528912" idx="2"/>
                <a:endCxn id="528915" idx="0"/>
              </p:cNvCxnSpPr>
              <p:nvPr/>
            </p:nvCxnSpPr>
            <p:spPr bwMode="auto">
              <a:xfrm>
                <a:off x="4027" y="3445"/>
                <a:ext cx="51" cy="35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28920" name="Text Box 1560"/>
            <p:cNvSpPr txBox="1">
              <a:spLocks noChangeArrowheads="1"/>
            </p:cNvSpPr>
            <p:nvPr/>
          </p:nvSpPr>
          <p:spPr bwMode="auto">
            <a:xfrm>
              <a:off x="3924" y="1418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0</a:t>
              </a:r>
            </a:p>
          </p:txBody>
        </p:sp>
        <p:sp>
          <p:nvSpPr>
            <p:cNvPr id="528921" name="Text Box 1561"/>
            <p:cNvSpPr txBox="1">
              <a:spLocks noChangeArrowheads="1"/>
            </p:cNvSpPr>
            <p:nvPr/>
          </p:nvSpPr>
          <p:spPr bwMode="auto">
            <a:xfrm>
              <a:off x="3967" y="1461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</a:t>
              </a:r>
            </a:p>
          </p:txBody>
        </p:sp>
        <p:sp>
          <p:nvSpPr>
            <p:cNvPr id="528922" name="Text Box 1562"/>
            <p:cNvSpPr txBox="1">
              <a:spLocks noChangeArrowheads="1"/>
            </p:cNvSpPr>
            <p:nvPr/>
          </p:nvSpPr>
          <p:spPr bwMode="auto">
            <a:xfrm>
              <a:off x="4009" y="1506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2</a:t>
              </a:r>
            </a:p>
          </p:txBody>
        </p:sp>
        <p:sp>
          <p:nvSpPr>
            <p:cNvPr id="528923" name="Text Box 1563"/>
            <p:cNvSpPr txBox="1">
              <a:spLocks noChangeArrowheads="1"/>
            </p:cNvSpPr>
            <p:nvPr/>
          </p:nvSpPr>
          <p:spPr bwMode="auto">
            <a:xfrm>
              <a:off x="4052" y="1550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3</a:t>
              </a:r>
            </a:p>
          </p:txBody>
        </p:sp>
        <p:sp>
          <p:nvSpPr>
            <p:cNvPr id="528924" name="Text Box 1564"/>
            <p:cNvSpPr txBox="1">
              <a:spLocks noChangeArrowheads="1"/>
            </p:cNvSpPr>
            <p:nvPr/>
          </p:nvSpPr>
          <p:spPr bwMode="auto">
            <a:xfrm>
              <a:off x="4097" y="1592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4</a:t>
              </a:r>
            </a:p>
          </p:txBody>
        </p:sp>
        <p:sp>
          <p:nvSpPr>
            <p:cNvPr id="528925" name="Text Box 1565"/>
            <p:cNvSpPr txBox="1">
              <a:spLocks noChangeArrowheads="1"/>
            </p:cNvSpPr>
            <p:nvPr/>
          </p:nvSpPr>
          <p:spPr bwMode="auto">
            <a:xfrm>
              <a:off x="4138" y="1639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5</a:t>
              </a:r>
            </a:p>
          </p:txBody>
        </p:sp>
        <p:sp>
          <p:nvSpPr>
            <p:cNvPr id="528926" name="Text Box 1566"/>
            <p:cNvSpPr txBox="1">
              <a:spLocks noChangeArrowheads="1"/>
            </p:cNvSpPr>
            <p:nvPr/>
          </p:nvSpPr>
          <p:spPr bwMode="auto">
            <a:xfrm>
              <a:off x="4183" y="1682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6</a:t>
              </a:r>
            </a:p>
          </p:txBody>
        </p:sp>
        <p:sp>
          <p:nvSpPr>
            <p:cNvPr id="528927" name="Text Box 1567"/>
            <p:cNvSpPr txBox="1">
              <a:spLocks noChangeArrowheads="1"/>
            </p:cNvSpPr>
            <p:nvPr/>
          </p:nvSpPr>
          <p:spPr bwMode="auto">
            <a:xfrm>
              <a:off x="4226" y="1726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7</a:t>
              </a:r>
            </a:p>
          </p:txBody>
        </p:sp>
        <p:sp>
          <p:nvSpPr>
            <p:cNvPr id="528928" name="Text Box 1568"/>
            <p:cNvSpPr txBox="1">
              <a:spLocks noChangeArrowheads="1"/>
            </p:cNvSpPr>
            <p:nvPr/>
          </p:nvSpPr>
          <p:spPr bwMode="auto">
            <a:xfrm>
              <a:off x="4267" y="1771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8</a:t>
              </a:r>
            </a:p>
          </p:txBody>
        </p:sp>
        <p:sp>
          <p:nvSpPr>
            <p:cNvPr id="528929" name="Text Box 1569"/>
            <p:cNvSpPr txBox="1">
              <a:spLocks noChangeArrowheads="1"/>
            </p:cNvSpPr>
            <p:nvPr/>
          </p:nvSpPr>
          <p:spPr bwMode="auto">
            <a:xfrm>
              <a:off x="4347" y="1813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9</a:t>
              </a:r>
            </a:p>
          </p:txBody>
        </p:sp>
        <p:sp>
          <p:nvSpPr>
            <p:cNvPr id="528930" name="Text Box 1570"/>
            <p:cNvSpPr txBox="1">
              <a:spLocks noChangeArrowheads="1"/>
            </p:cNvSpPr>
            <p:nvPr/>
          </p:nvSpPr>
          <p:spPr bwMode="auto">
            <a:xfrm>
              <a:off x="4322" y="1857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10</a:t>
              </a:r>
            </a:p>
          </p:txBody>
        </p:sp>
        <p:sp>
          <p:nvSpPr>
            <p:cNvPr id="528931" name="Text Box 1571"/>
            <p:cNvSpPr txBox="1">
              <a:spLocks noChangeArrowheads="1"/>
            </p:cNvSpPr>
            <p:nvPr/>
          </p:nvSpPr>
          <p:spPr bwMode="auto">
            <a:xfrm>
              <a:off x="4364" y="1903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11</a:t>
              </a:r>
            </a:p>
          </p:txBody>
        </p:sp>
        <p:sp>
          <p:nvSpPr>
            <p:cNvPr id="528932" name="Text Box 1572"/>
            <p:cNvSpPr txBox="1">
              <a:spLocks noChangeArrowheads="1"/>
            </p:cNvSpPr>
            <p:nvPr/>
          </p:nvSpPr>
          <p:spPr bwMode="auto">
            <a:xfrm>
              <a:off x="4409" y="1945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12</a:t>
              </a:r>
            </a:p>
          </p:txBody>
        </p:sp>
        <p:sp>
          <p:nvSpPr>
            <p:cNvPr id="528933" name="Text Box 1573"/>
            <p:cNvSpPr txBox="1">
              <a:spLocks noChangeArrowheads="1"/>
            </p:cNvSpPr>
            <p:nvPr/>
          </p:nvSpPr>
          <p:spPr bwMode="auto">
            <a:xfrm>
              <a:off x="4452" y="1990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13</a:t>
              </a:r>
            </a:p>
          </p:txBody>
        </p:sp>
        <p:sp>
          <p:nvSpPr>
            <p:cNvPr id="528934" name="Text Box 1574"/>
            <p:cNvSpPr txBox="1">
              <a:spLocks noChangeArrowheads="1"/>
            </p:cNvSpPr>
            <p:nvPr/>
          </p:nvSpPr>
          <p:spPr bwMode="auto">
            <a:xfrm>
              <a:off x="4494" y="2033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14</a:t>
              </a:r>
            </a:p>
          </p:txBody>
        </p:sp>
        <p:sp>
          <p:nvSpPr>
            <p:cNvPr id="528935" name="Text Box 1575"/>
            <p:cNvSpPr txBox="1">
              <a:spLocks noChangeArrowheads="1"/>
            </p:cNvSpPr>
            <p:nvPr/>
          </p:nvSpPr>
          <p:spPr bwMode="auto">
            <a:xfrm>
              <a:off x="4538" y="2078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15</a:t>
              </a:r>
            </a:p>
          </p:txBody>
        </p:sp>
        <p:sp>
          <p:nvSpPr>
            <p:cNvPr id="528936" name="Text Box 1576"/>
            <p:cNvSpPr txBox="1">
              <a:spLocks noChangeArrowheads="1"/>
            </p:cNvSpPr>
            <p:nvPr/>
          </p:nvSpPr>
          <p:spPr bwMode="auto">
            <a:xfrm>
              <a:off x="4580" y="2122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16</a:t>
              </a:r>
            </a:p>
          </p:txBody>
        </p:sp>
        <p:sp>
          <p:nvSpPr>
            <p:cNvPr id="528937" name="Text Box 1577"/>
            <p:cNvSpPr txBox="1">
              <a:spLocks noChangeArrowheads="1"/>
            </p:cNvSpPr>
            <p:nvPr/>
          </p:nvSpPr>
          <p:spPr bwMode="auto">
            <a:xfrm>
              <a:off x="4624" y="2165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17</a:t>
              </a:r>
            </a:p>
          </p:txBody>
        </p:sp>
        <p:sp>
          <p:nvSpPr>
            <p:cNvPr id="528938" name="Text Box 1578"/>
            <p:cNvSpPr txBox="1">
              <a:spLocks noChangeArrowheads="1"/>
            </p:cNvSpPr>
            <p:nvPr/>
          </p:nvSpPr>
          <p:spPr bwMode="auto">
            <a:xfrm>
              <a:off x="4669" y="2209"/>
              <a:ext cx="2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it-IT" sz="1400">
                  <a:latin typeface="Courier New" pitchFamily="49" charset="0"/>
                </a:rPr>
                <a:t>18</a:t>
              </a:r>
            </a:p>
          </p:txBody>
        </p:sp>
        <p:sp>
          <p:nvSpPr>
            <p:cNvPr id="528939" name="AutoShape 1579"/>
            <p:cNvSpPr>
              <a:spLocks noChangeArrowheads="1"/>
            </p:cNvSpPr>
            <p:nvPr/>
          </p:nvSpPr>
          <p:spPr bwMode="auto">
            <a:xfrm>
              <a:off x="4340" y="2524"/>
              <a:ext cx="43" cy="132"/>
            </a:xfrm>
            <a:prstGeom prst="curvedLeftArrow">
              <a:avLst>
                <a:gd name="adj1" fmla="val 61395"/>
                <a:gd name="adj2" fmla="val 122791"/>
                <a:gd name="adj3" fmla="val 33333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</p:grpSp>
      <p:sp>
        <p:nvSpPr>
          <p:cNvPr id="528940" name="AutoShape 1580"/>
          <p:cNvSpPr>
            <a:spLocks noChangeArrowheads="1"/>
          </p:cNvSpPr>
          <p:nvPr/>
        </p:nvSpPr>
        <p:spPr bwMode="auto">
          <a:xfrm>
            <a:off x="1573213" y="4979988"/>
            <a:ext cx="822325" cy="942975"/>
          </a:xfrm>
          <a:prstGeom prst="can">
            <a:avLst>
              <a:gd name="adj" fmla="val 28668"/>
            </a:avLst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 b="1">
                <a:latin typeface="Courier New" pitchFamily="49" charset="0"/>
              </a:rPr>
              <a:t>Public</a:t>
            </a:r>
          </a:p>
          <a:p>
            <a:pPr algn="ctr">
              <a:spcBef>
                <a:spcPct val="50000"/>
              </a:spcBef>
            </a:pPr>
            <a:r>
              <a:rPr lang="en-US" altLang="it-IT" sz="1400" b="1">
                <a:latin typeface="Courier New" pitchFamily="49" charset="0"/>
              </a:rPr>
              <a:t>read</a:t>
            </a:r>
            <a:endParaRPr lang="en-US" altLang="it-IT" sz="1400">
              <a:latin typeface="Courier New" pitchFamily="49" charset="0"/>
            </a:endParaRPr>
          </a:p>
        </p:txBody>
      </p:sp>
      <p:sp>
        <p:nvSpPr>
          <p:cNvPr id="528941" name="AutoShape 1581"/>
          <p:cNvSpPr>
            <a:spLocks noChangeArrowheads="1"/>
          </p:cNvSpPr>
          <p:nvPr/>
        </p:nvSpPr>
        <p:spPr bwMode="auto">
          <a:xfrm>
            <a:off x="3733800" y="4876800"/>
            <a:ext cx="2667000" cy="1193800"/>
          </a:xfrm>
          <a:prstGeom prst="can">
            <a:avLst>
              <a:gd name="adj" fmla="val 25000"/>
            </a:avLst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b="1">
                <a:latin typeface="Courier New" pitchFamily="49" charset="0"/>
              </a:rPr>
              <a:t>Public</a:t>
            </a:r>
          </a:p>
          <a:p>
            <a:pPr algn="ctr">
              <a:spcBef>
                <a:spcPct val="50000"/>
              </a:spcBef>
            </a:pPr>
            <a:r>
              <a:rPr lang="en-US" altLang="it-IT" b="1">
                <a:latin typeface="Courier New" pitchFamily="49" charset="0"/>
              </a:rPr>
              <a:t>read</a:t>
            </a:r>
            <a:endParaRPr lang="en-US" altLang="it-IT" sz="1400">
              <a:latin typeface="Courier New" pitchFamily="49" charset="0"/>
            </a:endParaRPr>
          </a:p>
        </p:txBody>
      </p:sp>
      <p:sp>
        <p:nvSpPr>
          <p:cNvPr id="528942" name="AutoShape 1582"/>
          <p:cNvSpPr>
            <a:spLocks noChangeArrowheads="1"/>
          </p:cNvSpPr>
          <p:nvPr/>
        </p:nvSpPr>
        <p:spPr bwMode="auto">
          <a:xfrm>
            <a:off x="7467600" y="4876800"/>
            <a:ext cx="1219200" cy="1193800"/>
          </a:xfrm>
          <a:prstGeom prst="can">
            <a:avLst>
              <a:gd name="adj" fmla="val 25000"/>
            </a:avLst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b="1">
                <a:latin typeface="Courier New" pitchFamily="49" charset="0"/>
              </a:rPr>
              <a:t>User</a:t>
            </a:r>
          </a:p>
          <a:p>
            <a:pPr algn="ctr">
              <a:spcBef>
                <a:spcPct val="50000"/>
              </a:spcBef>
            </a:pPr>
            <a:r>
              <a:rPr lang="en-US" altLang="it-IT" b="1">
                <a:latin typeface="Courier New" pitchFamily="49" charset="0"/>
              </a:rPr>
              <a:t>Write</a:t>
            </a:r>
            <a:endParaRPr lang="en-US" altLang="it-IT" sz="1400">
              <a:latin typeface="Courier New" pitchFamily="49" charset="0"/>
            </a:endParaRPr>
          </a:p>
        </p:txBody>
      </p:sp>
      <p:sp>
        <p:nvSpPr>
          <p:cNvPr id="528943" name="AutoShape 1583"/>
          <p:cNvSpPr>
            <a:spLocks noChangeArrowheads="1"/>
          </p:cNvSpPr>
          <p:nvPr/>
        </p:nvSpPr>
        <p:spPr bwMode="auto">
          <a:xfrm>
            <a:off x="1828800" y="4495800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528944" name="AutoShape 1584"/>
          <p:cNvSpPr>
            <a:spLocks noChangeArrowheads="1"/>
          </p:cNvSpPr>
          <p:nvPr/>
        </p:nvSpPr>
        <p:spPr bwMode="auto">
          <a:xfrm>
            <a:off x="4876800" y="4419600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528945" name="AutoShape 1585"/>
          <p:cNvSpPr>
            <a:spLocks noChangeArrowheads="1"/>
          </p:cNvSpPr>
          <p:nvPr/>
        </p:nvSpPr>
        <p:spPr bwMode="auto">
          <a:xfrm>
            <a:off x="7848600" y="4343400"/>
            <a:ext cx="457200" cy="533400"/>
          </a:xfrm>
          <a:prstGeom prst="upDownArrow">
            <a:avLst>
              <a:gd name="adj1" fmla="val 50000"/>
              <a:gd name="adj2" fmla="val 2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528946" name="Text Box 1586"/>
          <p:cNvSpPr txBox="1">
            <a:spLocks noChangeArrowheads="1"/>
          </p:cNvSpPr>
          <p:nvPr/>
        </p:nvSpPr>
        <p:spPr bwMode="auto">
          <a:xfrm>
            <a:off x="5105400" y="1295400"/>
            <a:ext cx="1141413" cy="304800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 b="1">
                <a:latin typeface="Courier New" pitchFamily="49" charset="0"/>
              </a:rPr>
              <a:t>Entry # 8</a:t>
            </a:r>
            <a:endParaRPr lang="en-US" altLang="it-IT" sz="1400">
              <a:latin typeface="Courier New" pitchFamily="49" charset="0"/>
            </a:endParaRPr>
          </a:p>
        </p:txBody>
      </p:sp>
      <p:sp>
        <p:nvSpPr>
          <p:cNvPr id="528947" name="Line 1587"/>
          <p:cNvSpPr>
            <a:spLocks noChangeShapeType="1"/>
          </p:cNvSpPr>
          <p:nvPr/>
        </p:nvSpPr>
        <p:spPr bwMode="auto">
          <a:xfrm flipH="1">
            <a:off x="1676400" y="1600200"/>
            <a:ext cx="4038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528948" name="Line 1588"/>
          <p:cNvSpPr>
            <a:spLocks noChangeShapeType="1"/>
          </p:cNvSpPr>
          <p:nvPr/>
        </p:nvSpPr>
        <p:spPr bwMode="auto">
          <a:xfrm flipH="1">
            <a:off x="4419600" y="16002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528949" name="Line 1589"/>
          <p:cNvSpPr>
            <a:spLocks noChangeShapeType="1"/>
          </p:cNvSpPr>
          <p:nvPr/>
        </p:nvSpPr>
        <p:spPr bwMode="auto">
          <a:xfrm>
            <a:off x="5715000" y="1600200"/>
            <a:ext cx="1828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94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352800" y="6477000"/>
            <a:ext cx="28956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it-IT"/>
              <a:t>Introduction to ROOT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477000"/>
            <a:ext cx="1905000" cy="304800"/>
          </a:xfrm>
          <a:prstGeom prst="rect">
            <a:avLst/>
          </a:prstGeom>
        </p:spPr>
        <p:txBody>
          <a:bodyPr/>
          <a:lstStyle/>
          <a:p>
            <a:fld id="{2E1F2C86-34FF-47AD-8642-55CA8363B62C}" type="slidenum">
              <a:rPr lang="en-US" altLang="it-IT"/>
              <a:pPr/>
              <a:t>2</a:t>
            </a:fld>
            <a:endParaRPr lang="en-US" altLang="it-IT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0200" y="1526927"/>
            <a:ext cx="7772400" cy="1470025"/>
          </a:xfrm>
        </p:spPr>
        <p:txBody>
          <a:bodyPr/>
          <a:lstStyle/>
          <a:p>
            <a:r>
              <a:rPr lang="en-US" altLang="it-IT" dirty="0"/>
              <a:t>ROOT </a:t>
            </a:r>
            <a:r>
              <a:rPr lang="en-US" altLang="it-IT" dirty="0" smtClean="0"/>
              <a:t>Trees</a:t>
            </a:r>
            <a:r>
              <a:rPr lang="en-US" altLang="it-IT" dirty="0"/>
              <a:t> </a:t>
            </a:r>
            <a:r>
              <a:rPr lang="en-US" altLang="it-IT" dirty="0" smtClean="0"/>
              <a:t>and</a:t>
            </a:r>
            <a:br>
              <a:rPr lang="en-US" altLang="it-IT" dirty="0" smtClean="0"/>
            </a:br>
            <a:r>
              <a:rPr lang="en-US" altLang="it-IT" dirty="0" err="1" smtClean="0"/>
              <a:t>TFile</a:t>
            </a:r>
            <a:endParaRPr lang="en-US" altLang="it-IT" dirty="0"/>
          </a:p>
        </p:txBody>
      </p:sp>
      <p:pic>
        <p:nvPicPr>
          <p:cNvPr id="525315" name="Picture 3" descr="Cartoon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9463"/>
            <a:ext cx="403066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-41728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mtClean="0"/>
              <a:t>Input/Output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33269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/>
              <a:t>Introduction to ROOT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EE2E-8F4A-4FB8-AAAA-FAD3875A1579}" type="slidenum">
              <a:rPr lang="en-US" altLang="it-IT"/>
              <a:pPr/>
              <a:t>3</a:t>
            </a:fld>
            <a:endParaRPr lang="en-US" altLang="it-IT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Why Trees ?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93088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it-IT"/>
              <a:t>Trees have been designed to support very large collections of objects. The overhead in memory is in general less than 4 bytes per entry.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it-IT"/>
              <a:t>Trees allow direct and random access to any entry (sequential access is the best)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it-IT"/>
              <a:t>Trees have branches and leaves. One can read a subset of all branches.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it-IT"/>
              <a:t>High level functions like </a:t>
            </a:r>
            <a:r>
              <a:rPr lang="en-US" altLang="it-IT">
                <a:solidFill>
                  <a:schemeClr val="folHlink"/>
                </a:solidFill>
              </a:rPr>
              <a:t>TTree::Draw</a:t>
            </a:r>
            <a:r>
              <a:rPr lang="en-US" altLang="it-IT"/>
              <a:t> loop on all entries with selection expressions.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it-IT"/>
              <a:t>Trees can be browsed via </a:t>
            </a:r>
            <a:r>
              <a:rPr lang="en-US" altLang="it-IT">
                <a:solidFill>
                  <a:schemeClr val="folHlink"/>
                </a:solidFill>
              </a:rPr>
              <a:t>TBrowser</a:t>
            </a:r>
            <a:endParaRPr lang="en-US" altLang="it-IT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it-IT"/>
              <a:t>Trees can be analyzed via </a:t>
            </a:r>
            <a:r>
              <a:rPr lang="en-US" altLang="it-IT">
                <a:solidFill>
                  <a:schemeClr val="folHlink"/>
                </a:solidFill>
              </a:rPr>
              <a:t>TTreeViewer</a:t>
            </a:r>
            <a:endParaRPr lang="en-US" altLang="it-IT"/>
          </a:p>
          <a:p>
            <a:pPr>
              <a:lnSpc>
                <a:spcPct val="90000"/>
              </a:lnSpc>
            </a:pPr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28130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Footer Placeholder 5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/>
              <a:t>Introduction to ROOT</a:t>
            </a:r>
          </a:p>
        </p:txBody>
      </p:sp>
      <p:sp>
        <p:nvSpPr>
          <p:cNvPr id="576" name="Slide Number Placeholder 5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40E9-8FED-4FD9-919F-81479BD2DD17}" type="slidenum">
              <a:rPr lang="en-US" altLang="it-IT"/>
              <a:pPr/>
              <a:t>4</a:t>
            </a:fld>
            <a:endParaRPr lang="en-US" altLang="it-IT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it-IT"/>
              <a:t>Memory &lt;--&gt; Tree</a:t>
            </a:r>
            <a:br>
              <a:rPr lang="en-US" altLang="it-IT"/>
            </a:br>
            <a:r>
              <a:rPr lang="en-US" altLang="it-IT" sz="3200"/>
              <a:t>Each Node is a branch in the Tree</a:t>
            </a:r>
            <a:endParaRPr lang="en-US" altLang="it-IT"/>
          </a:p>
        </p:txBody>
      </p:sp>
      <p:sp>
        <p:nvSpPr>
          <p:cNvPr id="358403" name="AutoShape 3"/>
          <p:cNvSpPr>
            <a:spLocks noChangeArrowheads="1"/>
          </p:cNvSpPr>
          <p:nvPr/>
        </p:nvSpPr>
        <p:spPr bwMode="auto">
          <a:xfrm>
            <a:off x="3048000" y="2819400"/>
            <a:ext cx="2057400" cy="3276600"/>
          </a:xfrm>
          <a:prstGeom prst="cube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358404" name="AutoShape 4"/>
          <p:cNvSpPr>
            <a:spLocks noChangeArrowheads="1"/>
          </p:cNvSpPr>
          <p:nvPr/>
        </p:nvSpPr>
        <p:spPr bwMode="auto">
          <a:xfrm>
            <a:off x="3657600" y="269219363"/>
            <a:ext cx="184150" cy="752475"/>
          </a:xfrm>
          <a:prstGeom prst="cube">
            <a:avLst>
              <a:gd name="adj" fmla="val 100000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tr</a:t>
            </a:r>
          </a:p>
        </p:txBody>
      </p:sp>
      <p:grpSp>
        <p:nvGrpSpPr>
          <p:cNvPr id="358405" name="Group 5"/>
          <p:cNvGrpSpPr>
            <a:grpSpLocks/>
          </p:cNvGrpSpPr>
          <p:nvPr/>
        </p:nvGrpSpPr>
        <p:grpSpPr bwMode="auto">
          <a:xfrm>
            <a:off x="457200" y="1676400"/>
            <a:ext cx="2819400" cy="2057400"/>
            <a:chOff x="528" y="1344"/>
            <a:chExt cx="1776" cy="2160"/>
          </a:xfrm>
        </p:grpSpPr>
        <p:sp>
          <p:nvSpPr>
            <p:cNvPr id="358406" name="AutoShape 6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07" name="Rectangle 7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08" name="Rectangle 8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09" name="Rectangle 9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10" name="Rectangle 10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11" name="Rectangle 11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12" name="Rectangle 12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13" name="Rectangle 13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14" name="Rectangle 14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15" name="Rectangle 15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16" name="Rectangle 16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17" name="Rectangle 17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18" name="Rectangle 18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419" name="AutoShape 19"/>
            <p:cNvCxnSpPr>
              <a:cxnSpLocks noChangeShapeType="1"/>
              <a:stCxn id="358407" idx="2"/>
              <a:endCxn id="358410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20" name="AutoShape 20"/>
            <p:cNvCxnSpPr>
              <a:cxnSpLocks noChangeShapeType="1"/>
              <a:stCxn id="358407" idx="2"/>
              <a:endCxn id="358409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21" name="AutoShape 21"/>
            <p:cNvCxnSpPr>
              <a:cxnSpLocks noChangeShapeType="1"/>
              <a:stCxn id="358410" idx="2"/>
              <a:endCxn id="358411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22" name="AutoShape 22"/>
            <p:cNvCxnSpPr>
              <a:cxnSpLocks noChangeShapeType="1"/>
              <a:stCxn id="358410" idx="2"/>
              <a:endCxn id="358412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23" name="AutoShape 23"/>
            <p:cNvCxnSpPr>
              <a:cxnSpLocks noChangeShapeType="1"/>
              <a:stCxn id="358407" idx="2"/>
              <a:endCxn id="358408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24" name="AutoShape 24"/>
            <p:cNvCxnSpPr>
              <a:cxnSpLocks noChangeShapeType="1"/>
              <a:stCxn id="358409" idx="2"/>
              <a:endCxn id="358415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25" name="AutoShape 25"/>
            <p:cNvCxnSpPr>
              <a:cxnSpLocks noChangeShapeType="1"/>
              <a:stCxn id="358409" idx="2"/>
              <a:endCxn id="358418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26" name="AutoShape 26"/>
            <p:cNvCxnSpPr>
              <a:cxnSpLocks noChangeShapeType="1"/>
              <a:stCxn id="358408" idx="2"/>
              <a:endCxn id="358413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27" name="AutoShape 27"/>
            <p:cNvCxnSpPr>
              <a:cxnSpLocks noChangeShapeType="1"/>
              <a:stCxn id="358408" idx="2"/>
              <a:endCxn id="358414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28" name="AutoShape 28"/>
            <p:cNvCxnSpPr>
              <a:cxnSpLocks noChangeShapeType="1"/>
              <a:stCxn id="358408" idx="2"/>
              <a:endCxn id="358416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29" name="AutoShape 29"/>
            <p:cNvCxnSpPr>
              <a:cxnSpLocks noChangeShapeType="1"/>
              <a:stCxn id="358408" idx="2"/>
              <a:endCxn id="358417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30" name="Rectangle 30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431" name="AutoShape 31"/>
            <p:cNvCxnSpPr>
              <a:cxnSpLocks noChangeShapeType="1"/>
              <a:stCxn id="358408" idx="2"/>
              <a:endCxn id="358430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432" name="Group 32"/>
          <p:cNvGrpSpPr>
            <a:grpSpLocks/>
          </p:cNvGrpSpPr>
          <p:nvPr/>
        </p:nvGrpSpPr>
        <p:grpSpPr bwMode="auto">
          <a:xfrm>
            <a:off x="609600" y="1828800"/>
            <a:ext cx="2819400" cy="2057400"/>
            <a:chOff x="528" y="1344"/>
            <a:chExt cx="1776" cy="2160"/>
          </a:xfrm>
        </p:grpSpPr>
        <p:sp>
          <p:nvSpPr>
            <p:cNvPr id="358433" name="AutoShape 33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34" name="Rectangle 34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35" name="Rectangle 35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36" name="Rectangle 36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37" name="Rectangle 37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38" name="Rectangle 38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39" name="Rectangle 39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40" name="Rectangle 40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41" name="Rectangle 41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42" name="Rectangle 42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43" name="Rectangle 43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44" name="Rectangle 44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45" name="Rectangle 45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446" name="AutoShape 46"/>
            <p:cNvCxnSpPr>
              <a:cxnSpLocks noChangeShapeType="1"/>
              <a:stCxn id="358434" idx="2"/>
              <a:endCxn id="358437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47" name="AutoShape 47"/>
            <p:cNvCxnSpPr>
              <a:cxnSpLocks noChangeShapeType="1"/>
              <a:stCxn id="358434" idx="2"/>
              <a:endCxn id="358436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48" name="AutoShape 48"/>
            <p:cNvCxnSpPr>
              <a:cxnSpLocks noChangeShapeType="1"/>
              <a:stCxn id="358437" idx="2"/>
              <a:endCxn id="358438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49" name="AutoShape 49"/>
            <p:cNvCxnSpPr>
              <a:cxnSpLocks noChangeShapeType="1"/>
              <a:stCxn id="358437" idx="2"/>
              <a:endCxn id="358439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50" name="AutoShape 50"/>
            <p:cNvCxnSpPr>
              <a:cxnSpLocks noChangeShapeType="1"/>
              <a:stCxn id="358434" idx="2"/>
              <a:endCxn id="358435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51" name="AutoShape 51"/>
            <p:cNvCxnSpPr>
              <a:cxnSpLocks noChangeShapeType="1"/>
              <a:stCxn id="358436" idx="2"/>
              <a:endCxn id="358442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52" name="AutoShape 52"/>
            <p:cNvCxnSpPr>
              <a:cxnSpLocks noChangeShapeType="1"/>
              <a:stCxn id="358436" idx="2"/>
              <a:endCxn id="358445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53" name="AutoShape 53"/>
            <p:cNvCxnSpPr>
              <a:cxnSpLocks noChangeShapeType="1"/>
              <a:stCxn id="358435" idx="2"/>
              <a:endCxn id="358440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54" name="AutoShape 54"/>
            <p:cNvCxnSpPr>
              <a:cxnSpLocks noChangeShapeType="1"/>
              <a:stCxn id="358435" idx="2"/>
              <a:endCxn id="358441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55" name="AutoShape 55"/>
            <p:cNvCxnSpPr>
              <a:cxnSpLocks noChangeShapeType="1"/>
              <a:stCxn id="358435" idx="2"/>
              <a:endCxn id="358443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56" name="AutoShape 56"/>
            <p:cNvCxnSpPr>
              <a:cxnSpLocks noChangeShapeType="1"/>
              <a:stCxn id="358435" idx="2"/>
              <a:endCxn id="358444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57" name="Rectangle 57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458" name="AutoShape 58"/>
            <p:cNvCxnSpPr>
              <a:cxnSpLocks noChangeShapeType="1"/>
              <a:stCxn id="358435" idx="2"/>
              <a:endCxn id="358457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459" name="Group 59"/>
          <p:cNvGrpSpPr>
            <a:grpSpLocks/>
          </p:cNvGrpSpPr>
          <p:nvPr/>
        </p:nvGrpSpPr>
        <p:grpSpPr bwMode="auto">
          <a:xfrm>
            <a:off x="762000" y="1981200"/>
            <a:ext cx="2819400" cy="2057400"/>
            <a:chOff x="528" y="1344"/>
            <a:chExt cx="1776" cy="2160"/>
          </a:xfrm>
        </p:grpSpPr>
        <p:sp>
          <p:nvSpPr>
            <p:cNvPr id="358460" name="AutoShape 60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61" name="Rectangle 61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62" name="Rectangle 62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63" name="Rectangle 63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64" name="Rectangle 64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65" name="Rectangle 65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66" name="Rectangle 66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67" name="Rectangle 67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68" name="Rectangle 68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69" name="Rectangle 69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70" name="Rectangle 70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71" name="Rectangle 71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72" name="Rectangle 72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473" name="AutoShape 73"/>
            <p:cNvCxnSpPr>
              <a:cxnSpLocks noChangeShapeType="1"/>
              <a:stCxn id="358461" idx="2"/>
              <a:endCxn id="358464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74" name="AutoShape 74"/>
            <p:cNvCxnSpPr>
              <a:cxnSpLocks noChangeShapeType="1"/>
              <a:stCxn id="358461" idx="2"/>
              <a:endCxn id="358463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75" name="AutoShape 75"/>
            <p:cNvCxnSpPr>
              <a:cxnSpLocks noChangeShapeType="1"/>
              <a:stCxn id="358464" idx="2"/>
              <a:endCxn id="358465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76" name="AutoShape 76"/>
            <p:cNvCxnSpPr>
              <a:cxnSpLocks noChangeShapeType="1"/>
              <a:stCxn id="358464" idx="2"/>
              <a:endCxn id="358466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77" name="AutoShape 77"/>
            <p:cNvCxnSpPr>
              <a:cxnSpLocks noChangeShapeType="1"/>
              <a:stCxn id="358461" idx="2"/>
              <a:endCxn id="358462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78" name="AutoShape 78"/>
            <p:cNvCxnSpPr>
              <a:cxnSpLocks noChangeShapeType="1"/>
              <a:stCxn id="358463" idx="2"/>
              <a:endCxn id="358469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79" name="AutoShape 79"/>
            <p:cNvCxnSpPr>
              <a:cxnSpLocks noChangeShapeType="1"/>
              <a:stCxn id="358463" idx="2"/>
              <a:endCxn id="358472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80" name="AutoShape 80"/>
            <p:cNvCxnSpPr>
              <a:cxnSpLocks noChangeShapeType="1"/>
              <a:stCxn id="358462" idx="2"/>
              <a:endCxn id="358467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81" name="AutoShape 81"/>
            <p:cNvCxnSpPr>
              <a:cxnSpLocks noChangeShapeType="1"/>
              <a:stCxn id="358462" idx="2"/>
              <a:endCxn id="358468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82" name="AutoShape 82"/>
            <p:cNvCxnSpPr>
              <a:cxnSpLocks noChangeShapeType="1"/>
              <a:stCxn id="358462" idx="2"/>
              <a:endCxn id="358470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83" name="AutoShape 83"/>
            <p:cNvCxnSpPr>
              <a:cxnSpLocks noChangeShapeType="1"/>
              <a:stCxn id="358462" idx="2"/>
              <a:endCxn id="358471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84" name="Rectangle 84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485" name="AutoShape 85"/>
            <p:cNvCxnSpPr>
              <a:cxnSpLocks noChangeShapeType="1"/>
              <a:stCxn id="358462" idx="2"/>
              <a:endCxn id="358484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486" name="Group 86"/>
          <p:cNvGrpSpPr>
            <a:grpSpLocks/>
          </p:cNvGrpSpPr>
          <p:nvPr/>
        </p:nvGrpSpPr>
        <p:grpSpPr bwMode="auto">
          <a:xfrm>
            <a:off x="914400" y="2133600"/>
            <a:ext cx="2819400" cy="2057400"/>
            <a:chOff x="528" y="1344"/>
            <a:chExt cx="1776" cy="2160"/>
          </a:xfrm>
        </p:grpSpPr>
        <p:sp>
          <p:nvSpPr>
            <p:cNvPr id="358487" name="AutoShape 87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88" name="Rectangle 88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89" name="Rectangle 89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90" name="Rectangle 90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91" name="Rectangle 91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92" name="Rectangle 92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93" name="Rectangle 93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94" name="Rectangle 94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95" name="Rectangle 95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96" name="Rectangle 96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97" name="Rectangle 97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98" name="Rectangle 98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499" name="Rectangle 99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500" name="AutoShape 100"/>
            <p:cNvCxnSpPr>
              <a:cxnSpLocks noChangeShapeType="1"/>
              <a:stCxn id="358488" idx="2"/>
              <a:endCxn id="358491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01" name="AutoShape 101"/>
            <p:cNvCxnSpPr>
              <a:cxnSpLocks noChangeShapeType="1"/>
              <a:stCxn id="358488" idx="2"/>
              <a:endCxn id="358490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02" name="AutoShape 102"/>
            <p:cNvCxnSpPr>
              <a:cxnSpLocks noChangeShapeType="1"/>
              <a:stCxn id="358491" idx="2"/>
              <a:endCxn id="358492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03" name="AutoShape 103"/>
            <p:cNvCxnSpPr>
              <a:cxnSpLocks noChangeShapeType="1"/>
              <a:stCxn id="358491" idx="2"/>
              <a:endCxn id="358493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04" name="AutoShape 104"/>
            <p:cNvCxnSpPr>
              <a:cxnSpLocks noChangeShapeType="1"/>
              <a:stCxn id="358488" idx="2"/>
              <a:endCxn id="358489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05" name="AutoShape 105"/>
            <p:cNvCxnSpPr>
              <a:cxnSpLocks noChangeShapeType="1"/>
              <a:stCxn id="358490" idx="2"/>
              <a:endCxn id="358496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06" name="AutoShape 106"/>
            <p:cNvCxnSpPr>
              <a:cxnSpLocks noChangeShapeType="1"/>
              <a:stCxn id="358490" idx="2"/>
              <a:endCxn id="358499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07" name="AutoShape 107"/>
            <p:cNvCxnSpPr>
              <a:cxnSpLocks noChangeShapeType="1"/>
              <a:stCxn id="358489" idx="2"/>
              <a:endCxn id="358494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08" name="AutoShape 108"/>
            <p:cNvCxnSpPr>
              <a:cxnSpLocks noChangeShapeType="1"/>
              <a:stCxn id="358489" idx="2"/>
              <a:endCxn id="358495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09" name="AutoShape 109"/>
            <p:cNvCxnSpPr>
              <a:cxnSpLocks noChangeShapeType="1"/>
              <a:stCxn id="358489" idx="2"/>
              <a:endCxn id="358497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10" name="AutoShape 110"/>
            <p:cNvCxnSpPr>
              <a:cxnSpLocks noChangeShapeType="1"/>
              <a:stCxn id="358489" idx="2"/>
              <a:endCxn id="358498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511" name="Rectangle 111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512" name="AutoShape 112"/>
            <p:cNvCxnSpPr>
              <a:cxnSpLocks noChangeShapeType="1"/>
              <a:stCxn id="358489" idx="2"/>
              <a:endCxn id="358511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513" name="Group 113"/>
          <p:cNvGrpSpPr>
            <a:grpSpLocks/>
          </p:cNvGrpSpPr>
          <p:nvPr/>
        </p:nvGrpSpPr>
        <p:grpSpPr bwMode="auto">
          <a:xfrm>
            <a:off x="1066800" y="2286000"/>
            <a:ext cx="2819400" cy="2057400"/>
            <a:chOff x="528" y="1344"/>
            <a:chExt cx="1776" cy="2160"/>
          </a:xfrm>
        </p:grpSpPr>
        <p:sp>
          <p:nvSpPr>
            <p:cNvPr id="358514" name="AutoShape 114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15" name="Rectangle 115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16" name="Rectangle 116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17" name="Rectangle 117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18" name="Rectangle 118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19" name="Rectangle 119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20" name="Rectangle 120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21" name="Rectangle 121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22" name="Rectangle 122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23" name="Rectangle 123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24" name="Rectangle 124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25" name="Rectangle 125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26" name="Rectangle 126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527" name="AutoShape 127"/>
            <p:cNvCxnSpPr>
              <a:cxnSpLocks noChangeShapeType="1"/>
              <a:stCxn id="358515" idx="2"/>
              <a:endCxn id="358518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28" name="AutoShape 128"/>
            <p:cNvCxnSpPr>
              <a:cxnSpLocks noChangeShapeType="1"/>
              <a:stCxn id="358515" idx="2"/>
              <a:endCxn id="358517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29" name="AutoShape 129"/>
            <p:cNvCxnSpPr>
              <a:cxnSpLocks noChangeShapeType="1"/>
              <a:stCxn id="358518" idx="2"/>
              <a:endCxn id="358519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30" name="AutoShape 130"/>
            <p:cNvCxnSpPr>
              <a:cxnSpLocks noChangeShapeType="1"/>
              <a:stCxn id="358518" idx="2"/>
              <a:endCxn id="358520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31" name="AutoShape 131"/>
            <p:cNvCxnSpPr>
              <a:cxnSpLocks noChangeShapeType="1"/>
              <a:stCxn id="358515" idx="2"/>
              <a:endCxn id="358516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32" name="AutoShape 132"/>
            <p:cNvCxnSpPr>
              <a:cxnSpLocks noChangeShapeType="1"/>
              <a:stCxn id="358517" idx="2"/>
              <a:endCxn id="358523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33" name="AutoShape 133"/>
            <p:cNvCxnSpPr>
              <a:cxnSpLocks noChangeShapeType="1"/>
              <a:stCxn id="358517" idx="2"/>
              <a:endCxn id="358526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34" name="AutoShape 134"/>
            <p:cNvCxnSpPr>
              <a:cxnSpLocks noChangeShapeType="1"/>
              <a:stCxn id="358516" idx="2"/>
              <a:endCxn id="358521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35" name="AutoShape 135"/>
            <p:cNvCxnSpPr>
              <a:cxnSpLocks noChangeShapeType="1"/>
              <a:stCxn id="358516" idx="2"/>
              <a:endCxn id="358522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36" name="AutoShape 136"/>
            <p:cNvCxnSpPr>
              <a:cxnSpLocks noChangeShapeType="1"/>
              <a:stCxn id="358516" idx="2"/>
              <a:endCxn id="358524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37" name="AutoShape 137"/>
            <p:cNvCxnSpPr>
              <a:cxnSpLocks noChangeShapeType="1"/>
              <a:stCxn id="358516" idx="2"/>
              <a:endCxn id="358525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538" name="Rectangle 138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539" name="AutoShape 139"/>
            <p:cNvCxnSpPr>
              <a:cxnSpLocks noChangeShapeType="1"/>
              <a:stCxn id="358516" idx="2"/>
              <a:endCxn id="358538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540" name="Group 140"/>
          <p:cNvGrpSpPr>
            <a:grpSpLocks/>
          </p:cNvGrpSpPr>
          <p:nvPr/>
        </p:nvGrpSpPr>
        <p:grpSpPr bwMode="auto">
          <a:xfrm>
            <a:off x="1219200" y="2438400"/>
            <a:ext cx="2819400" cy="2057400"/>
            <a:chOff x="528" y="1344"/>
            <a:chExt cx="1776" cy="2160"/>
          </a:xfrm>
        </p:grpSpPr>
        <p:sp>
          <p:nvSpPr>
            <p:cNvPr id="358541" name="AutoShape 141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42" name="Rectangle 142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43" name="Rectangle 143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44" name="Rectangle 144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45" name="Rectangle 145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46" name="Rectangle 146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47" name="Rectangle 147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48" name="Rectangle 148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49" name="Rectangle 149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50" name="Rectangle 150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51" name="Rectangle 151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52" name="Rectangle 152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53" name="Rectangle 153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554" name="AutoShape 154"/>
            <p:cNvCxnSpPr>
              <a:cxnSpLocks noChangeShapeType="1"/>
              <a:stCxn id="358542" idx="2"/>
              <a:endCxn id="358545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55" name="AutoShape 155"/>
            <p:cNvCxnSpPr>
              <a:cxnSpLocks noChangeShapeType="1"/>
              <a:stCxn id="358542" idx="2"/>
              <a:endCxn id="358544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56" name="AutoShape 156"/>
            <p:cNvCxnSpPr>
              <a:cxnSpLocks noChangeShapeType="1"/>
              <a:stCxn id="358545" idx="2"/>
              <a:endCxn id="358546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57" name="AutoShape 157"/>
            <p:cNvCxnSpPr>
              <a:cxnSpLocks noChangeShapeType="1"/>
              <a:stCxn id="358545" idx="2"/>
              <a:endCxn id="358547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58" name="AutoShape 158"/>
            <p:cNvCxnSpPr>
              <a:cxnSpLocks noChangeShapeType="1"/>
              <a:stCxn id="358542" idx="2"/>
              <a:endCxn id="358543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59" name="AutoShape 159"/>
            <p:cNvCxnSpPr>
              <a:cxnSpLocks noChangeShapeType="1"/>
              <a:stCxn id="358544" idx="2"/>
              <a:endCxn id="358550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60" name="AutoShape 160"/>
            <p:cNvCxnSpPr>
              <a:cxnSpLocks noChangeShapeType="1"/>
              <a:stCxn id="358544" idx="2"/>
              <a:endCxn id="358553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61" name="AutoShape 161"/>
            <p:cNvCxnSpPr>
              <a:cxnSpLocks noChangeShapeType="1"/>
              <a:stCxn id="358543" idx="2"/>
              <a:endCxn id="358548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62" name="AutoShape 162"/>
            <p:cNvCxnSpPr>
              <a:cxnSpLocks noChangeShapeType="1"/>
              <a:stCxn id="358543" idx="2"/>
              <a:endCxn id="358549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63" name="AutoShape 163"/>
            <p:cNvCxnSpPr>
              <a:cxnSpLocks noChangeShapeType="1"/>
              <a:stCxn id="358543" idx="2"/>
              <a:endCxn id="358551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64" name="AutoShape 164"/>
            <p:cNvCxnSpPr>
              <a:cxnSpLocks noChangeShapeType="1"/>
              <a:stCxn id="358543" idx="2"/>
              <a:endCxn id="358552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565" name="Rectangle 165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566" name="AutoShape 166"/>
            <p:cNvCxnSpPr>
              <a:cxnSpLocks noChangeShapeType="1"/>
              <a:stCxn id="358543" idx="2"/>
              <a:endCxn id="358565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567" name="Group 167"/>
          <p:cNvGrpSpPr>
            <a:grpSpLocks/>
          </p:cNvGrpSpPr>
          <p:nvPr/>
        </p:nvGrpSpPr>
        <p:grpSpPr bwMode="auto">
          <a:xfrm>
            <a:off x="1371600" y="2590800"/>
            <a:ext cx="2819400" cy="2057400"/>
            <a:chOff x="528" y="1344"/>
            <a:chExt cx="1776" cy="2160"/>
          </a:xfrm>
        </p:grpSpPr>
        <p:sp>
          <p:nvSpPr>
            <p:cNvPr id="358568" name="AutoShape 168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69" name="Rectangle 169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70" name="Rectangle 170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71" name="Rectangle 171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72" name="Rectangle 172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73" name="Rectangle 173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74" name="Rectangle 174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75" name="Rectangle 175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76" name="Rectangle 176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77" name="Rectangle 177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78" name="Rectangle 178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79" name="Rectangle 179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80" name="Rectangle 180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581" name="AutoShape 181"/>
            <p:cNvCxnSpPr>
              <a:cxnSpLocks noChangeShapeType="1"/>
              <a:stCxn id="358569" idx="2"/>
              <a:endCxn id="358572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2" name="AutoShape 182"/>
            <p:cNvCxnSpPr>
              <a:cxnSpLocks noChangeShapeType="1"/>
              <a:stCxn id="358569" idx="2"/>
              <a:endCxn id="358571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3" name="AutoShape 183"/>
            <p:cNvCxnSpPr>
              <a:cxnSpLocks noChangeShapeType="1"/>
              <a:stCxn id="358572" idx="2"/>
              <a:endCxn id="358573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4" name="AutoShape 184"/>
            <p:cNvCxnSpPr>
              <a:cxnSpLocks noChangeShapeType="1"/>
              <a:stCxn id="358572" idx="2"/>
              <a:endCxn id="358574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5" name="AutoShape 185"/>
            <p:cNvCxnSpPr>
              <a:cxnSpLocks noChangeShapeType="1"/>
              <a:stCxn id="358569" idx="2"/>
              <a:endCxn id="358570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6" name="AutoShape 186"/>
            <p:cNvCxnSpPr>
              <a:cxnSpLocks noChangeShapeType="1"/>
              <a:stCxn id="358571" idx="2"/>
              <a:endCxn id="358577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7" name="AutoShape 187"/>
            <p:cNvCxnSpPr>
              <a:cxnSpLocks noChangeShapeType="1"/>
              <a:stCxn id="358571" idx="2"/>
              <a:endCxn id="358580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8" name="AutoShape 188"/>
            <p:cNvCxnSpPr>
              <a:cxnSpLocks noChangeShapeType="1"/>
              <a:stCxn id="358570" idx="2"/>
              <a:endCxn id="358575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9" name="AutoShape 189"/>
            <p:cNvCxnSpPr>
              <a:cxnSpLocks noChangeShapeType="1"/>
              <a:stCxn id="358570" idx="2"/>
              <a:endCxn id="358576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90" name="AutoShape 190"/>
            <p:cNvCxnSpPr>
              <a:cxnSpLocks noChangeShapeType="1"/>
              <a:stCxn id="358570" idx="2"/>
              <a:endCxn id="358578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91" name="AutoShape 191"/>
            <p:cNvCxnSpPr>
              <a:cxnSpLocks noChangeShapeType="1"/>
              <a:stCxn id="358570" idx="2"/>
              <a:endCxn id="358579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592" name="Rectangle 192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solidFill>
              <a:srgbClr val="33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593" name="AutoShape 193"/>
            <p:cNvCxnSpPr>
              <a:cxnSpLocks noChangeShapeType="1"/>
              <a:stCxn id="358570" idx="2"/>
              <a:endCxn id="358592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594" name="Group 194"/>
          <p:cNvGrpSpPr>
            <a:grpSpLocks/>
          </p:cNvGrpSpPr>
          <p:nvPr/>
        </p:nvGrpSpPr>
        <p:grpSpPr bwMode="auto">
          <a:xfrm>
            <a:off x="1524000" y="2743200"/>
            <a:ext cx="2819400" cy="2057400"/>
            <a:chOff x="528" y="1344"/>
            <a:chExt cx="1776" cy="2160"/>
          </a:xfrm>
        </p:grpSpPr>
        <p:sp>
          <p:nvSpPr>
            <p:cNvPr id="358595" name="AutoShape 195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96" name="Rectangle 196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97" name="Rectangle 197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98" name="Rectangle 198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599" name="Rectangle 199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00" name="Rectangle 200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01" name="Rectangle 201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02" name="Rectangle 202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03" name="Rectangle 203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04" name="Rectangle 204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05" name="Rectangle 205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06" name="Rectangle 206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07" name="Rectangle 207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608" name="AutoShape 208"/>
            <p:cNvCxnSpPr>
              <a:cxnSpLocks noChangeShapeType="1"/>
              <a:stCxn id="358596" idx="2"/>
              <a:endCxn id="358599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09" name="AutoShape 209"/>
            <p:cNvCxnSpPr>
              <a:cxnSpLocks noChangeShapeType="1"/>
              <a:stCxn id="358596" idx="2"/>
              <a:endCxn id="358598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10" name="AutoShape 210"/>
            <p:cNvCxnSpPr>
              <a:cxnSpLocks noChangeShapeType="1"/>
              <a:stCxn id="358599" idx="2"/>
              <a:endCxn id="358600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11" name="AutoShape 211"/>
            <p:cNvCxnSpPr>
              <a:cxnSpLocks noChangeShapeType="1"/>
              <a:stCxn id="358599" idx="2"/>
              <a:endCxn id="358601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12" name="AutoShape 212"/>
            <p:cNvCxnSpPr>
              <a:cxnSpLocks noChangeShapeType="1"/>
              <a:stCxn id="358596" idx="2"/>
              <a:endCxn id="358597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13" name="AutoShape 213"/>
            <p:cNvCxnSpPr>
              <a:cxnSpLocks noChangeShapeType="1"/>
              <a:stCxn id="358598" idx="2"/>
              <a:endCxn id="358604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14" name="AutoShape 214"/>
            <p:cNvCxnSpPr>
              <a:cxnSpLocks noChangeShapeType="1"/>
              <a:stCxn id="358598" idx="2"/>
              <a:endCxn id="358607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15" name="AutoShape 215"/>
            <p:cNvCxnSpPr>
              <a:cxnSpLocks noChangeShapeType="1"/>
              <a:stCxn id="358597" idx="2"/>
              <a:endCxn id="358602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16" name="AutoShape 216"/>
            <p:cNvCxnSpPr>
              <a:cxnSpLocks noChangeShapeType="1"/>
              <a:stCxn id="358597" idx="2"/>
              <a:endCxn id="358603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17" name="AutoShape 217"/>
            <p:cNvCxnSpPr>
              <a:cxnSpLocks noChangeShapeType="1"/>
              <a:stCxn id="358597" idx="2"/>
              <a:endCxn id="358605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18" name="AutoShape 218"/>
            <p:cNvCxnSpPr>
              <a:cxnSpLocks noChangeShapeType="1"/>
              <a:stCxn id="358597" idx="2"/>
              <a:endCxn id="358606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619" name="Rectangle 219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620" name="AutoShape 220"/>
            <p:cNvCxnSpPr>
              <a:cxnSpLocks noChangeShapeType="1"/>
              <a:stCxn id="358597" idx="2"/>
              <a:endCxn id="358619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621" name="Group 221"/>
          <p:cNvGrpSpPr>
            <a:grpSpLocks/>
          </p:cNvGrpSpPr>
          <p:nvPr/>
        </p:nvGrpSpPr>
        <p:grpSpPr bwMode="auto">
          <a:xfrm>
            <a:off x="1676400" y="2895600"/>
            <a:ext cx="2819400" cy="2057400"/>
            <a:chOff x="528" y="1344"/>
            <a:chExt cx="1776" cy="2160"/>
          </a:xfrm>
        </p:grpSpPr>
        <p:sp>
          <p:nvSpPr>
            <p:cNvPr id="358622" name="AutoShape 222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23" name="Rectangle 223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24" name="Rectangle 224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25" name="Rectangle 225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26" name="Rectangle 226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27" name="Rectangle 227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28" name="Rectangle 228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29" name="Rectangle 229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30" name="Rectangle 230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31" name="Rectangle 231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32" name="Rectangle 232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33" name="Rectangle 233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34" name="Rectangle 234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635" name="AutoShape 235"/>
            <p:cNvCxnSpPr>
              <a:cxnSpLocks noChangeShapeType="1"/>
              <a:stCxn id="358623" idx="2"/>
              <a:endCxn id="358626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36" name="AutoShape 236"/>
            <p:cNvCxnSpPr>
              <a:cxnSpLocks noChangeShapeType="1"/>
              <a:stCxn id="358623" idx="2"/>
              <a:endCxn id="358625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37" name="AutoShape 237"/>
            <p:cNvCxnSpPr>
              <a:cxnSpLocks noChangeShapeType="1"/>
              <a:stCxn id="358626" idx="2"/>
              <a:endCxn id="358627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38" name="AutoShape 238"/>
            <p:cNvCxnSpPr>
              <a:cxnSpLocks noChangeShapeType="1"/>
              <a:stCxn id="358626" idx="2"/>
              <a:endCxn id="358628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39" name="AutoShape 239"/>
            <p:cNvCxnSpPr>
              <a:cxnSpLocks noChangeShapeType="1"/>
              <a:stCxn id="358623" idx="2"/>
              <a:endCxn id="358624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40" name="AutoShape 240"/>
            <p:cNvCxnSpPr>
              <a:cxnSpLocks noChangeShapeType="1"/>
              <a:stCxn id="358625" idx="2"/>
              <a:endCxn id="358631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41" name="AutoShape 241"/>
            <p:cNvCxnSpPr>
              <a:cxnSpLocks noChangeShapeType="1"/>
              <a:stCxn id="358625" idx="2"/>
              <a:endCxn id="358634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42" name="AutoShape 242"/>
            <p:cNvCxnSpPr>
              <a:cxnSpLocks noChangeShapeType="1"/>
              <a:stCxn id="358624" idx="2"/>
              <a:endCxn id="358629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43" name="AutoShape 243"/>
            <p:cNvCxnSpPr>
              <a:cxnSpLocks noChangeShapeType="1"/>
              <a:stCxn id="358624" idx="2"/>
              <a:endCxn id="358630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44" name="AutoShape 244"/>
            <p:cNvCxnSpPr>
              <a:cxnSpLocks noChangeShapeType="1"/>
              <a:stCxn id="358624" idx="2"/>
              <a:endCxn id="358632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45" name="AutoShape 245"/>
            <p:cNvCxnSpPr>
              <a:cxnSpLocks noChangeShapeType="1"/>
              <a:stCxn id="358624" idx="2"/>
              <a:endCxn id="358633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646" name="Rectangle 246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647" name="AutoShape 247"/>
            <p:cNvCxnSpPr>
              <a:cxnSpLocks noChangeShapeType="1"/>
              <a:stCxn id="358624" idx="2"/>
              <a:endCxn id="358646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648" name="Group 248"/>
          <p:cNvGrpSpPr>
            <a:grpSpLocks/>
          </p:cNvGrpSpPr>
          <p:nvPr/>
        </p:nvGrpSpPr>
        <p:grpSpPr bwMode="auto">
          <a:xfrm>
            <a:off x="1828800" y="3048000"/>
            <a:ext cx="2819400" cy="2057400"/>
            <a:chOff x="528" y="1344"/>
            <a:chExt cx="1776" cy="2160"/>
          </a:xfrm>
        </p:grpSpPr>
        <p:sp>
          <p:nvSpPr>
            <p:cNvPr id="358649" name="AutoShape 249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50" name="Rectangle 250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51" name="Rectangle 251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52" name="Rectangle 252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53" name="Rectangle 253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54" name="Rectangle 254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55" name="Rectangle 255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56" name="Rectangle 256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57" name="Rectangle 257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58" name="Rectangle 258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59" name="Rectangle 259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60" name="Rectangle 260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61" name="Rectangle 261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662" name="AutoShape 262"/>
            <p:cNvCxnSpPr>
              <a:cxnSpLocks noChangeShapeType="1"/>
              <a:stCxn id="358650" idx="2"/>
              <a:endCxn id="358653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63" name="AutoShape 263"/>
            <p:cNvCxnSpPr>
              <a:cxnSpLocks noChangeShapeType="1"/>
              <a:stCxn id="358650" idx="2"/>
              <a:endCxn id="358652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64" name="AutoShape 264"/>
            <p:cNvCxnSpPr>
              <a:cxnSpLocks noChangeShapeType="1"/>
              <a:stCxn id="358653" idx="2"/>
              <a:endCxn id="358654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65" name="AutoShape 265"/>
            <p:cNvCxnSpPr>
              <a:cxnSpLocks noChangeShapeType="1"/>
              <a:stCxn id="358653" idx="2"/>
              <a:endCxn id="358655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66" name="AutoShape 266"/>
            <p:cNvCxnSpPr>
              <a:cxnSpLocks noChangeShapeType="1"/>
              <a:stCxn id="358650" idx="2"/>
              <a:endCxn id="358651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67" name="AutoShape 267"/>
            <p:cNvCxnSpPr>
              <a:cxnSpLocks noChangeShapeType="1"/>
              <a:stCxn id="358652" idx="2"/>
              <a:endCxn id="358658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68" name="AutoShape 268"/>
            <p:cNvCxnSpPr>
              <a:cxnSpLocks noChangeShapeType="1"/>
              <a:stCxn id="358652" idx="2"/>
              <a:endCxn id="358661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69" name="AutoShape 269"/>
            <p:cNvCxnSpPr>
              <a:cxnSpLocks noChangeShapeType="1"/>
              <a:stCxn id="358651" idx="2"/>
              <a:endCxn id="358656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70" name="AutoShape 270"/>
            <p:cNvCxnSpPr>
              <a:cxnSpLocks noChangeShapeType="1"/>
              <a:stCxn id="358651" idx="2"/>
              <a:endCxn id="358657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71" name="AutoShape 271"/>
            <p:cNvCxnSpPr>
              <a:cxnSpLocks noChangeShapeType="1"/>
              <a:stCxn id="358651" idx="2"/>
              <a:endCxn id="358659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72" name="AutoShape 272"/>
            <p:cNvCxnSpPr>
              <a:cxnSpLocks noChangeShapeType="1"/>
              <a:stCxn id="358651" idx="2"/>
              <a:endCxn id="358660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673" name="Rectangle 273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674" name="AutoShape 274"/>
            <p:cNvCxnSpPr>
              <a:cxnSpLocks noChangeShapeType="1"/>
              <a:stCxn id="358651" idx="2"/>
              <a:endCxn id="358673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675" name="Group 275"/>
          <p:cNvGrpSpPr>
            <a:grpSpLocks/>
          </p:cNvGrpSpPr>
          <p:nvPr/>
        </p:nvGrpSpPr>
        <p:grpSpPr bwMode="auto">
          <a:xfrm>
            <a:off x="1981200" y="3200400"/>
            <a:ext cx="2819400" cy="2057400"/>
            <a:chOff x="528" y="1344"/>
            <a:chExt cx="1776" cy="2160"/>
          </a:xfrm>
        </p:grpSpPr>
        <p:sp>
          <p:nvSpPr>
            <p:cNvPr id="358676" name="AutoShape 276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77" name="Rectangle 277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78" name="Rectangle 278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79" name="Rectangle 279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80" name="Rectangle 280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81" name="Rectangle 281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82" name="Rectangle 282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83" name="Rectangle 283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84" name="Rectangle 284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85" name="Rectangle 285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86" name="Rectangle 286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87" name="Rectangle 287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688" name="Rectangle 288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689" name="AutoShape 289"/>
            <p:cNvCxnSpPr>
              <a:cxnSpLocks noChangeShapeType="1"/>
              <a:stCxn id="358677" idx="2"/>
              <a:endCxn id="358680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90" name="AutoShape 290"/>
            <p:cNvCxnSpPr>
              <a:cxnSpLocks noChangeShapeType="1"/>
              <a:stCxn id="358677" idx="2"/>
              <a:endCxn id="358679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91" name="AutoShape 291"/>
            <p:cNvCxnSpPr>
              <a:cxnSpLocks noChangeShapeType="1"/>
              <a:stCxn id="358680" idx="2"/>
              <a:endCxn id="358681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92" name="AutoShape 292"/>
            <p:cNvCxnSpPr>
              <a:cxnSpLocks noChangeShapeType="1"/>
              <a:stCxn id="358680" idx="2"/>
              <a:endCxn id="358682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93" name="AutoShape 293"/>
            <p:cNvCxnSpPr>
              <a:cxnSpLocks noChangeShapeType="1"/>
              <a:stCxn id="358677" idx="2"/>
              <a:endCxn id="358678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94" name="AutoShape 294"/>
            <p:cNvCxnSpPr>
              <a:cxnSpLocks noChangeShapeType="1"/>
              <a:stCxn id="358679" idx="2"/>
              <a:endCxn id="358685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95" name="AutoShape 295"/>
            <p:cNvCxnSpPr>
              <a:cxnSpLocks noChangeShapeType="1"/>
              <a:stCxn id="358679" idx="2"/>
              <a:endCxn id="358688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96" name="AutoShape 296"/>
            <p:cNvCxnSpPr>
              <a:cxnSpLocks noChangeShapeType="1"/>
              <a:stCxn id="358678" idx="2"/>
              <a:endCxn id="358683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97" name="AutoShape 297"/>
            <p:cNvCxnSpPr>
              <a:cxnSpLocks noChangeShapeType="1"/>
              <a:stCxn id="358678" idx="2"/>
              <a:endCxn id="358684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98" name="AutoShape 298"/>
            <p:cNvCxnSpPr>
              <a:cxnSpLocks noChangeShapeType="1"/>
              <a:stCxn id="358678" idx="2"/>
              <a:endCxn id="358686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99" name="AutoShape 299"/>
            <p:cNvCxnSpPr>
              <a:cxnSpLocks noChangeShapeType="1"/>
              <a:stCxn id="358678" idx="2"/>
              <a:endCxn id="358687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700" name="Rectangle 300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701" name="AutoShape 301"/>
            <p:cNvCxnSpPr>
              <a:cxnSpLocks noChangeShapeType="1"/>
              <a:stCxn id="358678" idx="2"/>
              <a:endCxn id="358700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702" name="Group 302"/>
          <p:cNvGrpSpPr>
            <a:grpSpLocks/>
          </p:cNvGrpSpPr>
          <p:nvPr/>
        </p:nvGrpSpPr>
        <p:grpSpPr bwMode="auto">
          <a:xfrm>
            <a:off x="2133600" y="3352800"/>
            <a:ext cx="2819400" cy="2057400"/>
            <a:chOff x="528" y="1344"/>
            <a:chExt cx="1776" cy="2160"/>
          </a:xfrm>
        </p:grpSpPr>
        <p:sp>
          <p:nvSpPr>
            <p:cNvPr id="358703" name="AutoShape 303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04" name="Rectangle 304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05" name="Rectangle 305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06" name="Rectangle 306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07" name="Rectangle 307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08" name="Rectangle 308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09" name="Rectangle 309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10" name="Rectangle 310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11" name="Rectangle 311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12" name="Rectangle 312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13" name="Rectangle 313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14" name="Rectangle 314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15" name="Rectangle 315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716" name="AutoShape 316"/>
            <p:cNvCxnSpPr>
              <a:cxnSpLocks noChangeShapeType="1"/>
              <a:stCxn id="358704" idx="2"/>
              <a:endCxn id="358707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17" name="AutoShape 317"/>
            <p:cNvCxnSpPr>
              <a:cxnSpLocks noChangeShapeType="1"/>
              <a:stCxn id="358704" idx="2"/>
              <a:endCxn id="358706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18" name="AutoShape 318"/>
            <p:cNvCxnSpPr>
              <a:cxnSpLocks noChangeShapeType="1"/>
              <a:stCxn id="358707" idx="2"/>
              <a:endCxn id="358708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19" name="AutoShape 319"/>
            <p:cNvCxnSpPr>
              <a:cxnSpLocks noChangeShapeType="1"/>
              <a:stCxn id="358707" idx="2"/>
              <a:endCxn id="358709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20" name="AutoShape 320"/>
            <p:cNvCxnSpPr>
              <a:cxnSpLocks noChangeShapeType="1"/>
              <a:stCxn id="358704" idx="2"/>
              <a:endCxn id="358705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21" name="AutoShape 321"/>
            <p:cNvCxnSpPr>
              <a:cxnSpLocks noChangeShapeType="1"/>
              <a:stCxn id="358706" idx="2"/>
              <a:endCxn id="358712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22" name="AutoShape 322"/>
            <p:cNvCxnSpPr>
              <a:cxnSpLocks noChangeShapeType="1"/>
              <a:stCxn id="358706" idx="2"/>
              <a:endCxn id="358715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23" name="AutoShape 323"/>
            <p:cNvCxnSpPr>
              <a:cxnSpLocks noChangeShapeType="1"/>
              <a:stCxn id="358705" idx="2"/>
              <a:endCxn id="358710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24" name="AutoShape 324"/>
            <p:cNvCxnSpPr>
              <a:cxnSpLocks noChangeShapeType="1"/>
              <a:stCxn id="358705" idx="2"/>
              <a:endCxn id="358711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25" name="AutoShape 325"/>
            <p:cNvCxnSpPr>
              <a:cxnSpLocks noChangeShapeType="1"/>
              <a:stCxn id="358705" idx="2"/>
              <a:endCxn id="358713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26" name="AutoShape 326"/>
            <p:cNvCxnSpPr>
              <a:cxnSpLocks noChangeShapeType="1"/>
              <a:stCxn id="358705" idx="2"/>
              <a:endCxn id="358714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727" name="Rectangle 327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728" name="AutoShape 328"/>
            <p:cNvCxnSpPr>
              <a:cxnSpLocks noChangeShapeType="1"/>
              <a:stCxn id="358705" idx="2"/>
              <a:endCxn id="358727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729" name="Group 329"/>
          <p:cNvGrpSpPr>
            <a:grpSpLocks/>
          </p:cNvGrpSpPr>
          <p:nvPr/>
        </p:nvGrpSpPr>
        <p:grpSpPr bwMode="auto">
          <a:xfrm>
            <a:off x="2286000" y="3505200"/>
            <a:ext cx="2819400" cy="2057400"/>
            <a:chOff x="528" y="1344"/>
            <a:chExt cx="1776" cy="2160"/>
          </a:xfrm>
        </p:grpSpPr>
        <p:sp>
          <p:nvSpPr>
            <p:cNvPr id="358730" name="AutoShape 330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31" name="Rectangle 331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32" name="Rectangle 332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33" name="Rectangle 333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34" name="Rectangle 334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35" name="Rectangle 335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36" name="Rectangle 336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37" name="Rectangle 337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38" name="Rectangle 338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39" name="Rectangle 339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40" name="Rectangle 340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41" name="Rectangle 341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42" name="Rectangle 342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743" name="AutoShape 343"/>
            <p:cNvCxnSpPr>
              <a:cxnSpLocks noChangeShapeType="1"/>
              <a:stCxn id="358731" idx="2"/>
              <a:endCxn id="358734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44" name="AutoShape 344"/>
            <p:cNvCxnSpPr>
              <a:cxnSpLocks noChangeShapeType="1"/>
              <a:stCxn id="358731" idx="2"/>
              <a:endCxn id="358733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45" name="AutoShape 345"/>
            <p:cNvCxnSpPr>
              <a:cxnSpLocks noChangeShapeType="1"/>
              <a:stCxn id="358734" idx="2"/>
              <a:endCxn id="358735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46" name="AutoShape 346"/>
            <p:cNvCxnSpPr>
              <a:cxnSpLocks noChangeShapeType="1"/>
              <a:stCxn id="358734" idx="2"/>
              <a:endCxn id="358736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47" name="AutoShape 347"/>
            <p:cNvCxnSpPr>
              <a:cxnSpLocks noChangeShapeType="1"/>
              <a:stCxn id="358731" idx="2"/>
              <a:endCxn id="358732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48" name="AutoShape 348"/>
            <p:cNvCxnSpPr>
              <a:cxnSpLocks noChangeShapeType="1"/>
              <a:stCxn id="358733" idx="2"/>
              <a:endCxn id="358739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49" name="AutoShape 349"/>
            <p:cNvCxnSpPr>
              <a:cxnSpLocks noChangeShapeType="1"/>
              <a:stCxn id="358733" idx="2"/>
              <a:endCxn id="358742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50" name="AutoShape 350"/>
            <p:cNvCxnSpPr>
              <a:cxnSpLocks noChangeShapeType="1"/>
              <a:stCxn id="358732" idx="2"/>
              <a:endCxn id="358737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51" name="AutoShape 351"/>
            <p:cNvCxnSpPr>
              <a:cxnSpLocks noChangeShapeType="1"/>
              <a:stCxn id="358732" idx="2"/>
              <a:endCxn id="358738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52" name="AutoShape 352"/>
            <p:cNvCxnSpPr>
              <a:cxnSpLocks noChangeShapeType="1"/>
              <a:stCxn id="358732" idx="2"/>
              <a:endCxn id="358740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53" name="AutoShape 353"/>
            <p:cNvCxnSpPr>
              <a:cxnSpLocks noChangeShapeType="1"/>
              <a:stCxn id="358732" idx="2"/>
              <a:endCxn id="358741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754" name="Rectangle 354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755" name="AutoShape 355"/>
            <p:cNvCxnSpPr>
              <a:cxnSpLocks noChangeShapeType="1"/>
              <a:stCxn id="358732" idx="2"/>
              <a:endCxn id="358754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756" name="Group 356"/>
          <p:cNvGrpSpPr>
            <a:grpSpLocks/>
          </p:cNvGrpSpPr>
          <p:nvPr/>
        </p:nvGrpSpPr>
        <p:grpSpPr bwMode="auto">
          <a:xfrm>
            <a:off x="2438400" y="3657600"/>
            <a:ext cx="2819400" cy="2057400"/>
            <a:chOff x="528" y="1344"/>
            <a:chExt cx="1776" cy="2160"/>
          </a:xfrm>
        </p:grpSpPr>
        <p:sp>
          <p:nvSpPr>
            <p:cNvPr id="358757" name="AutoShape 357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58" name="Rectangle 358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59" name="Rectangle 359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60" name="Rectangle 360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61" name="Rectangle 361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62" name="Rectangle 362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63" name="Rectangle 363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64" name="Rectangle 364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65" name="Rectangle 365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66" name="Rectangle 366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67" name="Rectangle 367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68" name="Rectangle 368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69" name="Rectangle 369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770" name="AutoShape 370"/>
            <p:cNvCxnSpPr>
              <a:cxnSpLocks noChangeShapeType="1"/>
              <a:stCxn id="358758" idx="2"/>
              <a:endCxn id="358761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71" name="AutoShape 371"/>
            <p:cNvCxnSpPr>
              <a:cxnSpLocks noChangeShapeType="1"/>
              <a:stCxn id="358758" idx="2"/>
              <a:endCxn id="358760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72" name="AutoShape 372"/>
            <p:cNvCxnSpPr>
              <a:cxnSpLocks noChangeShapeType="1"/>
              <a:stCxn id="358761" idx="2"/>
              <a:endCxn id="358762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73" name="AutoShape 373"/>
            <p:cNvCxnSpPr>
              <a:cxnSpLocks noChangeShapeType="1"/>
              <a:stCxn id="358761" idx="2"/>
              <a:endCxn id="358763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74" name="AutoShape 374"/>
            <p:cNvCxnSpPr>
              <a:cxnSpLocks noChangeShapeType="1"/>
              <a:stCxn id="358758" idx="2"/>
              <a:endCxn id="358759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75" name="AutoShape 375"/>
            <p:cNvCxnSpPr>
              <a:cxnSpLocks noChangeShapeType="1"/>
              <a:stCxn id="358760" idx="2"/>
              <a:endCxn id="358766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76" name="AutoShape 376"/>
            <p:cNvCxnSpPr>
              <a:cxnSpLocks noChangeShapeType="1"/>
              <a:stCxn id="358760" idx="2"/>
              <a:endCxn id="358769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77" name="AutoShape 377"/>
            <p:cNvCxnSpPr>
              <a:cxnSpLocks noChangeShapeType="1"/>
              <a:stCxn id="358759" idx="2"/>
              <a:endCxn id="358764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78" name="AutoShape 378"/>
            <p:cNvCxnSpPr>
              <a:cxnSpLocks noChangeShapeType="1"/>
              <a:stCxn id="358759" idx="2"/>
              <a:endCxn id="358765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79" name="AutoShape 379"/>
            <p:cNvCxnSpPr>
              <a:cxnSpLocks noChangeShapeType="1"/>
              <a:stCxn id="358759" idx="2"/>
              <a:endCxn id="358767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80" name="AutoShape 380"/>
            <p:cNvCxnSpPr>
              <a:cxnSpLocks noChangeShapeType="1"/>
              <a:stCxn id="358759" idx="2"/>
              <a:endCxn id="358768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781" name="Rectangle 381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782" name="AutoShape 382"/>
            <p:cNvCxnSpPr>
              <a:cxnSpLocks noChangeShapeType="1"/>
              <a:stCxn id="358759" idx="2"/>
              <a:endCxn id="358781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783" name="Group 383"/>
          <p:cNvGrpSpPr>
            <a:grpSpLocks/>
          </p:cNvGrpSpPr>
          <p:nvPr/>
        </p:nvGrpSpPr>
        <p:grpSpPr bwMode="auto">
          <a:xfrm>
            <a:off x="2590800" y="3810000"/>
            <a:ext cx="2819400" cy="2057400"/>
            <a:chOff x="528" y="1344"/>
            <a:chExt cx="1776" cy="2160"/>
          </a:xfrm>
        </p:grpSpPr>
        <p:sp>
          <p:nvSpPr>
            <p:cNvPr id="358784" name="AutoShape 384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85" name="Rectangle 385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86" name="Rectangle 386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87" name="Rectangle 387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88" name="Rectangle 388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89" name="Rectangle 389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90" name="Rectangle 390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91" name="Rectangle 391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92" name="Rectangle 392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93" name="Rectangle 393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94" name="Rectangle 394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95" name="Rectangle 395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796" name="Rectangle 396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797" name="AutoShape 397"/>
            <p:cNvCxnSpPr>
              <a:cxnSpLocks noChangeShapeType="1"/>
              <a:stCxn id="358785" idx="2"/>
              <a:endCxn id="358788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98" name="AutoShape 398"/>
            <p:cNvCxnSpPr>
              <a:cxnSpLocks noChangeShapeType="1"/>
              <a:stCxn id="358785" idx="2"/>
              <a:endCxn id="358787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99" name="AutoShape 399"/>
            <p:cNvCxnSpPr>
              <a:cxnSpLocks noChangeShapeType="1"/>
              <a:stCxn id="358788" idx="2"/>
              <a:endCxn id="358789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00" name="AutoShape 400"/>
            <p:cNvCxnSpPr>
              <a:cxnSpLocks noChangeShapeType="1"/>
              <a:stCxn id="358788" idx="2"/>
              <a:endCxn id="358790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01" name="AutoShape 401"/>
            <p:cNvCxnSpPr>
              <a:cxnSpLocks noChangeShapeType="1"/>
              <a:stCxn id="358785" idx="2"/>
              <a:endCxn id="358786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02" name="AutoShape 402"/>
            <p:cNvCxnSpPr>
              <a:cxnSpLocks noChangeShapeType="1"/>
              <a:stCxn id="358787" idx="2"/>
              <a:endCxn id="358793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03" name="AutoShape 403"/>
            <p:cNvCxnSpPr>
              <a:cxnSpLocks noChangeShapeType="1"/>
              <a:stCxn id="358787" idx="2"/>
              <a:endCxn id="358796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04" name="AutoShape 404"/>
            <p:cNvCxnSpPr>
              <a:cxnSpLocks noChangeShapeType="1"/>
              <a:stCxn id="358786" idx="2"/>
              <a:endCxn id="358791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05" name="AutoShape 405"/>
            <p:cNvCxnSpPr>
              <a:cxnSpLocks noChangeShapeType="1"/>
              <a:stCxn id="358786" idx="2"/>
              <a:endCxn id="358792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06" name="AutoShape 406"/>
            <p:cNvCxnSpPr>
              <a:cxnSpLocks noChangeShapeType="1"/>
              <a:stCxn id="358786" idx="2"/>
              <a:endCxn id="358794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07" name="AutoShape 407"/>
            <p:cNvCxnSpPr>
              <a:cxnSpLocks noChangeShapeType="1"/>
              <a:stCxn id="358786" idx="2"/>
              <a:endCxn id="358795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808" name="Rectangle 408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809" name="AutoShape 409"/>
            <p:cNvCxnSpPr>
              <a:cxnSpLocks noChangeShapeType="1"/>
              <a:stCxn id="358786" idx="2"/>
              <a:endCxn id="358808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810" name="Group 410"/>
          <p:cNvGrpSpPr>
            <a:grpSpLocks/>
          </p:cNvGrpSpPr>
          <p:nvPr/>
        </p:nvGrpSpPr>
        <p:grpSpPr bwMode="auto">
          <a:xfrm>
            <a:off x="2743200" y="3962400"/>
            <a:ext cx="2819400" cy="2057400"/>
            <a:chOff x="528" y="1344"/>
            <a:chExt cx="1776" cy="2160"/>
          </a:xfrm>
        </p:grpSpPr>
        <p:sp>
          <p:nvSpPr>
            <p:cNvPr id="358811" name="AutoShape 411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12" name="Rectangle 412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13" name="Rectangle 413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14" name="Rectangle 414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15" name="Rectangle 415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16" name="Rectangle 416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17" name="Rectangle 417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18" name="Rectangle 418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19" name="Rectangle 419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20" name="Rectangle 420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21" name="Rectangle 421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22" name="Rectangle 422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23" name="Rectangle 423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824" name="AutoShape 424"/>
            <p:cNvCxnSpPr>
              <a:cxnSpLocks noChangeShapeType="1"/>
              <a:stCxn id="358812" idx="2"/>
              <a:endCxn id="358815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25" name="AutoShape 425"/>
            <p:cNvCxnSpPr>
              <a:cxnSpLocks noChangeShapeType="1"/>
              <a:stCxn id="358812" idx="2"/>
              <a:endCxn id="358814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26" name="AutoShape 426"/>
            <p:cNvCxnSpPr>
              <a:cxnSpLocks noChangeShapeType="1"/>
              <a:stCxn id="358815" idx="2"/>
              <a:endCxn id="358816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27" name="AutoShape 427"/>
            <p:cNvCxnSpPr>
              <a:cxnSpLocks noChangeShapeType="1"/>
              <a:stCxn id="358815" idx="2"/>
              <a:endCxn id="358817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28" name="AutoShape 428"/>
            <p:cNvCxnSpPr>
              <a:cxnSpLocks noChangeShapeType="1"/>
              <a:stCxn id="358812" idx="2"/>
              <a:endCxn id="358813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29" name="AutoShape 429"/>
            <p:cNvCxnSpPr>
              <a:cxnSpLocks noChangeShapeType="1"/>
              <a:stCxn id="358814" idx="2"/>
              <a:endCxn id="358820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30" name="AutoShape 430"/>
            <p:cNvCxnSpPr>
              <a:cxnSpLocks noChangeShapeType="1"/>
              <a:stCxn id="358814" idx="2"/>
              <a:endCxn id="358823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31" name="AutoShape 431"/>
            <p:cNvCxnSpPr>
              <a:cxnSpLocks noChangeShapeType="1"/>
              <a:stCxn id="358813" idx="2"/>
              <a:endCxn id="358818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32" name="AutoShape 432"/>
            <p:cNvCxnSpPr>
              <a:cxnSpLocks noChangeShapeType="1"/>
              <a:stCxn id="358813" idx="2"/>
              <a:endCxn id="358819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33" name="AutoShape 433"/>
            <p:cNvCxnSpPr>
              <a:cxnSpLocks noChangeShapeType="1"/>
              <a:stCxn id="358813" idx="2"/>
              <a:endCxn id="358821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34" name="AutoShape 434"/>
            <p:cNvCxnSpPr>
              <a:cxnSpLocks noChangeShapeType="1"/>
              <a:stCxn id="358813" idx="2"/>
              <a:endCxn id="358822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835" name="Rectangle 435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836" name="AutoShape 436"/>
            <p:cNvCxnSpPr>
              <a:cxnSpLocks noChangeShapeType="1"/>
              <a:stCxn id="358813" idx="2"/>
              <a:endCxn id="358835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837" name="Group 437"/>
          <p:cNvGrpSpPr>
            <a:grpSpLocks/>
          </p:cNvGrpSpPr>
          <p:nvPr/>
        </p:nvGrpSpPr>
        <p:grpSpPr bwMode="auto">
          <a:xfrm>
            <a:off x="2895600" y="4114800"/>
            <a:ext cx="2819400" cy="2057400"/>
            <a:chOff x="528" y="1344"/>
            <a:chExt cx="1776" cy="2160"/>
          </a:xfrm>
        </p:grpSpPr>
        <p:sp>
          <p:nvSpPr>
            <p:cNvPr id="358838" name="AutoShape 438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39" name="Rectangle 439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40" name="Rectangle 440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41" name="Rectangle 441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42" name="Rectangle 442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43" name="Rectangle 443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44" name="Rectangle 444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45" name="Rectangle 445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46" name="Rectangle 446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47" name="Rectangle 447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48" name="Rectangle 448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49" name="Rectangle 449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50" name="Rectangle 450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851" name="AutoShape 451"/>
            <p:cNvCxnSpPr>
              <a:cxnSpLocks noChangeShapeType="1"/>
              <a:stCxn id="358839" idx="2"/>
              <a:endCxn id="358842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52" name="AutoShape 452"/>
            <p:cNvCxnSpPr>
              <a:cxnSpLocks noChangeShapeType="1"/>
              <a:stCxn id="358839" idx="2"/>
              <a:endCxn id="358841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53" name="AutoShape 453"/>
            <p:cNvCxnSpPr>
              <a:cxnSpLocks noChangeShapeType="1"/>
              <a:stCxn id="358842" idx="2"/>
              <a:endCxn id="358843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54" name="AutoShape 454"/>
            <p:cNvCxnSpPr>
              <a:cxnSpLocks noChangeShapeType="1"/>
              <a:stCxn id="358842" idx="2"/>
              <a:endCxn id="358844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55" name="AutoShape 455"/>
            <p:cNvCxnSpPr>
              <a:cxnSpLocks noChangeShapeType="1"/>
              <a:stCxn id="358839" idx="2"/>
              <a:endCxn id="358840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56" name="AutoShape 456"/>
            <p:cNvCxnSpPr>
              <a:cxnSpLocks noChangeShapeType="1"/>
              <a:stCxn id="358841" idx="2"/>
              <a:endCxn id="358847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57" name="AutoShape 457"/>
            <p:cNvCxnSpPr>
              <a:cxnSpLocks noChangeShapeType="1"/>
              <a:stCxn id="358841" idx="2"/>
              <a:endCxn id="358850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58" name="AutoShape 458"/>
            <p:cNvCxnSpPr>
              <a:cxnSpLocks noChangeShapeType="1"/>
              <a:stCxn id="358840" idx="2"/>
              <a:endCxn id="358845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59" name="AutoShape 459"/>
            <p:cNvCxnSpPr>
              <a:cxnSpLocks noChangeShapeType="1"/>
              <a:stCxn id="358840" idx="2"/>
              <a:endCxn id="358846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60" name="AutoShape 460"/>
            <p:cNvCxnSpPr>
              <a:cxnSpLocks noChangeShapeType="1"/>
              <a:stCxn id="358840" idx="2"/>
              <a:endCxn id="358848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61" name="AutoShape 461"/>
            <p:cNvCxnSpPr>
              <a:cxnSpLocks noChangeShapeType="1"/>
              <a:stCxn id="358840" idx="2"/>
              <a:endCxn id="358849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862" name="Rectangle 462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863" name="AutoShape 463"/>
            <p:cNvCxnSpPr>
              <a:cxnSpLocks noChangeShapeType="1"/>
              <a:stCxn id="358840" idx="2"/>
              <a:endCxn id="358862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864" name="Group 464"/>
          <p:cNvGrpSpPr>
            <a:grpSpLocks/>
          </p:cNvGrpSpPr>
          <p:nvPr/>
        </p:nvGrpSpPr>
        <p:grpSpPr bwMode="auto">
          <a:xfrm>
            <a:off x="3048000" y="4267200"/>
            <a:ext cx="2819400" cy="2057400"/>
            <a:chOff x="528" y="1344"/>
            <a:chExt cx="1776" cy="2160"/>
          </a:xfrm>
        </p:grpSpPr>
        <p:sp>
          <p:nvSpPr>
            <p:cNvPr id="358865" name="AutoShape 465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66" name="Rectangle 466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67" name="Rectangle 467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68" name="Rectangle 468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69" name="Rectangle 469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70" name="Rectangle 470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71" name="Rectangle 471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72" name="Rectangle 472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73" name="Rectangle 473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74" name="Rectangle 474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75" name="Rectangle 475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76" name="Rectangle 476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77" name="Rectangle 477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878" name="AutoShape 478"/>
            <p:cNvCxnSpPr>
              <a:cxnSpLocks noChangeShapeType="1"/>
              <a:stCxn id="358866" idx="2"/>
              <a:endCxn id="358869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79" name="AutoShape 479"/>
            <p:cNvCxnSpPr>
              <a:cxnSpLocks noChangeShapeType="1"/>
              <a:stCxn id="358866" idx="2"/>
              <a:endCxn id="358868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80" name="AutoShape 480"/>
            <p:cNvCxnSpPr>
              <a:cxnSpLocks noChangeShapeType="1"/>
              <a:stCxn id="358869" idx="2"/>
              <a:endCxn id="358870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81" name="AutoShape 481"/>
            <p:cNvCxnSpPr>
              <a:cxnSpLocks noChangeShapeType="1"/>
              <a:stCxn id="358869" idx="2"/>
              <a:endCxn id="358871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82" name="AutoShape 482"/>
            <p:cNvCxnSpPr>
              <a:cxnSpLocks noChangeShapeType="1"/>
              <a:stCxn id="358866" idx="2"/>
              <a:endCxn id="358867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83" name="AutoShape 483"/>
            <p:cNvCxnSpPr>
              <a:cxnSpLocks noChangeShapeType="1"/>
              <a:stCxn id="358868" idx="2"/>
              <a:endCxn id="358874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84" name="AutoShape 484"/>
            <p:cNvCxnSpPr>
              <a:cxnSpLocks noChangeShapeType="1"/>
              <a:stCxn id="358868" idx="2"/>
              <a:endCxn id="358877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85" name="AutoShape 485"/>
            <p:cNvCxnSpPr>
              <a:cxnSpLocks noChangeShapeType="1"/>
              <a:stCxn id="358867" idx="2"/>
              <a:endCxn id="358872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86" name="AutoShape 486"/>
            <p:cNvCxnSpPr>
              <a:cxnSpLocks noChangeShapeType="1"/>
              <a:stCxn id="358867" idx="2"/>
              <a:endCxn id="358873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87" name="AutoShape 487"/>
            <p:cNvCxnSpPr>
              <a:cxnSpLocks noChangeShapeType="1"/>
              <a:stCxn id="358867" idx="2"/>
              <a:endCxn id="358875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88" name="AutoShape 488"/>
            <p:cNvCxnSpPr>
              <a:cxnSpLocks noChangeShapeType="1"/>
              <a:stCxn id="358867" idx="2"/>
              <a:endCxn id="358876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889" name="Rectangle 489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890" name="AutoShape 490"/>
            <p:cNvCxnSpPr>
              <a:cxnSpLocks noChangeShapeType="1"/>
              <a:stCxn id="358867" idx="2"/>
              <a:endCxn id="358889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8891" name="Group 491"/>
          <p:cNvGrpSpPr>
            <a:grpSpLocks/>
          </p:cNvGrpSpPr>
          <p:nvPr/>
        </p:nvGrpSpPr>
        <p:grpSpPr bwMode="auto">
          <a:xfrm>
            <a:off x="3200400" y="4419600"/>
            <a:ext cx="2819400" cy="2057400"/>
            <a:chOff x="528" y="1344"/>
            <a:chExt cx="1776" cy="2160"/>
          </a:xfrm>
        </p:grpSpPr>
        <p:sp>
          <p:nvSpPr>
            <p:cNvPr id="358892" name="AutoShape 492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93" name="Rectangle 493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94" name="Rectangle 494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95" name="Rectangle 495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96" name="Rectangle 496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97" name="Rectangle 497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98" name="Rectangle 498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899" name="Rectangle 499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00" name="Rectangle 500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01" name="Rectangle 501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02" name="Rectangle 502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03" name="Rectangle 503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04" name="Rectangle 504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905" name="AutoShape 505"/>
            <p:cNvCxnSpPr>
              <a:cxnSpLocks noChangeShapeType="1"/>
              <a:stCxn id="358893" idx="2"/>
              <a:endCxn id="358896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06" name="AutoShape 506"/>
            <p:cNvCxnSpPr>
              <a:cxnSpLocks noChangeShapeType="1"/>
              <a:stCxn id="358893" idx="2"/>
              <a:endCxn id="358895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07" name="AutoShape 507"/>
            <p:cNvCxnSpPr>
              <a:cxnSpLocks noChangeShapeType="1"/>
              <a:stCxn id="358896" idx="2"/>
              <a:endCxn id="358897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08" name="AutoShape 508"/>
            <p:cNvCxnSpPr>
              <a:cxnSpLocks noChangeShapeType="1"/>
              <a:stCxn id="358896" idx="2"/>
              <a:endCxn id="358898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09" name="AutoShape 509"/>
            <p:cNvCxnSpPr>
              <a:cxnSpLocks noChangeShapeType="1"/>
              <a:stCxn id="358893" idx="2"/>
              <a:endCxn id="358894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10" name="AutoShape 510"/>
            <p:cNvCxnSpPr>
              <a:cxnSpLocks noChangeShapeType="1"/>
              <a:stCxn id="358895" idx="2"/>
              <a:endCxn id="358901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11" name="AutoShape 511"/>
            <p:cNvCxnSpPr>
              <a:cxnSpLocks noChangeShapeType="1"/>
              <a:stCxn id="358895" idx="2"/>
              <a:endCxn id="358904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12" name="AutoShape 512"/>
            <p:cNvCxnSpPr>
              <a:cxnSpLocks noChangeShapeType="1"/>
              <a:stCxn id="358894" idx="2"/>
              <a:endCxn id="358899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13" name="AutoShape 513"/>
            <p:cNvCxnSpPr>
              <a:cxnSpLocks noChangeShapeType="1"/>
              <a:stCxn id="358894" idx="2"/>
              <a:endCxn id="358900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14" name="AutoShape 514"/>
            <p:cNvCxnSpPr>
              <a:cxnSpLocks noChangeShapeType="1"/>
              <a:stCxn id="358894" idx="2"/>
              <a:endCxn id="358902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15" name="AutoShape 515"/>
            <p:cNvCxnSpPr>
              <a:cxnSpLocks noChangeShapeType="1"/>
              <a:stCxn id="358894" idx="2"/>
              <a:endCxn id="358903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916" name="Rectangle 516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917" name="AutoShape 517"/>
            <p:cNvCxnSpPr>
              <a:cxnSpLocks noChangeShapeType="1"/>
              <a:stCxn id="358894" idx="2"/>
              <a:endCxn id="358916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8918" name="Text Box 518"/>
          <p:cNvSpPr txBox="1">
            <a:spLocks noChangeArrowheads="1"/>
          </p:cNvSpPr>
          <p:nvPr/>
        </p:nvSpPr>
        <p:spPr bwMode="auto">
          <a:xfrm>
            <a:off x="381000" y="17526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0</a:t>
            </a:r>
          </a:p>
        </p:txBody>
      </p:sp>
      <p:sp>
        <p:nvSpPr>
          <p:cNvPr id="358919" name="Text Box 519"/>
          <p:cNvSpPr txBox="1">
            <a:spLocks noChangeArrowheads="1"/>
          </p:cNvSpPr>
          <p:nvPr/>
        </p:nvSpPr>
        <p:spPr bwMode="auto">
          <a:xfrm>
            <a:off x="533400" y="1905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1</a:t>
            </a:r>
          </a:p>
        </p:txBody>
      </p:sp>
      <p:sp>
        <p:nvSpPr>
          <p:cNvPr id="358920" name="Text Box 520"/>
          <p:cNvSpPr txBox="1">
            <a:spLocks noChangeArrowheads="1"/>
          </p:cNvSpPr>
          <p:nvPr/>
        </p:nvSpPr>
        <p:spPr bwMode="auto">
          <a:xfrm>
            <a:off x="685800" y="20574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2</a:t>
            </a:r>
          </a:p>
        </p:txBody>
      </p:sp>
      <p:sp>
        <p:nvSpPr>
          <p:cNvPr id="358921" name="Text Box 521"/>
          <p:cNvSpPr txBox="1">
            <a:spLocks noChangeArrowheads="1"/>
          </p:cNvSpPr>
          <p:nvPr/>
        </p:nvSpPr>
        <p:spPr bwMode="auto">
          <a:xfrm>
            <a:off x="838200" y="22098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3</a:t>
            </a:r>
          </a:p>
        </p:txBody>
      </p:sp>
      <p:sp>
        <p:nvSpPr>
          <p:cNvPr id="358922" name="Text Box 522"/>
          <p:cNvSpPr txBox="1">
            <a:spLocks noChangeArrowheads="1"/>
          </p:cNvSpPr>
          <p:nvPr/>
        </p:nvSpPr>
        <p:spPr bwMode="auto">
          <a:xfrm>
            <a:off x="990600" y="23622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4</a:t>
            </a:r>
          </a:p>
        </p:txBody>
      </p:sp>
      <p:sp>
        <p:nvSpPr>
          <p:cNvPr id="358923" name="Text Box 523"/>
          <p:cNvSpPr txBox="1">
            <a:spLocks noChangeArrowheads="1"/>
          </p:cNvSpPr>
          <p:nvPr/>
        </p:nvSpPr>
        <p:spPr bwMode="auto">
          <a:xfrm>
            <a:off x="1143000" y="25146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5</a:t>
            </a:r>
          </a:p>
        </p:txBody>
      </p:sp>
      <p:sp>
        <p:nvSpPr>
          <p:cNvPr id="358924" name="Text Box 524"/>
          <p:cNvSpPr txBox="1">
            <a:spLocks noChangeArrowheads="1"/>
          </p:cNvSpPr>
          <p:nvPr/>
        </p:nvSpPr>
        <p:spPr bwMode="auto">
          <a:xfrm>
            <a:off x="1295400" y="266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6</a:t>
            </a:r>
          </a:p>
        </p:txBody>
      </p:sp>
      <p:sp>
        <p:nvSpPr>
          <p:cNvPr id="358925" name="Text Box 525"/>
          <p:cNvSpPr txBox="1">
            <a:spLocks noChangeArrowheads="1"/>
          </p:cNvSpPr>
          <p:nvPr/>
        </p:nvSpPr>
        <p:spPr bwMode="auto">
          <a:xfrm>
            <a:off x="1447800" y="28194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7</a:t>
            </a:r>
          </a:p>
        </p:txBody>
      </p:sp>
      <p:sp>
        <p:nvSpPr>
          <p:cNvPr id="358926" name="Text Box 526"/>
          <p:cNvSpPr txBox="1">
            <a:spLocks noChangeArrowheads="1"/>
          </p:cNvSpPr>
          <p:nvPr/>
        </p:nvSpPr>
        <p:spPr bwMode="auto">
          <a:xfrm>
            <a:off x="1600200" y="29718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8</a:t>
            </a:r>
          </a:p>
        </p:txBody>
      </p:sp>
      <p:sp>
        <p:nvSpPr>
          <p:cNvPr id="358927" name="Text Box 527"/>
          <p:cNvSpPr txBox="1">
            <a:spLocks noChangeArrowheads="1"/>
          </p:cNvSpPr>
          <p:nvPr/>
        </p:nvSpPr>
        <p:spPr bwMode="auto">
          <a:xfrm>
            <a:off x="1700213" y="3124200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9</a:t>
            </a:r>
          </a:p>
        </p:txBody>
      </p:sp>
      <p:sp>
        <p:nvSpPr>
          <p:cNvPr id="358928" name="Text Box 528"/>
          <p:cNvSpPr txBox="1">
            <a:spLocks noChangeArrowheads="1"/>
          </p:cNvSpPr>
          <p:nvPr/>
        </p:nvSpPr>
        <p:spPr bwMode="auto">
          <a:xfrm>
            <a:off x="1852613" y="3276600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10</a:t>
            </a:r>
          </a:p>
        </p:txBody>
      </p:sp>
      <p:sp>
        <p:nvSpPr>
          <p:cNvPr id="358929" name="Text Box 529"/>
          <p:cNvSpPr txBox="1">
            <a:spLocks noChangeArrowheads="1"/>
          </p:cNvSpPr>
          <p:nvPr/>
        </p:nvSpPr>
        <p:spPr bwMode="auto">
          <a:xfrm>
            <a:off x="2005013" y="3429000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11</a:t>
            </a:r>
          </a:p>
        </p:txBody>
      </p:sp>
      <p:sp>
        <p:nvSpPr>
          <p:cNvPr id="358930" name="Text Box 530"/>
          <p:cNvSpPr txBox="1">
            <a:spLocks noChangeArrowheads="1"/>
          </p:cNvSpPr>
          <p:nvPr/>
        </p:nvSpPr>
        <p:spPr bwMode="auto">
          <a:xfrm>
            <a:off x="2157413" y="3581400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12</a:t>
            </a:r>
          </a:p>
        </p:txBody>
      </p:sp>
      <p:sp>
        <p:nvSpPr>
          <p:cNvPr id="358931" name="Text Box 531"/>
          <p:cNvSpPr txBox="1">
            <a:spLocks noChangeArrowheads="1"/>
          </p:cNvSpPr>
          <p:nvPr/>
        </p:nvSpPr>
        <p:spPr bwMode="auto">
          <a:xfrm>
            <a:off x="2309813" y="3733800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13</a:t>
            </a:r>
          </a:p>
        </p:txBody>
      </p:sp>
      <p:sp>
        <p:nvSpPr>
          <p:cNvPr id="358932" name="Text Box 532"/>
          <p:cNvSpPr txBox="1">
            <a:spLocks noChangeArrowheads="1"/>
          </p:cNvSpPr>
          <p:nvPr/>
        </p:nvSpPr>
        <p:spPr bwMode="auto">
          <a:xfrm>
            <a:off x="2462213" y="3886200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14</a:t>
            </a:r>
          </a:p>
        </p:txBody>
      </p:sp>
      <p:sp>
        <p:nvSpPr>
          <p:cNvPr id="358933" name="Text Box 533"/>
          <p:cNvSpPr txBox="1">
            <a:spLocks noChangeArrowheads="1"/>
          </p:cNvSpPr>
          <p:nvPr/>
        </p:nvSpPr>
        <p:spPr bwMode="auto">
          <a:xfrm>
            <a:off x="2614613" y="4038600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15</a:t>
            </a:r>
          </a:p>
        </p:txBody>
      </p:sp>
      <p:sp>
        <p:nvSpPr>
          <p:cNvPr id="358934" name="Text Box 534"/>
          <p:cNvSpPr txBox="1">
            <a:spLocks noChangeArrowheads="1"/>
          </p:cNvSpPr>
          <p:nvPr/>
        </p:nvSpPr>
        <p:spPr bwMode="auto">
          <a:xfrm>
            <a:off x="2767013" y="4191000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16</a:t>
            </a:r>
          </a:p>
        </p:txBody>
      </p:sp>
      <p:sp>
        <p:nvSpPr>
          <p:cNvPr id="358935" name="Text Box 535"/>
          <p:cNvSpPr txBox="1">
            <a:spLocks noChangeArrowheads="1"/>
          </p:cNvSpPr>
          <p:nvPr/>
        </p:nvSpPr>
        <p:spPr bwMode="auto">
          <a:xfrm>
            <a:off x="2919413" y="4343400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17</a:t>
            </a:r>
          </a:p>
        </p:txBody>
      </p:sp>
      <p:sp>
        <p:nvSpPr>
          <p:cNvPr id="358936" name="Text Box 536"/>
          <p:cNvSpPr txBox="1">
            <a:spLocks noChangeArrowheads="1"/>
          </p:cNvSpPr>
          <p:nvPr/>
        </p:nvSpPr>
        <p:spPr bwMode="auto">
          <a:xfrm>
            <a:off x="3071813" y="4495800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>
                <a:latin typeface="Courier New" pitchFamily="49" charset="0"/>
              </a:rPr>
              <a:t>18</a:t>
            </a:r>
          </a:p>
        </p:txBody>
      </p:sp>
      <p:grpSp>
        <p:nvGrpSpPr>
          <p:cNvPr id="358937" name="Group 537"/>
          <p:cNvGrpSpPr>
            <a:grpSpLocks/>
          </p:cNvGrpSpPr>
          <p:nvPr/>
        </p:nvGrpSpPr>
        <p:grpSpPr bwMode="auto">
          <a:xfrm>
            <a:off x="5715000" y="1676400"/>
            <a:ext cx="2819400" cy="2057400"/>
            <a:chOff x="528" y="1344"/>
            <a:chExt cx="1776" cy="2160"/>
          </a:xfrm>
        </p:grpSpPr>
        <p:sp>
          <p:nvSpPr>
            <p:cNvPr id="358938" name="AutoShape 538"/>
            <p:cNvSpPr>
              <a:spLocks noChangeArrowheads="1"/>
            </p:cNvSpPr>
            <p:nvPr/>
          </p:nvSpPr>
          <p:spPr bwMode="auto">
            <a:xfrm>
              <a:off x="528" y="1344"/>
              <a:ext cx="1776" cy="2160"/>
            </a:xfrm>
            <a:prstGeom prst="cube">
              <a:avLst>
                <a:gd name="adj" fmla="val 3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39" name="Rectangle 539"/>
            <p:cNvSpPr>
              <a:spLocks noChangeArrowheads="1"/>
            </p:cNvSpPr>
            <p:nvPr/>
          </p:nvSpPr>
          <p:spPr bwMode="auto">
            <a:xfrm>
              <a:off x="1392" y="1536"/>
              <a:ext cx="19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40" name="Rectangle 540"/>
            <p:cNvSpPr>
              <a:spLocks noChangeArrowheads="1"/>
            </p:cNvSpPr>
            <p:nvPr/>
          </p:nvSpPr>
          <p:spPr bwMode="auto">
            <a:xfrm>
              <a:off x="1248" y="2256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41" name="Rectangle 541"/>
            <p:cNvSpPr>
              <a:spLocks noChangeArrowheads="1"/>
            </p:cNvSpPr>
            <p:nvPr/>
          </p:nvSpPr>
          <p:spPr bwMode="auto">
            <a:xfrm>
              <a:off x="1872" y="1728"/>
              <a:ext cx="19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42" name="Rectangle 542"/>
            <p:cNvSpPr>
              <a:spLocks noChangeArrowheads="1"/>
            </p:cNvSpPr>
            <p:nvPr/>
          </p:nvSpPr>
          <p:spPr bwMode="auto">
            <a:xfrm>
              <a:off x="720" y="1824"/>
              <a:ext cx="19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43" name="Rectangle 543"/>
            <p:cNvSpPr>
              <a:spLocks noChangeArrowheads="1"/>
            </p:cNvSpPr>
            <p:nvPr/>
          </p:nvSpPr>
          <p:spPr bwMode="auto">
            <a:xfrm>
              <a:off x="624" y="2208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44" name="Rectangle 544"/>
            <p:cNvSpPr>
              <a:spLocks noChangeArrowheads="1"/>
            </p:cNvSpPr>
            <p:nvPr/>
          </p:nvSpPr>
          <p:spPr bwMode="auto">
            <a:xfrm flipV="1">
              <a:off x="912" y="2208"/>
              <a:ext cx="19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45" name="Rectangle 545"/>
            <p:cNvSpPr>
              <a:spLocks noChangeArrowheads="1"/>
            </p:cNvSpPr>
            <p:nvPr/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46" name="Rectangle 546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47" name="Rectangle 547"/>
            <p:cNvSpPr>
              <a:spLocks noChangeArrowheads="1"/>
            </p:cNvSpPr>
            <p:nvPr/>
          </p:nvSpPr>
          <p:spPr bwMode="auto">
            <a:xfrm>
              <a:off x="1584" y="2064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48" name="Rectangle 548"/>
            <p:cNvSpPr>
              <a:spLocks noChangeArrowheads="1"/>
            </p:cNvSpPr>
            <p:nvPr/>
          </p:nvSpPr>
          <p:spPr bwMode="auto">
            <a:xfrm>
              <a:off x="1296" y="2880"/>
              <a:ext cx="19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49" name="Rectangle 549"/>
            <p:cNvSpPr>
              <a:spLocks noChangeArrowheads="1"/>
            </p:cNvSpPr>
            <p:nvPr/>
          </p:nvSpPr>
          <p:spPr bwMode="auto">
            <a:xfrm>
              <a:off x="1584" y="2880"/>
              <a:ext cx="19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58950" name="Rectangle 550"/>
            <p:cNvSpPr>
              <a:spLocks noChangeArrowheads="1"/>
            </p:cNvSpPr>
            <p:nvPr/>
          </p:nvSpPr>
          <p:spPr bwMode="auto">
            <a:xfrm>
              <a:off x="2016" y="2112"/>
              <a:ext cx="19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951" name="AutoShape 551"/>
            <p:cNvCxnSpPr>
              <a:cxnSpLocks noChangeShapeType="1"/>
              <a:stCxn id="358939" idx="2"/>
              <a:endCxn id="358942" idx="3"/>
            </p:cNvCxnSpPr>
            <p:nvPr/>
          </p:nvCxnSpPr>
          <p:spPr bwMode="auto">
            <a:xfrm flipH="1">
              <a:off x="912" y="1680"/>
              <a:ext cx="576" cy="2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52" name="AutoShape 552"/>
            <p:cNvCxnSpPr>
              <a:cxnSpLocks noChangeShapeType="1"/>
              <a:stCxn id="358939" idx="2"/>
              <a:endCxn id="358941" idx="1"/>
            </p:cNvCxnSpPr>
            <p:nvPr/>
          </p:nvCxnSpPr>
          <p:spPr bwMode="auto">
            <a:xfrm>
              <a:off x="1488" y="1680"/>
              <a:ext cx="384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53" name="AutoShape 553"/>
            <p:cNvCxnSpPr>
              <a:cxnSpLocks noChangeShapeType="1"/>
              <a:stCxn id="358942" idx="2"/>
              <a:endCxn id="358943" idx="0"/>
            </p:cNvCxnSpPr>
            <p:nvPr/>
          </p:nvCxnSpPr>
          <p:spPr bwMode="auto">
            <a:xfrm flipH="1">
              <a:off x="720" y="1968"/>
              <a:ext cx="96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54" name="AutoShape 554"/>
            <p:cNvCxnSpPr>
              <a:cxnSpLocks noChangeShapeType="1"/>
              <a:stCxn id="358942" idx="2"/>
              <a:endCxn id="358944" idx="2"/>
            </p:cNvCxnSpPr>
            <p:nvPr/>
          </p:nvCxnSpPr>
          <p:spPr bwMode="auto">
            <a:xfrm>
              <a:off x="816" y="1968"/>
              <a:ext cx="191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55" name="AutoShape 555"/>
            <p:cNvCxnSpPr>
              <a:cxnSpLocks noChangeShapeType="1"/>
              <a:stCxn id="358939" idx="2"/>
              <a:endCxn id="358940" idx="0"/>
            </p:cNvCxnSpPr>
            <p:nvPr/>
          </p:nvCxnSpPr>
          <p:spPr bwMode="auto">
            <a:xfrm flipH="1">
              <a:off x="1344" y="1680"/>
              <a:ext cx="144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56" name="AutoShape 556"/>
            <p:cNvCxnSpPr>
              <a:cxnSpLocks noChangeShapeType="1"/>
              <a:stCxn id="358941" idx="2"/>
              <a:endCxn id="358947" idx="0"/>
            </p:cNvCxnSpPr>
            <p:nvPr/>
          </p:nvCxnSpPr>
          <p:spPr bwMode="auto">
            <a:xfrm flipH="1">
              <a:off x="1680" y="1872"/>
              <a:ext cx="28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57" name="AutoShape 557"/>
            <p:cNvCxnSpPr>
              <a:cxnSpLocks noChangeShapeType="1"/>
              <a:stCxn id="358941" idx="2"/>
              <a:endCxn id="358950" idx="0"/>
            </p:cNvCxnSpPr>
            <p:nvPr/>
          </p:nvCxnSpPr>
          <p:spPr bwMode="auto">
            <a:xfrm>
              <a:off x="1968" y="1872"/>
              <a:ext cx="1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58" name="AutoShape 558"/>
            <p:cNvCxnSpPr>
              <a:cxnSpLocks noChangeShapeType="1"/>
              <a:stCxn id="358940" idx="2"/>
              <a:endCxn id="358945" idx="0"/>
            </p:cNvCxnSpPr>
            <p:nvPr/>
          </p:nvCxnSpPr>
          <p:spPr bwMode="auto">
            <a:xfrm flipH="1">
              <a:off x="912" y="2448"/>
              <a:ext cx="43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59" name="AutoShape 559"/>
            <p:cNvCxnSpPr>
              <a:cxnSpLocks noChangeShapeType="1"/>
              <a:stCxn id="358940" idx="2"/>
              <a:endCxn id="358946" idx="0"/>
            </p:cNvCxnSpPr>
            <p:nvPr/>
          </p:nvCxnSpPr>
          <p:spPr bwMode="auto">
            <a:xfrm flipH="1">
              <a:off x="1152" y="2448"/>
              <a:ext cx="19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60" name="AutoShape 560"/>
            <p:cNvCxnSpPr>
              <a:cxnSpLocks noChangeShapeType="1"/>
              <a:stCxn id="358940" idx="2"/>
              <a:endCxn id="358948" idx="0"/>
            </p:cNvCxnSpPr>
            <p:nvPr/>
          </p:nvCxnSpPr>
          <p:spPr bwMode="auto">
            <a:xfrm>
              <a:off x="1344" y="2448"/>
              <a:ext cx="48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61" name="AutoShape 561"/>
            <p:cNvCxnSpPr>
              <a:cxnSpLocks noChangeShapeType="1"/>
              <a:stCxn id="358940" idx="2"/>
              <a:endCxn id="358949" idx="0"/>
            </p:cNvCxnSpPr>
            <p:nvPr/>
          </p:nvCxnSpPr>
          <p:spPr bwMode="auto">
            <a:xfrm>
              <a:off x="1344" y="2448"/>
              <a:ext cx="33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962" name="Rectangle 562"/>
            <p:cNvSpPr>
              <a:spLocks noChangeArrowheads="1"/>
            </p:cNvSpPr>
            <p:nvPr/>
          </p:nvSpPr>
          <p:spPr bwMode="auto">
            <a:xfrm>
              <a:off x="1920" y="2880"/>
              <a:ext cx="192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cxnSp>
          <p:nvCxnSpPr>
            <p:cNvPr id="358963" name="AutoShape 563"/>
            <p:cNvCxnSpPr>
              <a:cxnSpLocks noChangeShapeType="1"/>
              <a:stCxn id="358940" idx="2"/>
              <a:endCxn id="358962" idx="0"/>
            </p:cNvCxnSpPr>
            <p:nvPr/>
          </p:nvCxnSpPr>
          <p:spPr bwMode="auto">
            <a:xfrm>
              <a:off x="1344" y="2448"/>
              <a:ext cx="672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8964" name="AutoShape 564"/>
          <p:cNvSpPr>
            <a:spLocks noChangeArrowheads="1"/>
          </p:cNvSpPr>
          <p:nvPr/>
        </p:nvSpPr>
        <p:spPr bwMode="auto">
          <a:xfrm>
            <a:off x="6553200" y="4343400"/>
            <a:ext cx="1063625" cy="3302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 b="1">
                <a:latin typeface="Courier New" pitchFamily="49" charset="0"/>
              </a:rPr>
              <a:t>T.Fill()</a:t>
            </a:r>
          </a:p>
        </p:txBody>
      </p:sp>
      <p:sp>
        <p:nvSpPr>
          <p:cNvPr id="358965" name="AutoShape 565"/>
          <p:cNvSpPr>
            <a:spLocks noChangeArrowheads="1"/>
          </p:cNvSpPr>
          <p:nvPr/>
        </p:nvSpPr>
        <p:spPr bwMode="auto">
          <a:xfrm>
            <a:off x="3657600" y="1676400"/>
            <a:ext cx="1595438" cy="3302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 b="1">
                <a:latin typeface="Courier New" pitchFamily="49" charset="0"/>
              </a:rPr>
              <a:t>T.GetEntry(6)</a:t>
            </a:r>
            <a:endParaRPr lang="en-US" altLang="it-IT" sz="1400">
              <a:latin typeface="Courier New" pitchFamily="49" charset="0"/>
            </a:endParaRPr>
          </a:p>
        </p:txBody>
      </p:sp>
      <p:cxnSp>
        <p:nvCxnSpPr>
          <p:cNvPr id="358966" name="AutoShape 566"/>
          <p:cNvCxnSpPr>
            <a:cxnSpLocks noChangeShapeType="1"/>
            <a:stCxn id="358964" idx="2"/>
            <a:endCxn id="358892" idx="4"/>
          </p:cNvCxnSpPr>
          <p:nvPr/>
        </p:nvCxnSpPr>
        <p:spPr bwMode="auto">
          <a:xfrm rot="5400000">
            <a:off x="6119019" y="4512469"/>
            <a:ext cx="804863" cy="11271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967" name="AutoShape 567"/>
          <p:cNvCxnSpPr>
            <a:cxnSpLocks noChangeShapeType="1"/>
            <a:stCxn id="358938" idx="3"/>
            <a:endCxn id="358964" idx="0"/>
          </p:cNvCxnSpPr>
          <p:nvPr/>
        </p:nvCxnSpPr>
        <p:spPr bwMode="auto">
          <a:xfrm rot="5400000">
            <a:off x="6784976" y="4033837"/>
            <a:ext cx="609600" cy="95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968" name="AutoShape 568"/>
          <p:cNvCxnSpPr>
            <a:cxnSpLocks noChangeShapeType="1"/>
            <a:stCxn id="358568" idx="1"/>
            <a:endCxn id="358965" idx="1"/>
          </p:cNvCxnSpPr>
          <p:nvPr/>
        </p:nvCxnSpPr>
        <p:spPr bwMode="auto">
          <a:xfrm rot="16200000">
            <a:off x="2798762" y="1793876"/>
            <a:ext cx="811213" cy="90646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969" name="AutoShape 569"/>
          <p:cNvCxnSpPr>
            <a:cxnSpLocks noChangeShapeType="1"/>
            <a:stCxn id="358965" idx="3"/>
            <a:endCxn id="358938" idx="2"/>
          </p:cNvCxnSpPr>
          <p:nvPr/>
        </p:nvCxnSpPr>
        <p:spPr bwMode="auto">
          <a:xfrm>
            <a:off x="5253038" y="1841500"/>
            <a:ext cx="461962" cy="893763"/>
          </a:xfrm>
          <a:prstGeom prst="bentConnector3">
            <a:avLst>
              <a:gd name="adj1" fmla="val 49829"/>
            </a:avLst>
          </a:prstGeom>
          <a:noFill/>
          <a:ln w="12700">
            <a:solidFill>
              <a:schemeClr val="tx1"/>
            </a:solidFill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970" name="AutoShape 570"/>
          <p:cNvSpPr>
            <a:spLocks noChangeArrowheads="1"/>
          </p:cNvSpPr>
          <p:nvPr/>
        </p:nvSpPr>
        <p:spPr bwMode="auto">
          <a:xfrm>
            <a:off x="996950" y="5232400"/>
            <a:ext cx="531813" cy="1177925"/>
          </a:xfrm>
          <a:prstGeom prst="can">
            <a:avLst>
              <a:gd name="adj" fmla="val 55373"/>
            </a:avLst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4400" b="1">
                <a:latin typeface="Courier New" pitchFamily="49" charset="0"/>
              </a:rPr>
              <a:t>T</a:t>
            </a:r>
            <a:endParaRPr lang="en-US" altLang="it-IT" sz="1400">
              <a:latin typeface="Courier New" pitchFamily="49" charset="0"/>
            </a:endParaRPr>
          </a:p>
        </p:txBody>
      </p:sp>
      <p:sp>
        <p:nvSpPr>
          <p:cNvPr id="358971" name="Text Box 571"/>
          <p:cNvSpPr txBox="1">
            <a:spLocks noChangeArrowheads="1"/>
          </p:cNvSpPr>
          <p:nvPr/>
        </p:nvSpPr>
        <p:spPr bwMode="auto">
          <a:xfrm>
            <a:off x="6781800" y="1447800"/>
            <a:ext cx="822325" cy="304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t-IT" sz="1400" b="1">
                <a:solidFill>
                  <a:schemeClr val="accent2"/>
                </a:solidFill>
                <a:latin typeface="Courier New" pitchFamily="49" charset="0"/>
              </a:rPr>
              <a:t>Memory</a:t>
            </a:r>
            <a:endParaRPr lang="en-US" altLang="it-IT" sz="1400">
              <a:latin typeface="Courier New" pitchFamily="49" charset="0"/>
            </a:endParaRPr>
          </a:p>
        </p:txBody>
      </p:sp>
      <p:sp>
        <p:nvSpPr>
          <p:cNvPr id="358972" name="AutoShape 572"/>
          <p:cNvSpPr>
            <a:spLocks noChangeArrowheads="1"/>
          </p:cNvSpPr>
          <p:nvPr/>
        </p:nvSpPr>
        <p:spPr bwMode="auto">
          <a:xfrm>
            <a:off x="1143000" y="4876800"/>
            <a:ext cx="457200" cy="381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358973" name="AutoShape 573"/>
          <p:cNvSpPr>
            <a:spLocks noChangeArrowheads="1"/>
          </p:cNvSpPr>
          <p:nvPr/>
        </p:nvSpPr>
        <p:spPr bwMode="auto">
          <a:xfrm>
            <a:off x="1676400" y="5410200"/>
            <a:ext cx="152400" cy="4572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358974" name="AutoShape 574"/>
          <p:cNvSpPr>
            <a:spLocks noChangeArrowheads="1"/>
          </p:cNvSpPr>
          <p:nvPr/>
        </p:nvSpPr>
        <p:spPr bwMode="auto">
          <a:xfrm>
            <a:off x="1676400" y="5105400"/>
            <a:ext cx="152400" cy="762000"/>
          </a:xfrm>
          <a:prstGeom prst="curvedLeftArrow">
            <a:avLst>
              <a:gd name="adj1" fmla="val 100000"/>
              <a:gd name="adj2" fmla="val 200000"/>
              <a:gd name="adj3" fmla="val 33333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ooter Placeholder 9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/>
              <a:t>Introduction to ROOT</a:t>
            </a:r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0A37-6CC7-4522-9F64-957DF65949FD}" type="slidenum">
              <a:rPr lang="en-US" altLang="it-IT"/>
              <a:pPr/>
              <a:t>5</a:t>
            </a:fld>
            <a:endParaRPr lang="en-US" altLang="it-IT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ROOT I/O -- </a:t>
            </a:r>
            <a:r>
              <a:rPr lang="en-US" altLang="it-IT" i="1"/>
              <a:t>Split/Cluster</a:t>
            </a:r>
            <a:br>
              <a:rPr lang="en-US" altLang="it-IT" i="1"/>
            </a:br>
            <a:r>
              <a:rPr lang="en-US" altLang="it-IT" sz="1800" i="1"/>
              <a:t>Tree version</a:t>
            </a:r>
          </a:p>
        </p:txBody>
      </p:sp>
      <p:sp>
        <p:nvSpPr>
          <p:cNvPr id="500739" name="Freeform 3"/>
          <p:cNvSpPr>
            <a:spLocks/>
          </p:cNvSpPr>
          <p:nvPr/>
        </p:nvSpPr>
        <p:spPr bwMode="auto">
          <a:xfrm>
            <a:off x="2717800" y="2903538"/>
            <a:ext cx="3378200" cy="449262"/>
          </a:xfrm>
          <a:custGeom>
            <a:avLst/>
            <a:gdLst>
              <a:gd name="T0" fmla="*/ 0 w 2128"/>
              <a:gd name="T1" fmla="*/ 187 h 283"/>
              <a:gd name="T2" fmla="*/ 112 w 2128"/>
              <a:gd name="T3" fmla="*/ 27 h 283"/>
              <a:gd name="T4" fmla="*/ 416 w 2128"/>
              <a:gd name="T5" fmla="*/ 27 h 283"/>
              <a:gd name="T6" fmla="*/ 768 w 2128"/>
              <a:gd name="T7" fmla="*/ 139 h 283"/>
              <a:gd name="T8" fmla="*/ 1136 w 2128"/>
              <a:gd name="T9" fmla="*/ 235 h 283"/>
              <a:gd name="T10" fmla="*/ 1632 w 2128"/>
              <a:gd name="T11" fmla="*/ 235 h 283"/>
              <a:gd name="T12" fmla="*/ 2128 w 2128"/>
              <a:gd name="T13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8" h="283">
                <a:moveTo>
                  <a:pt x="0" y="187"/>
                </a:moveTo>
                <a:cubicBezTo>
                  <a:pt x="19" y="160"/>
                  <a:pt x="43" y="54"/>
                  <a:pt x="112" y="27"/>
                </a:cubicBezTo>
                <a:cubicBezTo>
                  <a:pt x="181" y="0"/>
                  <a:pt x="307" y="8"/>
                  <a:pt x="416" y="27"/>
                </a:cubicBezTo>
                <a:cubicBezTo>
                  <a:pt x="525" y="46"/>
                  <a:pt x="648" y="104"/>
                  <a:pt x="768" y="139"/>
                </a:cubicBezTo>
                <a:cubicBezTo>
                  <a:pt x="888" y="174"/>
                  <a:pt x="992" y="219"/>
                  <a:pt x="1136" y="235"/>
                </a:cubicBezTo>
                <a:cubicBezTo>
                  <a:pt x="1280" y="251"/>
                  <a:pt x="1467" y="227"/>
                  <a:pt x="1632" y="235"/>
                </a:cubicBezTo>
                <a:cubicBezTo>
                  <a:pt x="1797" y="243"/>
                  <a:pt x="2025" y="273"/>
                  <a:pt x="2128" y="283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40" name="Freeform 4"/>
          <p:cNvSpPr>
            <a:spLocks/>
          </p:cNvSpPr>
          <p:nvPr/>
        </p:nvSpPr>
        <p:spPr bwMode="auto">
          <a:xfrm>
            <a:off x="2114550" y="2424113"/>
            <a:ext cx="3981450" cy="495300"/>
          </a:xfrm>
          <a:custGeom>
            <a:avLst/>
            <a:gdLst>
              <a:gd name="T0" fmla="*/ 3 w 2508"/>
              <a:gd name="T1" fmla="*/ 233 h 312"/>
              <a:gd name="T2" fmla="*/ 70 w 2508"/>
              <a:gd name="T3" fmla="*/ 99 h 312"/>
              <a:gd name="T4" fmla="*/ 423 w 2508"/>
              <a:gd name="T5" fmla="*/ 18 h 312"/>
              <a:gd name="T6" fmla="*/ 1132 w 2508"/>
              <a:gd name="T7" fmla="*/ 209 h 312"/>
              <a:gd name="T8" fmla="*/ 1636 w 2508"/>
              <a:gd name="T9" fmla="*/ 297 h 312"/>
              <a:gd name="T10" fmla="*/ 2132 w 2508"/>
              <a:gd name="T11" fmla="*/ 297 h 312"/>
              <a:gd name="T12" fmla="*/ 2508 w 2508"/>
              <a:gd name="T13" fmla="*/ 297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8" h="312">
                <a:moveTo>
                  <a:pt x="3" y="233"/>
                </a:moveTo>
                <a:cubicBezTo>
                  <a:pt x="2" y="184"/>
                  <a:pt x="0" y="136"/>
                  <a:pt x="70" y="99"/>
                </a:cubicBezTo>
                <a:cubicBezTo>
                  <a:pt x="140" y="64"/>
                  <a:pt x="246" y="0"/>
                  <a:pt x="423" y="18"/>
                </a:cubicBezTo>
                <a:cubicBezTo>
                  <a:pt x="600" y="36"/>
                  <a:pt x="930" y="163"/>
                  <a:pt x="1132" y="209"/>
                </a:cubicBezTo>
                <a:cubicBezTo>
                  <a:pt x="1334" y="255"/>
                  <a:pt x="1469" y="282"/>
                  <a:pt x="1636" y="297"/>
                </a:cubicBezTo>
                <a:cubicBezTo>
                  <a:pt x="1803" y="312"/>
                  <a:pt x="1987" y="297"/>
                  <a:pt x="2132" y="297"/>
                </a:cubicBezTo>
                <a:cubicBezTo>
                  <a:pt x="2277" y="297"/>
                  <a:pt x="2430" y="297"/>
                  <a:pt x="2508" y="297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41" name="Freeform 5"/>
          <p:cNvSpPr>
            <a:spLocks/>
          </p:cNvSpPr>
          <p:nvPr/>
        </p:nvSpPr>
        <p:spPr bwMode="auto">
          <a:xfrm>
            <a:off x="1289050" y="2257425"/>
            <a:ext cx="4819650" cy="904875"/>
          </a:xfrm>
          <a:custGeom>
            <a:avLst/>
            <a:gdLst>
              <a:gd name="T0" fmla="*/ 4 w 3036"/>
              <a:gd name="T1" fmla="*/ 570 h 570"/>
              <a:gd name="T2" fmla="*/ 90 w 3036"/>
              <a:gd name="T3" fmla="*/ 238 h 570"/>
              <a:gd name="T4" fmla="*/ 542 w 3036"/>
              <a:gd name="T5" fmla="*/ 37 h 570"/>
              <a:gd name="T6" fmla="*/ 1028 w 3036"/>
              <a:gd name="T7" fmla="*/ 18 h 570"/>
              <a:gd name="T8" fmla="*/ 1476 w 3036"/>
              <a:gd name="T9" fmla="*/ 98 h 570"/>
              <a:gd name="T10" fmla="*/ 2156 w 3036"/>
              <a:gd name="T11" fmla="*/ 162 h 570"/>
              <a:gd name="T12" fmla="*/ 2724 w 3036"/>
              <a:gd name="T13" fmla="*/ 154 h 570"/>
              <a:gd name="T14" fmla="*/ 3036 w 3036"/>
              <a:gd name="T15" fmla="*/ 122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6" h="570">
                <a:moveTo>
                  <a:pt x="4" y="570"/>
                </a:moveTo>
                <a:cubicBezTo>
                  <a:pt x="2" y="448"/>
                  <a:pt x="0" y="328"/>
                  <a:pt x="90" y="238"/>
                </a:cubicBezTo>
                <a:cubicBezTo>
                  <a:pt x="179" y="149"/>
                  <a:pt x="386" y="74"/>
                  <a:pt x="542" y="37"/>
                </a:cubicBezTo>
                <a:cubicBezTo>
                  <a:pt x="698" y="0"/>
                  <a:pt x="872" y="8"/>
                  <a:pt x="1028" y="18"/>
                </a:cubicBezTo>
                <a:cubicBezTo>
                  <a:pt x="1184" y="28"/>
                  <a:pt x="1288" y="74"/>
                  <a:pt x="1476" y="98"/>
                </a:cubicBezTo>
                <a:cubicBezTo>
                  <a:pt x="1664" y="122"/>
                  <a:pt x="1948" y="153"/>
                  <a:pt x="2156" y="162"/>
                </a:cubicBezTo>
                <a:cubicBezTo>
                  <a:pt x="2364" y="171"/>
                  <a:pt x="2577" y="161"/>
                  <a:pt x="2724" y="154"/>
                </a:cubicBezTo>
                <a:cubicBezTo>
                  <a:pt x="2871" y="147"/>
                  <a:pt x="2971" y="129"/>
                  <a:pt x="3036" y="12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cxnSp>
        <p:nvCxnSpPr>
          <p:cNvPr id="500742" name="AutoShape 6"/>
          <p:cNvCxnSpPr>
            <a:cxnSpLocks noChangeShapeType="1"/>
            <a:stCxn id="500780" idx="2"/>
            <a:endCxn id="500762" idx="0"/>
          </p:cNvCxnSpPr>
          <p:nvPr/>
        </p:nvCxnSpPr>
        <p:spPr bwMode="auto">
          <a:xfrm flipH="1">
            <a:off x="5791200" y="3048000"/>
            <a:ext cx="1066800" cy="2133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0743" name="AutoShape 7"/>
          <p:cNvCxnSpPr>
            <a:cxnSpLocks noChangeShapeType="1"/>
            <a:stCxn id="500774" idx="2"/>
            <a:endCxn id="500757" idx="0"/>
          </p:cNvCxnSpPr>
          <p:nvPr/>
        </p:nvCxnSpPr>
        <p:spPr bwMode="auto">
          <a:xfrm flipH="1">
            <a:off x="4267200" y="2590800"/>
            <a:ext cx="2590800" cy="25908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0744" name="Text Box 8"/>
          <p:cNvSpPr txBox="1">
            <a:spLocks noChangeArrowheads="1"/>
          </p:cNvSpPr>
          <p:nvPr/>
        </p:nvSpPr>
        <p:spPr bwMode="auto">
          <a:xfrm>
            <a:off x="4406900" y="1943100"/>
            <a:ext cx="1284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 b="1">
                <a:latin typeface="Arial" pitchFamily="34" charset="0"/>
              </a:rPr>
              <a:t>Streamer</a:t>
            </a:r>
          </a:p>
        </p:txBody>
      </p:sp>
      <p:sp>
        <p:nvSpPr>
          <p:cNvPr id="500745" name="Rectangle 9"/>
          <p:cNvSpPr>
            <a:spLocks noChangeArrowheads="1"/>
          </p:cNvSpPr>
          <p:nvPr/>
        </p:nvSpPr>
        <p:spPr bwMode="auto">
          <a:xfrm>
            <a:off x="457200" y="5181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46" name="Rectangle 10"/>
          <p:cNvSpPr>
            <a:spLocks noChangeArrowheads="1"/>
          </p:cNvSpPr>
          <p:nvPr/>
        </p:nvSpPr>
        <p:spPr bwMode="auto">
          <a:xfrm>
            <a:off x="762000" y="5181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47" name="Rectangle 11"/>
          <p:cNvSpPr>
            <a:spLocks noChangeArrowheads="1"/>
          </p:cNvSpPr>
          <p:nvPr/>
        </p:nvSpPr>
        <p:spPr bwMode="auto">
          <a:xfrm>
            <a:off x="1066800" y="5181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48" name="Rectangle 12"/>
          <p:cNvSpPr>
            <a:spLocks noChangeArrowheads="1"/>
          </p:cNvSpPr>
          <p:nvPr/>
        </p:nvSpPr>
        <p:spPr bwMode="auto">
          <a:xfrm>
            <a:off x="1371600" y="5181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49" name="Rectangle 13"/>
          <p:cNvSpPr>
            <a:spLocks noChangeArrowheads="1"/>
          </p:cNvSpPr>
          <p:nvPr/>
        </p:nvSpPr>
        <p:spPr bwMode="auto">
          <a:xfrm>
            <a:off x="1676400" y="5181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50" name="Rectangle 14"/>
          <p:cNvSpPr>
            <a:spLocks noChangeArrowheads="1"/>
          </p:cNvSpPr>
          <p:nvPr/>
        </p:nvSpPr>
        <p:spPr bwMode="auto">
          <a:xfrm>
            <a:off x="1981200" y="5181600"/>
            <a:ext cx="304800" cy="304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51" name="Rectangle 15"/>
          <p:cNvSpPr>
            <a:spLocks noChangeArrowheads="1"/>
          </p:cNvSpPr>
          <p:nvPr/>
        </p:nvSpPr>
        <p:spPr bwMode="auto">
          <a:xfrm>
            <a:off x="2286000" y="5181600"/>
            <a:ext cx="304800" cy="304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52" name="Rectangle 16"/>
          <p:cNvSpPr>
            <a:spLocks noChangeArrowheads="1"/>
          </p:cNvSpPr>
          <p:nvPr/>
        </p:nvSpPr>
        <p:spPr bwMode="auto">
          <a:xfrm>
            <a:off x="2590800" y="5181600"/>
            <a:ext cx="304800" cy="304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53" name="Rectangle 17"/>
          <p:cNvSpPr>
            <a:spLocks noChangeArrowheads="1"/>
          </p:cNvSpPr>
          <p:nvPr/>
        </p:nvSpPr>
        <p:spPr bwMode="auto">
          <a:xfrm>
            <a:off x="2895600" y="5181600"/>
            <a:ext cx="304800" cy="304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54" name="Rectangle 18"/>
          <p:cNvSpPr>
            <a:spLocks noChangeArrowheads="1"/>
          </p:cNvSpPr>
          <p:nvPr/>
        </p:nvSpPr>
        <p:spPr bwMode="auto">
          <a:xfrm>
            <a:off x="3200400" y="5181600"/>
            <a:ext cx="304800" cy="304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55" name="Rectangle 1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56" name="Rectangle 20"/>
          <p:cNvSpPr>
            <a:spLocks noChangeArrowheads="1"/>
          </p:cNvSpPr>
          <p:nvPr/>
        </p:nvSpPr>
        <p:spPr bwMode="auto">
          <a:xfrm>
            <a:off x="3810000" y="5181600"/>
            <a:ext cx="304800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57" name="Rectangle 21"/>
          <p:cNvSpPr>
            <a:spLocks noChangeArrowheads="1"/>
          </p:cNvSpPr>
          <p:nvPr/>
        </p:nvSpPr>
        <p:spPr bwMode="auto">
          <a:xfrm>
            <a:off x="4114800" y="5181600"/>
            <a:ext cx="304800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58" name="Rectangle 22"/>
          <p:cNvSpPr>
            <a:spLocks noChangeArrowheads="1"/>
          </p:cNvSpPr>
          <p:nvPr/>
        </p:nvSpPr>
        <p:spPr bwMode="auto">
          <a:xfrm>
            <a:off x="4419600" y="5181600"/>
            <a:ext cx="304800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59" name="Rectangle 23"/>
          <p:cNvSpPr>
            <a:spLocks noChangeArrowheads="1"/>
          </p:cNvSpPr>
          <p:nvPr/>
        </p:nvSpPr>
        <p:spPr bwMode="auto">
          <a:xfrm>
            <a:off x="4724400" y="5181600"/>
            <a:ext cx="304800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60" name="Rectangle 24"/>
          <p:cNvSpPr>
            <a:spLocks noChangeArrowheads="1"/>
          </p:cNvSpPr>
          <p:nvPr/>
        </p:nvSpPr>
        <p:spPr bwMode="auto">
          <a:xfrm>
            <a:off x="5029200" y="5181600"/>
            <a:ext cx="304800" cy="304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61" name="Rectangle 25"/>
          <p:cNvSpPr>
            <a:spLocks noChangeArrowheads="1"/>
          </p:cNvSpPr>
          <p:nvPr/>
        </p:nvSpPr>
        <p:spPr bwMode="auto">
          <a:xfrm>
            <a:off x="5334000" y="5181600"/>
            <a:ext cx="304800" cy="304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62" name="Rectangle 26"/>
          <p:cNvSpPr>
            <a:spLocks noChangeArrowheads="1"/>
          </p:cNvSpPr>
          <p:nvPr/>
        </p:nvSpPr>
        <p:spPr bwMode="auto">
          <a:xfrm>
            <a:off x="5638800" y="5181600"/>
            <a:ext cx="304800" cy="304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63" name="Rectangle 27"/>
          <p:cNvSpPr>
            <a:spLocks noChangeArrowheads="1"/>
          </p:cNvSpPr>
          <p:nvPr/>
        </p:nvSpPr>
        <p:spPr bwMode="auto">
          <a:xfrm>
            <a:off x="5943600" y="5181600"/>
            <a:ext cx="304800" cy="304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64" name="Rectangle 28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65" name="Rectangle 29"/>
          <p:cNvSpPr>
            <a:spLocks noChangeArrowheads="1"/>
          </p:cNvSpPr>
          <p:nvPr/>
        </p:nvSpPr>
        <p:spPr bwMode="auto">
          <a:xfrm>
            <a:off x="6553200" y="5181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66" name="Rectangle 30"/>
          <p:cNvSpPr>
            <a:spLocks noChangeArrowheads="1"/>
          </p:cNvSpPr>
          <p:nvPr/>
        </p:nvSpPr>
        <p:spPr bwMode="auto">
          <a:xfrm>
            <a:off x="6858000" y="5181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67" name="Rectangle 31"/>
          <p:cNvSpPr>
            <a:spLocks noChangeArrowheads="1"/>
          </p:cNvSpPr>
          <p:nvPr/>
        </p:nvSpPr>
        <p:spPr bwMode="auto">
          <a:xfrm>
            <a:off x="7162800" y="5181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68" name="Rectangle 32"/>
          <p:cNvSpPr>
            <a:spLocks noChangeArrowheads="1"/>
          </p:cNvSpPr>
          <p:nvPr/>
        </p:nvSpPr>
        <p:spPr bwMode="auto">
          <a:xfrm>
            <a:off x="7467600" y="5181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69" name="Rectangle 33"/>
          <p:cNvSpPr>
            <a:spLocks noChangeArrowheads="1"/>
          </p:cNvSpPr>
          <p:nvPr/>
        </p:nvSpPr>
        <p:spPr bwMode="auto">
          <a:xfrm>
            <a:off x="7772400" y="51816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70" name="Text Box 34"/>
          <p:cNvSpPr txBox="1">
            <a:spLocks noChangeArrowheads="1"/>
          </p:cNvSpPr>
          <p:nvPr/>
        </p:nvSpPr>
        <p:spPr bwMode="auto">
          <a:xfrm>
            <a:off x="1676400" y="5486400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 b="1">
                <a:latin typeface="Arial" pitchFamily="34" charset="0"/>
              </a:rPr>
              <a:t>File</a:t>
            </a:r>
          </a:p>
        </p:txBody>
      </p:sp>
      <p:grpSp>
        <p:nvGrpSpPr>
          <p:cNvPr id="500771" name="Group 35"/>
          <p:cNvGrpSpPr>
            <a:grpSpLocks/>
          </p:cNvGrpSpPr>
          <p:nvPr/>
        </p:nvGrpSpPr>
        <p:grpSpPr bwMode="auto">
          <a:xfrm>
            <a:off x="6096000" y="2286000"/>
            <a:ext cx="1524000" cy="304800"/>
            <a:chOff x="3840" y="1440"/>
            <a:chExt cx="960" cy="192"/>
          </a:xfrm>
        </p:grpSpPr>
        <p:sp>
          <p:nvSpPr>
            <p:cNvPr id="500772" name="Rectangle 36"/>
            <p:cNvSpPr>
              <a:spLocks noChangeArrowheads="1"/>
            </p:cNvSpPr>
            <p:nvPr/>
          </p:nvSpPr>
          <p:spPr bwMode="auto">
            <a:xfrm>
              <a:off x="3840" y="1440"/>
              <a:ext cx="192" cy="19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73" name="Rectangle 37"/>
            <p:cNvSpPr>
              <a:spLocks noChangeArrowheads="1"/>
            </p:cNvSpPr>
            <p:nvPr/>
          </p:nvSpPr>
          <p:spPr bwMode="auto">
            <a:xfrm>
              <a:off x="4032" y="1440"/>
              <a:ext cx="192" cy="19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74" name="Rectangle 38"/>
            <p:cNvSpPr>
              <a:spLocks noChangeArrowheads="1"/>
            </p:cNvSpPr>
            <p:nvPr/>
          </p:nvSpPr>
          <p:spPr bwMode="auto">
            <a:xfrm>
              <a:off x="4224" y="1440"/>
              <a:ext cx="192" cy="19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75" name="Rectangle 39"/>
            <p:cNvSpPr>
              <a:spLocks noChangeArrowheads="1"/>
            </p:cNvSpPr>
            <p:nvPr/>
          </p:nvSpPr>
          <p:spPr bwMode="auto">
            <a:xfrm>
              <a:off x="4416" y="1440"/>
              <a:ext cx="192" cy="19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76" name="Rectangle 40"/>
            <p:cNvSpPr>
              <a:spLocks noChangeArrowheads="1"/>
            </p:cNvSpPr>
            <p:nvPr/>
          </p:nvSpPr>
          <p:spPr bwMode="auto">
            <a:xfrm>
              <a:off x="4608" y="1440"/>
              <a:ext cx="192" cy="19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500777" name="Group 41"/>
          <p:cNvGrpSpPr>
            <a:grpSpLocks/>
          </p:cNvGrpSpPr>
          <p:nvPr/>
        </p:nvGrpSpPr>
        <p:grpSpPr bwMode="auto">
          <a:xfrm>
            <a:off x="6096000" y="2743200"/>
            <a:ext cx="1524000" cy="304800"/>
            <a:chOff x="3840" y="1920"/>
            <a:chExt cx="960" cy="192"/>
          </a:xfrm>
        </p:grpSpPr>
        <p:sp>
          <p:nvSpPr>
            <p:cNvPr id="500778" name="Rectangle 42"/>
            <p:cNvSpPr>
              <a:spLocks noChangeArrowheads="1"/>
            </p:cNvSpPr>
            <p:nvPr/>
          </p:nvSpPr>
          <p:spPr bwMode="auto">
            <a:xfrm>
              <a:off x="3840" y="1920"/>
              <a:ext cx="192" cy="19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79" name="Rectangle 43"/>
            <p:cNvSpPr>
              <a:spLocks noChangeArrowheads="1"/>
            </p:cNvSpPr>
            <p:nvPr/>
          </p:nvSpPr>
          <p:spPr bwMode="auto">
            <a:xfrm>
              <a:off x="4032" y="1920"/>
              <a:ext cx="192" cy="19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80" name="Rectangle 44"/>
            <p:cNvSpPr>
              <a:spLocks noChangeArrowheads="1"/>
            </p:cNvSpPr>
            <p:nvPr/>
          </p:nvSpPr>
          <p:spPr bwMode="auto">
            <a:xfrm>
              <a:off x="4224" y="1920"/>
              <a:ext cx="192" cy="19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81" name="Rectangle 45"/>
            <p:cNvSpPr>
              <a:spLocks noChangeArrowheads="1"/>
            </p:cNvSpPr>
            <p:nvPr/>
          </p:nvSpPr>
          <p:spPr bwMode="auto">
            <a:xfrm>
              <a:off x="4416" y="1920"/>
              <a:ext cx="192" cy="19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82" name="Rectangle 46"/>
            <p:cNvSpPr>
              <a:spLocks noChangeArrowheads="1"/>
            </p:cNvSpPr>
            <p:nvPr/>
          </p:nvSpPr>
          <p:spPr bwMode="auto">
            <a:xfrm>
              <a:off x="4608" y="1920"/>
              <a:ext cx="192" cy="19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500783" name="Group 47"/>
          <p:cNvGrpSpPr>
            <a:grpSpLocks/>
          </p:cNvGrpSpPr>
          <p:nvPr/>
        </p:nvGrpSpPr>
        <p:grpSpPr bwMode="auto">
          <a:xfrm>
            <a:off x="6096000" y="3200400"/>
            <a:ext cx="1524000" cy="304800"/>
            <a:chOff x="3840" y="2208"/>
            <a:chExt cx="960" cy="192"/>
          </a:xfrm>
        </p:grpSpPr>
        <p:sp>
          <p:nvSpPr>
            <p:cNvPr id="500784" name="Rectangle 48"/>
            <p:cNvSpPr>
              <a:spLocks noChangeArrowheads="1"/>
            </p:cNvSpPr>
            <p:nvPr/>
          </p:nvSpPr>
          <p:spPr bwMode="auto">
            <a:xfrm>
              <a:off x="3840" y="2208"/>
              <a:ext cx="192" cy="192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85" name="Rectangle 49"/>
            <p:cNvSpPr>
              <a:spLocks noChangeArrowheads="1"/>
            </p:cNvSpPr>
            <p:nvPr/>
          </p:nvSpPr>
          <p:spPr bwMode="auto">
            <a:xfrm>
              <a:off x="4032" y="2208"/>
              <a:ext cx="192" cy="192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86" name="Rectangle 50"/>
            <p:cNvSpPr>
              <a:spLocks noChangeArrowheads="1"/>
            </p:cNvSpPr>
            <p:nvPr/>
          </p:nvSpPr>
          <p:spPr bwMode="auto">
            <a:xfrm>
              <a:off x="4224" y="2208"/>
              <a:ext cx="192" cy="192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87" name="Rectangle 51"/>
            <p:cNvSpPr>
              <a:spLocks noChangeArrowheads="1"/>
            </p:cNvSpPr>
            <p:nvPr/>
          </p:nvSpPr>
          <p:spPr bwMode="auto">
            <a:xfrm>
              <a:off x="4416" y="2208"/>
              <a:ext cx="192" cy="192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88" name="Rectangle 52"/>
            <p:cNvSpPr>
              <a:spLocks noChangeArrowheads="1"/>
            </p:cNvSpPr>
            <p:nvPr/>
          </p:nvSpPr>
          <p:spPr bwMode="auto">
            <a:xfrm>
              <a:off x="4608" y="2208"/>
              <a:ext cx="192" cy="192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cxnSp>
        <p:nvCxnSpPr>
          <p:cNvPr id="500789" name="AutoShape 53"/>
          <p:cNvCxnSpPr>
            <a:cxnSpLocks noChangeShapeType="1"/>
            <a:stCxn id="500786" idx="2"/>
            <a:endCxn id="500767" idx="0"/>
          </p:cNvCxnSpPr>
          <p:nvPr/>
        </p:nvCxnSpPr>
        <p:spPr bwMode="auto">
          <a:xfrm>
            <a:off x="6858000" y="3505200"/>
            <a:ext cx="457200" cy="1676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0790" name="Line 54"/>
          <p:cNvSpPr>
            <a:spLocks noChangeShapeType="1"/>
          </p:cNvSpPr>
          <p:nvPr/>
        </p:nvSpPr>
        <p:spPr bwMode="auto">
          <a:xfrm>
            <a:off x="5029200" y="5181600"/>
            <a:ext cx="0" cy="304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91" name="Line 55"/>
          <p:cNvSpPr>
            <a:spLocks noChangeShapeType="1"/>
          </p:cNvSpPr>
          <p:nvPr/>
        </p:nvSpPr>
        <p:spPr bwMode="auto">
          <a:xfrm>
            <a:off x="6553200" y="5181600"/>
            <a:ext cx="0" cy="304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792" name="Text Box 56"/>
          <p:cNvSpPr txBox="1">
            <a:spLocks noChangeArrowheads="1"/>
          </p:cNvSpPr>
          <p:nvPr/>
        </p:nvSpPr>
        <p:spPr bwMode="auto">
          <a:xfrm>
            <a:off x="7696200" y="2590800"/>
            <a:ext cx="1343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 b="1">
                <a:latin typeface="Arial" pitchFamily="34" charset="0"/>
              </a:rPr>
              <a:t>Branches</a:t>
            </a:r>
          </a:p>
        </p:txBody>
      </p:sp>
      <p:grpSp>
        <p:nvGrpSpPr>
          <p:cNvPr id="500793" name="Group 57"/>
          <p:cNvGrpSpPr>
            <a:grpSpLocks/>
          </p:cNvGrpSpPr>
          <p:nvPr/>
        </p:nvGrpSpPr>
        <p:grpSpPr bwMode="auto">
          <a:xfrm>
            <a:off x="4270375" y="2138363"/>
            <a:ext cx="889000" cy="1528762"/>
            <a:chOff x="2819" y="1627"/>
            <a:chExt cx="560" cy="963"/>
          </a:xfrm>
        </p:grpSpPr>
        <p:sp>
          <p:nvSpPr>
            <p:cNvPr id="500794" name="Freeform 58"/>
            <p:cNvSpPr>
              <a:spLocks noChangeAspect="1"/>
            </p:cNvSpPr>
            <p:nvPr/>
          </p:nvSpPr>
          <p:spPr bwMode="auto">
            <a:xfrm>
              <a:off x="2819" y="1627"/>
              <a:ext cx="560" cy="218"/>
            </a:xfrm>
            <a:custGeom>
              <a:avLst/>
              <a:gdLst>
                <a:gd name="T0" fmla="*/ 0 w 560"/>
                <a:gd name="T1" fmla="*/ 0 h 218"/>
                <a:gd name="T2" fmla="*/ 222 w 560"/>
                <a:gd name="T3" fmla="*/ 155 h 218"/>
                <a:gd name="T4" fmla="*/ 371 w 560"/>
                <a:gd name="T5" fmla="*/ 209 h 218"/>
                <a:gd name="T6" fmla="*/ 560 w 560"/>
                <a:gd name="T7" fmla="*/ 21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0" h="218">
                  <a:moveTo>
                    <a:pt x="0" y="0"/>
                  </a:moveTo>
                  <a:cubicBezTo>
                    <a:pt x="37" y="26"/>
                    <a:pt x="160" y="120"/>
                    <a:pt x="222" y="155"/>
                  </a:cubicBezTo>
                  <a:cubicBezTo>
                    <a:pt x="284" y="190"/>
                    <a:pt x="316" y="198"/>
                    <a:pt x="371" y="209"/>
                  </a:cubicBezTo>
                  <a:cubicBezTo>
                    <a:pt x="428" y="218"/>
                    <a:pt x="494" y="216"/>
                    <a:pt x="560" y="21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95" name="Freeform 59"/>
            <p:cNvSpPr>
              <a:spLocks noChangeAspect="1"/>
            </p:cNvSpPr>
            <p:nvPr/>
          </p:nvSpPr>
          <p:spPr bwMode="auto">
            <a:xfrm>
              <a:off x="3001" y="1899"/>
              <a:ext cx="378" cy="93"/>
            </a:xfrm>
            <a:custGeom>
              <a:avLst/>
              <a:gdLst>
                <a:gd name="T0" fmla="*/ 0 w 378"/>
                <a:gd name="T1" fmla="*/ 93 h 93"/>
                <a:gd name="T2" fmla="*/ 104 w 378"/>
                <a:gd name="T3" fmla="*/ 21 h 93"/>
                <a:gd name="T4" fmla="*/ 189 w 378"/>
                <a:gd name="T5" fmla="*/ 2 h 93"/>
                <a:gd name="T6" fmla="*/ 378 w 378"/>
                <a:gd name="T7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" h="93">
                  <a:moveTo>
                    <a:pt x="0" y="93"/>
                  </a:moveTo>
                  <a:cubicBezTo>
                    <a:pt x="17" y="82"/>
                    <a:pt x="73" y="36"/>
                    <a:pt x="104" y="21"/>
                  </a:cubicBezTo>
                  <a:cubicBezTo>
                    <a:pt x="135" y="6"/>
                    <a:pt x="143" y="4"/>
                    <a:pt x="189" y="2"/>
                  </a:cubicBezTo>
                  <a:cubicBezTo>
                    <a:pt x="235" y="0"/>
                    <a:pt x="312" y="2"/>
                    <a:pt x="378" y="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96" name="Freeform 60"/>
            <p:cNvSpPr>
              <a:spLocks noChangeAspect="1"/>
            </p:cNvSpPr>
            <p:nvPr/>
          </p:nvSpPr>
          <p:spPr bwMode="auto">
            <a:xfrm flipV="1">
              <a:off x="3001" y="1987"/>
              <a:ext cx="378" cy="93"/>
            </a:xfrm>
            <a:custGeom>
              <a:avLst/>
              <a:gdLst>
                <a:gd name="T0" fmla="*/ 0 w 378"/>
                <a:gd name="T1" fmla="*/ 93 h 93"/>
                <a:gd name="T2" fmla="*/ 104 w 378"/>
                <a:gd name="T3" fmla="*/ 21 h 93"/>
                <a:gd name="T4" fmla="*/ 189 w 378"/>
                <a:gd name="T5" fmla="*/ 2 h 93"/>
                <a:gd name="T6" fmla="*/ 378 w 378"/>
                <a:gd name="T7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" h="93">
                  <a:moveTo>
                    <a:pt x="0" y="93"/>
                  </a:moveTo>
                  <a:cubicBezTo>
                    <a:pt x="17" y="82"/>
                    <a:pt x="73" y="36"/>
                    <a:pt x="104" y="21"/>
                  </a:cubicBezTo>
                  <a:cubicBezTo>
                    <a:pt x="135" y="6"/>
                    <a:pt x="143" y="4"/>
                    <a:pt x="189" y="2"/>
                  </a:cubicBezTo>
                  <a:cubicBezTo>
                    <a:pt x="235" y="0"/>
                    <a:pt x="312" y="2"/>
                    <a:pt x="378" y="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97" name="Freeform 61"/>
            <p:cNvSpPr>
              <a:spLocks noChangeAspect="1"/>
            </p:cNvSpPr>
            <p:nvPr/>
          </p:nvSpPr>
          <p:spPr bwMode="auto">
            <a:xfrm>
              <a:off x="3001" y="2139"/>
              <a:ext cx="378" cy="93"/>
            </a:xfrm>
            <a:custGeom>
              <a:avLst/>
              <a:gdLst>
                <a:gd name="T0" fmla="*/ 0 w 378"/>
                <a:gd name="T1" fmla="*/ 93 h 93"/>
                <a:gd name="T2" fmla="*/ 104 w 378"/>
                <a:gd name="T3" fmla="*/ 21 h 93"/>
                <a:gd name="T4" fmla="*/ 189 w 378"/>
                <a:gd name="T5" fmla="*/ 2 h 93"/>
                <a:gd name="T6" fmla="*/ 378 w 378"/>
                <a:gd name="T7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" h="93">
                  <a:moveTo>
                    <a:pt x="0" y="93"/>
                  </a:moveTo>
                  <a:cubicBezTo>
                    <a:pt x="17" y="82"/>
                    <a:pt x="73" y="36"/>
                    <a:pt x="104" y="21"/>
                  </a:cubicBezTo>
                  <a:cubicBezTo>
                    <a:pt x="135" y="6"/>
                    <a:pt x="143" y="4"/>
                    <a:pt x="189" y="2"/>
                  </a:cubicBezTo>
                  <a:cubicBezTo>
                    <a:pt x="235" y="0"/>
                    <a:pt x="312" y="2"/>
                    <a:pt x="378" y="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98" name="Freeform 62"/>
            <p:cNvSpPr>
              <a:spLocks noChangeAspect="1"/>
            </p:cNvSpPr>
            <p:nvPr/>
          </p:nvSpPr>
          <p:spPr bwMode="auto">
            <a:xfrm flipV="1">
              <a:off x="3001" y="2227"/>
              <a:ext cx="378" cy="93"/>
            </a:xfrm>
            <a:custGeom>
              <a:avLst/>
              <a:gdLst>
                <a:gd name="T0" fmla="*/ 0 w 378"/>
                <a:gd name="T1" fmla="*/ 93 h 93"/>
                <a:gd name="T2" fmla="*/ 104 w 378"/>
                <a:gd name="T3" fmla="*/ 21 h 93"/>
                <a:gd name="T4" fmla="*/ 189 w 378"/>
                <a:gd name="T5" fmla="*/ 2 h 93"/>
                <a:gd name="T6" fmla="*/ 378 w 378"/>
                <a:gd name="T7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8" h="93">
                  <a:moveTo>
                    <a:pt x="0" y="93"/>
                  </a:moveTo>
                  <a:cubicBezTo>
                    <a:pt x="17" y="82"/>
                    <a:pt x="73" y="36"/>
                    <a:pt x="104" y="21"/>
                  </a:cubicBezTo>
                  <a:cubicBezTo>
                    <a:pt x="135" y="6"/>
                    <a:pt x="143" y="4"/>
                    <a:pt x="189" y="2"/>
                  </a:cubicBezTo>
                  <a:cubicBezTo>
                    <a:pt x="235" y="0"/>
                    <a:pt x="312" y="2"/>
                    <a:pt x="378" y="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00799" name="Freeform 63"/>
            <p:cNvSpPr>
              <a:spLocks noChangeAspect="1"/>
            </p:cNvSpPr>
            <p:nvPr/>
          </p:nvSpPr>
          <p:spPr bwMode="auto">
            <a:xfrm>
              <a:off x="2819" y="2372"/>
              <a:ext cx="560" cy="218"/>
            </a:xfrm>
            <a:custGeom>
              <a:avLst/>
              <a:gdLst>
                <a:gd name="T0" fmla="*/ 0 w 560"/>
                <a:gd name="T1" fmla="*/ 218 h 218"/>
                <a:gd name="T2" fmla="*/ 222 w 560"/>
                <a:gd name="T3" fmla="*/ 63 h 218"/>
                <a:gd name="T4" fmla="*/ 371 w 560"/>
                <a:gd name="T5" fmla="*/ 9 h 218"/>
                <a:gd name="T6" fmla="*/ 560 w 560"/>
                <a:gd name="T7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0" h="218">
                  <a:moveTo>
                    <a:pt x="0" y="218"/>
                  </a:moveTo>
                  <a:cubicBezTo>
                    <a:pt x="37" y="192"/>
                    <a:pt x="160" y="98"/>
                    <a:pt x="222" y="63"/>
                  </a:cubicBezTo>
                  <a:cubicBezTo>
                    <a:pt x="284" y="28"/>
                    <a:pt x="316" y="20"/>
                    <a:pt x="371" y="9"/>
                  </a:cubicBezTo>
                  <a:cubicBezTo>
                    <a:pt x="428" y="0"/>
                    <a:pt x="494" y="2"/>
                    <a:pt x="560" y="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aphicFrame>
        <p:nvGraphicFramePr>
          <p:cNvPr id="500800" name="Object 64"/>
          <p:cNvGraphicFramePr>
            <a:graphicFrameLocks noChangeAspect="1"/>
          </p:cNvGraphicFramePr>
          <p:nvPr/>
        </p:nvGraphicFramePr>
        <p:xfrm>
          <a:off x="1069975" y="2616200"/>
          <a:ext cx="2163763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3" imgW="831600" imgH="889560" progId="MS_ClipArt_Gallery.2">
                  <p:embed/>
                </p:oleObj>
              </mc:Choice>
              <mc:Fallback>
                <p:oleObj name="Clip" r:id="rId3" imgW="831600" imgH="8895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2616200"/>
                        <a:ext cx="2163763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801" name="Oval 65"/>
          <p:cNvSpPr>
            <a:spLocks noChangeAspect="1" noChangeArrowheads="1"/>
          </p:cNvSpPr>
          <p:nvPr/>
        </p:nvSpPr>
        <p:spPr bwMode="auto">
          <a:xfrm>
            <a:off x="1206500" y="2844800"/>
            <a:ext cx="173038" cy="1730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02" name="Oval 66"/>
          <p:cNvSpPr>
            <a:spLocks noChangeAspect="1" noChangeArrowheads="1"/>
          </p:cNvSpPr>
          <p:nvPr/>
        </p:nvSpPr>
        <p:spPr bwMode="auto">
          <a:xfrm>
            <a:off x="1358900" y="2540000"/>
            <a:ext cx="173038" cy="1730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03" name="Oval 67"/>
          <p:cNvSpPr>
            <a:spLocks noChangeAspect="1" noChangeArrowheads="1"/>
          </p:cNvSpPr>
          <p:nvPr/>
        </p:nvSpPr>
        <p:spPr bwMode="auto">
          <a:xfrm>
            <a:off x="1625600" y="2349500"/>
            <a:ext cx="173038" cy="1730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04" name="Oval 68"/>
          <p:cNvSpPr>
            <a:spLocks noChangeAspect="1" noChangeArrowheads="1"/>
          </p:cNvSpPr>
          <p:nvPr/>
        </p:nvSpPr>
        <p:spPr bwMode="auto">
          <a:xfrm>
            <a:off x="1943100" y="2247900"/>
            <a:ext cx="173038" cy="1730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05" name="Oval 69"/>
          <p:cNvSpPr>
            <a:spLocks noChangeAspect="1" noChangeArrowheads="1"/>
          </p:cNvSpPr>
          <p:nvPr/>
        </p:nvSpPr>
        <p:spPr bwMode="auto">
          <a:xfrm>
            <a:off x="2298700" y="2209800"/>
            <a:ext cx="173038" cy="1730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06" name="Oval 70"/>
          <p:cNvSpPr>
            <a:spLocks noChangeAspect="1" noChangeArrowheads="1"/>
          </p:cNvSpPr>
          <p:nvPr/>
        </p:nvSpPr>
        <p:spPr bwMode="auto">
          <a:xfrm>
            <a:off x="2616200" y="2197100"/>
            <a:ext cx="173038" cy="1730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07" name="Oval 71"/>
          <p:cNvSpPr>
            <a:spLocks noChangeAspect="1" noChangeArrowheads="1"/>
          </p:cNvSpPr>
          <p:nvPr/>
        </p:nvSpPr>
        <p:spPr bwMode="auto">
          <a:xfrm>
            <a:off x="2933700" y="2209800"/>
            <a:ext cx="173038" cy="1730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08" name="Oval 72"/>
          <p:cNvSpPr>
            <a:spLocks noChangeAspect="1" noChangeArrowheads="1"/>
          </p:cNvSpPr>
          <p:nvPr/>
        </p:nvSpPr>
        <p:spPr bwMode="auto">
          <a:xfrm>
            <a:off x="3251200" y="2260600"/>
            <a:ext cx="173038" cy="1730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09" name="Oval 73"/>
          <p:cNvSpPr>
            <a:spLocks noChangeAspect="1" noChangeArrowheads="1"/>
          </p:cNvSpPr>
          <p:nvPr/>
        </p:nvSpPr>
        <p:spPr bwMode="auto">
          <a:xfrm>
            <a:off x="3556000" y="2324100"/>
            <a:ext cx="173038" cy="1730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10" name="Oval 74"/>
          <p:cNvSpPr>
            <a:spLocks noChangeAspect="1" noChangeArrowheads="1"/>
          </p:cNvSpPr>
          <p:nvPr/>
        </p:nvSpPr>
        <p:spPr bwMode="auto">
          <a:xfrm>
            <a:off x="3873500" y="2362200"/>
            <a:ext cx="173038" cy="1730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11" name="Oval 75"/>
          <p:cNvSpPr>
            <a:spLocks noChangeAspect="1" noChangeArrowheads="1"/>
          </p:cNvSpPr>
          <p:nvPr/>
        </p:nvSpPr>
        <p:spPr bwMode="auto">
          <a:xfrm>
            <a:off x="4203700" y="2400300"/>
            <a:ext cx="173038" cy="1730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12" name="Freeform 76"/>
          <p:cNvSpPr>
            <a:spLocks/>
          </p:cNvSpPr>
          <p:nvPr/>
        </p:nvSpPr>
        <p:spPr bwMode="auto">
          <a:xfrm>
            <a:off x="4492625" y="2432050"/>
            <a:ext cx="638175" cy="165100"/>
          </a:xfrm>
          <a:custGeom>
            <a:avLst/>
            <a:gdLst>
              <a:gd name="T0" fmla="*/ 0 w 402"/>
              <a:gd name="T1" fmla="*/ 50 h 104"/>
              <a:gd name="T2" fmla="*/ 8 w 402"/>
              <a:gd name="T3" fmla="*/ 22 h 104"/>
              <a:gd name="T4" fmla="*/ 32 w 402"/>
              <a:gd name="T5" fmla="*/ 4 h 104"/>
              <a:gd name="T6" fmla="*/ 58 w 402"/>
              <a:gd name="T7" fmla="*/ 0 h 104"/>
              <a:gd name="T8" fmla="*/ 90 w 402"/>
              <a:gd name="T9" fmla="*/ 6 h 104"/>
              <a:gd name="T10" fmla="*/ 112 w 402"/>
              <a:gd name="T11" fmla="*/ 20 h 104"/>
              <a:gd name="T12" fmla="*/ 138 w 402"/>
              <a:gd name="T13" fmla="*/ 32 h 104"/>
              <a:gd name="T14" fmla="*/ 220 w 402"/>
              <a:gd name="T15" fmla="*/ 40 h 104"/>
              <a:gd name="T16" fmla="*/ 344 w 402"/>
              <a:gd name="T17" fmla="*/ 46 h 104"/>
              <a:gd name="T18" fmla="*/ 392 w 402"/>
              <a:gd name="T19" fmla="*/ 44 h 104"/>
              <a:gd name="T20" fmla="*/ 394 w 402"/>
              <a:gd name="T21" fmla="*/ 64 h 104"/>
              <a:gd name="T22" fmla="*/ 344 w 402"/>
              <a:gd name="T23" fmla="*/ 64 h 104"/>
              <a:gd name="T24" fmla="*/ 220 w 402"/>
              <a:gd name="T25" fmla="*/ 64 h 104"/>
              <a:gd name="T26" fmla="*/ 140 w 402"/>
              <a:gd name="T27" fmla="*/ 70 h 104"/>
              <a:gd name="T28" fmla="*/ 110 w 402"/>
              <a:gd name="T29" fmla="*/ 82 h 104"/>
              <a:gd name="T30" fmla="*/ 86 w 402"/>
              <a:gd name="T31" fmla="*/ 98 h 104"/>
              <a:gd name="T32" fmla="*/ 56 w 402"/>
              <a:gd name="T33" fmla="*/ 104 h 104"/>
              <a:gd name="T34" fmla="*/ 24 w 402"/>
              <a:gd name="T35" fmla="*/ 98 h 104"/>
              <a:gd name="T36" fmla="*/ 6 w 402"/>
              <a:gd name="T37" fmla="*/ 74 h 104"/>
              <a:gd name="T38" fmla="*/ 0 w 402"/>
              <a:gd name="T39" fmla="*/ 5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2" h="104">
                <a:moveTo>
                  <a:pt x="0" y="50"/>
                </a:moveTo>
                <a:cubicBezTo>
                  <a:pt x="0" y="40"/>
                  <a:pt x="3" y="30"/>
                  <a:pt x="8" y="22"/>
                </a:cubicBezTo>
                <a:cubicBezTo>
                  <a:pt x="13" y="14"/>
                  <a:pt x="24" y="8"/>
                  <a:pt x="32" y="4"/>
                </a:cubicBezTo>
                <a:cubicBezTo>
                  <a:pt x="40" y="0"/>
                  <a:pt x="48" y="0"/>
                  <a:pt x="58" y="0"/>
                </a:cubicBezTo>
                <a:cubicBezTo>
                  <a:pt x="68" y="0"/>
                  <a:pt x="81" y="3"/>
                  <a:pt x="90" y="6"/>
                </a:cubicBezTo>
                <a:cubicBezTo>
                  <a:pt x="99" y="9"/>
                  <a:pt x="104" y="16"/>
                  <a:pt x="112" y="20"/>
                </a:cubicBezTo>
                <a:cubicBezTo>
                  <a:pt x="120" y="24"/>
                  <a:pt x="120" y="29"/>
                  <a:pt x="138" y="32"/>
                </a:cubicBezTo>
                <a:cubicBezTo>
                  <a:pt x="156" y="35"/>
                  <a:pt x="186" y="38"/>
                  <a:pt x="220" y="40"/>
                </a:cubicBezTo>
                <a:cubicBezTo>
                  <a:pt x="254" y="42"/>
                  <a:pt x="315" y="45"/>
                  <a:pt x="344" y="46"/>
                </a:cubicBezTo>
                <a:cubicBezTo>
                  <a:pt x="373" y="47"/>
                  <a:pt x="384" y="41"/>
                  <a:pt x="392" y="44"/>
                </a:cubicBezTo>
                <a:cubicBezTo>
                  <a:pt x="400" y="47"/>
                  <a:pt x="402" y="61"/>
                  <a:pt x="394" y="64"/>
                </a:cubicBezTo>
                <a:cubicBezTo>
                  <a:pt x="386" y="67"/>
                  <a:pt x="373" y="64"/>
                  <a:pt x="344" y="64"/>
                </a:cubicBezTo>
                <a:cubicBezTo>
                  <a:pt x="315" y="64"/>
                  <a:pt x="254" y="63"/>
                  <a:pt x="220" y="64"/>
                </a:cubicBezTo>
                <a:cubicBezTo>
                  <a:pt x="186" y="65"/>
                  <a:pt x="158" y="67"/>
                  <a:pt x="140" y="70"/>
                </a:cubicBezTo>
                <a:cubicBezTo>
                  <a:pt x="122" y="73"/>
                  <a:pt x="119" y="77"/>
                  <a:pt x="110" y="82"/>
                </a:cubicBezTo>
                <a:cubicBezTo>
                  <a:pt x="101" y="87"/>
                  <a:pt x="95" y="94"/>
                  <a:pt x="86" y="98"/>
                </a:cubicBezTo>
                <a:cubicBezTo>
                  <a:pt x="77" y="102"/>
                  <a:pt x="66" y="104"/>
                  <a:pt x="56" y="104"/>
                </a:cubicBezTo>
                <a:cubicBezTo>
                  <a:pt x="46" y="104"/>
                  <a:pt x="32" y="103"/>
                  <a:pt x="24" y="98"/>
                </a:cubicBezTo>
                <a:cubicBezTo>
                  <a:pt x="16" y="93"/>
                  <a:pt x="10" y="82"/>
                  <a:pt x="6" y="74"/>
                </a:cubicBezTo>
                <a:cubicBezTo>
                  <a:pt x="2" y="66"/>
                  <a:pt x="1" y="55"/>
                  <a:pt x="0" y="50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13" name="Freeform 77"/>
          <p:cNvSpPr>
            <a:spLocks/>
          </p:cNvSpPr>
          <p:nvPr/>
        </p:nvSpPr>
        <p:spPr bwMode="auto">
          <a:xfrm>
            <a:off x="4492625" y="2816225"/>
            <a:ext cx="638175" cy="165100"/>
          </a:xfrm>
          <a:custGeom>
            <a:avLst/>
            <a:gdLst>
              <a:gd name="T0" fmla="*/ 0 w 402"/>
              <a:gd name="T1" fmla="*/ 50 h 104"/>
              <a:gd name="T2" fmla="*/ 8 w 402"/>
              <a:gd name="T3" fmla="*/ 22 h 104"/>
              <a:gd name="T4" fmla="*/ 32 w 402"/>
              <a:gd name="T5" fmla="*/ 4 h 104"/>
              <a:gd name="T6" fmla="*/ 58 w 402"/>
              <a:gd name="T7" fmla="*/ 0 h 104"/>
              <a:gd name="T8" fmla="*/ 90 w 402"/>
              <a:gd name="T9" fmla="*/ 6 h 104"/>
              <a:gd name="T10" fmla="*/ 112 w 402"/>
              <a:gd name="T11" fmla="*/ 20 h 104"/>
              <a:gd name="T12" fmla="*/ 138 w 402"/>
              <a:gd name="T13" fmla="*/ 32 h 104"/>
              <a:gd name="T14" fmla="*/ 220 w 402"/>
              <a:gd name="T15" fmla="*/ 40 h 104"/>
              <a:gd name="T16" fmla="*/ 344 w 402"/>
              <a:gd name="T17" fmla="*/ 46 h 104"/>
              <a:gd name="T18" fmla="*/ 392 w 402"/>
              <a:gd name="T19" fmla="*/ 44 h 104"/>
              <a:gd name="T20" fmla="*/ 394 w 402"/>
              <a:gd name="T21" fmla="*/ 64 h 104"/>
              <a:gd name="T22" fmla="*/ 344 w 402"/>
              <a:gd name="T23" fmla="*/ 64 h 104"/>
              <a:gd name="T24" fmla="*/ 220 w 402"/>
              <a:gd name="T25" fmla="*/ 64 h 104"/>
              <a:gd name="T26" fmla="*/ 140 w 402"/>
              <a:gd name="T27" fmla="*/ 70 h 104"/>
              <a:gd name="T28" fmla="*/ 110 w 402"/>
              <a:gd name="T29" fmla="*/ 82 h 104"/>
              <a:gd name="T30" fmla="*/ 86 w 402"/>
              <a:gd name="T31" fmla="*/ 98 h 104"/>
              <a:gd name="T32" fmla="*/ 56 w 402"/>
              <a:gd name="T33" fmla="*/ 104 h 104"/>
              <a:gd name="T34" fmla="*/ 24 w 402"/>
              <a:gd name="T35" fmla="*/ 98 h 104"/>
              <a:gd name="T36" fmla="*/ 6 w 402"/>
              <a:gd name="T37" fmla="*/ 74 h 104"/>
              <a:gd name="T38" fmla="*/ 0 w 402"/>
              <a:gd name="T39" fmla="*/ 5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2" h="104">
                <a:moveTo>
                  <a:pt x="0" y="50"/>
                </a:moveTo>
                <a:cubicBezTo>
                  <a:pt x="0" y="40"/>
                  <a:pt x="3" y="30"/>
                  <a:pt x="8" y="22"/>
                </a:cubicBezTo>
                <a:cubicBezTo>
                  <a:pt x="13" y="14"/>
                  <a:pt x="24" y="8"/>
                  <a:pt x="32" y="4"/>
                </a:cubicBezTo>
                <a:cubicBezTo>
                  <a:pt x="40" y="0"/>
                  <a:pt x="48" y="0"/>
                  <a:pt x="58" y="0"/>
                </a:cubicBezTo>
                <a:cubicBezTo>
                  <a:pt x="68" y="0"/>
                  <a:pt x="81" y="3"/>
                  <a:pt x="90" y="6"/>
                </a:cubicBezTo>
                <a:cubicBezTo>
                  <a:pt x="99" y="9"/>
                  <a:pt x="104" y="16"/>
                  <a:pt x="112" y="20"/>
                </a:cubicBezTo>
                <a:cubicBezTo>
                  <a:pt x="120" y="24"/>
                  <a:pt x="120" y="29"/>
                  <a:pt x="138" y="32"/>
                </a:cubicBezTo>
                <a:cubicBezTo>
                  <a:pt x="156" y="35"/>
                  <a:pt x="186" y="38"/>
                  <a:pt x="220" y="40"/>
                </a:cubicBezTo>
                <a:cubicBezTo>
                  <a:pt x="254" y="42"/>
                  <a:pt x="315" y="45"/>
                  <a:pt x="344" y="46"/>
                </a:cubicBezTo>
                <a:cubicBezTo>
                  <a:pt x="373" y="47"/>
                  <a:pt x="384" y="41"/>
                  <a:pt x="392" y="44"/>
                </a:cubicBezTo>
                <a:cubicBezTo>
                  <a:pt x="400" y="47"/>
                  <a:pt x="402" y="61"/>
                  <a:pt x="394" y="64"/>
                </a:cubicBezTo>
                <a:cubicBezTo>
                  <a:pt x="386" y="67"/>
                  <a:pt x="373" y="64"/>
                  <a:pt x="344" y="64"/>
                </a:cubicBezTo>
                <a:cubicBezTo>
                  <a:pt x="315" y="64"/>
                  <a:pt x="254" y="63"/>
                  <a:pt x="220" y="64"/>
                </a:cubicBezTo>
                <a:cubicBezTo>
                  <a:pt x="186" y="65"/>
                  <a:pt x="158" y="67"/>
                  <a:pt x="140" y="70"/>
                </a:cubicBezTo>
                <a:cubicBezTo>
                  <a:pt x="122" y="73"/>
                  <a:pt x="119" y="77"/>
                  <a:pt x="110" y="82"/>
                </a:cubicBezTo>
                <a:cubicBezTo>
                  <a:pt x="101" y="87"/>
                  <a:pt x="95" y="94"/>
                  <a:pt x="86" y="98"/>
                </a:cubicBezTo>
                <a:cubicBezTo>
                  <a:pt x="77" y="102"/>
                  <a:pt x="66" y="104"/>
                  <a:pt x="56" y="104"/>
                </a:cubicBezTo>
                <a:cubicBezTo>
                  <a:pt x="46" y="104"/>
                  <a:pt x="32" y="103"/>
                  <a:pt x="24" y="98"/>
                </a:cubicBezTo>
                <a:cubicBezTo>
                  <a:pt x="16" y="93"/>
                  <a:pt x="10" y="82"/>
                  <a:pt x="6" y="74"/>
                </a:cubicBezTo>
                <a:cubicBezTo>
                  <a:pt x="2" y="66"/>
                  <a:pt x="1" y="55"/>
                  <a:pt x="0" y="50"/>
                </a:cubicBezTo>
                <a:close/>
              </a:path>
            </a:pathLst>
          </a:custGeom>
          <a:solidFill>
            <a:srgbClr val="FF99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14" name="Freeform 78"/>
          <p:cNvSpPr>
            <a:spLocks/>
          </p:cNvSpPr>
          <p:nvPr/>
        </p:nvSpPr>
        <p:spPr bwMode="auto">
          <a:xfrm rot="-141217">
            <a:off x="4533900" y="3200400"/>
            <a:ext cx="638175" cy="165100"/>
          </a:xfrm>
          <a:custGeom>
            <a:avLst/>
            <a:gdLst>
              <a:gd name="T0" fmla="*/ 0 w 402"/>
              <a:gd name="T1" fmla="*/ 50 h 104"/>
              <a:gd name="T2" fmla="*/ 8 w 402"/>
              <a:gd name="T3" fmla="*/ 22 h 104"/>
              <a:gd name="T4" fmla="*/ 32 w 402"/>
              <a:gd name="T5" fmla="*/ 4 h 104"/>
              <a:gd name="T6" fmla="*/ 58 w 402"/>
              <a:gd name="T7" fmla="*/ 0 h 104"/>
              <a:gd name="T8" fmla="*/ 90 w 402"/>
              <a:gd name="T9" fmla="*/ 6 h 104"/>
              <a:gd name="T10" fmla="*/ 112 w 402"/>
              <a:gd name="T11" fmla="*/ 20 h 104"/>
              <a:gd name="T12" fmla="*/ 138 w 402"/>
              <a:gd name="T13" fmla="*/ 32 h 104"/>
              <a:gd name="T14" fmla="*/ 220 w 402"/>
              <a:gd name="T15" fmla="*/ 40 h 104"/>
              <a:gd name="T16" fmla="*/ 344 w 402"/>
              <a:gd name="T17" fmla="*/ 46 h 104"/>
              <a:gd name="T18" fmla="*/ 392 w 402"/>
              <a:gd name="T19" fmla="*/ 44 h 104"/>
              <a:gd name="T20" fmla="*/ 394 w 402"/>
              <a:gd name="T21" fmla="*/ 64 h 104"/>
              <a:gd name="T22" fmla="*/ 344 w 402"/>
              <a:gd name="T23" fmla="*/ 64 h 104"/>
              <a:gd name="T24" fmla="*/ 220 w 402"/>
              <a:gd name="T25" fmla="*/ 64 h 104"/>
              <a:gd name="T26" fmla="*/ 140 w 402"/>
              <a:gd name="T27" fmla="*/ 70 h 104"/>
              <a:gd name="T28" fmla="*/ 110 w 402"/>
              <a:gd name="T29" fmla="*/ 82 h 104"/>
              <a:gd name="T30" fmla="*/ 86 w 402"/>
              <a:gd name="T31" fmla="*/ 98 h 104"/>
              <a:gd name="T32" fmla="*/ 56 w 402"/>
              <a:gd name="T33" fmla="*/ 104 h 104"/>
              <a:gd name="T34" fmla="*/ 24 w 402"/>
              <a:gd name="T35" fmla="*/ 98 h 104"/>
              <a:gd name="T36" fmla="*/ 6 w 402"/>
              <a:gd name="T37" fmla="*/ 74 h 104"/>
              <a:gd name="T38" fmla="*/ 0 w 402"/>
              <a:gd name="T39" fmla="*/ 5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2" h="104">
                <a:moveTo>
                  <a:pt x="0" y="50"/>
                </a:moveTo>
                <a:cubicBezTo>
                  <a:pt x="0" y="40"/>
                  <a:pt x="3" y="30"/>
                  <a:pt x="8" y="22"/>
                </a:cubicBezTo>
                <a:cubicBezTo>
                  <a:pt x="13" y="14"/>
                  <a:pt x="24" y="8"/>
                  <a:pt x="32" y="4"/>
                </a:cubicBezTo>
                <a:cubicBezTo>
                  <a:pt x="40" y="0"/>
                  <a:pt x="48" y="0"/>
                  <a:pt x="58" y="0"/>
                </a:cubicBezTo>
                <a:cubicBezTo>
                  <a:pt x="68" y="0"/>
                  <a:pt x="81" y="3"/>
                  <a:pt x="90" y="6"/>
                </a:cubicBezTo>
                <a:cubicBezTo>
                  <a:pt x="99" y="9"/>
                  <a:pt x="104" y="16"/>
                  <a:pt x="112" y="20"/>
                </a:cubicBezTo>
                <a:cubicBezTo>
                  <a:pt x="120" y="24"/>
                  <a:pt x="120" y="29"/>
                  <a:pt x="138" y="32"/>
                </a:cubicBezTo>
                <a:cubicBezTo>
                  <a:pt x="156" y="35"/>
                  <a:pt x="186" y="38"/>
                  <a:pt x="220" y="40"/>
                </a:cubicBezTo>
                <a:cubicBezTo>
                  <a:pt x="254" y="42"/>
                  <a:pt x="315" y="45"/>
                  <a:pt x="344" y="46"/>
                </a:cubicBezTo>
                <a:cubicBezTo>
                  <a:pt x="373" y="47"/>
                  <a:pt x="384" y="41"/>
                  <a:pt x="392" y="44"/>
                </a:cubicBezTo>
                <a:cubicBezTo>
                  <a:pt x="400" y="47"/>
                  <a:pt x="402" y="61"/>
                  <a:pt x="394" y="64"/>
                </a:cubicBezTo>
                <a:cubicBezTo>
                  <a:pt x="386" y="67"/>
                  <a:pt x="373" y="64"/>
                  <a:pt x="344" y="64"/>
                </a:cubicBezTo>
                <a:cubicBezTo>
                  <a:pt x="315" y="64"/>
                  <a:pt x="254" y="63"/>
                  <a:pt x="220" y="64"/>
                </a:cubicBezTo>
                <a:cubicBezTo>
                  <a:pt x="186" y="65"/>
                  <a:pt x="158" y="67"/>
                  <a:pt x="140" y="70"/>
                </a:cubicBezTo>
                <a:cubicBezTo>
                  <a:pt x="122" y="73"/>
                  <a:pt x="119" y="77"/>
                  <a:pt x="110" y="82"/>
                </a:cubicBezTo>
                <a:cubicBezTo>
                  <a:pt x="101" y="87"/>
                  <a:pt x="95" y="94"/>
                  <a:pt x="86" y="98"/>
                </a:cubicBezTo>
                <a:cubicBezTo>
                  <a:pt x="77" y="102"/>
                  <a:pt x="66" y="104"/>
                  <a:pt x="56" y="104"/>
                </a:cubicBezTo>
                <a:cubicBezTo>
                  <a:pt x="46" y="104"/>
                  <a:pt x="32" y="103"/>
                  <a:pt x="24" y="98"/>
                </a:cubicBezTo>
                <a:cubicBezTo>
                  <a:pt x="16" y="93"/>
                  <a:pt x="10" y="82"/>
                  <a:pt x="6" y="74"/>
                </a:cubicBezTo>
                <a:cubicBezTo>
                  <a:pt x="2" y="66"/>
                  <a:pt x="1" y="55"/>
                  <a:pt x="0" y="50"/>
                </a:cubicBezTo>
                <a:close/>
              </a:path>
            </a:pathLst>
          </a:custGeom>
          <a:solidFill>
            <a:srgbClr val="33CC33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15" name="Oval 79"/>
          <p:cNvSpPr>
            <a:spLocks noChangeAspect="1" noChangeArrowheads="1"/>
          </p:cNvSpPr>
          <p:nvPr/>
        </p:nvSpPr>
        <p:spPr bwMode="auto">
          <a:xfrm>
            <a:off x="4197350" y="2755900"/>
            <a:ext cx="173038" cy="173038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16" name="Oval 80"/>
          <p:cNvSpPr>
            <a:spLocks noChangeAspect="1" noChangeArrowheads="1"/>
          </p:cNvSpPr>
          <p:nvPr/>
        </p:nvSpPr>
        <p:spPr bwMode="auto">
          <a:xfrm>
            <a:off x="3908425" y="2686050"/>
            <a:ext cx="173038" cy="173038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17" name="Oval 81"/>
          <p:cNvSpPr>
            <a:spLocks noChangeAspect="1" noChangeArrowheads="1"/>
          </p:cNvSpPr>
          <p:nvPr/>
        </p:nvSpPr>
        <p:spPr bwMode="auto">
          <a:xfrm>
            <a:off x="3641725" y="2619375"/>
            <a:ext cx="173038" cy="173038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18" name="Oval 82"/>
          <p:cNvSpPr>
            <a:spLocks noChangeAspect="1" noChangeArrowheads="1"/>
          </p:cNvSpPr>
          <p:nvPr/>
        </p:nvSpPr>
        <p:spPr bwMode="auto">
          <a:xfrm>
            <a:off x="3371850" y="2543175"/>
            <a:ext cx="173038" cy="173038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19" name="Oval 83"/>
          <p:cNvSpPr>
            <a:spLocks noChangeAspect="1" noChangeArrowheads="1"/>
          </p:cNvSpPr>
          <p:nvPr/>
        </p:nvSpPr>
        <p:spPr bwMode="auto">
          <a:xfrm>
            <a:off x="3111500" y="2463800"/>
            <a:ext cx="173038" cy="173038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20" name="Oval 84"/>
          <p:cNvSpPr>
            <a:spLocks noChangeAspect="1" noChangeArrowheads="1"/>
          </p:cNvSpPr>
          <p:nvPr/>
        </p:nvSpPr>
        <p:spPr bwMode="auto">
          <a:xfrm>
            <a:off x="2835275" y="2390775"/>
            <a:ext cx="173038" cy="173038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21" name="Oval 85"/>
          <p:cNvSpPr>
            <a:spLocks noChangeAspect="1" noChangeArrowheads="1"/>
          </p:cNvSpPr>
          <p:nvPr/>
        </p:nvSpPr>
        <p:spPr bwMode="auto">
          <a:xfrm>
            <a:off x="2514600" y="2378075"/>
            <a:ext cx="173038" cy="173038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22" name="Oval 86"/>
          <p:cNvSpPr>
            <a:spLocks noChangeAspect="1" noChangeArrowheads="1"/>
          </p:cNvSpPr>
          <p:nvPr/>
        </p:nvSpPr>
        <p:spPr bwMode="auto">
          <a:xfrm>
            <a:off x="2203450" y="2457450"/>
            <a:ext cx="173038" cy="173038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23" name="Oval 87"/>
          <p:cNvSpPr>
            <a:spLocks noChangeAspect="1" noChangeArrowheads="1"/>
          </p:cNvSpPr>
          <p:nvPr/>
        </p:nvSpPr>
        <p:spPr bwMode="auto">
          <a:xfrm>
            <a:off x="4257675" y="3155950"/>
            <a:ext cx="173038" cy="173038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24" name="Oval 88"/>
          <p:cNvSpPr>
            <a:spLocks noChangeAspect="1" noChangeArrowheads="1"/>
          </p:cNvSpPr>
          <p:nvPr/>
        </p:nvSpPr>
        <p:spPr bwMode="auto">
          <a:xfrm>
            <a:off x="3987800" y="3079750"/>
            <a:ext cx="173038" cy="173038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25" name="Oval 89"/>
          <p:cNvSpPr>
            <a:spLocks noChangeAspect="1" noChangeArrowheads="1"/>
          </p:cNvSpPr>
          <p:nvPr/>
        </p:nvSpPr>
        <p:spPr bwMode="auto">
          <a:xfrm>
            <a:off x="3721100" y="2990850"/>
            <a:ext cx="173038" cy="173038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26" name="Oval 90"/>
          <p:cNvSpPr>
            <a:spLocks noChangeAspect="1" noChangeArrowheads="1"/>
          </p:cNvSpPr>
          <p:nvPr/>
        </p:nvSpPr>
        <p:spPr bwMode="auto">
          <a:xfrm>
            <a:off x="3460750" y="2901950"/>
            <a:ext cx="173038" cy="173038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27" name="Oval 91"/>
          <p:cNvSpPr>
            <a:spLocks noChangeAspect="1" noChangeArrowheads="1"/>
          </p:cNvSpPr>
          <p:nvPr/>
        </p:nvSpPr>
        <p:spPr bwMode="auto">
          <a:xfrm>
            <a:off x="3200400" y="2847975"/>
            <a:ext cx="173038" cy="173038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28" name="Oval 92"/>
          <p:cNvSpPr>
            <a:spLocks noChangeAspect="1" noChangeArrowheads="1"/>
          </p:cNvSpPr>
          <p:nvPr/>
        </p:nvSpPr>
        <p:spPr bwMode="auto">
          <a:xfrm>
            <a:off x="2940050" y="2838450"/>
            <a:ext cx="173038" cy="173038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29" name="Oval 93"/>
          <p:cNvSpPr>
            <a:spLocks noChangeAspect="1" noChangeArrowheads="1"/>
          </p:cNvSpPr>
          <p:nvPr/>
        </p:nvSpPr>
        <p:spPr bwMode="auto">
          <a:xfrm>
            <a:off x="2708275" y="2955925"/>
            <a:ext cx="173038" cy="173038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0830" name="Text Box 94"/>
          <p:cNvSpPr txBox="1">
            <a:spLocks noChangeArrowheads="1"/>
          </p:cNvSpPr>
          <p:nvPr/>
        </p:nvSpPr>
        <p:spPr bwMode="auto">
          <a:xfrm>
            <a:off x="1384300" y="4457700"/>
            <a:ext cx="221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 b="1">
                <a:latin typeface="Arial" pitchFamily="34" charset="0"/>
              </a:rPr>
              <a:t>Tree   in memory</a:t>
            </a:r>
          </a:p>
        </p:txBody>
      </p:sp>
      <p:sp>
        <p:nvSpPr>
          <p:cNvPr id="500831" name="Text Box 95"/>
          <p:cNvSpPr txBox="1">
            <a:spLocks noChangeArrowheads="1"/>
          </p:cNvSpPr>
          <p:nvPr/>
        </p:nvSpPr>
        <p:spPr bwMode="auto">
          <a:xfrm>
            <a:off x="1714500" y="1778000"/>
            <a:ext cx="162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 b="1">
                <a:latin typeface="Arial" pitchFamily="34" charset="0"/>
              </a:rPr>
              <a:t>Tree entries</a:t>
            </a:r>
          </a:p>
        </p:txBody>
      </p:sp>
    </p:spTree>
    <p:extLst>
      <p:ext uri="{BB962C8B-B14F-4D97-AF65-F5344CB8AC3E}">
        <p14:creationId xmlns:p14="http://schemas.microsoft.com/office/powerpoint/2010/main" val="127825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/>
              <a:t>Introduction to ROOT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121-BC93-4D83-A487-4BCA253CAD7B}" type="slidenum">
              <a:rPr lang="en-US" altLang="it-IT"/>
              <a:pPr/>
              <a:t>6</a:t>
            </a:fld>
            <a:endParaRPr lang="en-US" altLang="it-IT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5478462" cy="533400"/>
          </a:xfrm>
        </p:spPr>
        <p:txBody>
          <a:bodyPr>
            <a:normAutofit fontScale="90000"/>
          </a:bodyPr>
          <a:lstStyle/>
          <a:p>
            <a:r>
              <a:rPr lang="en-GB" altLang="it-IT" sz="3600"/>
              <a:t>Writing/Reading a Tree </a:t>
            </a:r>
            <a:endParaRPr lang="en-US" altLang="it-IT" sz="3600"/>
          </a:p>
        </p:txBody>
      </p:sp>
      <p:sp>
        <p:nvSpPr>
          <p:cNvPr id="504835" name="Text Box 3"/>
          <p:cNvSpPr txBox="1">
            <a:spLocks noChangeArrowheads="1"/>
          </p:cNvSpPr>
          <p:nvPr/>
        </p:nvSpPr>
        <p:spPr bwMode="auto">
          <a:xfrm>
            <a:off x="2286000" y="685800"/>
            <a:ext cx="3276600" cy="1922463"/>
          </a:xfrm>
          <a:prstGeom prst="rect">
            <a:avLst/>
          </a:prstGeom>
          <a:solidFill>
            <a:srgbClr val="BCF4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class Event : public Something  {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Header             fHeader;  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std::list&lt;Vertex*&gt; fVertices; 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std::vector&lt;Track&gt; fTracks;  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TOF                fTOF;  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Calor             *fCalor; 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}</a:t>
            </a: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152400" y="2971800"/>
            <a:ext cx="4419600" cy="3570288"/>
          </a:xfrm>
          <a:prstGeom prst="rect">
            <a:avLst/>
          </a:prstGeom>
          <a:solidFill>
            <a:srgbClr val="FFE8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main() {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Event *event = 0;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</a:t>
            </a:r>
            <a:r>
              <a:rPr lang="en-US" altLang="it-IT" sz="1200" b="1">
                <a:solidFill>
                  <a:schemeClr val="folHlink"/>
                </a:solidFill>
                <a:latin typeface="Lucida Console" pitchFamily="49" charset="0"/>
              </a:rPr>
              <a:t>TFile f(“demo.root”,”recreate”);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int split = 99;  //maximum split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</a:t>
            </a:r>
            <a:r>
              <a:rPr lang="en-US" altLang="it-IT" sz="1200" b="1">
                <a:solidFill>
                  <a:schemeClr val="hlink"/>
                </a:solidFill>
                <a:latin typeface="Lucida Console" pitchFamily="49" charset="0"/>
              </a:rPr>
              <a:t>TTree *T = new TTree(“T”,”demo Tree”);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</a:t>
            </a:r>
            <a:r>
              <a:rPr lang="en-US" altLang="it-IT" sz="1200" b="1">
                <a:solidFill>
                  <a:schemeClr val="hlink"/>
                </a:solidFill>
                <a:latin typeface="Lucida Console" pitchFamily="49" charset="0"/>
              </a:rPr>
              <a:t>T-&gt;Branch(“event”,&amp;event,split);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for (int ev=0;ev&lt;1000;ev++) {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   event = new Event(…);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   </a:t>
            </a:r>
            <a:r>
              <a:rPr lang="en-US" altLang="it-IT" sz="1200" b="1">
                <a:solidFill>
                  <a:schemeClr val="hlink"/>
                </a:solidFill>
                <a:latin typeface="Lucida Console" pitchFamily="49" charset="0"/>
              </a:rPr>
              <a:t>T-&gt;Fill();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   delete event;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</a:t>
            </a:r>
            <a:r>
              <a:rPr lang="en-US" altLang="it-IT" sz="1200" b="1">
                <a:solidFill>
                  <a:schemeClr val="hlink"/>
                </a:solidFill>
                <a:latin typeface="Lucida Console" pitchFamily="49" charset="0"/>
              </a:rPr>
              <a:t>t-&gt;AutoSave();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}</a:t>
            </a:r>
          </a:p>
        </p:txBody>
      </p:sp>
      <p:sp>
        <p:nvSpPr>
          <p:cNvPr id="504837" name="Text Box 5"/>
          <p:cNvSpPr txBox="1">
            <a:spLocks noChangeArrowheads="1"/>
          </p:cNvSpPr>
          <p:nvPr/>
        </p:nvSpPr>
        <p:spPr bwMode="auto">
          <a:xfrm>
            <a:off x="4724400" y="2971800"/>
            <a:ext cx="3886200" cy="3021013"/>
          </a:xfrm>
          <a:prstGeom prst="rect">
            <a:avLst/>
          </a:prstGeom>
          <a:solidFill>
            <a:srgbClr val="FFE8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main() {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Event *event = 0;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</a:t>
            </a:r>
            <a:r>
              <a:rPr lang="en-US" altLang="it-IT" sz="1200" b="1">
                <a:solidFill>
                  <a:schemeClr val="folHlink"/>
                </a:solidFill>
                <a:latin typeface="Lucida Console" pitchFamily="49" charset="0"/>
              </a:rPr>
              <a:t>TFile f(“demo.root”);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</a:t>
            </a:r>
            <a:r>
              <a:rPr lang="en-US" altLang="it-IT" sz="1200" b="1">
                <a:solidFill>
                  <a:schemeClr val="hlink"/>
                </a:solidFill>
                <a:latin typeface="Lucida Console" pitchFamily="49" charset="0"/>
              </a:rPr>
              <a:t>TTree *T = (TTree*)f.Get”T”);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</a:t>
            </a:r>
            <a:r>
              <a:rPr lang="en-US" altLang="it-IT" sz="1200" b="1">
                <a:solidFill>
                  <a:schemeClr val="hlink"/>
                </a:solidFill>
                <a:latin typeface="Lucida Console" pitchFamily="49" charset="0"/>
              </a:rPr>
              <a:t>T-&gt;SetBranchAddress(“event”,&amp;event);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</a:t>
            </a:r>
            <a:r>
              <a:rPr lang="en-US" altLang="it-IT" sz="1200" b="1">
                <a:solidFill>
                  <a:schemeClr val="hlink"/>
                </a:solidFill>
                <a:latin typeface="Lucida Console" pitchFamily="49" charset="0"/>
              </a:rPr>
              <a:t>Long64_t N = T-&gt;GetEntries();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for (Long64_t ev=0;ev&lt;N;ev++) {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   </a:t>
            </a:r>
            <a:r>
              <a:rPr lang="en-US" altLang="it-IT" sz="1200" b="1">
                <a:solidFill>
                  <a:schemeClr val="hlink"/>
                </a:solidFill>
                <a:latin typeface="Lucida Console" pitchFamily="49" charset="0"/>
              </a:rPr>
              <a:t>T-&gt;GetEntry(ev);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   // do something with event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it-IT" sz="1200" b="1">
                <a:latin typeface="Lucida Console" pitchFamily="49" charset="0"/>
              </a:rPr>
              <a:t>}</a:t>
            </a:r>
          </a:p>
        </p:txBody>
      </p:sp>
      <p:sp>
        <p:nvSpPr>
          <p:cNvPr id="504838" name="Text Box 6"/>
          <p:cNvSpPr txBox="1">
            <a:spLocks noChangeArrowheads="1"/>
          </p:cNvSpPr>
          <p:nvPr/>
        </p:nvSpPr>
        <p:spPr bwMode="auto">
          <a:xfrm>
            <a:off x="6019800" y="990600"/>
            <a:ext cx="1371600" cy="457200"/>
          </a:xfrm>
          <a:prstGeom prst="rect">
            <a:avLst/>
          </a:prstGeom>
          <a:solidFill>
            <a:srgbClr val="FFDA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t-IT" sz="2400"/>
              <a:t>Event.h</a:t>
            </a:r>
          </a:p>
        </p:txBody>
      </p:sp>
      <p:sp>
        <p:nvSpPr>
          <p:cNvPr id="504839" name="Text Box 7"/>
          <p:cNvSpPr txBox="1">
            <a:spLocks noChangeArrowheads="1"/>
          </p:cNvSpPr>
          <p:nvPr/>
        </p:nvSpPr>
        <p:spPr bwMode="auto">
          <a:xfrm>
            <a:off x="228600" y="2209800"/>
            <a:ext cx="1524000" cy="457200"/>
          </a:xfrm>
          <a:prstGeom prst="rect">
            <a:avLst/>
          </a:prstGeom>
          <a:solidFill>
            <a:srgbClr val="FFDA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t-IT" sz="2400"/>
              <a:t>Write.C</a:t>
            </a:r>
          </a:p>
        </p:txBody>
      </p:sp>
      <p:sp>
        <p:nvSpPr>
          <p:cNvPr id="504840" name="Text Box 8"/>
          <p:cNvSpPr txBox="1">
            <a:spLocks noChangeArrowheads="1"/>
          </p:cNvSpPr>
          <p:nvPr/>
        </p:nvSpPr>
        <p:spPr bwMode="auto">
          <a:xfrm>
            <a:off x="7467600" y="2209800"/>
            <a:ext cx="1136650" cy="457200"/>
          </a:xfrm>
          <a:prstGeom prst="rect">
            <a:avLst/>
          </a:prstGeom>
          <a:solidFill>
            <a:srgbClr val="FFDA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400"/>
              <a:t>Read.C</a:t>
            </a:r>
          </a:p>
        </p:txBody>
      </p:sp>
      <p:cxnSp>
        <p:nvCxnSpPr>
          <p:cNvPr id="504841" name="AutoShape 9"/>
          <p:cNvCxnSpPr>
            <a:cxnSpLocks noChangeShapeType="1"/>
            <a:stCxn id="504839" idx="2"/>
            <a:endCxn id="504836" idx="0"/>
          </p:cNvCxnSpPr>
          <p:nvPr/>
        </p:nvCxnSpPr>
        <p:spPr bwMode="auto">
          <a:xfrm>
            <a:off x="990600" y="2667000"/>
            <a:ext cx="1371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4842" name="AutoShape 10"/>
          <p:cNvCxnSpPr>
            <a:cxnSpLocks noChangeShapeType="1"/>
            <a:stCxn id="504840" idx="2"/>
            <a:endCxn id="504837" idx="0"/>
          </p:cNvCxnSpPr>
          <p:nvPr/>
        </p:nvCxnSpPr>
        <p:spPr bwMode="auto">
          <a:xfrm flipH="1">
            <a:off x="6667500" y="2667000"/>
            <a:ext cx="13684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4843" name="AutoShape 11"/>
          <p:cNvCxnSpPr>
            <a:cxnSpLocks noChangeShapeType="1"/>
            <a:stCxn id="504838" idx="1"/>
            <a:endCxn id="504835" idx="3"/>
          </p:cNvCxnSpPr>
          <p:nvPr/>
        </p:nvCxnSpPr>
        <p:spPr bwMode="auto">
          <a:xfrm flipH="1">
            <a:off x="5562600" y="1219200"/>
            <a:ext cx="457200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00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/>
              <a:t>Introduction to ROOT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3268-9FBC-43DD-9480-5548D6C54851}" type="slidenum">
              <a:rPr lang="en-US" altLang="it-IT"/>
              <a:pPr/>
              <a:t>7</a:t>
            </a:fld>
            <a:endParaRPr lang="en-US" altLang="it-IT"/>
          </a:p>
        </p:txBody>
      </p:sp>
      <p:pic>
        <p:nvPicPr>
          <p:cNvPr id="360450" name="Picture 2" descr="atlfas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60438"/>
            <a:ext cx="8915400" cy="589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0451" name="AutoShape 3" descr="Papyrus"/>
          <p:cNvSpPr>
            <a:spLocks noChangeArrowheads="1"/>
          </p:cNvSpPr>
          <p:nvPr/>
        </p:nvSpPr>
        <p:spPr bwMode="auto">
          <a:xfrm>
            <a:off x="2133600" y="4800600"/>
            <a:ext cx="2895600" cy="1219200"/>
          </a:xfrm>
          <a:prstGeom prst="wedgeRoundRectCallout">
            <a:avLst>
              <a:gd name="adj1" fmla="val -86731"/>
              <a:gd name="adj2" fmla="val -41407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t-IT" sz="2400" b="1">
                <a:solidFill>
                  <a:schemeClr val="folHlink"/>
                </a:solidFill>
                <a:latin typeface="Arial" pitchFamily="34" charset="0"/>
              </a:rPr>
              <a:t>8 Branches of T</a:t>
            </a:r>
            <a:endParaRPr lang="en-US" altLang="it-IT" sz="2400" b="1">
              <a:latin typeface="Arial" pitchFamily="34" charset="0"/>
            </a:endParaRPr>
          </a:p>
        </p:txBody>
      </p:sp>
      <p:sp>
        <p:nvSpPr>
          <p:cNvPr id="360452" name="AutoShape 4" descr="Water droplets"/>
          <p:cNvSpPr>
            <a:spLocks noChangeArrowheads="1"/>
          </p:cNvSpPr>
          <p:nvPr/>
        </p:nvSpPr>
        <p:spPr bwMode="auto">
          <a:xfrm>
            <a:off x="2286000" y="3048000"/>
            <a:ext cx="2667000" cy="1524000"/>
          </a:xfrm>
          <a:prstGeom prst="wedgeRoundRectCallout">
            <a:avLst>
              <a:gd name="adj1" fmla="val 34463"/>
              <a:gd name="adj2" fmla="val -78958"/>
              <a:gd name="adj3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t-IT" sz="2400">
                <a:solidFill>
                  <a:srgbClr val="FF2817"/>
                </a:solidFill>
                <a:latin typeface="Arial" pitchFamily="34" charset="0"/>
              </a:rPr>
              <a:t>8 leaves of branch</a:t>
            </a:r>
          </a:p>
          <a:p>
            <a:pPr algn="ctr"/>
            <a:r>
              <a:rPr lang="en-US" altLang="it-IT" sz="2400">
                <a:solidFill>
                  <a:srgbClr val="FF2817"/>
                </a:solidFill>
                <a:latin typeface="Arial" pitchFamily="34" charset="0"/>
              </a:rPr>
              <a:t>Electrons</a:t>
            </a:r>
            <a:endParaRPr lang="en-US" altLang="it-IT" sz="2400">
              <a:latin typeface="Arial" pitchFamily="34" charset="0"/>
            </a:endParaRPr>
          </a:p>
        </p:txBody>
      </p:sp>
      <p:sp>
        <p:nvSpPr>
          <p:cNvPr id="360453" name="AutoShape 5" descr="Pink tissue paper"/>
          <p:cNvSpPr>
            <a:spLocks noChangeArrowheads="1"/>
          </p:cNvSpPr>
          <p:nvPr/>
        </p:nvSpPr>
        <p:spPr bwMode="auto">
          <a:xfrm>
            <a:off x="5715000" y="3124200"/>
            <a:ext cx="2590800" cy="1600200"/>
          </a:xfrm>
          <a:prstGeom prst="wedgeRoundRectCallout">
            <a:avLst>
              <a:gd name="adj1" fmla="val -65870"/>
              <a:gd name="adj2" fmla="val -98213"/>
              <a:gd name="adj3" fmla="val 16667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t-IT" sz="2400"/>
              <a:t>A double-click</a:t>
            </a:r>
          </a:p>
          <a:p>
            <a:pPr algn="ctr"/>
            <a:r>
              <a:rPr lang="en-US" altLang="it-IT" sz="2400"/>
              <a:t>to histogram</a:t>
            </a:r>
          </a:p>
          <a:p>
            <a:pPr algn="ctr"/>
            <a:r>
              <a:rPr lang="en-US" altLang="it-IT" sz="2400"/>
              <a:t>the leaf</a:t>
            </a:r>
          </a:p>
        </p:txBody>
      </p:sp>
      <p:sp>
        <p:nvSpPr>
          <p:cNvPr id="360454" name="Text Box 6"/>
          <p:cNvSpPr txBox="1">
            <a:spLocks noChangeArrowheads="1"/>
          </p:cNvSpPr>
          <p:nvPr/>
        </p:nvSpPr>
        <p:spPr bwMode="auto">
          <a:xfrm>
            <a:off x="685800" y="228600"/>
            <a:ext cx="7292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t-IT" sz="2800" b="1"/>
              <a:t>Browsing a TTree with TBrowser</a:t>
            </a:r>
          </a:p>
        </p:txBody>
      </p:sp>
    </p:spTree>
    <p:extLst>
      <p:ext uri="{BB962C8B-B14F-4D97-AF65-F5344CB8AC3E}">
        <p14:creationId xmlns:p14="http://schemas.microsoft.com/office/powerpoint/2010/main" val="35250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/>
              <a:t>Introduction to ROOT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6A4E-B409-4ACA-AA0A-CE172B8F3B11}" type="slidenum">
              <a:rPr lang="en-US" altLang="it-IT"/>
              <a:pPr/>
              <a:t>8</a:t>
            </a:fld>
            <a:endParaRPr lang="en-US" altLang="it-IT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154862" cy="609600"/>
          </a:xfrm>
        </p:spPr>
        <p:txBody>
          <a:bodyPr>
            <a:normAutofit fontScale="90000"/>
          </a:bodyPr>
          <a:lstStyle/>
          <a:p>
            <a:r>
              <a:rPr lang="en-US" altLang="it-IT" sz="3600"/>
              <a:t>The TTreeViewer</a:t>
            </a:r>
          </a:p>
        </p:txBody>
      </p:sp>
      <p:pic>
        <p:nvPicPr>
          <p:cNvPr id="522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76400"/>
            <a:ext cx="58483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2528888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46" name="Line 6"/>
          <p:cNvSpPr>
            <a:spLocks noChangeShapeType="1"/>
          </p:cNvSpPr>
          <p:nvPr/>
        </p:nvSpPr>
        <p:spPr bwMode="auto">
          <a:xfrm flipH="1" flipV="1">
            <a:off x="2286000" y="5334000"/>
            <a:ext cx="990600" cy="228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30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/>
              <a:t>Introduction to ROOT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93-C9E7-498F-A388-F6AAA329E556}" type="slidenum">
              <a:rPr lang="en-US" altLang="it-IT"/>
              <a:pPr/>
              <a:t>9</a:t>
            </a:fld>
            <a:endParaRPr lang="en-US" altLang="it-IT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/>
              <a:t>TTree Selection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it-IT" sz="20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it-IT" sz="2400"/>
              <a:t>Prints the first 8 variables of the tree.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it-IT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it-IT" sz="2400"/>
              <a:t>Prints all the variables of the tree.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it-IT" sz="2400"/>
              <a:t>Specific variables of the tree can be explicit selected by list them in column separated list: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it-IT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it-IT" sz="2400"/>
              <a:t>Prints the values of var1, var2 and var3.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it-IT" sz="2400"/>
              <a:t>A selection can be applied in the second argument: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it-IT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it-IT" sz="2400"/>
              <a:t>Prints the values of var1, var2 and var3 for the entries where var1 is exactly 0.</a:t>
            </a:r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457200" y="2057400"/>
            <a:ext cx="7924800" cy="434975"/>
          </a:xfrm>
          <a:prstGeom prst="rect">
            <a:avLst/>
          </a:prstGeom>
          <a:solidFill>
            <a:srgbClr val="FFFFC9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t-IT" sz="2000" b="1">
                <a:latin typeface="Courier New" pitchFamily="49" charset="0"/>
              </a:rPr>
              <a:t>MyTree-&gt;Scan();</a:t>
            </a:r>
          </a:p>
        </p:txBody>
      </p:sp>
      <p:sp>
        <p:nvSpPr>
          <p:cNvPr id="526341" name="Rectangle 5"/>
          <p:cNvSpPr>
            <a:spLocks noChangeArrowheads="1"/>
          </p:cNvSpPr>
          <p:nvPr/>
        </p:nvSpPr>
        <p:spPr bwMode="auto">
          <a:xfrm>
            <a:off x="533400" y="3581400"/>
            <a:ext cx="7924800" cy="434975"/>
          </a:xfrm>
          <a:prstGeom prst="rect">
            <a:avLst/>
          </a:prstGeom>
          <a:solidFill>
            <a:srgbClr val="FFFFC9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t-IT" sz="2000" b="1">
                <a:latin typeface="Courier New" pitchFamily="49" charset="0"/>
              </a:rPr>
              <a:t>MyTree-&gt;Scan("*");</a:t>
            </a:r>
          </a:p>
        </p:txBody>
      </p:sp>
      <p:sp>
        <p:nvSpPr>
          <p:cNvPr id="526342" name="Rectangle 6"/>
          <p:cNvSpPr>
            <a:spLocks noChangeArrowheads="1"/>
          </p:cNvSpPr>
          <p:nvPr/>
        </p:nvSpPr>
        <p:spPr bwMode="auto">
          <a:xfrm>
            <a:off x="457200" y="4800600"/>
            <a:ext cx="7924800" cy="434975"/>
          </a:xfrm>
          <a:prstGeom prst="rect">
            <a:avLst/>
          </a:prstGeom>
          <a:solidFill>
            <a:srgbClr val="FFFFC9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t-IT" sz="2000" b="1">
                <a:latin typeface="Courier New" pitchFamily="49" charset="0"/>
              </a:rPr>
              <a:t>MyTree-&gt;Scan("var1:var2:var3");</a:t>
            </a:r>
          </a:p>
        </p:txBody>
      </p:sp>
      <p:sp>
        <p:nvSpPr>
          <p:cNvPr id="526343" name="Rectangle 7"/>
          <p:cNvSpPr>
            <a:spLocks noChangeArrowheads="1"/>
          </p:cNvSpPr>
          <p:nvPr/>
        </p:nvSpPr>
        <p:spPr bwMode="auto">
          <a:xfrm>
            <a:off x="457200" y="6019800"/>
            <a:ext cx="7924800" cy="434975"/>
          </a:xfrm>
          <a:prstGeom prst="rect">
            <a:avLst/>
          </a:prstGeom>
          <a:solidFill>
            <a:srgbClr val="FFFFC9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t-IT" sz="2000" b="1">
                <a:latin typeface="Courier New" pitchFamily="49" charset="0"/>
              </a:rPr>
              <a:t>MyTree-&gt;Scan("var1:var2:var3", "var1==0");</a:t>
            </a:r>
          </a:p>
        </p:txBody>
      </p:sp>
    </p:spTree>
    <p:extLst>
      <p:ext uri="{BB962C8B-B14F-4D97-AF65-F5344CB8AC3E}">
        <p14:creationId xmlns:p14="http://schemas.microsoft.com/office/powerpoint/2010/main" val="17851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639</Words>
  <Application>Microsoft Office PowerPoint</Application>
  <PresentationFormat>On-screen Show (4:3)</PresentationFormat>
  <Paragraphs>202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Clip</vt:lpstr>
      <vt:lpstr>Input/Output</vt:lpstr>
      <vt:lpstr>ROOT Trees and TFile</vt:lpstr>
      <vt:lpstr>Why Trees ?</vt:lpstr>
      <vt:lpstr>Memory &lt;--&gt; Tree Each Node is a branch in the Tree</vt:lpstr>
      <vt:lpstr>ROOT I/O -- Split/Cluster Tree version</vt:lpstr>
      <vt:lpstr>Writing/Reading a Tree </vt:lpstr>
      <vt:lpstr>PowerPoint Presentation</vt:lpstr>
      <vt:lpstr>The TTreeViewer</vt:lpstr>
      <vt:lpstr>TTree Selection Syntax</vt:lpstr>
      <vt:lpstr>Chains of Trees</vt:lpstr>
      <vt:lpstr>Tree Friends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Input/Output</dc:title>
  <dc:creator>Gabri</dc:creator>
  <cp:lastModifiedBy>Gabri</cp:lastModifiedBy>
  <cp:revision>2</cp:revision>
  <dcterms:created xsi:type="dcterms:W3CDTF">2015-04-26T12:36:47Z</dcterms:created>
  <dcterms:modified xsi:type="dcterms:W3CDTF">2015-04-26T12:42:22Z</dcterms:modified>
</cp:coreProperties>
</file>