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AC892D-7E39-4679-B91F-60F096145C67}">
  <a:tblStyle styleId="{A8AC892D-7E39-4679-B91F-60F096145C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6a3c1ac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6a3c1ac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6a28617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6a28617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6a28617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6a28617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6a286179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f6a286179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f6a286179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f6a286179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6a286179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6a286179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6a286179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6a286179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6a286179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f6a286179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6a286179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6a286179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25400" y="904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PsicoAyuda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34125"/>
            <a:ext cx="8520600" cy="1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Espinoza, Fabián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Lagos, Bastián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Asignatura y Sección: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Capstone - 009D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999" y="142049"/>
            <a:ext cx="3307424" cy="8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620775" y="1803175"/>
            <a:ext cx="79221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¡Gracias por su atención!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Problemática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603" y="1500203"/>
            <a:ext cx="2710975" cy="27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999" y="142049"/>
            <a:ext cx="3307424" cy="8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Propuesta de S</a:t>
            </a:r>
            <a:r>
              <a:rPr lang="en-GB"/>
              <a:t>olución</a:t>
            </a:r>
            <a:r>
              <a:rPr lang="en-GB"/>
              <a:t> 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188" y="1255225"/>
            <a:ext cx="3832625" cy="38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999" y="142049"/>
            <a:ext cx="3307424" cy="8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Nuestro Cliente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025" y="1475550"/>
            <a:ext cx="428625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999" y="142049"/>
            <a:ext cx="3307424" cy="8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056750" y="324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Metodología de </a:t>
            </a:r>
            <a:r>
              <a:rPr lang="en-GB"/>
              <a:t>D</a:t>
            </a:r>
            <a:r>
              <a:rPr b="1" lang="en-GB"/>
              <a:t>esarrollo a </a:t>
            </a:r>
            <a:r>
              <a:rPr lang="en-GB"/>
              <a:t>U</a:t>
            </a:r>
            <a:r>
              <a:rPr b="1" lang="en-GB"/>
              <a:t>tilizar</a:t>
            </a:r>
            <a:endParaRPr b="1"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25" y="1182900"/>
            <a:ext cx="7030500" cy="373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424" y="97725"/>
            <a:ext cx="1765249" cy="4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373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Requerimientos Funcionales y No Funcionales</a:t>
            </a:r>
            <a:endParaRPr/>
          </a:p>
        </p:txBody>
      </p:sp>
      <p:graphicFrame>
        <p:nvGraphicFramePr>
          <p:cNvPr id="314" name="Google Shape;314;p18"/>
          <p:cNvGraphicFramePr/>
          <p:nvPr/>
        </p:nvGraphicFramePr>
        <p:xfrm>
          <a:off x="952500" y="14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{A8AC892D-7E39-4679-B91F-60F096145C67}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Funcionales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 Funcionales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la página principal revisar el slider o carrusel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Revisar texto o título dentro de la pestaña del navegador.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Revisar que se permita ingresar una contraseña con letras, dígitos y caracteres especiales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Revisar ortografía del título dentro de la pestaña del navegador.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Interaccionar con el botón de login de la página principal (Apretar el icono).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la Página principal revisar los colores del título de la Página.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Interaccionar con el texto seleccionable de la página principal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Revisar que al abrir la página principal cargue todo de forma correcta.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225" y="142050"/>
            <a:ext cx="2215200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Mockups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100" y="1393875"/>
            <a:ext cx="6347800" cy="35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225" y="142050"/>
            <a:ext cx="2215200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Mockups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00" y="1195400"/>
            <a:ext cx="7117001" cy="39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225" y="142050"/>
            <a:ext cx="2215200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Propuesta de Base de Datos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Base de Datos Relacional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MySQL o SQLite (si se realiza en Django)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Llenar base de datos con datos que nuestro cliente proponga</a:t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25" y="3375475"/>
            <a:ext cx="2115395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225" y="142050"/>
            <a:ext cx="2215200" cy="5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250" y="1265988"/>
            <a:ext cx="16764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1373" y="3322574"/>
            <a:ext cx="2618277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