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BEE69-0B85-86B7-1881-AADD54742E84}" v="48" dt="2024-11-12T01:38: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. Espinoza Medrano" userId="S::fabia.espinozam@duocuc.cl::4e61e854-2316-488c-9135-1dbd52bf7c6e" providerId="AD" clId="Web-{972BEE69-0B85-86B7-1881-AADD54742E84}"/>
    <pc:docChg chg="modSld">
      <pc:chgData name="FABIAN . Espinoza Medrano" userId="S::fabia.espinozam@duocuc.cl::4e61e854-2316-488c-9135-1dbd52bf7c6e" providerId="AD" clId="Web-{972BEE69-0B85-86B7-1881-AADD54742E84}" dt="2024-11-12T01:47:18.264" v="72" actId="20577"/>
      <pc:docMkLst>
        <pc:docMk/>
      </pc:docMkLst>
      <pc:sldChg chg="modTransition">
        <pc:chgData name="FABIAN . Espinoza Medrano" userId="S::fabia.espinozam@duocuc.cl::4e61e854-2316-488c-9135-1dbd52bf7c6e" providerId="AD" clId="Web-{972BEE69-0B85-86B7-1881-AADD54742E84}" dt="2024-11-12T01:38:34.937" v="24"/>
        <pc:sldMkLst>
          <pc:docMk/>
          <pc:sldMk cId="2391963198" sldId="256"/>
        </pc:sldMkLst>
      </pc:sldChg>
      <pc:sldChg chg="modSp modTransition">
        <pc:chgData name="FABIAN . Espinoza Medrano" userId="S::fabia.espinozam@duocuc.cl::4e61e854-2316-488c-9135-1dbd52bf7c6e" providerId="AD" clId="Web-{972BEE69-0B85-86B7-1881-AADD54742E84}" dt="2024-11-12T01:47:18.264" v="72" actId="20577"/>
        <pc:sldMkLst>
          <pc:docMk/>
          <pc:sldMk cId="2436815989" sldId="257"/>
        </pc:sldMkLst>
        <pc:graphicFrameChg chg="modGraphic">
          <ac:chgData name="FABIAN . Espinoza Medrano" userId="S::fabia.espinozam@duocuc.cl::4e61e854-2316-488c-9135-1dbd52bf7c6e" providerId="AD" clId="Web-{972BEE69-0B85-86B7-1881-AADD54742E84}" dt="2024-11-12T01:47:18.264" v="72" actId="20577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26"/>
        <pc:sldMkLst>
          <pc:docMk/>
          <pc:sldMk cId="775730755" sldId="258"/>
        </pc:sldMkLst>
        <pc:spChg chg="mod">
          <ac:chgData name="FABIAN . Espinoza Medrano" userId="S::fabia.espinozam@duocuc.cl::4e61e854-2316-488c-9135-1dbd52bf7c6e" providerId="AD" clId="Web-{972BEE69-0B85-86B7-1881-AADD54742E84}" dt="2024-11-12T01:37:25.341" v="2" actId="20577"/>
          <ac:spMkLst>
            <pc:docMk/>
            <pc:sldMk cId="775730755" sldId="258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27"/>
        <pc:sldMkLst>
          <pc:docMk/>
          <pc:sldMk cId="2717669782" sldId="259"/>
        </pc:sldMkLst>
        <pc:spChg chg="mod">
          <ac:chgData name="FABIAN . Espinoza Medrano" userId="S::fabia.espinozam@duocuc.cl::4e61e854-2316-488c-9135-1dbd52bf7c6e" providerId="AD" clId="Web-{972BEE69-0B85-86B7-1881-AADD54742E84}" dt="2024-11-12T01:37:31.529" v="4" actId="20577"/>
          <ac:spMkLst>
            <pc:docMk/>
            <pc:sldMk cId="2717669782" sldId="259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29"/>
        <pc:sldMkLst>
          <pc:docMk/>
          <pc:sldMk cId="3964199749" sldId="260"/>
        </pc:sldMkLst>
        <pc:spChg chg="mod">
          <ac:chgData name="FABIAN . Espinoza Medrano" userId="S::fabia.espinozam@duocuc.cl::4e61e854-2316-488c-9135-1dbd52bf7c6e" providerId="AD" clId="Web-{972BEE69-0B85-86B7-1881-AADD54742E84}" dt="2024-11-12T01:37:38.591" v="8" actId="20577"/>
          <ac:spMkLst>
            <pc:docMk/>
            <pc:sldMk cId="3964199749" sldId="260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30"/>
        <pc:sldMkLst>
          <pc:docMk/>
          <pc:sldMk cId="3324313383" sldId="262"/>
        </pc:sldMkLst>
        <pc:spChg chg="mod">
          <ac:chgData name="FABIAN . Espinoza Medrano" userId="S::fabia.espinozam@duocuc.cl::4e61e854-2316-488c-9135-1dbd52bf7c6e" providerId="AD" clId="Web-{972BEE69-0B85-86B7-1881-AADD54742E84}" dt="2024-11-12T01:37:42.795" v="11" actId="20577"/>
          <ac:spMkLst>
            <pc:docMk/>
            <pc:sldMk cId="3324313383" sldId="262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31"/>
        <pc:sldMkLst>
          <pc:docMk/>
          <pc:sldMk cId="1890491460" sldId="263"/>
        </pc:sldMkLst>
        <pc:spChg chg="mod">
          <ac:chgData name="FABIAN . Espinoza Medrano" userId="S::fabia.espinozam@duocuc.cl::4e61e854-2316-488c-9135-1dbd52bf7c6e" providerId="AD" clId="Web-{972BEE69-0B85-86B7-1881-AADD54742E84}" dt="2024-11-12T01:37:53.842" v="18" actId="20577"/>
          <ac:spMkLst>
            <pc:docMk/>
            <pc:sldMk cId="1890491460" sldId="263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28"/>
        <pc:sldMkLst>
          <pc:docMk/>
          <pc:sldMk cId="3299956469" sldId="264"/>
        </pc:sldMkLst>
        <pc:spChg chg="mod">
          <ac:chgData name="FABIAN . Espinoza Medrano" userId="S::fabia.espinozam@duocuc.cl::4e61e854-2316-488c-9135-1dbd52bf7c6e" providerId="AD" clId="Web-{972BEE69-0B85-86B7-1881-AADD54742E84}" dt="2024-11-12T01:37:34.904" v="6" actId="20577"/>
          <ac:spMkLst>
            <pc:docMk/>
            <pc:sldMk cId="3299956469" sldId="264"/>
            <ac:spMk id="6" creationId="{54D38248-5D31-85F9-1E0F-4A607BCD5F6A}"/>
          </ac:spMkLst>
        </pc:spChg>
      </pc:sldChg>
      <pc:sldChg chg="modTransition">
        <pc:chgData name="FABIAN . Espinoza Medrano" userId="S::fabia.espinozam@duocuc.cl::4e61e854-2316-488c-9135-1dbd52bf7c6e" providerId="AD" clId="Web-{972BEE69-0B85-86B7-1881-AADD54742E84}" dt="2024-11-12T01:38:52" v="34"/>
        <pc:sldMkLst>
          <pc:docMk/>
          <pc:sldMk cId="489174681" sldId="265"/>
        </pc:sldMkLst>
      </pc:sldChg>
      <pc:sldChg chg="modTransition">
        <pc:chgData name="FABIAN . Espinoza Medrano" userId="S::fabia.espinozam@duocuc.cl::4e61e854-2316-488c-9135-1dbd52bf7c6e" providerId="AD" clId="Web-{972BEE69-0B85-86B7-1881-AADD54742E84}" dt="2024-11-12T01:38:52" v="37"/>
        <pc:sldMkLst>
          <pc:docMk/>
          <pc:sldMk cId="4158079731" sldId="266"/>
        </pc:sldMkLst>
      </pc:sldChg>
      <pc:sldChg chg="modTransition">
        <pc:chgData name="FABIAN . Espinoza Medrano" userId="S::fabia.espinozam@duocuc.cl::4e61e854-2316-488c-9135-1dbd52bf7c6e" providerId="AD" clId="Web-{972BEE69-0B85-86B7-1881-AADD54742E84}" dt="2024-11-12T01:38:52" v="35"/>
        <pc:sldMkLst>
          <pc:docMk/>
          <pc:sldMk cId="2904893737" sldId="267"/>
        </pc:sldMkLst>
      </pc:sldChg>
      <pc:sldChg chg="modTransition">
        <pc:chgData name="FABIAN . Espinoza Medrano" userId="S::fabia.espinozam@duocuc.cl::4e61e854-2316-488c-9135-1dbd52bf7c6e" providerId="AD" clId="Web-{972BEE69-0B85-86B7-1881-AADD54742E84}" dt="2024-11-12T01:38:52" v="36"/>
        <pc:sldMkLst>
          <pc:docMk/>
          <pc:sldMk cId="1266268508" sldId="268"/>
        </pc:sldMkLst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32"/>
        <pc:sldMkLst>
          <pc:docMk/>
          <pc:sldMk cId="2752457618" sldId="269"/>
        </pc:sldMkLst>
        <pc:spChg chg="mod">
          <ac:chgData name="FABIAN . Espinoza Medrano" userId="S::fabia.espinozam@duocuc.cl::4e61e854-2316-488c-9135-1dbd52bf7c6e" providerId="AD" clId="Web-{972BEE69-0B85-86B7-1881-AADD54742E84}" dt="2024-11-12T01:38:00.108" v="21" actId="20577"/>
          <ac:spMkLst>
            <pc:docMk/>
            <pc:sldMk cId="2752457618" sldId="269"/>
            <ac:spMk id="6" creationId="{54D38248-5D31-85F9-1E0F-4A607BCD5F6A}"/>
          </ac:spMkLst>
        </pc:spChg>
      </pc:sldChg>
      <pc:sldChg chg="modSp modTransition">
        <pc:chgData name="FABIAN . Espinoza Medrano" userId="S::fabia.espinozam@duocuc.cl::4e61e854-2316-488c-9135-1dbd52bf7c6e" providerId="AD" clId="Web-{972BEE69-0B85-86B7-1881-AADD54742E84}" dt="2024-11-12T01:38:52" v="33"/>
        <pc:sldMkLst>
          <pc:docMk/>
          <pc:sldMk cId="3405368746" sldId="270"/>
        </pc:sldMkLst>
        <pc:spChg chg="mod">
          <ac:chgData name="FABIAN . Espinoza Medrano" userId="S::fabia.espinozam@duocuc.cl::4e61e854-2316-488c-9135-1dbd52bf7c6e" providerId="AD" clId="Web-{972BEE69-0B85-86B7-1881-AADD54742E84}" dt="2024-11-12T01:38:03.702" v="23" actId="20577"/>
          <ac:spMkLst>
            <pc:docMk/>
            <pc:sldMk cId="3405368746" sldId="270"/>
            <ac:spMk id="6" creationId="{54D38248-5D31-85F9-1E0F-4A607BCD5F6A}"/>
          </ac:spMkLst>
        </pc:spChg>
      </pc:sldChg>
    </pc:docChg>
  </pc:docChgLst>
  <pc:docChgLst>
    <pc:chgData name="FABIAN . Espinoza Medrano" userId="4e61e854-2316-488c-9135-1dbd52bf7c6e" providerId="ADAL" clId="{C70491A7-800B-084B-A6F9-F2C990A87EDB}"/>
    <pc:docChg chg="custSel modSld">
      <pc:chgData name="FABIAN . Espinoza Medrano" userId="4e61e854-2316-488c-9135-1dbd52bf7c6e" providerId="ADAL" clId="{C70491A7-800B-084B-A6F9-F2C990A87EDB}" dt="2024-11-09T15:06:05.389" v="511" actId="1076"/>
      <pc:docMkLst>
        <pc:docMk/>
      </pc:docMkLst>
      <pc:sldChg chg="modSp">
        <pc:chgData name="FABIAN . Espinoza Medrano" userId="4e61e854-2316-488c-9135-1dbd52bf7c6e" providerId="ADAL" clId="{C70491A7-800B-084B-A6F9-F2C990A87EDB}" dt="2024-11-09T14:58:07.350" v="349" actId="20577"/>
        <pc:sldMkLst>
          <pc:docMk/>
          <pc:sldMk cId="2436815989" sldId="257"/>
        </pc:sldMkLst>
        <pc:graphicFrameChg chg="modGraphic">
          <ac:chgData name="FABIAN . Espinoza Medrano" userId="4e61e854-2316-488c-9135-1dbd52bf7c6e" providerId="ADAL" clId="{C70491A7-800B-084B-A6F9-F2C990A87EDB}" dt="2024-11-09T14:58:07.350" v="349" actId="20577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addSp modSp">
        <pc:chgData name="FABIAN . Espinoza Medrano" userId="4e61e854-2316-488c-9135-1dbd52bf7c6e" providerId="ADAL" clId="{C70491A7-800B-084B-A6F9-F2C990A87EDB}" dt="2024-11-09T15:00:06.469" v="352" actId="1076"/>
        <pc:sldMkLst>
          <pc:docMk/>
          <pc:sldMk cId="3964199749" sldId="260"/>
        </pc:sldMkLst>
        <pc:spChg chg="add mod">
          <ac:chgData name="FABIAN . Espinoza Medrano" userId="4e61e854-2316-488c-9135-1dbd52bf7c6e" providerId="ADAL" clId="{C70491A7-800B-084B-A6F9-F2C990A87EDB}" dt="2024-11-09T15:00:06.469" v="352" actId="1076"/>
          <ac:spMkLst>
            <pc:docMk/>
            <pc:sldMk cId="3964199749" sldId="260"/>
            <ac:spMk id="2" creationId="{1E02A9C7-25C2-5DED-AD00-2D5F2D7EA4FE}"/>
          </ac:spMkLst>
        </pc:spChg>
      </pc:sldChg>
      <pc:sldChg chg="addSp modSp">
        <pc:chgData name="FABIAN . Espinoza Medrano" userId="4e61e854-2316-488c-9135-1dbd52bf7c6e" providerId="ADAL" clId="{C70491A7-800B-084B-A6F9-F2C990A87EDB}" dt="2024-11-09T15:06:05.389" v="511" actId="1076"/>
        <pc:sldMkLst>
          <pc:docMk/>
          <pc:sldMk cId="3299956469" sldId="264"/>
        </pc:sldMkLst>
        <pc:spChg chg="add mod">
          <ac:chgData name="FABIAN . Espinoza Medrano" userId="4e61e854-2316-488c-9135-1dbd52bf7c6e" providerId="ADAL" clId="{C70491A7-800B-084B-A6F9-F2C990A87EDB}" dt="2024-11-09T15:06:05.389" v="511" actId="1076"/>
          <ac:spMkLst>
            <pc:docMk/>
            <pc:sldMk cId="3299956469" sldId="264"/>
            <ac:spMk id="2" creationId="{0C121593-4529-61CC-7C09-0995001321EA}"/>
          </ac:spMkLst>
        </pc:spChg>
      </pc:sldChg>
    </pc:docChg>
  </pc:docChgLst>
  <pc:docChgLst>
    <pc:chgData name="FABIAN . Espinoza Medrano" userId="S::fabia.espinozam@duocuc.cl::4e61e854-2316-488c-9135-1dbd52bf7c6e" providerId="AD" clId="Web-{3F5165A1-087D-8E16-9CBC-7BF96E587EB3}"/>
    <pc:docChg chg="modSld">
      <pc:chgData name="FABIAN . Espinoza Medrano" userId="S::fabia.espinozam@duocuc.cl::4e61e854-2316-488c-9135-1dbd52bf7c6e" providerId="AD" clId="Web-{3F5165A1-087D-8E16-9CBC-7BF96E587EB3}" dt="2024-11-09T01:09:21.348" v="91" actId="20577"/>
      <pc:docMkLst>
        <pc:docMk/>
      </pc:docMkLst>
      <pc:sldChg chg="modSp">
        <pc:chgData name="FABIAN . Espinoza Medrano" userId="S::fabia.espinozam@duocuc.cl::4e61e854-2316-488c-9135-1dbd52bf7c6e" providerId="AD" clId="Web-{3F5165A1-087D-8E16-9CBC-7BF96E587EB3}" dt="2024-11-09T01:03:41.258" v="9" actId="20577"/>
        <pc:sldMkLst>
          <pc:docMk/>
          <pc:sldMk cId="2391963198" sldId="256"/>
        </pc:sldMkLst>
        <pc:spChg chg="mod">
          <ac:chgData name="FABIAN . Espinoza Medrano" userId="S::fabia.espinozam@duocuc.cl::4e61e854-2316-488c-9135-1dbd52bf7c6e" providerId="AD" clId="Web-{3F5165A1-087D-8E16-9CBC-7BF96E587EB3}" dt="2024-11-09T01:03:41.258" v="9" actId="20577"/>
          <ac:spMkLst>
            <pc:docMk/>
            <pc:sldMk cId="2391963198" sldId="256"/>
            <ac:spMk id="4" creationId="{E3B5815F-4341-2A3D-A22D-8F6657D201F3}"/>
          </ac:spMkLst>
        </pc:spChg>
      </pc:sldChg>
      <pc:sldChg chg="modSp">
        <pc:chgData name="FABIAN . Espinoza Medrano" userId="S::fabia.espinozam@duocuc.cl::4e61e854-2316-488c-9135-1dbd52bf7c6e" providerId="AD" clId="Web-{3F5165A1-087D-8E16-9CBC-7BF96E587EB3}" dt="2024-11-09T01:09:21.348" v="91" actId="20577"/>
        <pc:sldMkLst>
          <pc:docMk/>
          <pc:sldMk cId="2436815989" sldId="257"/>
        </pc:sldMkLst>
        <pc:spChg chg="mod">
          <ac:chgData name="FABIAN . Espinoza Medrano" userId="S::fabia.espinozam@duocuc.cl::4e61e854-2316-488c-9135-1dbd52bf7c6e" providerId="AD" clId="Web-{3F5165A1-087D-8E16-9CBC-7BF96E587EB3}" dt="2024-11-09T01:03:58.477" v="18" actId="20577"/>
          <ac:spMkLst>
            <pc:docMk/>
            <pc:sldMk cId="2436815989" sldId="257"/>
            <ac:spMk id="6" creationId="{54D38248-5D31-85F9-1E0F-4A607BCD5F6A}"/>
          </ac:spMkLst>
        </pc:spChg>
        <pc:graphicFrameChg chg="modGraphic">
          <ac:chgData name="FABIAN . Espinoza Medrano" userId="S::fabia.espinozam@duocuc.cl::4e61e854-2316-488c-9135-1dbd52bf7c6e" providerId="AD" clId="Web-{3F5165A1-087D-8E16-9CBC-7BF96E587EB3}" dt="2024-11-09T01:09:21.348" v="91" actId="20577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modSp addAnim delAnim">
        <pc:chgData name="FABIAN . Espinoza Medrano" userId="S::fabia.espinozam@duocuc.cl::4e61e854-2316-488c-9135-1dbd52bf7c6e" providerId="AD" clId="Web-{3F5165A1-087D-8E16-9CBC-7BF96E587EB3}" dt="2024-11-09T01:05:21.496" v="86" actId="20577"/>
        <pc:sldMkLst>
          <pc:docMk/>
          <pc:sldMk cId="775730755" sldId="258"/>
        </pc:sldMkLst>
        <pc:spChg chg="mod">
          <ac:chgData name="FABIAN . Espinoza Medrano" userId="S::fabia.espinozam@duocuc.cl::4e61e854-2316-488c-9135-1dbd52bf7c6e" providerId="AD" clId="Web-{3F5165A1-087D-8E16-9CBC-7BF96E587EB3}" dt="2024-11-09T01:05:21.496" v="86" actId="20577"/>
          <ac:spMkLst>
            <pc:docMk/>
            <pc:sldMk cId="775730755" sldId="258"/>
            <ac:spMk id="3" creationId="{5CB288BD-84B1-DF16-6004-32D5F8A61F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Fabián Espinoza</a:t>
          </a:r>
          <a:endParaRPr lang="es-MX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Desarrollador / QA</a:t>
          </a:r>
          <a:endParaRPr lang="es-MX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Bastián Lagos</a:t>
          </a:r>
          <a:endParaRPr lang="es-MX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Brandon Vidal</a:t>
          </a:r>
          <a:endParaRPr lang="es-MX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n-GB"/>
            <a:t>Desarrollo Back-End – </a:t>
          </a:r>
          <a:r>
            <a:rPr lang="en-GB" err="1"/>
            <a:t>Análisis</a:t>
          </a:r>
          <a:r>
            <a:rPr lang="en-GB"/>
            <a:t> de Calidad de Software</a:t>
          </a:r>
          <a:endParaRPr lang="es-CL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Desarrollador / Jefe de Proyecto</a:t>
          </a:r>
          <a:endParaRPr lang="es-MX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n-GB"/>
            <a:t>Desarrollo Front-End – </a:t>
          </a:r>
          <a:r>
            <a:rPr lang="en-GB" err="1"/>
            <a:t>Documentación</a:t>
          </a:r>
          <a:r>
            <a:rPr lang="en-GB"/>
            <a:t> del Proyecto</a:t>
          </a:r>
          <a:endParaRPr lang="es-CL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 phldr="0"/>
      <dgm:spPr/>
      <dgm:t>
        <a:bodyPr/>
        <a:lstStyle/>
        <a:p>
          <a:pPr rtl="0"/>
          <a:r>
            <a:rPr lang="es-MX">
              <a:latin typeface="Calibri Light" panose="020F0302020204030204"/>
            </a:rPr>
            <a:t>Desarrollador / Arquitecto de Software</a:t>
          </a:r>
          <a:endParaRPr lang="es-MX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n-GB"/>
            <a:t>Desarrollo Front-End – </a:t>
          </a:r>
          <a:r>
            <a:rPr lang="en-GB" err="1"/>
            <a:t>Documentación</a:t>
          </a:r>
          <a:r>
            <a:rPr lang="en-GB"/>
            <a:t> del Proyecto</a:t>
          </a:r>
          <a:endParaRPr lang="es-CL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>
              <a:latin typeface="Calibri Light" panose="020F0302020204030204"/>
            </a:rPr>
            <a:t>Fabián Espinoza</a:t>
          </a:r>
          <a:endParaRPr lang="es-MX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>
              <a:latin typeface="Calibri Light" panose="020F0302020204030204"/>
            </a:rPr>
            <a:t>Desarrollador / QA</a:t>
          </a:r>
          <a:endParaRPr lang="es-MX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Desarrollo Back-End – </a:t>
          </a:r>
          <a:r>
            <a:rPr lang="en-GB" sz="2000" kern="1200" err="1"/>
            <a:t>Análisis</a:t>
          </a:r>
          <a:r>
            <a:rPr lang="en-GB" sz="2000" kern="1200"/>
            <a:t> de Calidad de Software</a:t>
          </a:r>
          <a:endParaRPr lang="es-CL" sz="2000" kern="120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>
              <a:latin typeface="Calibri Light" panose="020F0302020204030204"/>
            </a:rPr>
            <a:t>Bastián Lagos</a:t>
          </a:r>
          <a:endParaRPr lang="es-MX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>
              <a:latin typeface="Calibri Light" panose="020F0302020204030204"/>
            </a:rPr>
            <a:t>Desarrollador / Arquitecto de Software</a:t>
          </a:r>
          <a:endParaRPr lang="es-MX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Desarrollo Front-End – </a:t>
          </a:r>
          <a:r>
            <a:rPr lang="en-GB" sz="2000" kern="1200" err="1"/>
            <a:t>Documentación</a:t>
          </a:r>
          <a:r>
            <a:rPr lang="en-GB" sz="2000" kern="1200"/>
            <a:t> del Proyecto</a:t>
          </a:r>
          <a:endParaRPr lang="es-CL" sz="2000" kern="120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>
              <a:latin typeface="Calibri Light" panose="020F0302020204030204"/>
            </a:rPr>
            <a:t>Brandon Vidal</a:t>
          </a:r>
          <a:endParaRPr lang="es-MX" sz="26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>
              <a:latin typeface="Calibri Light" panose="020F0302020204030204"/>
            </a:rPr>
            <a:t>Desarrollador / Jefe de Proyecto</a:t>
          </a:r>
          <a:endParaRPr lang="es-MX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Desarrollo Front-End – </a:t>
          </a:r>
          <a:r>
            <a:rPr lang="en-GB" sz="2000" kern="1200" err="1"/>
            <a:t>Documentación</a:t>
          </a:r>
          <a:r>
            <a:rPr lang="en-GB" sz="2000" kern="1200"/>
            <a:t> del Proyecto</a:t>
          </a:r>
          <a:endParaRPr lang="es-CL" sz="2000" kern="120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11-11-2024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4400"/>
              <a:t>PROYECTO “PÁRVULOCONNECT”</a:t>
            </a:r>
          </a:p>
          <a:p>
            <a:pPr algn="ctr"/>
            <a:r>
              <a:rPr lang="es-MX" sz="2400"/>
              <a:t>PRESENTACIÓN FINAL CAPSTONE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02105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algn="just"/>
            <a:r>
              <a:rPr lang="es-MX" sz="1800"/>
              <a:t>Descripción</a:t>
            </a:r>
            <a:endParaRPr lang="es-CL" sz="1800"/>
          </a:p>
          <a:p>
            <a:pPr lvl="0" algn="ctr"/>
            <a:endParaRPr lang="es-CL" sz="1800" u="sng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u="sng"/>
          </a:p>
          <a:p>
            <a:pPr lvl="0" algn="just"/>
            <a:r>
              <a:rPr lang="es-MX"/>
              <a:t>Descripción</a:t>
            </a:r>
            <a:endParaRPr lang="es-CL" sz="180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Descripción</a:t>
            </a:r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Descripción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C121593-4529-61CC-7C09-0995001321EA}"/>
              </a:ext>
            </a:extLst>
          </p:cNvPr>
          <p:cNvSpPr txBox="1"/>
          <p:nvPr/>
        </p:nvSpPr>
        <p:spPr>
          <a:xfrm>
            <a:off x="946971" y="2404270"/>
            <a:ext cx="645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err="1"/>
              <a:t>Metodología</a:t>
            </a:r>
            <a:r>
              <a:rPr lang="en-GB"/>
              <a:t> Kanban:</a:t>
            </a:r>
          </a:p>
          <a:p>
            <a:pPr algn="l"/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err="1"/>
              <a:t>Mejor</a:t>
            </a:r>
            <a:r>
              <a:rPr lang="en-GB"/>
              <a:t> </a:t>
            </a:r>
            <a:r>
              <a:rPr lang="en-GB" err="1"/>
              <a:t>manejo</a:t>
            </a:r>
            <a:r>
              <a:rPr lang="en-GB"/>
              <a:t> de </a:t>
            </a:r>
            <a:r>
              <a:rPr lang="en-GB" err="1"/>
              <a:t>actividades</a:t>
            </a:r>
            <a:r>
              <a:rPr lang="en-GB"/>
              <a:t> a </a:t>
            </a:r>
            <a:r>
              <a:rPr lang="en-GB" err="1"/>
              <a:t>realizar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...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02A9C7-25C2-5DED-AD00-2D5F2D7EA4FE}"/>
              </a:ext>
            </a:extLst>
          </p:cNvPr>
          <p:cNvSpPr txBox="1"/>
          <p:nvPr/>
        </p:nvSpPr>
        <p:spPr>
          <a:xfrm>
            <a:off x="613650" y="2264719"/>
            <a:ext cx="6943934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  <a:p>
            <a:pPr algn="ctr"/>
            <a:r>
              <a:rPr lang="es-MX" sz="160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BB5CADE-DDA2-A4F7-629E-7AEEB49F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50566"/>
              </p:ext>
            </p:extLst>
          </p:nvPr>
        </p:nvGraphicFramePr>
        <p:xfrm>
          <a:off x="1248696" y="2595717"/>
          <a:ext cx="10235372" cy="3618273"/>
        </p:xfrm>
        <a:graphic>
          <a:graphicData uri="http://schemas.openxmlformats.org/drawingml/2006/table">
            <a:tbl>
              <a:tblPr firstRow="1" firstCol="1" bandRow="1"/>
              <a:tblGrid>
                <a:gridCol w="1245540">
                  <a:extLst>
                    <a:ext uri="{9D8B030D-6E8A-4147-A177-3AD203B41FA5}">
                      <a16:colId xmlns:a16="http://schemas.microsoft.com/office/drawing/2014/main" val="1385875515"/>
                    </a:ext>
                  </a:extLst>
                </a:gridCol>
                <a:gridCol w="494161">
                  <a:extLst>
                    <a:ext uri="{9D8B030D-6E8A-4147-A177-3AD203B41FA5}">
                      <a16:colId xmlns:a16="http://schemas.microsoft.com/office/drawing/2014/main" val="3026825544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982458150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2813336322"/>
                    </a:ext>
                  </a:extLst>
                </a:gridCol>
                <a:gridCol w="484940">
                  <a:extLst>
                    <a:ext uri="{9D8B030D-6E8A-4147-A177-3AD203B41FA5}">
                      <a16:colId xmlns:a16="http://schemas.microsoft.com/office/drawing/2014/main" val="66681020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41682826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853034618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66676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2597728732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3367593723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1610561930"/>
                    </a:ext>
                  </a:extLst>
                </a:gridCol>
                <a:gridCol w="482175">
                  <a:extLst>
                    <a:ext uri="{9D8B030D-6E8A-4147-A177-3AD203B41FA5}">
                      <a16:colId xmlns:a16="http://schemas.microsoft.com/office/drawing/2014/main" val="407868546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033199576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24485229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661357519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1629908258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2147780406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236880654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867265020"/>
                    </a:ext>
                  </a:extLst>
                </a:gridCol>
                <a:gridCol w="484017">
                  <a:extLst>
                    <a:ext uri="{9D8B030D-6E8A-4147-A177-3AD203B41FA5}">
                      <a16:colId xmlns:a16="http://schemas.microsoft.com/office/drawing/2014/main" val="3959863927"/>
                    </a:ext>
                  </a:extLst>
                </a:gridCol>
                <a:gridCol w="140136">
                  <a:extLst>
                    <a:ext uri="{9D8B030D-6E8A-4147-A177-3AD203B41FA5}">
                      <a16:colId xmlns:a16="http://schemas.microsoft.com/office/drawing/2014/main" val="366369285"/>
                    </a:ext>
                  </a:extLst>
                </a:gridCol>
              </a:tblGrid>
              <a:tr h="52446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Fase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83734"/>
                  </a:ext>
                </a:extLst>
              </a:tr>
              <a:tr h="54051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9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10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11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12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13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14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15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16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17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 18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616602"/>
                  </a:ext>
                </a:extLst>
              </a:tr>
              <a:tr h="14883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i="1">
                          <a:solidFill>
                            <a:srgbClr val="548DD4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Describe actividades del punto anterior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018220"/>
                  </a:ext>
                </a:extLst>
              </a:tr>
              <a:tr h="54051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361947"/>
                  </a:ext>
                </a:extLst>
              </a:tr>
              <a:tr h="5244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L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Arquitectura del software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“PÁRVULOCONNECT”</a:t>
            </a:r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endParaRPr lang="es-MX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revision>1</cp:revision>
  <dcterms:created xsi:type="dcterms:W3CDTF">2023-10-28T21:12:11Z</dcterms:created>
  <dcterms:modified xsi:type="dcterms:W3CDTF">2024-11-12T01:47:53Z</dcterms:modified>
</cp:coreProperties>
</file>