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6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7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6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5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11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99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41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6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0249-6D5A-494A-BAC2-DD8B106947A9}" type="datetimeFigureOut">
              <a:rPr kumimoji="1" lang="zh-CN" altLang="en-US" smtClean="0"/>
              <a:t>17/3/27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66CE-7670-BB42-87A5-82321B5E0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82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付帅－简介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764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基本信息</dc:title>
  <dc:creator>帅 付</dc:creator>
  <cp:lastModifiedBy>帅 付</cp:lastModifiedBy>
  <cp:revision>4</cp:revision>
  <dcterms:created xsi:type="dcterms:W3CDTF">2017-03-27T06:47:40Z</dcterms:created>
  <dcterms:modified xsi:type="dcterms:W3CDTF">2017-03-27T11:30:58Z</dcterms:modified>
</cp:coreProperties>
</file>