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1" r:id="rId3"/>
  </p:sldMasterIdLst>
  <p:notesMasterIdLst>
    <p:notesMasterId r:id="rId13"/>
  </p:notesMasterIdLst>
  <p:sldIdLst>
    <p:sldId id="256" r:id="rId4"/>
    <p:sldId id="369" r:id="rId5"/>
    <p:sldId id="373" r:id="rId6"/>
    <p:sldId id="283" r:id="rId7"/>
    <p:sldId id="281" r:id="rId8"/>
    <p:sldId id="366" r:id="rId9"/>
    <p:sldId id="354" r:id="rId10"/>
    <p:sldId id="356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an" initials="l" lastIdx="2" clrIdx="0">
    <p:extLst>
      <p:ext uri="{19B8F6BF-5375-455C-9EA6-DF929625EA0E}">
        <p15:presenceInfo xmlns:p15="http://schemas.microsoft.com/office/powerpoint/2012/main" userId="30a9c2f6b50443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7C0"/>
    <a:srgbClr val="FDFDFD"/>
    <a:srgbClr val="FD7104"/>
    <a:srgbClr val="595859"/>
    <a:srgbClr val="595959"/>
    <a:srgbClr val="F6A5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0367" autoAdjust="0"/>
  </p:normalViewPr>
  <p:slideViewPr>
    <p:cSldViewPr snapToGrid="0">
      <p:cViewPr varScale="1">
        <p:scale>
          <a:sx n="71" d="100"/>
          <a:sy n="71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63991-9488-4A0D-8EB4-8962651CF8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C43CCA-2BF4-4959-A1DA-1AD4FE11EFFA}">
      <dgm:prSet phldrT="[文本]"/>
      <dgm:spPr>
        <a:solidFill>
          <a:srgbClr val="25B7C0"/>
        </a:solidFill>
        <a:ln>
          <a:solidFill>
            <a:srgbClr val="25B7C0"/>
          </a:solidFill>
        </a:ln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一   流程</a:t>
          </a:r>
        </a:p>
      </dgm:t>
    </dgm:pt>
    <dgm:pt modelId="{42EBD057-6498-4160-91F6-78D01B31D0EF}" type="parTrans" cxnId="{9AD3203D-15AB-4E6C-A813-D8FFDC0660F7}">
      <dgm:prSet/>
      <dgm:spPr/>
      <dgm:t>
        <a:bodyPr/>
        <a:lstStyle/>
        <a:p>
          <a:endParaRPr lang="zh-CN" altLang="en-US"/>
        </a:p>
      </dgm:t>
    </dgm:pt>
    <dgm:pt modelId="{F51FB268-BA0D-41DE-9FD2-0B0C3BADBB59}" type="sibTrans" cxnId="{9AD3203D-15AB-4E6C-A813-D8FFDC0660F7}">
      <dgm:prSet/>
      <dgm:spPr/>
      <dgm:t>
        <a:bodyPr/>
        <a:lstStyle/>
        <a:p>
          <a:endParaRPr lang="zh-CN" altLang="en-US"/>
        </a:p>
      </dgm:t>
    </dgm:pt>
    <dgm:pt modelId="{42ACDC41-85F4-4AAD-8CD6-87E5B5DF5054}">
      <dgm:prSet phldrT="[文本]"/>
      <dgm:spPr>
        <a:solidFill>
          <a:srgbClr val="25B7C0"/>
        </a:solidFill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二   合作方式</a:t>
          </a:r>
        </a:p>
      </dgm:t>
    </dgm:pt>
    <dgm:pt modelId="{C68E0AD8-A510-46BD-9A60-A97B90CA02B5}" type="parTrans" cxnId="{018D593C-AEC2-466C-B849-D3BA80A35C0D}">
      <dgm:prSet/>
      <dgm:spPr/>
      <dgm:t>
        <a:bodyPr/>
        <a:lstStyle/>
        <a:p>
          <a:endParaRPr lang="zh-CN" altLang="en-US"/>
        </a:p>
      </dgm:t>
    </dgm:pt>
    <dgm:pt modelId="{936FDF7C-9FF5-4F67-9C5D-4AB8D9993A52}" type="sibTrans" cxnId="{018D593C-AEC2-466C-B849-D3BA80A35C0D}">
      <dgm:prSet/>
      <dgm:spPr/>
      <dgm:t>
        <a:bodyPr/>
        <a:lstStyle/>
        <a:p>
          <a:endParaRPr lang="zh-CN" altLang="en-US"/>
        </a:p>
      </dgm:t>
    </dgm:pt>
    <dgm:pt modelId="{F23CE3CB-65B0-40C5-A07F-88611BB3D5B8}">
      <dgm:prSet phldrT="[文本]"/>
      <dgm:spPr>
        <a:solidFill>
          <a:srgbClr val="25B7C0"/>
        </a:solidFill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三   执行要求</a:t>
          </a:r>
        </a:p>
      </dgm:t>
    </dgm:pt>
    <dgm:pt modelId="{86964200-248F-4FC3-9D4A-A856FF614B33}" type="parTrans" cxnId="{FD829C08-EBE1-45E6-913E-36E1113FAA09}">
      <dgm:prSet/>
      <dgm:spPr/>
      <dgm:t>
        <a:bodyPr/>
        <a:lstStyle/>
        <a:p>
          <a:endParaRPr lang="zh-CN" altLang="en-US"/>
        </a:p>
      </dgm:t>
    </dgm:pt>
    <dgm:pt modelId="{7D79AA9C-16E9-4C37-B7B1-B7FBCCDC7EDC}" type="sibTrans" cxnId="{FD829C08-EBE1-45E6-913E-36E1113FAA09}">
      <dgm:prSet/>
      <dgm:spPr/>
      <dgm:t>
        <a:bodyPr/>
        <a:lstStyle/>
        <a:p>
          <a:endParaRPr lang="zh-CN" altLang="en-US"/>
        </a:p>
      </dgm:t>
    </dgm:pt>
    <dgm:pt modelId="{C31B0FDB-1D84-4F93-AC4A-4D9C6B7B7ECF}" type="pres">
      <dgm:prSet presAssocID="{11063991-9488-4A0D-8EB4-8962651CF863}" presName="linear" presStyleCnt="0">
        <dgm:presLayoutVars>
          <dgm:dir/>
          <dgm:animLvl val="lvl"/>
          <dgm:resizeHandles val="exact"/>
        </dgm:presLayoutVars>
      </dgm:prSet>
      <dgm:spPr/>
    </dgm:pt>
    <dgm:pt modelId="{98231D5E-50F5-4A4A-8359-89AEA9FADED5}" type="pres">
      <dgm:prSet presAssocID="{5AC43CCA-2BF4-4959-A1DA-1AD4FE11EFFA}" presName="parentLin" presStyleCnt="0"/>
      <dgm:spPr/>
    </dgm:pt>
    <dgm:pt modelId="{6838F52D-2F7A-46D1-A736-821024FF64BF}" type="pres">
      <dgm:prSet presAssocID="{5AC43CCA-2BF4-4959-A1DA-1AD4FE11EFFA}" presName="parentLeftMargin" presStyleLbl="node1" presStyleIdx="0" presStyleCnt="3"/>
      <dgm:spPr/>
    </dgm:pt>
    <dgm:pt modelId="{3B4E3BF4-4C39-4B88-9007-6204D81EA3C8}" type="pres">
      <dgm:prSet presAssocID="{5AC43CCA-2BF4-4959-A1DA-1AD4FE11EFFA}" presName="parentText" presStyleLbl="node1" presStyleIdx="0" presStyleCnt="3" custLinFactNeighborX="-2557" custLinFactNeighborY="-1012">
        <dgm:presLayoutVars>
          <dgm:chMax val="0"/>
          <dgm:bulletEnabled val="1"/>
        </dgm:presLayoutVars>
      </dgm:prSet>
      <dgm:spPr/>
    </dgm:pt>
    <dgm:pt modelId="{9ABD8516-B499-40BB-B2AB-132C96D42C62}" type="pres">
      <dgm:prSet presAssocID="{5AC43CCA-2BF4-4959-A1DA-1AD4FE11EFFA}" presName="negativeSpace" presStyleCnt="0"/>
      <dgm:spPr/>
    </dgm:pt>
    <dgm:pt modelId="{22576E46-B4EE-4E49-BA18-6A208F74E36B}" type="pres">
      <dgm:prSet presAssocID="{5AC43CCA-2BF4-4959-A1DA-1AD4FE11EFFA}" presName="childText" presStyleLbl="conFgAcc1" presStyleIdx="0" presStyleCnt="3">
        <dgm:presLayoutVars>
          <dgm:bulletEnabled val="1"/>
        </dgm:presLayoutVars>
      </dgm:prSet>
      <dgm:spPr/>
    </dgm:pt>
    <dgm:pt modelId="{77A040FB-51BD-445E-9970-136E39CAC478}" type="pres">
      <dgm:prSet presAssocID="{F51FB268-BA0D-41DE-9FD2-0B0C3BADBB59}" presName="spaceBetweenRectangles" presStyleCnt="0"/>
      <dgm:spPr/>
    </dgm:pt>
    <dgm:pt modelId="{7D76CCB9-38F0-429A-BAE1-1A438A0602E9}" type="pres">
      <dgm:prSet presAssocID="{42ACDC41-85F4-4AAD-8CD6-87E5B5DF5054}" presName="parentLin" presStyleCnt="0"/>
      <dgm:spPr/>
    </dgm:pt>
    <dgm:pt modelId="{0C528CD6-3491-4753-95E3-E95ABE542A05}" type="pres">
      <dgm:prSet presAssocID="{42ACDC41-85F4-4AAD-8CD6-87E5B5DF5054}" presName="parentLeftMargin" presStyleLbl="node1" presStyleIdx="0" presStyleCnt="3"/>
      <dgm:spPr/>
    </dgm:pt>
    <dgm:pt modelId="{F27371E9-F87B-4DED-9AA8-42B64DB5B625}" type="pres">
      <dgm:prSet presAssocID="{42ACDC41-85F4-4AAD-8CD6-87E5B5DF50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723E16-2F0F-4DFA-8E1C-CFA619FD2817}" type="pres">
      <dgm:prSet presAssocID="{42ACDC41-85F4-4AAD-8CD6-87E5B5DF5054}" presName="negativeSpace" presStyleCnt="0"/>
      <dgm:spPr/>
    </dgm:pt>
    <dgm:pt modelId="{F96F4C94-7975-4AFB-BC56-ACD08B0BBEE1}" type="pres">
      <dgm:prSet presAssocID="{42ACDC41-85F4-4AAD-8CD6-87E5B5DF5054}" presName="childText" presStyleLbl="conFgAcc1" presStyleIdx="1" presStyleCnt="3">
        <dgm:presLayoutVars>
          <dgm:bulletEnabled val="1"/>
        </dgm:presLayoutVars>
      </dgm:prSet>
      <dgm:spPr/>
    </dgm:pt>
    <dgm:pt modelId="{A2CEEDAE-FAE2-4195-8383-FB6C77939714}" type="pres">
      <dgm:prSet presAssocID="{936FDF7C-9FF5-4F67-9C5D-4AB8D9993A52}" presName="spaceBetweenRectangles" presStyleCnt="0"/>
      <dgm:spPr/>
    </dgm:pt>
    <dgm:pt modelId="{9DCCD76A-CE10-4A76-B200-BD74A4DDC7D8}" type="pres">
      <dgm:prSet presAssocID="{F23CE3CB-65B0-40C5-A07F-88611BB3D5B8}" presName="parentLin" presStyleCnt="0"/>
      <dgm:spPr/>
    </dgm:pt>
    <dgm:pt modelId="{3BD65195-F58E-4C38-9193-F63614B51DD5}" type="pres">
      <dgm:prSet presAssocID="{F23CE3CB-65B0-40C5-A07F-88611BB3D5B8}" presName="parentLeftMargin" presStyleLbl="node1" presStyleIdx="1" presStyleCnt="3"/>
      <dgm:spPr/>
    </dgm:pt>
    <dgm:pt modelId="{8B817072-53FD-4C10-BE1E-A84AF08F9B70}" type="pres">
      <dgm:prSet presAssocID="{F23CE3CB-65B0-40C5-A07F-88611BB3D5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AA646A-1027-4022-B68C-33C303E59C7D}" type="pres">
      <dgm:prSet presAssocID="{F23CE3CB-65B0-40C5-A07F-88611BB3D5B8}" presName="negativeSpace" presStyleCnt="0"/>
      <dgm:spPr/>
    </dgm:pt>
    <dgm:pt modelId="{27AC5E39-EABE-4BCE-A00C-661B652202D6}" type="pres">
      <dgm:prSet presAssocID="{F23CE3CB-65B0-40C5-A07F-88611BB3D5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3DA706-E7A3-4C28-B59E-BB346C0D3B0E}" type="presOf" srcId="{11063991-9488-4A0D-8EB4-8962651CF863}" destId="{C31B0FDB-1D84-4F93-AC4A-4D9C6B7B7ECF}" srcOrd="0" destOrd="0" presId="urn:microsoft.com/office/officeart/2005/8/layout/list1"/>
    <dgm:cxn modelId="{FD829C08-EBE1-45E6-913E-36E1113FAA09}" srcId="{11063991-9488-4A0D-8EB4-8962651CF863}" destId="{F23CE3CB-65B0-40C5-A07F-88611BB3D5B8}" srcOrd="2" destOrd="0" parTransId="{86964200-248F-4FC3-9D4A-A856FF614B33}" sibTransId="{7D79AA9C-16E9-4C37-B7B1-B7FBCCDC7EDC}"/>
    <dgm:cxn modelId="{5EC3FF0B-BBE2-49EC-B46A-ACB6E8DFC742}" type="presOf" srcId="{42ACDC41-85F4-4AAD-8CD6-87E5B5DF5054}" destId="{0C528CD6-3491-4753-95E3-E95ABE542A05}" srcOrd="0" destOrd="0" presId="urn:microsoft.com/office/officeart/2005/8/layout/list1"/>
    <dgm:cxn modelId="{825E6913-36AE-430E-85A3-BEC9205E8AC2}" type="presOf" srcId="{42ACDC41-85F4-4AAD-8CD6-87E5B5DF5054}" destId="{F27371E9-F87B-4DED-9AA8-42B64DB5B625}" srcOrd="1" destOrd="0" presId="urn:microsoft.com/office/officeart/2005/8/layout/list1"/>
    <dgm:cxn modelId="{952FC439-E34F-4760-AADF-81B85B5160FA}" type="presOf" srcId="{F23CE3CB-65B0-40C5-A07F-88611BB3D5B8}" destId="{3BD65195-F58E-4C38-9193-F63614B51DD5}" srcOrd="0" destOrd="0" presId="urn:microsoft.com/office/officeart/2005/8/layout/list1"/>
    <dgm:cxn modelId="{018D593C-AEC2-466C-B849-D3BA80A35C0D}" srcId="{11063991-9488-4A0D-8EB4-8962651CF863}" destId="{42ACDC41-85F4-4AAD-8CD6-87E5B5DF5054}" srcOrd="1" destOrd="0" parTransId="{C68E0AD8-A510-46BD-9A60-A97B90CA02B5}" sibTransId="{936FDF7C-9FF5-4F67-9C5D-4AB8D9993A52}"/>
    <dgm:cxn modelId="{9AD3203D-15AB-4E6C-A813-D8FFDC0660F7}" srcId="{11063991-9488-4A0D-8EB4-8962651CF863}" destId="{5AC43CCA-2BF4-4959-A1DA-1AD4FE11EFFA}" srcOrd="0" destOrd="0" parTransId="{42EBD057-6498-4160-91F6-78D01B31D0EF}" sibTransId="{F51FB268-BA0D-41DE-9FD2-0B0C3BADBB59}"/>
    <dgm:cxn modelId="{D29F688B-99CD-4987-8523-C66C62A99AA6}" type="presOf" srcId="{F23CE3CB-65B0-40C5-A07F-88611BB3D5B8}" destId="{8B817072-53FD-4C10-BE1E-A84AF08F9B70}" srcOrd="1" destOrd="0" presId="urn:microsoft.com/office/officeart/2005/8/layout/list1"/>
    <dgm:cxn modelId="{D516BE8F-D72D-400E-A6F8-71F0E064785C}" type="presOf" srcId="{5AC43CCA-2BF4-4959-A1DA-1AD4FE11EFFA}" destId="{3B4E3BF4-4C39-4B88-9007-6204D81EA3C8}" srcOrd="1" destOrd="0" presId="urn:microsoft.com/office/officeart/2005/8/layout/list1"/>
    <dgm:cxn modelId="{1771DFB0-9956-441E-B619-BD6C970B9F0A}" type="presOf" srcId="{5AC43CCA-2BF4-4959-A1DA-1AD4FE11EFFA}" destId="{6838F52D-2F7A-46D1-A736-821024FF64BF}" srcOrd="0" destOrd="0" presId="urn:microsoft.com/office/officeart/2005/8/layout/list1"/>
    <dgm:cxn modelId="{545C4E1A-52CC-485C-9CFF-702202F80010}" type="presParOf" srcId="{C31B0FDB-1D84-4F93-AC4A-4D9C6B7B7ECF}" destId="{98231D5E-50F5-4A4A-8359-89AEA9FADED5}" srcOrd="0" destOrd="0" presId="urn:microsoft.com/office/officeart/2005/8/layout/list1"/>
    <dgm:cxn modelId="{4F0B1728-06B4-4FB4-A555-0A028E9E5E15}" type="presParOf" srcId="{98231D5E-50F5-4A4A-8359-89AEA9FADED5}" destId="{6838F52D-2F7A-46D1-A736-821024FF64BF}" srcOrd="0" destOrd="0" presId="urn:microsoft.com/office/officeart/2005/8/layout/list1"/>
    <dgm:cxn modelId="{1B407B46-A024-4921-AA40-0E0EBAA24225}" type="presParOf" srcId="{98231D5E-50F5-4A4A-8359-89AEA9FADED5}" destId="{3B4E3BF4-4C39-4B88-9007-6204D81EA3C8}" srcOrd="1" destOrd="0" presId="urn:microsoft.com/office/officeart/2005/8/layout/list1"/>
    <dgm:cxn modelId="{150372C6-E06D-40A6-B0F4-CFAF7C1F839C}" type="presParOf" srcId="{C31B0FDB-1D84-4F93-AC4A-4D9C6B7B7ECF}" destId="{9ABD8516-B499-40BB-B2AB-132C96D42C62}" srcOrd="1" destOrd="0" presId="urn:microsoft.com/office/officeart/2005/8/layout/list1"/>
    <dgm:cxn modelId="{76856DB8-D70F-40EE-9D3F-E6D0FF0E65A8}" type="presParOf" srcId="{C31B0FDB-1D84-4F93-AC4A-4D9C6B7B7ECF}" destId="{22576E46-B4EE-4E49-BA18-6A208F74E36B}" srcOrd="2" destOrd="0" presId="urn:microsoft.com/office/officeart/2005/8/layout/list1"/>
    <dgm:cxn modelId="{8D2A8287-AFEC-4446-853A-237801A351D5}" type="presParOf" srcId="{C31B0FDB-1D84-4F93-AC4A-4D9C6B7B7ECF}" destId="{77A040FB-51BD-445E-9970-136E39CAC478}" srcOrd="3" destOrd="0" presId="urn:microsoft.com/office/officeart/2005/8/layout/list1"/>
    <dgm:cxn modelId="{6E45237C-EAA6-4D15-A662-45362E9BEC35}" type="presParOf" srcId="{C31B0FDB-1D84-4F93-AC4A-4D9C6B7B7ECF}" destId="{7D76CCB9-38F0-429A-BAE1-1A438A0602E9}" srcOrd="4" destOrd="0" presId="urn:microsoft.com/office/officeart/2005/8/layout/list1"/>
    <dgm:cxn modelId="{7D1E834F-8B8A-414D-9937-3F0D64BCF3DD}" type="presParOf" srcId="{7D76CCB9-38F0-429A-BAE1-1A438A0602E9}" destId="{0C528CD6-3491-4753-95E3-E95ABE542A05}" srcOrd="0" destOrd="0" presId="urn:microsoft.com/office/officeart/2005/8/layout/list1"/>
    <dgm:cxn modelId="{BAD4320C-A712-4B84-9D9C-DBA96B2EB783}" type="presParOf" srcId="{7D76CCB9-38F0-429A-BAE1-1A438A0602E9}" destId="{F27371E9-F87B-4DED-9AA8-42B64DB5B625}" srcOrd="1" destOrd="0" presId="urn:microsoft.com/office/officeart/2005/8/layout/list1"/>
    <dgm:cxn modelId="{3492FF13-6C61-49AD-A70F-4965E62C0A26}" type="presParOf" srcId="{C31B0FDB-1D84-4F93-AC4A-4D9C6B7B7ECF}" destId="{71723E16-2F0F-4DFA-8E1C-CFA619FD2817}" srcOrd="5" destOrd="0" presId="urn:microsoft.com/office/officeart/2005/8/layout/list1"/>
    <dgm:cxn modelId="{866D2CB3-F8F9-479E-84E3-1A6A9495FBCA}" type="presParOf" srcId="{C31B0FDB-1D84-4F93-AC4A-4D9C6B7B7ECF}" destId="{F96F4C94-7975-4AFB-BC56-ACD08B0BBEE1}" srcOrd="6" destOrd="0" presId="urn:microsoft.com/office/officeart/2005/8/layout/list1"/>
    <dgm:cxn modelId="{F35EC904-CF9C-4434-B032-AB854247815C}" type="presParOf" srcId="{C31B0FDB-1D84-4F93-AC4A-4D9C6B7B7ECF}" destId="{A2CEEDAE-FAE2-4195-8383-FB6C77939714}" srcOrd="7" destOrd="0" presId="urn:microsoft.com/office/officeart/2005/8/layout/list1"/>
    <dgm:cxn modelId="{E0AE659D-788E-42FF-B202-3096DD2F204D}" type="presParOf" srcId="{C31B0FDB-1D84-4F93-AC4A-4D9C6B7B7ECF}" destId="{9DCCD76A-CE10-4A76-B200-BD74A4DDC7D8}" srcOrd="8" destOrd="0" presId="urn:microsoft.com/office/officeart/2005/8/layout/list1"/>
    <dgm:cxn modelId="{C796BDAB-A342-4F5D-894C-D6C83CBC6DC5}" type="presParOf" srcId="{9DCCD76A-CE10-4A76-B200-BD74A4DDC7D8}" destId="{3BD65195-F58E-4C38-9193-F63614B51DD5}" srcOrd="0" destOrd="0" presId="urn:microsoft.com/office/officeart/2005/8/layout/list1"/>
    <dgm:cxn modelId="{41420B91-5644-49E1-AAD9-D2C0721C31A7}" type="presParOf" srcId="{9DCCD76A-CE10-4A76-B200-BD74A4DDC7D8}" destId="{8B817072-53FD-4C10-BE1E-A84AF08F9B70}" srcOrd="1" destOrd="0" presId="urn:microsoft.com/office/officeart/2005/8/layout/list1"/>
    <dgm:cxn modelId="{67A51813-D890-4898-84A2-69667D881401}" type="presParOf" srcId="{C31B0FDB-1D84-4F93-AC4A-4D9C6B7B7ECF}" destId="{20AA646A-1027-4022-B68C-33C303E59C7D}" srcOrd="9" destOrd="0" presId="urn:microsoft.com/office/officeart/2005/8/layout/list1"/>
    <dgm:cxn modelId="{E53F007C-B259-4869-8115-6E8E6BB9CF93}" type="presParOf" srcId="{C31B0FDB-1D84-4F93-AC4A-4D9C6B7B7ECF}" destId="{27AC5E39-EABE-4BCE-A00C-661B652202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DBE4D-D87E-4331-9C82-4FED09C9712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40BC2-887A-46A0-8C75-E5065BB6840C}">
      <dgm:prSet phldrT="[文本]" custT="1"/>
      <dgm:spPr/>
      <dgm:t>
        <a:bodyPr/>
        <a:lstStyle/>
        <a:p>
          <a:pPr algn="l"/>
          <a:r>
            <a:rPr lang="en-US" altLang="zh-CN" sz="1800" b="0" i="0" dirty="0">
              <a:latin typeface="+mn-ea"/>
              <a:ea typeface="+mn-ea"/>
            </a:rPr>
            <a:t>※ </a:t>
          </a:r>
          <a:r>
            <a:rPr lang="zh-CN" altLang="en-US" sz="1800" b="0" i="0" dirty="0">
              <a:latin typeface="+mn-ea"/>
              <a:ea typeface="+mn-ea"/>
            </a:rPr>
            <a:t>计划表由志愿者与负责人共同制定（以团队为单位统一填写）</a:t>
          </a:r>
          <a:endParaRPr lang="en-US" altLang="zh-CN" sz="1800" b="0" i="0" dirty="0">
            <a:latin typeface="+mn-ea"/>
            <a:ea typeface="+mn-ea"/>
          </a:endParaRPr>
        </a:p>
        <a:p>
          <a:pPr algn="l"/>
          <a:r>
            <a:rPr lang="en-US" altLang="zh-CN" sz="1800" b="0" i="0" dirty="0">
              <a:latin typeface="+mn-ea"/>
              <a:ea typeface="+mn-ea"/>
            </a:rPr>
            <a:t>※ </a:t>
          </a:r>
          <a:r>
            <a:rPr lang="zh-CN" altLang="en-US" sz="1800" b="0" i="0" dirty="0">
              <a:latin typeface="+mn-ea"/>
              <a:ea typeface="+mn-ea"/>
            </a:rPr>
            <a:t>每月</a:t>
          </a:r>
          <a:r>
            <a:rPr lang="en-US" altLang="zh-CN" sz="1800" b="0" i="0" dirty="0">
              <a:latin typeface="+mn-ea"/>
              <a:ea typeface="+mn-ea"/>
            </a:rPr>
            <a:t>10</a:t>
          </a:r>
          <a:r>
            <a:rPr lang="zh-CN" altLang="en-US" sz="1800" b="0" i="0" dirty="0">
              <a:latin typeface="+mn-ea"/>
              <a:ea typeface="+mn-ea"/>
            </a:rPr>
            <a:t>日前提交</a:t>
          </a:r>
          <a:endParaRPr lang="en-US" altLang="zh-CN" sz="1800" b="0" i="0" dirty="0">
            <a:latin typeface="+mn-ea"/>
            <a:ea typeface="+mn-ea"/>
          </a:endParaRPr>
        </a:p>
        <a:p>
          <a:pPr algn="l"/>
          <a:r>
            <a:rPr lang="en-US" altLang="zh-CN" sz="1800" b="0" i="0" dirty="0">
              <a:latin typeface="+mn-ea"/>
              <a:ea typeface="+mn-ea"/>
            </a:rPr>
            <a:t>※ </a:t>
          </a:r>
          <a:r>
            <a:rPr lang="zh-CN" altLang="en-US" sz="1800" b="0" i="0" dirty="0">
              <a:latin typeface="+mn-ea"/>
              <a:ea typeface="+mn-ea"/>
            </a:rPr>
            <a:t>计划表发至</a:t>
          </a:r>
          <a:r>
            <a:rPr lang="en-US" altLang="zh-CN" sz="1400" b="0" i="0" dirty="0">
              <a:solidFill>
                <a:srgbClr val="FF0000"/>
              </a:solidFill>
              <a:latin typeface="+mn-ea"/>
              <a:ea typeface="+mn-ea"/>
            </a:rPr>
            <a:t>medsci_tech@126.com</a:t>
          </a:r>
          <a:endParaRPr lang="zh-CN" altLang="en-US" sz="1400" b="0" i="0" dirty="0">
            <a:solidFill>
              <a:srgbClr val="FF0000"/>
            </a:solidFill>
            <a:latin typeface="+mn-ea"/>
            <a:ea typeface="+mn-ea"/>
          </a:endParaRPr>
        </a:p>
      </dgm:t>
    </dgm:pt>
    <dgm:pt modelId="{6F937CF2-F95E-4E57-AC7C-D5EFAB6200C3}" type="parTrans" cxnId="{86A41613-174B-4A2E-9BC0-7387E8303D70}">
      <dgm:prSet/>
      <dgm:spPr/>
      <dgm:t>
        <a:bodyPr/>
        <a:lstStyle/>
        <a:p>
          <a:endParaRPr lang="zh-CN" altLang="en-US"/>
        </a:p>
      </dgm:t>
    </dgm:pt>
    <dgm:pt modelId="{DD2B2ED3-C16B-4EAC-AD03-E08F1BCEE1C1}" type="sibTrans" cxnId="{86A41613-174B-4A2E-9BC0-7387E8303D70}">
      <dgm:prSet/>
      <dgm:spPr/>
      <dgm:t>
        <a:bodyPr/>
        <a:lstStyle/>
        <a:p>
          <a:endParaRPr lang="zh-CN" altLang="en-US"/>
        </a:p>
      </dgm:t>
    </dgm:pt>
    <dgm:pt modelId="{8CB9E0C5-B3E2-4C24-A0C6-46AA76834315}">
      <dgm:prSet phldrT="[文本]" custT="1"/>
      <dgm:spPr/>
      <dgm:t>
        <a:bodyPr/>
        <a:lstStyle/>
        <a:p>
          <a:pPr algn="l"/>
          <a:r>
            <a:rPr lang="en-US" altLang="zh-CN" sz="1200" b="0" i="0" dirty="0">
              <a:latin typeface="+mn-ea"/>
              <a:ea typeface="+mn-ea"/>
            </a:rPr>
            <a:t>※ </a:t>
          </a:r>
          <a:r>
            <a:rPr lang="zh-CN" altLang="en-US" sz="1200" b="0" i="0" dirty="0">
              <a:latin typeface="+mn-ea"/>
              <a:ea typeface="+mn-ea"/>
            </a:rPr>
            <a:t>每月</a:t>
          </a:r>
          <a:r>
            <a:rPr lang="en-US" altLang="zh-CN" sz="1200" b="0" i="0" dirty="0">
              <a:latin typeface="+mn-ea"/>
              <a:ea typeface="+mn-ea"/>
            </a:rPr>
            <a:t>10</a:t>
          </a:r>
          <a:r>
            <a:rPr lang="zh-CN" altLang="en-US" sz="1200" b="0" i="0" dirty="0">
              <a:latin typeface="+mn-ea"/>
              <a:ea typeface="+mn-ea"/>
            </a:rPr>
            <a:t>日与</a:t>
          </a:r>
          <a:r>
            <a:rPr lang="en-US" altLang="zh-CN" sz="1200" b="0" i="0" dirty="0">
              <a:latin typeface="+mn-ea"/>
              <a:ea typeface="+mn-ea"/>
            </a:rPr>
            <a:t>25</a:t>
          </a:r>
          <a:r>
            <a:rPr lang="zh-CN" altLang="en-US" sz="1200" b="0" i="0" dirty="0">
              <a:latin typeface="+mn-ea"/>
              <a:ea typeface="+mn-ea"/>
            </a:rPr>
            <a:t>日为素材提交的两个时间截点</a:t>
          </a:r>
          <a:endParaRPr lang="en-US" altLang="zh-CN" sz="1200" b="0" i="0" dirty="0">
            <a:latin typeface="+mn-ea"/>
            <a:ea typeface="+mn-ea"/>
          </a:endParaRPr>
        </a:p>
        <a:p>
          <a:pPr algn="l"/>
          <a:r>
            <a:rPr lang="en-US" altLang="zh-CN" sz="1200" b="0" i="0" dirty="0">
              <a:latin typeface="+mn-ea"/>
              <a:ea typeface="+mn-ea"/>
            </a:rPr>
            <a:t>※ </a:t>
          </a:r>
          <a:r>
            <a:rPr lang="zh-CN" altLang="en-US" sz="1200" b="0" i="0" dirty="0">
              <a:latin typeface="+mn-ea"/>
              <a:ea typeface="+mn-ea"/>
            </a:rPr>
            <a:t>第一次参与项目的医生需要签署并上传协议</a:t>
          </a:r>
          <a:endParaRPr lang="en-US" altLang="zh-CN" sz="1200" b="0" i="0" dirty="0">
            <a:latin typeface="+mn-ea"/>
            <a:ea typeface="+mn-ea"/>
          </a:endParaRPr>
        </a:p>
        <a:p>
          <a:pPr algn="l"/>
          <a:r>
            <a:rPr lang="en-US" altLang="zh-CN" sz="1200" b="0" i="0" dirty="0">
              <a:latin typeface="+mn-ea"/>
              <a:ea typeface="+mn-ea"/>
            </a:rPr>
            <a:t>※ </a:t>
          </a:r>
          <a:r>
            <a:rPr lang="zh-CN" altLang="en-US" sz="1200" b="0" i="0" dirty="0">
              <a:latin typeface="+mn-ea"/>
              <a:ea typeface="+mn-ea"/>
            </a:rPr>
            <a:t>素材与电子协议上传至“</a:t>
          </a:r>
          <a:r>
            <a:rPr lang="en-US" altLang="zh-CN" sz="1200" b="0" i="0" dirty="0">
              <a:solidFill>
                <a:srgbClr val="FF0000"/>
              </a:solidFill>
              <a:latin typeface="+mn-ea"/>
              <a:ea typeface="+mn-ea"/>
            </a:rPr>
            <a:t>mime</a:t>
          </a:r>
          <a:r>
            <a:rPr lang="zh-CN" altLang="en-US" sz="1200" b="0" i="0" dirty="0">
              <a:solidFill>
                <a:srgbClr val="FF0000"/>
              </a:solidFill>
              <a:latin typeface="+mn-ea"/>
              <a:ea typeface="+mn-ea"/>
            </a:rPr>
            <a:t>医学众包服务平台</a:t>
          </a:r>
          <a:r>
            <a:rPr lang="zh-CN" altLang="en-US" sz="1200" b="0" i="0" dirty="0">
              <a:latin typeface="+mn-ea"/>
              <a:ea typeface="+mn-ea"/>
            </a:rPr>
            <a:t>”</a:t>
          </a:r>
          <a:r>
            <a:rPr lang="en-US" altLang="en-US" sz="1200" b="0" i="0" dirty="0">
              <a:latin typeface="+mn-ea"/>
              <a:ea typeface="+mn-ea"/>
            </a:rPr>
            <a:t> http://source.mime.org.cn/login</a:t>
          </a:r>
          <a:endParaRPr lang="en-US" altLang="zh-CN" sz="1200" b="0" i="0" dirty="0">
            <a:latin typeface="+mn-ea"/>
            <a:ea typeface="+mn-ea"/>
          </a:endParaRPr>
        </a:p>
        <a:p>
          <a:pPr algn="l"/>
          <a:r>
            <a:rPr lang="en-US" altLang="zh-CN" sz="1200" b="0" i="0" dirty="0">
              <a:latin typeface="+mn-ea"/>
              <a:ea typeface="+mn-ea"/>
            </a:rPr>
            <a:t>※ </a:t>
          </a:r>
          <a:r>
            <a:rPr lang="zh-CN" altLang="en-US" sz="1200" b="0" i="0" dirty="0">
              <a:latin typeface="+mn-ea"/>
              <a:ea typeface="+mn-ea"/>
            </a:rPr>
            <a:t>纸质版协议邮寄至</a:t>
          </a:r>
          <a:r>
            <a:rPr lang="en-US" altLang="zh-CN" sz="1200" b="0" i="0" dirty="0">
              <a:latin typeface="+mn-ea"/>
              <a:ea typeface="+mn-ea"/>
            </a:rPr>
            <a:t>:</a:t>
          </a:r>
          <a:r>
            <a:rPr lang="zh-CN" altLang="en-US" sz="1200" b="0" i="0" dirty="0">
              <a:latin typeface="+mn-ea"/>
              <a:ea typeface="+mn-ea"/>
            </a:rPr>
            <a:t>武汉市东湖新技术开发区光谷生物城</a:t>
          </a:r>
          <a:r>
            <a:rPr lang="en-US" altLang="zh-CN" sz="1200" b="0" i="0" dirty="0">
              <a:latin typeface="+mn-ea"/>
              <a:ea typeface="+mn-ea"/>
            </a:rPr>
            <a:t>C2-4</a:t>
          </a:r>
          <a:r>
            <a:rPr lang="zh-CN" altLang="en-US" sz="1200" b="0" i="0" dirty="0">
              <a:latin typeface="+mn-ea"/>
              <a:ea typeface="+mn-ea"/>
            </a:rPr>
            <a:t>栋迈德科技大厦，秦玲，</a:t>
          </a:r>
          <a:r>
            <a:rPr lang="en-US" altLang="zh-CN" sz="1200" b="0" i="0">
              <a:latin typeface="+mn-ea"/>
              <a:ea typeface="+mn-ea"/>
            </a:rPr>
            <a:t>18963947102</a:t>
          </a:r>
          <a:endParaRPr lang="en-US" altLang="zh-CN" sz="1200" b="0" i="0" dirty="0">
            <a:latin typeface="+mn-ea"/>
            <a:ea typeface="+mn-ea"/>
          </a:endParaRPr>
        </a:p>
      </dgm:t>
    </dgm:pt>
    <dgm:pt modelId="{C9C5B91E-FF78-414A-B602-38C74E105EE1}" type="parTrans" cxnId="{2382B487-8531-477D-A717-146988438AF6}">
      <dgm:prSet/>
      <dgm:spPr/>
      <dgm:t>
        <a:bodyPr/>
        <a:lstStyle/>
        <a:p>
          <a:endParaRPr lang="zh-CN" altLang="en-US"/>
        </a:p>
      </dgm:t>
    </dgm:pt>
    <dgm:pt modelId="{8CAB8184-CD0B-499A-A56D-0F7B1B4675C2}" type="sibTrans" cxnId="{2382B487-8531-477D-A717-146988438AF6}">
      <dgm:prSet/>
      <dgm:spPr/>
      <dgm:t>
        <a:bodyPr/>
        <a:lstStyle/>
        <a:p>
          <a:endParaRPr lang="zh-CN" altLang="en-US"/>
        </a:p>
      </dgm:t>
    </dgm:pt>
    <dgm:pt modelId="{36CB5781-240A-4C4A-B9B8-CC96E721078C}">
      <dgm:prSet phldrT="[文本]" custT="1"/>
      <dgm:spPr/>
      <dgm:t>
        <a:bodyPr/>
        <a:lstStyle/>
        <a:p>
          <a:pPr algn="l"/>
          <a:r>
            <a:rPr lang="en-US" altLang="zh-CN" sz="1800" b="0" i="0" dirty="0">
              <a:latin typeface="+mn-ea"/>
              <a:ea typeface="+mn-ea"/>
            </a:rPr>
            <a:t>※  10</a:t>
          </a:r>
          <a:r>
            <a:rPr lang="zh-CN" altLang="en-US" sz="1800" b="0" i="0" dirty="0">
              <a:latin typeface="+mn-ea"/>
              <a:ea typeface="+mn-ea"/>
            </a:rPr>
            <a:t>日前提交的素材</a:t>
          </a:r>
          <a:r>
            <a:rPr lang="en-US" altLang="zh-CN" sz="1800" b="0" i="0" dirty="0">
              <a:latin typeface="+mn-ea"/>
              <a:ea typeface="+mn-ea"/>
            </a:rPr>
            <a:t>15</a:t>
          </a:r>
          <a:r>
            <a:rPr lang="zh-CN" altLang="en-US" sz="1800" b="0" i="0" dirty="0">
              <a:latin typeface="+mn-ea"/>
              <a:ea typeface="+mn-ea"/>
            </a:rPr>
            <a:t>日结算；</a:t>
          </a:r>
          <a:endParaRPr lang="en-US" altLang="zh-CN" sz="1800" b="0" i="0" dirty="0">
            <a:latin typeface="+mn-ea"/>
            <a:ea typeface="+mn-ea"/>
          </a:endParaRPr>
        </a:p>
        <a:p>
          <a:pPr algn="l"/>
          <a:r>
            <a:rPr lang="en-US" altLang="zh-CN" sz="1800" b="0" i="0" dirty="0">
              <a:latin typeface="+mn-ea"/>
              <a:ea typeface="+mn-ea"/>
            </a:rPr>
            <a:t>     25</a:t>
          </a:r>
          <a:r>
            <a:rPr lang="zh-CN" altLang="en-US" sz="1800" b="0" i="0" dirty="0">
              <a:latin typeface="+mn-ea"/>
              <a:ea typeface="+mn-ea"/>
            </a:rPr>
            <a:t>日前提交的素材</a:t>
          </a:r>
          <a:r>
            <a:rPr lang="en-US" altLang="zh-CN" sz="1800" b="0" i="0" dirty="0">
              <a:latin typeface="+mn-ea"/>
              <a:ea typeface="+mn-ea"/>
            </a:rPr>
            <a:t>30</a:t>
          </a:r>
          <a:r>
            <a:rPr lang="zh-CN" altLang="en-US" sz="1800" b="0" i="0" dirty="0">
              <a:latin typeface="+mn-ea"/>
              <a:ea typeface="+mn-ea"/>
            </a:rPr>
            <a:t>日结算</a:t>
          </a:r>
          <a:endParaRPr lang="en-US" altLang="zh-CN" sz="1800" b="0" i="0" dirty="0">
            <a:latin typeface="+mn-ea"/>
            <a:ea typeface="+mn-ea"/>
          </a:endParaRPr>
        </a:p>
        <a:p>
          <a:pPr algn="l"/>
          <a:r>
            <a:rPr lang="en-US" altLang="zh-CN" sz="1800" b="0" i="0" dirty="0">
              <a:latin typeface="+mn-ea"/>
              <a:ea typeface="+mn-ea"/>
            </a:rPr>
            <a:t>    </a:t>
          </a:r>
          <a:r>
            <a:rPr lang="zh-CN" altLang="en-US" sz="1800" b="0" i="0" dirty="0">
              <a:latin typeface="+mn-ea"/>
              <a:ea typeface="+mn-ea"/>
            </a:rPr>
            <a:t>（遇节假日顺延）</a:t>
          </a:r>
        </a:p>
      </dgm:t>
    </dgm:pt>
    <dgm:pt modelId="{556420E4-7301-40A3-9867-609AF4B95698}" type="parTrans" cxnId="{41940C92-9181-47C1-80BA-19AFE9DFFA87}">
      <dgm:prSet/>
      <dgm:spPr/>
      <dgm:t>
        <a:bodyPr/>
        <a:lstStyle/>
        <a:p>
          <a:endParaRPr lang="zh-CN" altLang="en-US"/>
        </a:p>
      </dgm:t>
    </dgm:pt>
    <dgm:pt modelId="{45AA2187-1BF4-4C92-97D2-BEE8ACC1F857}" type="sibTrans" cxnId="{41940C92-9181-47C1-80BA-19AFE9DFFA87}">
      <dgm:prSet/>
      <dgm:spPr/>
      <dgm:t>
        <a:bodyPr/>
        <a:lstStyle/>
        <a:p>
          <a:endParaRPr lang="zh-CN" altLang="en-US"/>
        </a:p>
      </dgm:t>
    </dgm:pt>
    <dgm:pt modelId="{54938BEA-1958-4008-93E3-222A12C61E87}" type="pres">
      <dgm:prSet presAssocID="{337DBE4D-D87E-4331-9C82-4FED09C97129}" presName="Name0" presStyleCnt="0">
        <dgm:presLayoutVars>
          <dgm:dir/>
          <dgm:resizeHandles val="exact"/>
        </dgm:presLayoutVars>
      </dgm:prSet>
      <dgm:spPr/>
    </dgm:pt>
    <dgm:pt modelId="{9E0E5280-22D9-4F6C-8428-E85C9229E109}" type="pres">
      <dgm:prSet presAssocID="{43A40BC2-887A-46A0-8C75-E5065BB6840C}" presName="composite" presStyleCnt="0"/>
      <dgm:spPr/>
    </dgm:pt>
    <dgm:pt modelId="{C98F026B-0D73-4AA1-B268-550A722F4606}" type="pres">
      <dgm:prSet presAssocID="{43A40BC2-887A-46A0-8C75-E5065BB6840C}" presName="imagSh" presStyleLbl="bgImgPlace1" presStyleIdx="0" presStyleCnt="3"/>
      <dgm:spPr/>
    </dgm:pt>
    <dgm:pt modelId="{8B740CCD-8F7A-40BD-A29E-ACC0DBD65F7A}" type="pres">
      <dgm:prSet presAssocID="{43A40BC2-887A-46A0-8C75-E5065BB6840C}" presName="txNode" presStyleLbl="node1" presStyleIdx="0" presStyleCnt="3">
        <dgm:presLayoutVars>
          <dgm:bulletEnabled val="1"/>
        </dgm:presLayoutVars>
      </dgm:prSet>
      <dgm:spPr/>
    </dgm:pt>
    <dgm:pt modelId="{0406315A-5712-4BE0-B42B-02CE2B1F58BE}" type="pres">
      <dgm:prSet presAssocID="{DD2B2ED3-C16B-4EAC-AD03-E08F1BCEE1C1}" presName="sibTrans" presStyleLbl="sibTrans2D1" presStyleIdx="0" presStyleCnt="2"/>
      <dgm:spPr/>
    </dgm:pt>
    <dgm:pt modelId="{BA09F161-89D1-4E8B-8312-6F54A09DF998}" type="pres">
      <dgm:prSet presAssocID="{DD2B2ED3-C16B-4EAC-AD03-E08F1BCEE1C1}" presName="connTx" presStyleLbl="sibTrans2D1" presStyleIdx="0" presStyleCnt="2"/>
      <dgm:spPr/>
    </dgm:pt>
    <dgm:pt modelId="{8380E631-72B5-4EDD-BE5D-6ABB9D85F97A}" type="pres">
      <dgm:prSet presAssocID="{8CB9E0C5-B3E2-4C24-A0C6-46AA76834315}" presName="composite" presStyleCnt="0"/>
      <dgm:spPr/>
    </dgm:pt>
    <dgm:pt modelId="{7DB50AB3-13C4-436B-A2A5-B51C252828C1}" type="pres">
      <dgm:prSet presAssocID="{8CB9E0C5-B3E2-4C24-A0C6-46AA76834315}" presName="imagSh" presStyleLbl="bgImgPlace1" presStyleIdx="1" presStyleCnt="3"/>
      <dgm:spPr/>
    </dgm:pt>
    <dgm:pt modelId="{A381B025-AC79-4B6B-9D99-C6C4ED269665}" type="pres">
      <dgm:prSet presAssocID="{8CB9E0C5-B3E2-4C24-A0C6-46AA76834315}" presName="txNode" presStyleLbl="node1" presStyleIdx="1" presStyleCnt="3">
        <dgm:presLayoutVars>
          <dgm:bulletEnabled val="1"/>
        </dgm:presLayoutVars>
      </dgm:prSet>
      <dgm:spPr/>
    </dgm:pt>
    <dgm:pt modelId="{A7A79E04-E4A7-4266-A80E-E02F2E86A151}" type="pres">
      <dgm:prSet presAssocID="{8CAB8184-CD0B-499A-A56D-0F7B1B4675C2}" presName="sibTrans" presStyleLbl="sibTrans2D1" presStyleIdx="1" presStyleCnt="2"/>
      <dgm:spPr/>
    </dgm:pt>
    <dgm:pt modelId="{DE01C3D0-E15F-41D0-B3D5-51AAA3E8AC4A}" type="pres">
      <dgm:prSet presAssocID="{8CAB8184-CD0B-499A-A56D-0F7B1B4675C2}" presName="connTx" presStyleLbl="sibTrans2D1" presStyleIdx="1" presStyleCnt="2"/>
      <dgm:spPr/>
    </dgm:pt>
    <dgm:pt modelId="{C18A2367-BCED-4E6D-B72D-C5548B973EB9}" type="pres">
      <dgm:prSet presAssocID="{36CB5781-240A-4C4A-B9B8-CC96E721078C}" presName="composite" presStyleCnt="0"/>
      <dgm:spPr/>
    </dgm:pt>
    <dgm:pt modelId="{CED6E8F9-79A4-4007-A760-70D98FD8ED5B}" type="pres">
      <dgm:prSet presAssocID="{36CB5781-240A-4C4A-B9B8-CC96E721078C}" presName="imagSh" presStyleLbl="bgImgPlace1" presStyleIdx="2" presStyleCnt="3"/>
      <dgm:spPr/>
    </dgm:pt>
    <dgm:pt modelId="{DAB042FA-D294-425E-9F57-75D74EB274DA}" type="pres">
      <dgm:prSet presAssocID="{36CB5781-240A-4C4A-B9B8-CC96E721078C}" presName="txNode" presStyleLbl="node1" presStyleIdx="2" presStyleCnt="3">
        <dgm:presLayoutVars>
          <dgm:bulletEnabled val="1"/>
        </dgm:presLayoutVars>
      </dgm:prSet>
      <dgm:spPr/>
    </dgm:pt>
  </dgm:ptLst>
  <dgm:cxnLst>
    <dgm:cxn modelId="{346CA810-01DD-4C0B-A7EA-017CEEC1D59E}" type="presOf" srcId="{8CB9E0C5-B3E2-4C24-A0C6-46AA76834315}" destId="{A381B025-AC79-4B6B-9D99-C6C4ED269665}" srcOrd="0" destOrd="0" presId="urn:microsoft.com/office/officeart/2005/8/layout/hProcess10"/>
    <dgm:cxn modelId="{86A41613-174B-4A2E-9BC0-7387E8303D70}" srcId="{337DBE4D-D87E-4331-9C82-4FED09C97129}" destId="{43A40BC2-887A-46A0-8C75-E5065BB6840C}" srcOrd="0" destOrd="0" parTransId="{6F937CF2-F95E-4E57-AC7C-D5EFAB6200C3}" sibTransId="{DD2B2ED3-C16B-4EAC-AD03-E08F1BCEE1C1}"/>
    <dgm:cxn modelId="{EFFD977A-73E0-411C-BC1C-605E469091AE}" type="presOf" srcId="{8CAB8184-CD0B-499A-A56D-0F7B1B4675C2}" destId="{A7A79E04-E4A7-4266-A80E-E02F2E86A151}" srcOrd="0" destOrd="0" presId="urn:microsoft.com/office/officeart/2005/8/layout/hProcess10"/>
    <dgm:cxn modelId="{BB1E3E7D-21B2-4907-A595-0B50438C248C}" type="presOf" srcId="{337DBE4D-D87E-4331-9C82-4FED09C97129}" destId="{54938BEA-1958-4008-93E3-222A12C61E87}" srcOrd="0" destOrd="0" presId="urn:microsoft.com/office/officeart/2005/8/layout/hProcess10"/>
    <dgm:cxn modelId="{2382B487-8531-477D-A717-146988438AF6}" srcId="{337DBE4D-D87E-4331-9C82-4FED09C97129}" destId="{8CB9E0C5-B3E2-4C24-A0C6-46AA76834315}" srcOrd="1" destOrd="0" parTransId="{C9C5B91E-FF78-414A-B602-38C74E105EE1}" sibTransId="{8CAB8184-CD0B-499A-A56D-0F7B1B4675C2}"/>
    <dgm:cxn modelId="{41940C92-9181-47C1-80BA-19AFE9DFFA87}" srcId="{337DBE4D-D87E-4331-9C82-4FED09C97129}" destId="{36CB5781-240A-4C4A-B9B8-CC96E721078C}" srcOrd="2" destOrd="0" parTransId="{556420E4-7301-40A3-9867-609AF4B95698}" sibTransId="{45AA2187-1BF4-4C92-97D2-BEE8ACC1F857}"/>
    <dgm:cxn modelId="{D8CA359E-CD6F-4596-BCB8-6E4B6423205B}" type="presOf" srcId="{36CB5781-240A-4C4A-B9B8-CC96E721078C}" destId="{DAB042FA-D294-425E-9F57-75D74EB274DA}" srcOrd="0" destOrd="0" presId="urn:microsoft.com/office/officeart/2005/8/layout/hProcess10"/>
    <dgm:cxn modelId="{D23DD3A3-6B44-4462-BC19-EAEB10538F7F}" type="presOf" srcId="{DD2B2ED3-C16B-4EAC-AD03-E08F1BCEE1C1}" destId="{0406315A-5712-4BE0-B42B-02CE2B1F58BE}" srcOrd="0" destOrd="0" presId="urn:microsoft.com/office/officeart/2005/8/layout/hProcess10"/>
    <dgm:cxn modelId="{FAB36AC6-D5D4-400D-93CB-9A47C7036EB4}" type="presOf" srcId="{DD2B2ED3-C16B-4EAC-AD03-E08F1BCEE1C1}" destId="{BA09F161-89D1-4E8B-8312-6F54A09DF998}" srcOrd="1" destOrd="0" presId="urn:microsoft.com/office/officeart/2005/8/layout/hProcess10"/>
    <dgm:cxn modelId="{24C5A0D6-84D3-4CA6-B779-2B9461CC3823}" type="presOf" srcId="{43A40BC2-887A-46A0-8C75-E5065BB6840C}" destId="{8B740CCD-8F7A-40BD-A29E-ACC0DBD65F7A}" srcOrd="0" destOrd="0" presId="urn:microsoft.com/office/officeart/2005/8/layout/hProcess10"/>
    <dgm:cxn modelId="{4EDDFCEF-1B81-4B45-9C6C-0FEA5B24DC23}" type="presOf" srcId="{8CAB8184-CD0B-499A-A56D-0F7B1B4675C2}" destId="{DE01C3D0-E15F-41D0-B3D5-51AAA3E8AC4A}" srcOrd="1" destOrd="0" presId="urn:microsoft.com/office/officeart/2005/8/layout/hProcess10"/>
    <dgm:cxn modelId="{A7C6B627-5017-4CB1-A771-D6E4EBDC6EF7}" type="presParOf" srcId="{54938BEA-1958-4008-93E3-222A12C61E87}" destId="{9E0E5280-22D9-4F6C-8428-E85C9229E109}" srcOrd="0" destOrd="0" presId="urn:microsoft.com/office/officeart/2005/8/layout/hProcess10"/>
    <dgm:cxn modelId="{15C9939B-1D59-4C5A-9FAF-69C4452E3366}" type="presParOf" srcId="{9E0E5280-22D9-4F6C-8428-E85C9229E109}" destId="{C98F026B-0D73-4AA1-B268-550A722F4606}" srcOrd="0" destOrd="0" presId="urn:microsoft.com/office/officeart/2005/8/layout/hProcess10"/>
    <dgm:cxn modelId="{A2BDFD01-15AD-45E4-BD0A-2A436F30ED14}" type="presParOf" srcId="{9E0E5280-22D9-4F6C-8428-E85C9229E109}" destId="{8B740CCD-8F7A-40BD-A29E-ACC0DBD65F7A}" srcOrd="1" destOrd="0" presId="urn:microsoft.com/office/officeart/2005/8/layout/hProcess10"/>
    <dgm:cxn modelId="{599857CE-E29F-4D8A-98EA-1E62645ABCD4}" type="presParOf" srcId="{54938BEA-1958-4008-93E3-222A12C61E87}" destId="{0406315A-5712-4BE0-B42B-02CE2B1F58BE}" srcOrd="1" destOrd="0" presId="urn:microsoft.com/office/officeart/2005/8/layout/hProcess10"/>
    <dgm:cxn modelId="{99965E9C-F2F7-4A2F-9CCC-29BA100B40D2}" type="presParOf" srcId="{0406315A-5712-4BE0-B42B-02CE2B1F58BE}" destId="{BA09F161-89D1-4E8B-8312-6F54A09DF998}" srcOrd="0" destOrd="0" presId="urn:microsoft.com/office/officeart/2005/8/layout/hProcess10"/>
    <dgm:cxn modelId="{231561B9-0D31-41A7-BF8E-1DACB96FD92B}" type="presParOf" srcId="{54938BEA-1958-4008-93E3-222A12C61E87}" destId="{8380E631-72B5-4EDD-BE5D-6ABB9D85F97A}" srcOrd="2" destOrd="0" presId="urn:microsoft.com/office/officeart/2005/8/layout/hProcess10"/>
    <dgm:cxn modelId="{F8B4FD05-DADC-4511-A711-58B6DCCB08AE}" type="presParOf" srcId="{8380E631-72B5-4EDD-BE5D-6ABB9D85F97A}" destId="{7DB50AB3-13C4-436B-A2A5-B51C252828C1}" srcOrd="0" destOrd="0" presId="urn:microsoft.com/office/officeart/2005/8/layout/hProcess10"/>
    <dgm:cxn modelId="{EF032B4F-8BAA-4401-BECD-DDF4BF695FC5}" type="presParOf" srcId="{8380E631-72B5-4EDD-BE5D-6ABB9D85F97A}" destId="{A381B025-AC79-4B6B-9D99-C6C4ED269665}" srcOrd="1" destOrd="0" presId="urn:microsoft.com/office/officeart/2005/8/layout/hProcess10"/>
    <dgm:cxn modelId="{71DC6FEB-CC76-455C-B006-A0AD47592A3D}" type="presParOf" srcId="{54938BEA-1958-4008-93E3-222A12C61E87}" destId="{A7A79E04-E4A7-4266-A80E-E02F2E86A151}" srcOrd="3" destOrd="0" presId="urn:microsoft.com/office/officeart/2005/8/layout/hProcess10"/>
    <dgm:cxn modelId="{5701306F-B9BF-457C-BE73-32E40539CB91}" type="presParOf" srcId="{A7A79E04-E4A7-4266-A80E-E02F2E86A151}" destId="{DE01C3D0-E15F-41D0-B3D5-51AAA3E8AC4A}" srcOrd="0" destOrd="0" presId="urn:microsoft.com/office/officeart/2005/8/layout/hProcess10"/>
    <dgm:cxn modelId="{80AF20FA-0864-4041-A8B1-6DB599C62D25}" type="presParOf" srcId="{54938BEA-1958-4008-93E3-222A12C61E87}" destId="{C18A2367-BCED-4E6D-B72D-C5548B973EB9}" srcOrd="4" destOrd="0" presId="urn:microsoft.com/office/officeart/2005/8/layout/hProcess10"/>
    <dgm:cxn modelId="{8E9E0A77-034A-4843-BB9F-D5A1D76EAE8D}" type="presParOf" srcId="{C18A2367-BCED-4E6D-B72D-C5548B973EB9}" destId="{CED6E8F9-79A4-4007-A760-70D98FD8ED5B}" srcOrd="0" destOrd="0" presId="urn:microsoft.com/office/officeart/2005/8/layout/hProcess10"/>
    <dgm:cxn modelId="{D6A14C24-0676-4AE6-855E-BA158B254062}" type="presParOf" srcId="{C18A2367-BCED-4E6D-B72D-C5548B973EB9}" destId="{DAB042FA-D294-425E-9F57-75D74EB274D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76E46-B4EE-4E49-BA18-6A208F74E36B}">
      <dsp:nvSpPr>
        <dsp:cNvPr id="0" name=""/>
        <dsp:cNvSpPr/>
      </dsp:nvSpPr>
      <dsp:spPr>
        <a:xfrm>
          <a:off x="0" y="467037"/>
          <a:ext cx="701338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E3BF4-4C39-4B88-9007-6204D81EA3C8}">
      <dsp:nvSpPr>
        <dsp:cNvPr id="0" name=""/>
        <dsp:cNvSpPr/>
      </dsp:nvSpPr>
      <dsp:spPr>
        <a:xfrm>
          <a:off x="341702" y="15275"/>
          <a:ext cx="4909371" cy="885600"/>
        </a:xfrm>
        <a:prstGeom prst="roundRect">
          <a:avLst/>
        </a:prstGeom>
        <a:solidFill>
          <a:srgbClr val="25B7C0"/>
        </a:solidFill>
        <a:ln w="12700" cap="flat" cmpd="sng" algn="ctr">
          <a:solidFill>
            <a:srgbClr val="25B7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63" tIns="0" rIns="18556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   流程</a:t>
          </a:r>
        </a:p>
      </dsp:txBody>
      <dsp:txXfrm>
        <a:off x="384933" y="58506"/>
        <a:ext cx="4822909" cy="799138"/>
      </dsp:txXfrm>
    </dsp:sp>
    <dsp:sp modelId="{F96F4C94-7975-4AFB-BC56-ACD08B0BBEE1}">
      <dsp:nvSpPr>
        <dsp:cNvPr id="0" name=""/>
        <dsp:cNvSpPr/>
      </dsp:nvSpPr>
      <dsp:spPr>
        <a:xfrm>
          <a:off x="0" y="1827837"/>
          <a:ext cx="701338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371E9-F87B-4DED-9AA8-42B64DB5B625}">
      <dsp:nvSpPr>
        <dsp:cNvPr id="0" name=""/>
        <dsp:cNvSpPr/>
      </dsp:nvSpPr>
      <dsp:spPr>
        <a:xfrm>
          <a:off x="350669" y="1385037"/>
          <a:ext cx="4909371" cy="885600"/>
        </a:xfrm>
        <a:prstGeom prst="roundRect">
          <a:avLst/>
        </a:prstGeom>
        <a:solidFill>
          <a:srgbClr val="25B7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63" tIns="0" rIns="18556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二   合作方式</a:t>
          </a:r>
        </a:p>
      </dsp:txBody>
      <dsp:txXfrm>
        <a:off x="393900" y="1428268"/>
        <a:ext cx="4822909" cy="799138"/>
      </dsp:txXfrm>
    </dsp:sp>
    <dsp:sp modelId="{27AC5E39-EABE-4BCE-A00C-661B652202D6}">
      <dsp:nvSpPr>
        <dsp:cNvPr id="0" name=""/>
        <dsp:cNvSpPr/>
      </dsp:nvSpPr>
      <dsp:spPr>
        <a:xfrm>
          <a:off x="0" y="3188637"/>
          <a:ext cx="701338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7072-53FD-4C10-BE1E-A84AF08F9B70}">
      <dsp:nvSpPr>
        <dsp:cNvPr id="0" name=""/>
        <dsp:cNvSpPr/>
      </dsp:nvSpPr>
      <dsp:spPr>
        <a:xfrm>
          <a:off x="350669" y="2745837"/>
          <a:ext cx="4909371" cy="885600"/>
        </a:xfrm>
        <a:prstGeom prst="roundRect">
          <a:avLst/>
        </a:prstGeom>
        <a:solidFill>
          <a:srgbClr val="25B7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63" tIns="0" rIns="18556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   执行要求</a:t>
          </a:r>
        </a:p>
      </dsp:txBody>
      <dsp:txXfrm>
        <a:off x="393900" y="2789068"/>
        <a:ext cx="4822909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F026B-0D73-4AA1-B268-550A722F4606}">
      <dsp:nvSpPr>
        <dsp:cNvPr id="0" name=""/>
        <dsp:cNvSpPr/>
      </dsp:nvSpPr>
      <dsp:spPr>
        <a:xfrm>
          <a:off x="6063" y="492398"/>
          <a:ext cx="2856785" cy="285678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40CCD-8F7A-40BD-A29E-ACC0DBD65F7A}">
      <dsp:nvSpPr>
        <dsp:cNvPr id="0" name=""/>
        <dsp:cNvSpPr/>
      </dsp:nvSpPr>
      <dsp:spPr>
        <a:xfrm>
          <a:off x="471121" y="2206470"/>
          <a:ext cx="2856785" cy="2856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+mn-ea"/>
              <a:ea typeface="+mn-ea"/>
            </a:rPr>
            <a:t>※ </a:t>
          </a:r>
          <a:r>
            <a:rPr lang="zh-CN" altLang="en-US" sz="1800" b="0" i="0" kern="1200" dirty="0">
              <a:latin typeface="+mn-ea"/>
              <a:ea typeface="+mn-ea"/>
            </a:rPr>
            <a:t>计划表由志愿者与负责人共同制定（以团队为单位统一填写）</a:t>
          </a:r>
          <a:endParaRPr lang="en-US" altLang="zh-CN" sz="1800" b="0" i="0" kern="1200" dirty="0">
            <a:latin typeface="+mn-ea"/>
            <a:ea typeface="+mn-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+mn-ea"/>
              <a:ea typeface="+mn-ea"/>
            </a:rPr>
            <a:t>※ </a:t>
          </a:r>
          <a:r>
            <a:rPr lang="zh-CN" altLang="en-US" sz="1800" b="0" i="0" kern="1200" dirty="0">
              <a:latin typeface="+mn-ea"/>
              <a:ea typeface="+mn-ea"/>
            </a:rPr>
            <a:t>每月</a:t>
          </a:r>
          <a:r>
            <a:rPr lang="en-US" altLang="zh-CN" sz="1800" b="0" i="0" kern="1200" dirty="0">
              <a:latin typeface="+mn-ea"/>
              <a:ea typeface="+mn-ea"/>
            </a:rPr>
            <a:t>10</a:t>
          </a:r>
          <a:r>
            <a:rPr lang="zh-CN" altLang="en-US" sz="1800" b="0" i="0" kern="1200" dirty="0">
              <a:latin typeface="+mn-ea"/>
              <a:ea typeface="+mn-ea"/>
            </a:rPr>
            <a:t>日前提交</a:t>
          </a:r>
          <a:endParaRPr lang="en-US" altLang="zh-CN" sz="1800" b="0" i="0" kern="1200" dirty="0">
            <a:latin typeface="+mn-ea"/>
            <a:ea typeface="+mn-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+mn-ea"/>
              <a:ea typeface="+mn-ea"/>
            </a:rPr>
            <a:t>※ </a:t>
          </a:r>
          <a:r>
            <a:rPr lang="zh-CN" altLang="en-US" sz="1800" b="0" i="0" kern="1200" dirty="0">
              <a:latin typeface="+mn-ea"/>
              <a:ea typeface="+mn-ea"/>
            </a:rPr>
            <a:t>计划表发至</a:t>
          </a:r>
          <a:r>
            <a:rPr lang="en-US" altLang="zh-CN" sz="1400" b="0" i="0" kern="1200" dirty="0">
              <a:solidFill>
                <a:srgbClr val="FF0000"/>
              </a:solidFill>
              <a:latin typeface="+mn-ea"/>
              <a:ea typeface="+mn-ea"/>
            </a:rPr>
            <a:t>medsci_tech@126.com</a:t>
          </a:r>
          <a:endParaRPr lang="zh-CN" altLang="en-US" sz="1400" b="0" i="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554793" y="2290142"/>
        <a:ext cx="2689441" cy="2689441"/>
      </dsp:txXfrm>
    </dsp:sp>
    <dsp:sp modelId="{0406315A-5712-4BE0-B42B-02CE2B1F58BE}">
      <dsp:nvSpPr>
        <dsp:cNvPr id="0" name=""/>
        <dsp:cNvSpPr/>
      </dsp:nvSpPr>
      <dsp:spPr>
        <a:xfrm>
          <a:off x="3413129" y="1577568"/>
          <a:ext cx="550280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3413129" y="1714857"/>
        <a:ext cx="385196" cy="411867"/>
      </dsp:txXfrm>
    </dsp:sp>
    <dsp:sp modelId="{7DB50AB3-13C4-436B-A2A5-B51C252828C1}">
      <dsp:nvSpPr>
        <dsp:cNvPr id="0" name=""/>
        <dsp:cNvSpPr/>
      </dsp:nvSpPr>
      <dsp:spPr>
        <a:xfrm>
          <a:off x="4435078" y="492398"/>
          <a:ext cx="2856785" cy="285678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1B025-AC79-4B6B-9D99-C6C4ED269665}">
      <dsp:nvSpPr>
        <dsp:cNvPr id="0" name=""/>
        <dsp:cNvSpPr/>
      </dsp:nvSpPr>
      <dsp:spPr>
        <a:xfrm>
          <a:off x="4900136" y="2206470"/>
          <a:ext cx="2856785" cy="2856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i="0" kern="1200" dirty="0">
              <a:latin typeface="+mn-ea"/>
              <a:ea typeface="+mn-ea"/>
            </a:rPr>
            <a:t>※ </a:t>
          </a:r>
          <a:r>
            <a:rPr lang="zh-CN" altLang="en-US" sz="1200" b="0" i="0" kern="1200" dirty="0">
              <a:latin typeface="+mn-ea"/>
              <a:ea typeface="+mn-ea"/>
            </a:rPr>
            <a:t>每月</a:t>
          </a:r>
          <a:r>
            <a:rPr lang="en-US" altLang="zh-CN" sz="1200" b="0" i="0" kern="1200" dirty="0">
              <a:latin typeface="+mn-ea"/>
              <a:ea typeface="+mn-ea"/>
            </a:rPr>
            <a:t>10</a:t>
          </a:r>
          <a:r>
            <a:rPr lang="zh-CN" altLang="en-US" sz="1200" b="0" i="0" kern="1200" dirty="0">
              <a:latin typeface="+mn-ea"/>
              <a:ea typeface="+mn-ea"/>
            </a:rPr>
            <a:t>日与</a:t>
          </a:r>
          <a:r>
            <a:rPr lang="en-US" altLang="zh-CN" sz="1200" b="0" i="0" kern="1200" dirty="0">
              <a:latin typeface="+mn-ea"/>
              <a:ea typeface="+mn-ea"/>
            </a:rPr>
            <a:t>25</a:t>
          </a:r>
          <a:r>
            <a:rPr lang="zh-CN" altLang="en-US" sz="1200" b="0" i="0" kern="1200" dirty="0">
              <a:latin typeface="+mn-ea"/>
              <a:ea typeface="+mn-ea"/>
            </a:rPr>
            <a:t>日为素材提交的两个时间截点</a:t>
          </a:r>
          <a:endParaRPr lang="en-US" altLang="zh-CN" sz="1200" b="0" i="0" kern="1200" dirty="0">
            <a:latin typeface="+mn-ea"/>
            <a:ea typeface="+mn-ea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i="0" kern="1200" dirty="0">
              <a:latin typeface="+mn-ea"/>
              <a:ea typeface="+mn-ea"/>
            </a:rPr>
            <a:t>※ </a:t>
          </a:r>
          <a:r>
            <a:rPr lang="zh-CN" altLang="en-US" sz="1200" b="0" i="0" kern="1200" dirty="0">
              <a:latin typeface="+mn-ea"/>
              <a:ea typeface="+mn-ea"/>
            </a:rPr>
            <a:t>第一次参与项目的医生需要签署并上传协议</a:t>
          </a:r>
          <a:endParaRPr lang="en-US" altLang="zh-CN" sz="1200" b="0" i="0" kern="1200" dirty="0">
            <a:latin typeface="+mn-ea"/>
            <a:ea typeface="+mn-ea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i="0" kern="1200" dirty="0">
              <a:latin typeface="+mn-ea"/>
              <a:ea typeface="+mn-ea"/>
            </a:rPr>
            <a:t>※ </a:t>
          </a:r>
          <a:r>
            <a:rPr lang="zh-CN" altLang="en-US" sz="1200" b="0" i="0" kern="1200" dirty="0">
              <a:latin typeface="+mn-ea"/>
              <a:ea typeface="+mn-ea"/>
            </a:rPr>
            <a:t>素材与电子协议上传至“</a:t>
          </a:r>
          <a:r>
            <a:rPr lang="en-US" altLang="zh-CN" sz="1200" b="0" i="0" kern="1200" dirty="0">
              <a:solidFill>
                <a:srgbClr val="FF0000"/>
              </a:solidFill>
              <a:latin typeface="+mn-ea"/>
              <a:ea typeface="+mn-ea"/>
            </a:rPr>
            <a:t>mime</a:t>
          </a:r>
          <a:r>
            <a:rPr lang="zh-CN" altLang="en-US" sz="1200" b="0" i="0" kern="1200" dirty="0">
              <a:solidFill>
                <a:srgbClr val="FF0000"/>
              </a:solidFill>
              <a:latin typeface="+mn-ea"/>
              <a:ea typeface="+mn-ea"/>
            </a:rPr>
            <a:t>医学众包服务平台</a:t>
          </a:r>
          <a:r>
            <a:rPr lang="zh-CN" altLang="en-US" sz="1200" b="0" i="0" kern="1200" dirty="0">
              <a:latin typeface="+mn-ea"/>
              <a:ea typeface="+mn-ea"/>
            </a:rPr>
            <a:t>”</a:t>
          </a:r>
          <a:r>
            <a:rPr lang="en-US" altLang="en-US" sz="1200" b="0" i="0" kern="1200" dirty="0">
              <a:latin typeface="+mn-ea"/>
              <a:ea typeface="+mn-ea"/>
            </a:rPr>
            <a:t> http://source.mime.org.cn/login</a:t>
          </a:r>
          <a:endParaRPr lang="en-US" altLang="zh-CN" sz="1200" b="0" i="0" kern="1200" dirty="0">
            <a:latin typeface="+mn-ea"/>
            <a:ea typeface="+mn-ea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i="0" kern="1200" dirty="0">
              <a:latin typeface="+mn-ea"/>
              <a:ea typeface="+mn-ea"/>
            </a:rPr>
            <a:t>※ </a:t>
          </a:r>
          <a:r>
            <a:rPr lang="zh-CN" altLang="en-US" sz="1200" b="0" i="0" kern="1200" dirty="0">
              <a:latin typeface="+mn-ea"/>
              <a:ea typeface="+mn-ea"/>
            </a:rPr>
            <a:t>纸质版协议邮寄至</a:t>
          </a:r>
          <a:r>
            <a:rPr lang="en-US" altLang="zh-CN" sz="1200" b="0" i="0" kern="1200" dirty="0">
              <a:latin typeface="+mn-ea"/>
              <a:ea typeface="+mn-ea"/>
            </a:rPr>
            <a:t>:</a:t>
          </a:r>
          <a:r>
            <a:rPr lang="zh-CN" altLang="en-US" sz="1200" b="0" i="0" kern="1200" dirty="0">
              <a:latin typeface="+mn-ea"/>
              <a:ea typeface="+mn-ea"/>
            </a:rPr>
            <a:t>武汉市东湖新技术开发区光谷生物城</a:t>
          </a:r>
          <a:r>
            <a:rPr lang="en-US" altLang="zh-CN" sz="1200" b="0" i="0" kern="1200" dirty="0">
              <a:latin typeface="+mn-ea"/>
              <a:ea typeface="+mn-ea"/>
            </a:rPr>
            <a:t>C2-4</a:t>
          </a:r>
          <a:r>
            <a:rPr lang="zh-CN" altLang="en-US" sz="1200" b="0" i="0" kern="1200" dirty="0">
              <a:latin typeface="+mn-ea"/>
              <a:ea typeface="+mn-ea"/>
            </a:rPr>
            <a:t>栋迈德科技大厦，秦玲，</a:t>
          </a:r>
          <a:r>
            <a:rPr lang="en-US" altLang="zh-CN" sz="1200" b="0" i="0" kern="1200">
              <a:latin typeface="+mn-ea"/>
              <a:ea typeface="+mn-ea"/>
            </a:rPr>
            <a:t>18963947102</a:t>
          </a:r>
          <a:endParaRPr lang="en-US" altLang="zh-CN" sz="1200" b="0" i="0" kern="1200" dirty="0">
            <a:latin typeface="+mn-ea"/>
            <a:ea typeface="+mn-ea"/>
          </a:endParaRPr>
        </a:p>
      </dsp:txBody>
      <dsp:txXfrm>
        <a:off x="4983808" y="2290142"/>
        <a:ext cx="2689441" cy="2689441"/>
      </dsp:txXfrm>
    </dsp:sp>
    <dsp:sp modelId="{A7A79E04-E4A7-4266-A80E-E02F2E86A151}">
      <dsp:nvSpPr>
        <dsp:cNvPr id="0" name=""/>
        <dsp:cNvSpPr/>
      </dsp:nvSpPr>
      <dsp:spPr>
        <a:xfrm>
          <a:off x="7842143" y="1577568"/>
          <a:ext cx="550280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7842143" y="1714857"/>
        <a:ext cx="385196" cy="411867"/>
      </dsp:txXfrm>
    </dsp:sp>
    <dsp:sp modelId="{CED6E8F9-79A4-4007-A760-70D98FD8ED5B}">
      <dsp:nvSpPr>
        <dsp:cNvPr id="0" name=""/>
        <dsp:cNvSpPr/>
      </dsp:nvSpPr>
      <dsp:spPr>
        <a:xfrm>
          <a:off x="8864092" y="492398"/>
          <a:ext cx="2856785" cy="285678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42FA-D294-425E-9F57-75D74EB274DA}">
      <dsp:nvSpPr>
        <dsp:cNvPr id="0" name=""/>
        <dsp:cNvSpPr/>
      </dsp:nvSpPr>
      <dsp:spPr>
        <a:xfrm>
          <a:off x="9329150" y="2206470"/>
          <a:ext cx="2856785" cy="2856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+mn-ea"/>
              <a:ea typeface="+mn-ea"/>
            </a:rPr>
            <a:t>※  10</a:t>
          </a:r>
          <a:r>
            <a:rPr lang="zh-CN" altLang="en-US" sz="1800" b="0" i="0" kern="1200" dirty="0">
              <a:latin typeface="+mn-ea"/>
              <a:ea typeface="+mn-ea"/>
            </a:rPr>
            <a:t>日前提交的素材</a:t>
          </a:r>
          <a:r>
            <a:rPr lang="en-US" altLang="zh-CN" sz="1800" b="0" i="0" kern="1200" dirty="0">
              <a:latin typeface="+mn-ea"/>
              <a:ea typeface="+mn-ea"/>
            </a:rPr>
            <a:t>15</a:t>
          </a:r>
          <a:r>
            <a:rPr lang="zh-CN" altLang="en-US" sz="1800" b="0" i="0" kern="1200" dirty="0">
              <a:latin typeface="+mn-ea"/>
              <a:ea typeface="+mn-ea"/>
            </a:rPr>
            <a:t>日结算；</a:t>
          </a:r>
          <a:endParaRPr lang="en-US" altLang="zh-CN" sz="1800" b="0" i="0" kern="1200" dirty="0">
            <a:latin typeface="+mn-ea"/>
            <a:ea typeface="+mn-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+mn-ea"/>
              <a:ea typeface="+mn-ea"/>
            </a:rPr>
            <a:t>     25</a:t>
          </a:r>
          <a:r>
            <a:rPr lang="zh-CN" altLang="en-US" sz="1800" b="0" i="0" kern="1200" dirty="0">
              <a:latin typeface="+mn-ea"/>
              <a:ea typeface="+mn-ea"/>
            </a:rPr>
            <a:t>日前提交的素材</a:t>
          </a:r>
          <a:r>
            <a:rPr lang="en-US" altLang="zh-CN" sz="1800" b="0" i="0" kern="1200" dirty="0">
              <a:latin typeface="+mn-ea"/>
              <a:ea typeface="+mn-ea"/>
            </a:rPr>
            <a:t>30</a:t>
          </a:r>
          <a:r>
            <a:rPr lang="zh-CN" altLang="en-US" sz="1800" b="0" i="0" kern="1200" dirty="0">
              <a:latin typeface="+mn-ea"/>
              <a:ea typeface="+mn-ea"/>
            </a:rPr>
            <a:t>日结算</a:t>
          </a:r>
          <a:endParaRPr lang="en-US" altLang="zh-CN" sz="1800" b="0" i="0" kern="1200" dirty="0">
            <a:latin typeface="+mn-ea"/>
            <a:ea typeface="+mn-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0" i="0" kern="1200" dirty="0">
              <a:latin typeface="+mn-ea"/>
              <a:ea typeface="+mn-ea"/>
            </a:rPr>
            <a:t>    </a:t>
          </a:r>
          <a:r>
            <a:rPr lang="zh-CN" altLang="en-US" sz="1800" b="0" i="0" kern="1200" dirty="0">
              <a:latin typeface="+mn-ea"/>
              <a:ea typeface="+mn-ea"/>
            </a:rPr>
            <a:t>（遇节假日顺延）</a:t>
          </a:r>
        </a:p>
      </dsp:txBody>
      <dsp:txXfrm>
        <a:off x="9412822" y="2290142"/>
        <a:ext cx="2689441" cy="268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0038" units="1/cm"/>
          <inkml:channelProperty channel="Y" name="resolution" value="73.17073" units="1/cm"/>
          <inkml:channelProperty channel="T" name="resolution" value="1" units="1/dev"/>
        </inkml:channelProperties>
      </inkml:inkSource>
      <inkml:timestamp xml:id="ts0" timeString="2017-01-18T09:22:13.6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0038" units="1/cm"/>
          <inkml:channelProperty channel="Y" name="resolution" value="73.17073" units="1/cm"/>
          <inkml:channelProperty channel="T" name="resolution" value="1" units="1/dev"/>
        </inkml:channelProperties>
      </inkml:inkSource>
      <inkml:timestamp xml:id="ts0" timeString="2017-01-18T09:23:10.1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655.3858">527-143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0038" units="1/cm"/>
          <inkml:channelProperty channel="Y" name="resolution" value="73.17073" units="1/cm"/>
          <inkml:channelProperty channel="T" name="resolution" value="1" units="1/dev"/>
        </inkml:channelProperties>
      </inkml:inkSource>
      <inkml:timestamp xml:id="ts0" timeString="2017-01-18T09:23:11.6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455.0517">742-504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0038" units="1/cm"/>
          <inkml:channelProperty channel="Y" name="resolution" value="73.17073" units="1/cm"/>
          <inkml:channelProperty channel="T" name="resolution" value="1" units="1/dev"/>
        </inkml:channelProperties>
      </inkml:inkSource>
      <inkml:timestamp xml:id="ts0" timeString="2017-01-18T09:23:12.8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1D3E-1CD1-4A57-8EAB-286EA5A4558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519FE-C812-477F-AA20-6C0708250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3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519FE-C812-477F-AA20-6C07082504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0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519FE-C812-477F-AA20-6C07082504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3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519FE-C812-477F-AA20-6C07082504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519FE-C812-477F-AA20-6C07082504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519FE-C812-477F-AA20-6C07082504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以上就是医师助手素材收集的项目流程和要求，如果大家在操作的过程中遇到任何问题，都可以通过微信群或电话联系项目主管和客服，谢谢大家。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519FE-C812-477F-AA20-6C07082504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1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03AA-6B1F-4E5D-86AC-C8FD323F058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ED94-8158-4660-A2DB-E5BDAC0F5EE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F255-122C-4E15-9DB0-37FD407DFBF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52613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52613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E746B-FBBB-415F-B472-8201B91BA2E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43AE-9DE1-42AC-8963-39C2849502F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5693F-21E5-42FD-BE61-B51FF3A0FBA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6C560-5689-4005-A84D-A9C6404CEC1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D60D-4547-4DC0-BE84-148DB3E839A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3B4E-D725-4D8D-9326-C05F9787A9A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DDC6-053D-4D01-88D2-53179E3B8A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23875"/>
            <a:ext cx="2743200" cy="58547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23875"/>
            <a:ext cx="8026400" cy="58547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C45B-76B7-44B0-B5F0-9DF3D695605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0" y="1852613"/>
            <a:ext cx="10972800" cy="45259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222F-3A23-40A4-AA04-48FCE1CEB53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0" y="1852613"/>
            <a:ext cx="10972800" cy="4525962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DAD59-03EB-4F69-83FC-328F9EA2DCF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7F0E-C9AE-495A-8737-2D8CDB6CADC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54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3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74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57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2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41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579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55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9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526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1027" name="图片 6" descr="moba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9" y="6248400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8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8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28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2" y="6248400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8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061D6-D329-4244-B709-9655316DCF24}" type="slidenum">
              <a:rPr lang="en-US" altLang="zh-CN">
                <a:solidFill>
                  <a:srgbClr val="000000"/>
                </a:solidFill>
                <a:latin typeface="Verdana" pitchFamily="34" charset="0"/>
              </a:rPr>
              <a:t>‹#›</a:t>
            </a:fld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238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6434-3C9A-49AC-90F7-9AFF20B4EE4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EFA2-42C0-4928-A391-8F33CFC87A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240.emf"/><Relationship Id="rId12" Type="http://schemas.openxmlformats.org/officeDocument/2006/relationships/image" Target="../media/image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5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0" y="4087004"/>
            <a:ext cx="12192000" cy="15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5"/>
          <p:cNvSpPr/>
          <p:nvPr/>
        </p:nvSpPr>
        <p:spPr>
          <a:xfrm>
            <a:off x="318503" y="4665266"/>
            <a:ext cx="1111084" cy="111108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6"/>
          <p:cNvSpPr/>
          <p:nvPr/>
        </p:nvSpPr>
        <p:spPr>
          <a:xfrm>
            <a:off x="2047053" y="4338962"/>
            <a:ext cx="1060123" cy="10601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"/>
          <p:cNvSpPr/>
          <p:nvPr/>
        </p:nvSpPr>
        <p:spPr>
          <a:xfrm>
            <a:off x="1300181" y="3978403"/>
            <a:ext cx="798227" cy="7982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8"/>
          <p:cNvSpPr/>
          <p:nvPr/>
        </p:nvSpPr>
        <p:spPr>
          <a:xfrm>
            <a:off x="1588569" y="5114428"/>
            <a:ext cx="329327" cy="329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iamond 34"/>
          <p:cNvSpPr/>
          <p:nvPr/>
        </p:nvSpPr>
        <p:spPr>
          <a:xfrm>
            <a:off x="8059473" y="3901076"/>
            <a:ext cx="1247219" cy="124721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amond 35"/>
          <p:cNvSpPr/>
          <p:nvPr/>
        </p:nvSpPr>
        <p:spPr>
          <a:xfrm>
            <a:off x="9472886" y="4764440"/>
            <a:ext cx="782639" cy="78263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36"/>
          <p:cNvSpPr/>
          <p:nvPr/>
        </p:nvSpPr>
        <p:spPr>
          <a:xfrm>
            <a:off x="10375419" y="4159544"/>
            <a:ext cx="531999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37"/>
          <p:cNvSpPr/>
          <p:nvPr/>
        </p:nvSpPr>
        <p:spPr>
          <a:xfrm>
            <a:off x="11618934" y="5103369"/>
            <a:ext cx="531999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38"/>
          <p:cNvSpPr/>
          <p:nvPr/>
        </p:nvSpPr>
        <p:spPr>
          <a:xfrm>
            <a:off x="11411329" y="4942829"/>
            <a:ext cx="434627" cy="434626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9"/>
          <p:cNvSpPr/>
          <p:nvPr/>
        </p:nvSpPr>
        <p:spPr>
          <a:xfrm>
            <a:off x="3753209" y="1256717"/>
            <a:ext cx="2381615" cy="2381613"/>
          </a:xfrm>
          <a:prstGeom prst="ellipse">
            <a:avLst/>
          </a:prstGeom>
          <a:noFill/>
          <a:ln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10"/>
          <p:cNvSpPr/>
          <p:nvPr/>
        </p:nvSpPr>
        <p:spPr>
          <a:xfrm>
            <a:off x="2568990" y="1105680"/>
            <a:ext cx="2381615" cy="2381613"/>
          </a:xfrm>
          <a:prstGeom prst="ellipse">
            <a:avLst/>
          </a:prstGeom>
          <a:noFill/>
          <a:ln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组合 79"/>
          <p:cNvGrpSpPr/>
          <p:nvPr/>
        </p:nvGrpSpPr>
        <p:grpSpPr bwMode="auto">
          <a:xfrm>
            <a:off x="1589596" y="810717"/>
            <a:ext cx="2340699" cy="2345431"/>
            <a:chOff x="6379729" y="2488774"/>
            <a:chExt cx="2513016" cy="2513016"/>
          </a:xfrm>
        </p:grpSpPr>
        <p:sp>
          <p:nvSpPr>
            <p:cNvPr id="1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椭圆 80"/>
          <p:cNvSpPr/>
          <p:nvPr/>
        </p:nvSpPr>
        <p:spPr bwMode="auto">
          <a:xfrm>
            <a:off x="1932719" y="1141999"/>
            <a:ext cx="1691508" cy="1694936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迈</a:t>
            </a:r>
            <a:endParaRPr kumimoji="0" lang="zh-CN" altLang="en-US" sz="7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29" name="组合 79"/>
          <p:cNvGrpSpPr/>
          <p:nvPr/>
        </p:nvGrpSpPr>
        <p:grpSpPr bwMode="auto">
          <a:xfrm>
            <a:off x="3630930" y="600943"/>
            <a:ext cx="2180135" cy="2184543"/>
            <a:chOff x="6379729" y="2488774"/>
            <a:chExt cx="2513016" cy="2513016"/>
          </a:xfrm>
        </p:grpSpPr>
        <p:sp>
          <p:nvSpPr>
            <p:cNvPr id="31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2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" name="椭圆 80"/>
          <p:cNvSpPr/>
          <p:nvPr/>
        </p:nvSpPr>
        <p:spPr bwMode="auto">
          <a:xfrm>
            <a:off x="3950516" y="909502"/>
            <a:ext cx="1575477" cy="1578669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德</a:t>
            </a:r>
          </a:p>
        </p:txBody>
      </p:sp>
      <p:grpSp>
        <p:nvGrpSpPr>
          <p:cNvPr id="38" name="组合 79"/>
          <p:cNvGrpSpPr/>
          <p:nvPr/>
        </p:nvGrpSpPr>
        <p:grpSpPr bwMode="auto">
          <a:xfrm>
            <a:off x="6509313" y="796593"/>
            <a:ext cx="2354639" cy="2359399"/>
            <a:chOff x="6379729" y="2488774"/>
            <a:chExt cx="2513016" cy="2513016"/>
          </a:xfrm>
        </p:grpSpPr>
        <p:sp>
          <p:nvSpPr>
            <p:cNvPr id="4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9" name="椭圆 80"/>
          <p:cNvSpPr/>
          <p:nvPr/>
        </p:nvSpPr>
        <p:spPr bwMode="auto">
          <a:xfrm>
            <a:off x="6854479" y="1129847"/>
            <a:ext cx="1701583" cy="1705030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indent="0" algn="ctr" defTabSz="-635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技</a:t>
            </a:r>
          </a:p>
        </p:txBody>
      </p:sp>
      <p:grpSp>
        <p:nvGrpSpPr>
          <p:cNvPr id="47" name="组合 79"/>
          <p:cNvGrpSpPr/>
          <p:nvPr/>
        </p:nvGrpSpPr>
        <p:grpSpPr bwMode="auto">
          <a:xfrm>
            <a:off x="5019907" y="1945561"/>
            <a:ext cx="1920483" cy="1924366"/>
            <a:chOff x="6379729" y="2488774"/>
            <a:chExt cx="2513016" cy="2513016"/>
          </a:xfrm>
        </p:grpSpPr>
        <p:sp>
          <p:nvSpPr>
            <p:cNvPr id="49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0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8" name="椭圆 80"/>
          <p:cNvSpPr/>
          <p:nvPr/>
        </p:nvSpPr>
        <p:spPr bwMode="auto">
          <a:xfrm>
            <a:off x="5301431" y="2217373"/>
            <a:ext cx="1387840" cy="1390651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科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4" y="6033307"/>
            <a:ext cx="997493" cy="677460"/>
          </a:xfrm>
          <a:prstGeom prst="rect">
            <a:avLst/>
          </a:prstGeom>
        </p:spPr>
      </p:pic>
      <p:sp>
        <p:nvSpPr>
          <p:cNvPr id="34" name="TextBox 13"/>
          <p:cNvSpPr txBox="1"/>
          <p:nvPr/>
        </p:nvSpPr>
        <p:spPr>
          <a:xfrm>
            <a:off x="977153" y="4484335"/>
            <a:ext cx="10600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Mime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内分泌代谢病数字化诊疗病例收集操作手册</a:t>
            </a:r>
            <a:endParaRPr lang="en-US" sz="3600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  <a:p>
            <a:pPr algn="ctr"/>
            <a:r>
              <a:rPr lang="en-US" sz="1200" i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  <a:cs typeface="Arial" pitchFamily="34" charset="0"/>
              </a:rPr>
              <a:t>                                           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5" name="日期占位符 1"/>
          <p:cNvSpPr>
            <a:spLocks noGrp="1"/>
          </p:cNvSpPr>
          <p:nvPr>
            <p:ph type="dt" sz="half" idx="10"/>
          </p:nvPr>
        </p:nvSpPr>
        <p:spPr>
          <a:xfrm>
            <a:off x="8307224" y="6316937"/>
            <a:ext cx="3311710" cy="331691"/>
          </a:xfrm>
        </p:spPr>
        <p:txBody>
          <a:bodyPr/>
          <a:lstStyle/>
          <a:p>
            <a:pPr lvl="0"/>
            <a:r>
              <a:rPr lang="en-US" altLang="zh-CN" sz="1800" dirty="0">
                <a:solidFill>
                  <a:srgbClr val="C00000"/>
                </a:solidFill>
                <a:ea typeface="宋体" charset="0"/>
              </a:rPr>
              <a:t>2017</a:t>
            </a:r>
            <a:r>
              <a:rPr lang="zh-CN" altLang="en-US" sz="1800" dirty="0">
                <a:solidFill>
                  <a:srgbClr val="C00000"/>
                </a:solidFill>
                <a:ea typeface="宋体" charset="0"/>
              </a:rPr>
              <a:t>年</a:t>
            </a:r>
            <a:r>
              <a:rPr lang="en-US" altLang="zh-CN" sz="1800" dirty="0">
                <a:solidFill>
                  <a:srgbClr val="C00000"/>
                </a:solidFill>
                <a:ea typeface="宋体" charset="0"/>
              </a:rPr>
              <a:t>5</a:t>
            </a:r>
            <a:r>
              <a:rPr lang="zh-CN" altLang="en-US" sz="1800" dirty="0">
                <a:solidFill>
                  <a:srgbClr val="C00000"/>
                </a:solidFill>
                <a:ea typeface="宋体" charset="0"/>
              </a:rPr>
              <a:t>月</a:t>
            </a:r>
            <a:r>
              <a:rPr lang="en-US" altLang="zh-CN" sz="1800" dirty="0">
                <a:solidFill>
                  <a:srgbClr val="C00000"/>
                </a:solidFill>
                <a:ea typeface="宋体" charset="0"/>
              </a:rPr>
              <a:t>1</a:t>
            </a:r>
            <a:r>
              <a:rPr lang="zh-CN" altLang="en-US" sz="1800" dirty="0">
                <a:solidFill>
                  <a:srgbClr val="C00000"/>
                </a:solidFill>
                <a:ea typeface="宋体" charset="0"/>
              </a:rPr>
              <a:t>日起执行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139662"/>
              </p:ext>
            </p:extLst>
          </p:nvPr>
        </p:nvGraphicFramePr>
        <p:xfrm>
          <a:off x="3089835" y="2008844"/>
          <a:ext cx="7013388" cy="3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2" y="5977719"/>
            <a:ext cx="997493" cy="677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solidFill>
            <a:srgbClr val="25B7C0"/>
          </a:solidFill>
          <a:ln>
            <a:solidFill>
              <a:srgbClr val="25B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24727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669526"/>
              </p:ext>
            </p:extLst>
          </p:nvPr>
        </p:nvGraphicFramePr>
        <p:xfrm>
          <a:off x="0" y="1302344"/>
          <a:ext cx="12192000" cy="555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5141" y="2511894"/>
            <a:ext cx="238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Ⅰ  </a:t>
            </a:r>
            <a:r>
              <a:rPr lang="zh-CN" altLang="en-US" sz="2400" dirty="0">
                <a:latin typeface="+mn-ea"/>
              </a:rPr>
              <a:t>提交计划表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0271" y="2511894"/>
            <a:ext cx="24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Ⅱ  </a:t>
            </a:r>
            <a:r>
              <a:rPr lang="zh-CN" altLang="en-US" sz="2400" dirty="0">
                <a:latin typeface="+mn-ea"/>
              </a:rPr>
              <a:t>上传素材</a:t>
            </a:r>
            <a:r>
              <a:rPr lang="en-US" altLang="zh-CN" sz="2400" dirty="0">
                <a:latin typeface="+mn-ea"/>
              </a:rPr>
              <a:t>&amp;</a:t>
            </a:r>
          </a:p>
          <a:p>
            <a:r>
              <a:rPr lang="en-US" altLang="zh-CN" sz="2400" dirty="0">
                <a:latin typeface="+mn-ea"/>
              </a:rPr>
              <a:t>      </a:t>
            </a:r>
            <a:r>
              <a:rPr lang="zh-CN" altLang="en-US" sz="2400" dirty="0">
                <a:latin typeface="+mn-ea"/>
              </a:rPr>
              <a:t>医生协议</a:t>
            </a:r>
            <a:r>
              <a:rPr lang="en-US" altLang="zh-CN" sz="2400" dirty="0">
                <a:latin typeface="+mn-ea"/>
              </a:rPr>
              <a:t> 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7107" y="2513670"/>
            <a:ext cx="21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Ⅲ  </a:t>
            </a:r>
            <a:r>
              <a:rPr lang="zh-CN" altLang="en-US" sz="2400" dirty="0">
                <a:latin typeface="+mn-ea"/>
              </a:rPr>
              <a:t>审核</a:t>
            </a:r>
            <a:r>
              <a:rPr lang="en-US" altLang="zh-CN" sz="2400" dirty="0">
                <a:latin typeface="+mn-ea"/>
              </a:rPr>
              <a:t>&amp;</a:t>
            </a:r>
            <a:r>
              <a:rPr lang="zh-CN" altLang="en-US" sz="2400" dirty="0">
                <a:latin typeface="+mn-ea"/>
              </a:rPr>
              <a:t>结算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solidFill>
            <a:srgbClr val="25B7C0"/>
          </a:solidFill>
          <a:ln>
            <a:solidFill>
              <a:srgbClr val="25B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 流  程</a:t>
            </a:r>
          </a:p>
        </p:txBody>
      </p:sp>
    </p:spTree>
    <p:extLst>
      <p:ext uri="{BB962C8B-B14F-4D97-AF65-F5344CB8AC3E}">
        <p14:creationId xmlns:p14="http://schemas.microsoft.com/office/powerpoint/2010/main" val="13137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26717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1712826" y="349128"/>
            <a:ext cx="7997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   二  </a:t>
            </a:r>
            <a:r>
              <a:rPr lang="zh-CN" altLang="en-US" sz="4400" dirty="0">
                <a:solidFill>
                  <a:schemeClr val="bg1"/>
                </a:solidFill>
                <a:latin typeface="+mj-lt"/>
              </a:rPr>
              <a:t>合作方式 </a:t>
            </a:r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——</a:t>
            </a:r>
            <a:r>
              <a:rPr lang="zh-CN" altLang="en-US" sz="4400" dirty="0">
                <a:solidFill>
                  <a:schemeClr val="bg1"/>
                </a:solidFill>
                <a:latin typeface="+mj-lt"/>
              </a:rPr>
              <a:t> 微视频录制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2" name="Group 27"/>
          <p:cNvGrpSpPr/>
          <p:nvPr/>
        </p:nvGrpSpPr>
        <p:grpSpPr>
          <a:xfrm>
            <a:off x="8722178" y="1636241"/>
            <a:ext cx="2193701" cy="3160220"/>
            <a:chOff x="888555" y="1518341"/>
            <a:chExt cx="1645276" cy="2159949"/>
          </a:xfrm>
        </p:grpSpPr>
        <p:sp>
          <p:nvSpPr>
            <p:cNvPr id="23" name="Rounded Rectangle 28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Content Placeholder 2"/>
            <p:cNvSpPr txBox="1"/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itle 13"/>
            <p:cNvSpPr txBox="1"/>
            <p:nvPr/>
          </p:nvSpPr>
          <p:spPr>
            <a:xfrm>
              <a:off x="996710" y="1615552"/>
              <a:ext cx="1422170" cy="294503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cxnSp>
          <p:nvCxnSpPr>
            <p:cNvPr id="26" name="Straight Connector 32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3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7"/>
          <p:cNvGrpSpPr/>
          <p:nvPr/>
        </p:nvGrpSpPr>
        <p:grpSpPr>
          <a:xfrm>
            <a:off x="967210" y="3324461"/>
            <a:ext cx="1787979" cy="527374"/>
            <a:chOff x="2187746" y="2123279"/>
            <a:chExt cx="1927113" cy="1931011"/>
          </a:xfrm>
        </p:grpSpPr>
        <p:sp>
          <p:nvSpPr>
            <p:cNvPr id="44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5" name="任意多边形 83"/>
            <p:cNvSpPr/>
            <p:nvPr/>
          </p:nvSpPr>
          <p:spPr bwMode="auto">
            <a:xfrm rot="16200000">
              <a:off x="2199710" y="2139114"/>
              <a:ext cx="1903186" cy="1899342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椭圆 80"/>
            <p:cNvSpPr/>
            <p:nvPr/>
          </p:nvSpPr>
          <p:spPr bwMode="auto">
            <a:xfrm>
              <a:off x="2350723" y="2602782"/>
              <a:ext cx="1601158" cy="1122436"/>
            </a:xfrm>
            <a:prstGeom prst="round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+mj-ea"/>
                  <a:ea typeface="+mj-ea"/>
                </a:rPr>
                <a:t>费用标准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84643"/>
              </p:ext>
            </p:extLst>
          </p:nvPr>
        </p:nvGraphicFramePr>
        <p:xfrm>
          <a:off x="3600680" y="1587347"/>
          <a:ext cx="7765227" cy="454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知识产权定价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r>
                        <a:rPr lang="en-US" altLang="zh-CN" dirty="0"/>
                        <a:t>A.</a:t>
                      </a:r>
                      <a:r>
                        <a:rPr lang="zh-CN" altLang="en-US" dirty="0"/>
                        <a:t>患者教育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短（音频）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B.</a:t>
                      </a:r>
                      <a:r>
                        <a:rPr lang="zh-CN" altLang="en-US" dirty="0"/>
                        <a:t>患者教育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长（视频）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大于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129">
                <a:tc>
                  <a:txBody>
                    <a:bodyPr/>
                    <a:lstStyle/>
                    <a:p>
                      <a:r>
                        <a:rPr lang="en-US" altLang="zh-CN" dirty="0"/>
                        <a:t>C.</a:t>
                      </a:r>
                      <a:r>
                        <a:rPr lang="zh-CN" altLang="en-US" dirty="0"/>
                        <a:t>医生教育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短（视频）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10—30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D.</a:t>
                      </a:r>
                      <a:r>
                        <a:rPr lang="zh-CN" altLang="en-US" dirty="0"/>
                        <a:t>医生教育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长（视频）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（专家讲座，经典病例，经验分享，科室会，最新指南解读）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1500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分钟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2" y="5977719"/>
            <a:ext cx="997493" cy="6774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600680" y="4790196"/>
            <a:ext cx="781635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2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2656699" y="327348"/>
            <a:ext cx="701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DFDFD"/>
                </a:solidFill>
              </a:rPr>
              <a:t>三  执行要求 </a:t>
            </a:r>
            <a:r>
              <a:rPr lang="en-US" altLang="zh-CN" sz="4400" dirty="0">
                <a:solidFill>
                  <a:srgbClr val="FDFDFD"/>
                </a:solidFill>
              </a:rPr>
              <a:t>—— </a:t>
            </a:r>
            <a:r>
              <a:rPr lang="zh-CN" altLang="en-US" sz="4400" dirty="0">
                <a:solidFill>
                  <a:srgbClr val="FDFDFD"/>
                </a:solidFill>
              </a:rPr>
              <a:t>审核标准</a:t>
            </a:r>
            <a:endParaRPr lang="en-US" altLang="zh-CN" sz="4400" dirty="0">
              <a:solidFill>
                <a:srgbClr val="FDFDFD"/>
              </a:solidFill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1363630" y="1829815"/>
            <a:ext cx="2193701" cy="2879932"/>
            <a:chOff x="888555" y="1518341"/>
            <a:chExt cx="1645276" cy="2159949"/>
          </a:xfrm>
        </p:grpSpPr>
        <p:sp>
          <p:nvSpPr>
            <p:cNvPr id="5" name="Rounded Rectangle 7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ontent Placeholder 2"/>
            <p:cNvSpPr txBox="1"/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Title 13"/>
            <p:cNvSpPr txBox="1"/>
            <p:nvPr/>
          </p:nvSpPr>
          <p:spPr>
            <a:xfrm>
              <a:off x="1000108" y="1616251"/>
              <a:ext cx="1422170" cy="323165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cxnSp>
          <p:nvCxnSpPr>
            <p:cNvPr id="8" name="Straight Connector 11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2" y="1679338"/>
            <a:ext cx="6269396" cy="380972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98216" y="2900129"/>
            <a:ext cx="4238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/>
              <a:t>使用专业录屏软件</a:t>
            </a:r>
            <a:endParaRPr lang="en-US" altLang="zh-CN" dirty="0"/>
          </a:p>
          <a:p>
            <a:pPr>
              <a:buClr>
                <a:srgbClr val="C00000"/>
              </a:buClr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C00000"/>
                </a:solidFill>
              </a:rPr>
              <a:t>幻灯片内容完整，有头有尾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C00000"/>
                </a:solidFill>
              </a:rPr>
              <a:t>视频要求录制语音清晰 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/>
              <a:t>视频里避免商品名出现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/>
              <a:t>不需要出现专家头像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C00000"/>
                </a:solidFill>
              </a:rPr>
              <a:t>幻灯片调整成“幻灯片放映”模式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C00000"/>
                </a:solidFill>
              </a:rPr>
              <a:t>幻灯片要去掉企业</a:t>
            </a:r>
            <a:r>
              <a:rPr lang="en-US" altLang="zh-CN" dirty="0">
                <a:solidFill>
                  <a:srgbClr val="C00000"/>
                </a:solidFill>
              </a:rPr>
              <a:t>logo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u"/>
            </a:pPr>
            <a:endParaRPr lang="en-US" altLang="zh-CN" dirty="0"/>
          </a:p>
          <a:p>
            <a:pPr>
              <a:buClr>
                <a:srgbClr val="C00000"/>
              </a:buClr>
            </a:pPr>
            <a:endParaRPr lang="en-US" altLang="zh-CN" dirty="0"/>
          </a:p>
          <a:p>
            <a:r>
              <a:rPr lang="zh-CN" altLang="en-US" dirty="0"/>
              <a:t>     </a:t>
            </a:r>
            <a:endParaRPr lang="en-US" altLang="zh-CN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2" y="5977719"/>
            <a:ext cx="997493" cy="677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72718" y="19951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专家声音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9028950" y="1854872"/>
            <a:ext cx="588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C00000"/>
                </a:solidFill>
              </a:rPr>
              <a:t>+</a:t>
            </a:r>
            <a:endParaRPr lang="zh-CN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9752945" y="1995158"/>
            <a:ext cx="1803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PPT</a:t>
            </a:r>
            <a:r>
              <a:rPr lang="zh-CN" altLang="en-US" sz="3200" dirty="0">
                <a:solidFill>
                  <a:srgbClr val="C00000"/>
                </a:solidFill>
              </a:rPr>
              <a:t>画面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迈德科技简介-12-9.pptx - PowerPoin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775"/>
            <a:ext cx="6895383" cy="41258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88060" y="2380891"/>
            <a:ext cx="370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dirty="0"/>
              <a:t>幻灯片没有调整成全屏或“幻灯片放映”模式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90" y="3565638"/>
            <a:ext cx="1542422" cy="1140051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1017917" y="2101622"/>
            <a:ext cx="605588" cy="3622021"/>
          </a:xfrm>
          <a:prstGeom prst="ellipse">
            <a:avLst/>
          </a:prstGeom>
          <a:solidFill>
            <a:srgbClr val="ED1C24">
              <a:alpha val="25000"/>
            </a:srgbClr>
          </a:solidFill>
          <a:ln w="18000">
            <a:solidFill>
              <a:srgbClr val="ED1C24"/>
            </a:solidFill>
          </a:ln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墨迹 22"/>
              <p14:cNvContentPartPr/>
              <p14:nvPr/>
            </p14:nvContentPartPr>
            <p14:xfrm>
              <a:off x="1302595" y="3761069"/>
              <a:ext cx="360" cy="36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475" y="375494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墨迹 27"/>
              <p14:cNvContentPartPr/>
              <p14:nvPr/>
            </p14:nvContentPartPr>
            <p14:xfrm>
              <a:off x="1104235" y="4339229"/>
              <a:ext cx="190080" cy="5184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8115" y="4333109"/>
                <a:ext cx="202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墨迹 31"/>
              <p14:cNvContentPartPr/>
              <p14:nvPr/>
            </p14:nvContentPartPr>
            <p14:xfrm>
              <a:off x="940435" y="2544629"/>
              <a:ext cx="267480" cy="181800"/>
            </p14:xfrm>
          </p:contentPart>
        </mc:Choice>
        <mc:Fallback xmlns="">
          <p:pic>
            <p:nvPicPr>
              <p:cNvPr id="32" name="墨迹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15" y="2538509"/>
                <a:ext cx="279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墨迹 35"/>
              <p14:cNvContentPartPr/>
              <p14:nvPr/>
            </p14:nvContentPartPr>
            <p14:xfrm>
              <a:off x="1311235" y="2527709"/>
              <a:ext cx="360" cy="36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5115" y="252158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椭圆 55"/>
          <p:cNvSpPr/>
          <p:nvPr/>
        </p:nvSpPr>
        <p:spPr>
          <a:xfrm>
            <a:off x="2229416" y="1676990"/>
            <a:ext cx="4112950" cy="703901"/>
          </a:xfrm>
          <a:prstGeom prst="ellipse">
            <a:avLst/>
          </a:prstGeom>
          <a:solidFill>
            <a:srgbClr val="ED1C24">
              <a:alpha val="25000"/>
            </a:srgbClr>
          </a:solidFill>
          <a:ln w="18000">
            <a:solidFill>
              <a:srgbClr val="ED1C24"/>
            </a:solidFill>
          </a:ln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468080" y="5227608"/>
            <a:ext cx="4112950" cy="422694"/>
          </a:xfrm>
          <a:prstGeom prst="ellipse">
            <a:avLst/>
          </a:prstGeom>
          <a:solidFill>
            <a:srgbClr val="ED1C24">
              <a:alpha val="25000"/>
            </a:srgbClr>
          </a:solidFill>
          <a:ln w="18000">
            <a:solidFill>
              <a:srgbClr val="ED1C24"/>
            </a:solidFill>
          </a:ln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2" y="5977719"/>
            <a:ext cx="997493" cy="6774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2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不合格视频案例</a:t>
            </a:r>
          </a:p>
        </p:txBody>
      </p:sp>
    </p:spTree>
    <p:extLst>
      <p:ext uri="{BB962C8B-B14F-4D97-AF65-F5344CB8AC3E}">
        <p14:creationId xmlns:p14="http://schemas.microsoft.com/office/powerpoint/2010/main" val="125494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932747" y="2427492"/>
            <a:ext cx="5062760" cy="1628576"/>
            <a:chOff x="2699792" y="3400290"/>
            <a:chExt cx="6237088" cy="162857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8304" y="3400290"/>
              <a:ext cx="1628576" cy="1628576"/>
            </a:xfrm>
            <a:prstGeom prst="rect">
              <a:avLst/>
            </a:prstGeom>
          </p:spPr>
        </p:pic>
        <p:sp>
          <p:nvSpPr>
            <p:cNvPr id="28" name="圆角矩形标注 27"/>
            <p:cNvSpPr/>
            <p:nvPr/>
          </p:nvSpPr>
          <p:spPr>
            <a:xfrm>
              <a:off x="2699792" y="3663362"/>
              <a:ext cx="4779912" cy="673032"/>
            </a:xfrm>
            <a:prstGeom prst="wedgeRoundRectCallou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35793" y="2827025"/>
            <a:ext cx="327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出现头像，看不到</a:t>
            </a:r>
            <a:r>
              <a:rPr lang="en-US" altLang="zh-CN" sz="2000" dirty="0"/>
              <a:t>PPT</a:t>
            </a:r>
            <a:r>
              <a:rPr lang="zh-CN" altLang="en-US" sz="2000" dirty="0"/>
              <a:t>内容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28" y="2176704"/>
            <a:ext cx="3370808" cy="30482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944" y="3975248"/>
            <a:ext cx="1542422" cy="1140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2" y="5977719"/>
            <a:ext cx="997493" cy="677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不合格视频案例</a:t>
            </a:r>
          </a:p>
        </p:txBody>
      </p:sp>
    </p:spTree>
    <p:extLst>
      <p:ext uri="{BB962C8B-B14F-4D97-AF65-F5344CB8AC3E}">
        <p14:creationId xmlns:p14="http://schemas.microsoft.com/office/powerpoint/2010/main" val="356798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85" y="2568733"/>
            <a:ext cx="3818396" cy="2846963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096000" y="2698353"/>
            <a:ext cx="5571858" cy="1332503"/>
            <a:chOff x="2699792" y="3400290"/>
            <a:chExt cx="6237088" cy="162857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8304" y="3400290"/>
              <a:ext cx="1628576" cy="1628576"/>
            </a:xfrm>
            <a:prstGeom prst="rect">
              <a:avLst/>
            </a:prstGeom>
          </p:spPr>
        </p:pic>
        <p:sp>
          <p:nvSpPr>
            <p:cNvPr id="9" name="圆角矩形标注 8"/>
            <p:cNvSpPr/>
            <p:nvPr/>
          </p:nvSpPr>
          <p:spPr>
            <a:xfrm>
              <a:off x="2699792" y="3663362"/>
              <a:ext cx="4779912" cy="1005493"/>
            </a:xfrm>
            <a:prstGeom prst="wedgeRoundRectCallou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12069" y="3195327"/>
            <a:ext cx="3426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课件需去掉诺和诺德的企业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275" y="4207496"/>
            <a:ext cx="1542422" cy="11400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2" y="5977719"/>
            <a:ext cx="997493" cy="6774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不合格视频案例</a:t>
            </a:r>
          </a:p>
        </p:txBody>
      </p:sp>
    </p:spTree>
    <p:extLst>
      <p:ext uri="{BB962C8B-B14F-4D97-AF65-F5344CB8AC3E}">
        <p14:creationId xmlns:p14="http://schemas.microsoft.com/office/powerpoint/2010/main" val="22832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0" y="4087004"/>
            <a:ext cx="12192000" cy="15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5"/>
          <p:cNvSpPr/>
          <p:nvPr/>
        </p:nvSpPr>
        <p:spPr>
          <a:xfrm>
            <a:off x="318503" y="4665266"/>
            <a:ext cx="1111084" cy="111108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6"/>
          <p:cNvSpPr/>
          <p:nvPr/>
        </p:nvSpPr>
        <p:spPr>
          <a:xfrm>
            <a:off x="2047053" y="4338962"/>
            <a:ext cx="1060123" cy="10601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"/>
          <p:cNvSpPr/>
          <p:nvPr/>
        </p:nvSpPr>
        <p:spPr>
          <a:xfrm>
            <a:off x="1300181" y="3978403"/>
            <a:ext cx="798227" cy="7982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8"/>
          <p:cNvSpPr/>
          <p:nvPr/>
        </p:nvSpPr>
        <p:spPr>
          <a:xfrm>
            <a:off x="1588569" y="5114428"/>
            <a:ext cx="329327" cy="329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2"/>
          <p:cNvSpPr txBox="1"/>
          <p:nvPr/>
        </p:nvSpPr>
        <p:spPr>
          <a:xfrm>
            <a:off x="838200" y="4509652"/>
            <a:ext cx="8045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THANKS FOR YOUR TIME</a:t>
            </a:r>
          </a:p>
        </p:txBody>
      </p:sp>
      <p:sp>
        <p:nvSpPr>
          <p:cNvPr id="19" name="Diamond 34"/>
          <p:cNvSpPr/>
          <p:nvPr/>
        </p:nvSpPr>
        <p:spPr>
          <a:xfrm>
            <a:off x="8059473" y="3901076"/>
            <a:ext cx="1247219" cy="124721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amond 35"/>
          <p:cNvSpPr/>
          <p:nvPr/>
        </p:nvSpPr>
        <p:spPr>
          <a:xfrm>
            <a:off x="9472886" y="4764440"/>
            <a:ext cx="782639" cy="78263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36"/>
          <p:cNvSpPr/>
          <p:nvPr/>
        </p:nvSpPr>
        <p:spPr>
          <a:xfrm>
            <a:off x="10375419" y="4159544"/>
            <a:ext cx="531999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37"/>
          <p:cNvSpPr/>
          <p:nvPr/>
        </p:nvSpPr>
        <p:spPr>
          <a:xfrm>
            <a:off x="11618934" y="5103369"/>
            <a:ext cx="531999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38"/>
          <p:cNvSpPr/>
          <p:nvPr/>
        </p:nvSpPr>
        <p:spPr>
          <a:xfrm>
            <a:off x="11411329" y="4942829"/>
            <a:ext cx="434627" cy="434626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9"/>
          <p:cNvSpPr/>
          <p:nvPr/>
        </p:nvSpPr>
        <p:spPr>
          <a:xfrm>
            <a:off x="3753209" y="1256717"/>
            <a:ext cx="2381615" cy="2381613"/>
          </a:xfrm>
          <a:prstGeom prst="ellipse">
            <a:avLst/>
          </a:prstGeom>
          <a:noFill/>
          <a:ln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10"/>
          <p:cNvSpPr/>
          <p:nvPr/>
        </p:nvSpPr>
        <p:spPr>
          <a:xfrm>
            <a:off x="2568990" y="1105680"/>
            <a:ext cx="2381615" cy="2381613"/>
          </a:xfrm>
          <a:prstGeom prst="ellipse">
            <a:avLst/>
          </a:prstGeom>
          <a:noFill/>
          <a:ln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组合 79"/>
          <p:cNvGrpSpPr/>
          <p:nvPr/>
        </p:nvGrpSpPr>
        <p:grpSpPr bwMode="auto">
          <a:xfrm>
            <a:off x="1589596" y="810717"/>
            <a:ext cx="2340699" cy="2345431"/>
            <a:chOff x="6379729" y="2488774"/>
            <a:chExt cx="2513016" cy="2513016"/>
          </a:xfrm>
        </p:grpSpPr>
        <p:sp>
          <p:nvSpPr>
            <p:cNvPr id="1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椭圆 80"/>
          <p:cNvSpPr/>
          <p:nvPr/>
        </p:nvSpPr>
        <p:spPr bwMode="auto">
          <a:xfrm>
            <a:off x="1932719" y="1141999"/>
            <a:ext cx="1691508" cy="1694936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迈</a:t>
            </a:r>
          </a:p>
        </p:txBody>
      </p:sp>
      <p:grpSp>
        <p:nvGrpSpPr>
          <p:cNvPr id="29" name="组合 79"/>
          <p:cNvGrpSpPr/>
          <p:nvPr/>
        </p:nvGrpSpPr>
        <p:grpSpPr bwMode="auto">
          <a:xfrm>
            <a:off x="3630930" y="600943"/>
            <a:ext cx="2180135" cy="2184543"/>
            <a:chOff x="6379729" y="2488774"/>
            <a:chExt cx="2513016" cy="2513016"/>
          </a:xfrm>
        </p:grpSpPr>
        <p:sp>
          <p:nvSpPr>
            <p:cNvPr id="31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2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" name="椭圆 80"/>
          <p:cNvSpPr/>
          <p:nvPr/>
        </p:nvSpPr>
        <p:spPr bwMode="auto">
          <a:xfrm>
            <a:off x="3950516" y="909502"/>
            <a:ext cx="1575477" cy="1578669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德</a:t>
            </a:r>
          </a:p>
        </p:txBody>
      </p:sp>
      <p:grpSp>
        <p:nvGrpSpPr>
          <p:cNvPr id="38" name="组合 79"/>
          <p:cNvGrpSpPr/>
          <p:nvPr/>
        </p:nvGrpSpPr>
        <p:grpSpPr bwMode="auto">
          <a:xfrm>
            <a:off x="6509313" y="796593"/>
            <a:ext cx="2354639" cy="2359399"/>
            <a:chOff x="6379729" y="2488774"/>
            <a:chExt cx="2513016" cy="2513016"/>
          </a:xfrm>
        </p:grpSpPr>
        <p:sp>
          <p:nvSpPr>
            <p:cNvPr id="4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9" name="椭圆 80"/>
          <p:cNvSpPr/>
          <p:nvPr/>
        </p:nvSpPr>
        <p:spPr bwMode="auto">
          <a:xfrm>
            <a:off x="6854479" y="1129847"/>
            <a:ext cx="1701583" cy="1705030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indent="0" algn="ctr" defTabSz="-635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技</a:t>
            </a:r>
          </a:p>
        </p:txBody>
      </p:sp>
      <p:grpSp>
        <p:nvGrpSpPr>
          <p:cNvPr id="47" name="组合 79"/>
          <p:cNvGrpSpPr/>
          <p:nvPr/>
        </p:nvGrpSpPr>
        <p:grpSpPr bwMode="auto">
          <a:xfrm>
            <a:off x="5019907" y="1945561"/>
            <a:ext cx="1920483" cy="1924366"/>
            <a:chOff x="6379729" y="2488774"/>
            <a:chExt cx="2513016" cy="2513016"/>
          </a:xfrm>
        </p:grpSpPr>
        <p:sp>
          <p:nvSpPr>
            <p:cNvPr id="49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0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8" name="椭圆 80"/>
          <p:cNvSpPr/>
          <p:nvPr/>
        </p:nvSpPr>
        <p:spPr bwMode="auto">
          <a:xfrm>
            <a:off x="5301431" y="2238235"/>
            <a:ext cx="1387840" cy="1369789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indent="0" algn="ctr" defTabSz="-635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7200" kern="0" dirty="0">
                <a:solidFill>
                  <a:srgbClr val="FFFFFF"/>
                </a:solidFill>
                <a:latin typeface="+mj-ea"/>
                <a:ea typeface="+mj-ea"/>
              </a:rPr>
              <a:t>科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" y="6015884"/>
            <a:ext cx="997493" cy="677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de">
  <a:themeElements>
    <a:clrScheme name="1_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1_吉祥如意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408</Words>
  <Application>Microsoft Office PowerPoint</Application>
  <PresentationFormat>宽屏</PresentationFormat>
  <Paragraphs>83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Arial Black</vt:lpstr>
      <vt:lpstr>Calibri</vt:lpstr>
      <vt:lpstr>Verdana</vt:lpstr>
      <vt:lpstr>Wingdings</vt:lpstr>
      <vt:lpstr>Wingdings 2</vt:lpstr>
      <vt:lpstr>Office 主题</vt:lpstr>
      <vt:lpstr>maide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liuqian</cp:lastModifiedBy>
  <cp:revision>592</cp:revision>
  <dcterms:created xsi:type="dcterms:W3CDTF">2014-11-06T06:08:00Z</dcterms:created>
  <dcterms:modified xsi:type="dcterms:W3CDTF">2017-07-07T05:46:58Z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