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1"/>
    <p:sldId id="257" r:id="rId32"/>
    <p:sldId id="258" r:id="rId33"/>
    <p:sldId id="259" r:id="rId34"/>
    <p:sldId id="260" r:id="rId35"/>
    <p:sldId id="261" r:id="rId36"/>
    <p:sldId id="262" r:id="rId37"/>
    <p:sldId id="263" r:id="rId38"/>
    <p:sldId id="264" r:id="rId39"/>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Abril Fatface" charset="1" panose="02000503000000020003"/>
      <p:regular r:id="rId13"/>
    </p:embeddedFont>
    <p:embeddedFont>
      <p:font typeface="Abril Fatface Italics" charset="1" panose="02000503000000020003"/>
      <p:regular r:id="rId14"/>
    </p:embeddedFont>
    <p:embeddedFont>
      <p:font typeface="Roboto" charset="1" panose="02000000000000000000"/>
      <p:regular r:id="rId15"/>
    </p:embeddedFont>
    <p:embeddedFont>
      <p:font typeface="Roboto Bold" charset="1" panose="02000000000000000000"/>
      <p:regular r:id="rId16"/>
    </p:embeddedFont>
    <p:embeddedFont>
      <p:font typeface="Roboto Italics" charset="1" panose="02000000000000000000"/>
      <p:regular r:id="rId17"/>
    </p:embeddedFont>
    <p:embeddedFont>
      <p:font typeface="Roboto Bold Italics" charset="1" panose="02000000000000000000"/>
      <p:regular r:id="rId18"/>
    </p:embeddedFont>
    <p:embeddedFont>
      <p:font typeface="Aileron Heavy" charset="1" panose="00000A00000000000000"/>
      <p:regular r:id="rId19"/>
    </p:embeddedFont>
    <p:embeddedFont>
      <p:font typeface="Aileron Heavy Bold" charset="1" panose="00000A00000000000000"/>
      <p:regular r:id="rId20"/>
    </p:embeddedFont>
    <p:embeddedFont>
      <p:font typeface="Aileron Heavy Italics" charset="1" panose="00000A00000000000000"/>
      <p:regular r:id="rId21"/>
    </p:embeddedFont>
    <p:embeddedFont>
      <p:font typeface="Aileron Heavy Bold Italics" charset="1" panose="00000A00000000000000"/>
      <p:regular r:id="rId22"/>
    </p:embeddedFont>
    <p:embeddedFont>
      <p:font typeface="Open Sans Light" charset="1" panose="020B0306030504020204"/>
      <p:regular r:id="rId23"/>
    </p:embeddedFont>
    <p:embeddedFont>
      <p:font typeface="Open Sans Light Bold" charset="1" panose="020B0806030504020204"/>
      <p:regular r:id="rId24"/>
    </p:embeddedFont>
    <p:embeddedFont>
      <p:font typeface="Open Sans Light Italics" charset="1" panose="020B0306030504020204"/>
      <p:regular r:id="rId25"/>
    </p:embeddedFont>
    <p:embeddedFont>
      <p:font typeface="Open Sans Light Bold Italics" charset="1" panose="020B0806030504020204"/>
      <p:regular r:id="rId26"/>
    </p:embeddedFont>
    <p:embeddedFont>
      <p:font typeface="Open Sans Extra Bold" charset="1" panose="020B0906030804020204"/>
      <p:regular r:id="rId27"/>
    </p:embeddedFont>
    <p:embeddedFont>
      <p:font typeface="Open Sans Extra Bold Italics" charset="1" panose="020B0906030804020204"/>
      <p:regular r:id="rId28"/>
    </p:embeddedFont>
    <p:embeddedFont>
      <p:font typeface="Adam Script" charset="1" panose="00000500000000000000"/>
      <p:regular r:id="rId29"/>
    </p:embeddedFont>
    <p:embeddedFont>
      <p:font typeface="Adam Script Bold" charset="1" panose="000008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slides/slide1.xml" Type="http://schemas.openxmlformats.org/officeDocument/2006/relationships/slide"/><Relationship Id="rId32" Target="slides/slide2.xml" Type="http://schemas.openxmlformats.org/officeDocument/2006/relationships/slide"/><Relationship Id="rId33" Target="slides/slide3.xml" Type="http://schemas.openxmlformats.org/officeDocument/2006/relationships/slide"/><Relationship Id="rId34" Target="slides/slide4.xml" Type="http://schemas.openxmlformats.org/officeDocument/2006/relationships/slide"/><Relationship Id="rId35" Target="slides/slide5.xml" Type="http://schemas.openxmlformats.org/officeDocument/2006/relationships/slide"/><Relationship Id="rId36" Target="slides/slide6.xml" Type="http://schemas.openxmlformats.org/officeDocument/2006/relationships/slide"/><Relationship Id="rId37" Target="slides/slide7.xml" Type="http://schemas.openxmlformats.org/officeDocument/2006/relationships/slide"/><Relationship Id="rId38" Target="slides/slide8.xml" Type="http://schemas.openxmlformats.org/officeDocument/2006/relationships/slide"/><Relationship Id="rId39" Target="slides/slide9.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32.png" Type="http://schemas.openxmlformats.org/officeDocument/2006/relationships/image"/><Relationship Id="rId15" Target="../media/image33.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png" Type="http://schemas.openxmlformats.org/officeDocument/2006/relationships/image"/><Relationship Id="rId11" Target="../media/image9.svg" Type="http://schemas.openxmlformats.org/officeDocument/2006/relationships/image"/><Relationship Id="rId12" Target="../media/image38.pn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svg" Type="http://schemas.openxmlformats.org/officeDocument/2006/relationships/image"/><Relationship Id="rId17" Target="../media/image43.png" Type="http://schemas.openxmlformats.org/officeDocument/2006/relationships/image"/><Relationship Id="rId18" Target="../media/image44.svg" Type="http://schemas.openxmlformats.org/officeDocument/2006/relationships/image"/><Relationship Id="rId19" Target="../media/image45.png" Type="http://schemas.openxmlformats.org/officeDocument/2006/relationships/image"/><Relationship Id="rId2" Target="../media/image6.png" Type="http://schemas.openxmlformats.org/officeDocument/2006/relationships/image"/><Relationship Id="rId20" Target="../media/image46.svg" Type="http://schemas.openxmlformats.org/officeDocument/2006/relationships/image"/><Relationship Id="rId21" Target="../media/image47.png" Type="http://schemas.openxmlformats.org/officeDocument/2006/relationships/image"/><Relationship Id="rId22" Target="../media/image48.svg" Type="http://schemas.openxmlformats.org/officeDocument/2006/relationships/image"/><Relationship Id="rId3" Target="../media/image7.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51.png" Type="http://schemas.openxmlformats.org/officeDocument/2006/relationships/image"/><Relationship Id="rId7" Target="../media/image5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4AAD"/>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809681" y="1504835"/>
            <a:ext cx="3237711" cy="3237711"/>
            <a:chOff x="0" y="0"/>
            <a:chExt cx="14400530" cy="14400530"/>
          </a:xfrm>
        </p:grpSpPr>
        <p:sp>
          <p:nvSpPr>
            <p:cNvPr name="Freeform 3" id="3"/>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5CE1E6"/>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6295438" y="1754964"/>
            <a:ext cx="3095939" cy="2879223"/>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10800000">
            <a:off x="16403796" y="5402609"/>
            <a:ext cx="1892551" cy="3379556"/>
          </a:xfrm>
          <a:prstGeom prst="rect">
            <a:avLst/>
          </a:prstGeom>
        </p:spPr>
      </p:pic>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3076661" y="5510967"/>
            <a:ext cx="3095939" cy="2879223"/>
          </a:xfrm>
          <a:prstGeom prst="rect">
            <a:avLst/>
          </a:prstGeom>
        </p:spPr>
      </p:pic>
      <p:grpSp>
        <p:nvGrpSpPr>
          <p:cNvPr name="Group 7" id="7"/>
          <p:cNvGrpSpPr>
            <a:grpSpLocks noChangeAspect="true"/>
          </p:cNvGrpSpPr>
          <p:nvPr/>
        </p:nvGrpSpPr>
        <p:grpSpPr>
          <a:xfrm rot="5400000">
            <a:off x="12809681" y="8082026"/>
            <a:ext cx="700140" cy="700140"/>
            <a:chOff x="1371600" y="6705600"/>
            <a:chExt cx="10972800" cy="10972800"/>
          </a:xfrm>
        </p:grpSpPr>
        <p:sp>
          <p:nvSpPr>
            <p:cNvPr name="Freeform 8" id="8"/>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5CE1E6"/>
            </a:solidFill>
          </p:spPr>
        </p:sp>
      </p:grpSp>
      <p:grpSp>
        <p:nvGrpSpPr>
          <p:cNvPr name="Group 9" id="9"/>
          <p:cNvGrpSpPr/>
          <p:nvPr/>
        </p:nvGrpSpPr>
        <p:grpSpPr>
          <a:xfrm rot="0">
            <a:off x="606700" y="413968"/>
            <a:ext cx="11474926" cy="2465276"/>
            <a:chOff x="0" y="0"/>
            <a:chExt cx="15299901" cy="3287034"/>
          </a:xfrm>
        </p:grpSpPr>
        <p:pic>
          <p:nvPicPr>
            <p:cNvPr name="Picture 10" id="10"/>
            <p:cNvPicPr>
              <a:picLocks noChangeAspect="true"/>
            </p:cNvPicPr>
            <p:nvPr/>
          </p:nvPicPr>
          <p:blipFill>
            <a:blip r:embed="rId6"/>
            <a:srcRect l="0" t="0" r="0" b="0"/>
            <a:stretch>
              <a:fillRect/>
            </a:stretch>
          </p:blipFill>
          <p:spPr>
            <a:xfrm flipH="false" flipV="false" rot="0">
              <a:off x="13245505" y="0"/>
              <a:ext cx="2054396" cy="3287034"/>
            </a:xfrm>
            <a:prstGeom prst="rect">
              <a:avLst/>
            </a:prstGeom>
          </p:spPr>
        </p:pic>
        <p:pic>
          <p:nvPicPr>
            <p:cNvPr name="Picture 11" id="11"/>
            <p:cNvPicPr>
              <a:picLocks noChangeAspect="true"/>
            </p:cNvPicPr>
            <p:nvPr/>
          </p:nvPicPr>
          <p:blipFill>
            <a:blip r:embed="rId6"/>
            <a:srcRect l="0" t="0" r="0" b="0"/>
            <a:stretch>
              <a:fillRect/>
            </a:stretch>
          </p:blipFill>
          <p:spPr>
            <a:xfrm flipH="false" flipV="false" rot="0">
              <a:off x="0" y="0"/>
              <a:ext cx="2054396" cy="3287034"/>
            </a:xfrm>
            <a:prstGeom prst="rect">
              <a:avLst/>
            </a:prstGeom>
          </p:spPr>
        </p:pic>
        <p:sp>
          <p:nvSpPr>
            <p:cNvPr name="TextBox 12" id="12"/>
            <p:cNvSpPr txBox="true"/>
            <p:nvPr/>
          </p:nvSpPr>
          <p:spPr>
            <a:xfrm rot="0">
              <a:off x="1340655" y="188946"/>
              <a:ext cx="12226607" cy="2832943"/>
            </a:xfrm>
            <a:prstGeom prst="rect">
              <a:avLst/>
            </a:prstGeom>
          </p:spPr>
          <p:txBody>
            <a:bodyPr anchor="t" rtlCol="false" tIns="0" lIns="0" bIns="0" rIns="0">
              <a:spAutoFit/>
            </a:bodyPr>
            <a:lstStyle/>
            <a:p>
              <a:pPr algn="ctr">
                <a:lnSpc>
                  <a:spcPts val="5740"/>
                </a:lnSpc>
              </a:pPr>
              <a:r>
                <a:rPr lang="en-US" sz="4100">
                  <a:solidFill>
                    <a:srgbClr val="F7F4FA"/>
                  </a:solidFill>
                  <a:latin typeface="Open Sans Extra Bold"/>
                </a:rPr>
                <a:t>Université Abou Bekr Belkaid</a:t>
              </a:r>
            </a:p>
            <a:p>
              <a:pPr algn="ctr">
                <a:lnSpc>
                  <a:spcPts val="5740"/>
                </a:lnSpc>
              </a:pPr>
              <a:r>
                <a:rPr lang="en-US" sz="4100">
                  <a:solidFill>
                    <a:srgbClr val="F7F4FA"/>
                  </a:solidFill>
                  <a:latin typeface="Open Sans Extra Bold"/>
                </a:rPr>
                <a:t>-Tlemcen-</a:t>
              </a:r>
            </a:p>
            <a:p>
              <a:pPr algn="ctr">
                <a:lnSpc>
                  <a:spcPts val="5740"/>
                </a:lnSpc>
              </a:pPr>
              <a:r>
                <a:rPr lang="en-US" sz="4100">
                  <a:solidFill>
                    <a:srgbClr val="F7F4FA"/>
                  </a:solidFill>
                  <a:latin typeface="Open Sans Extra Bold"/>
                </a:rPr>
                <a:t>Faculté des Sciences</a:t>
              </a:r>
            </a:p>
          </p:txBody>
        </p:sp>
      </p:grpSp>
      <p:grpSp>
        <p:nvGrpSpPr>
          <p:cNvPr name="Group 13" id="13"/>
          <p:cNvGrpSpPr/>
          <p:nvPr/>
        </p:nvGrpSpPr>
        <p:grpSpPr>
          <a:xfrm rot="0">
            <a:off x="176775" y="4028493"/>
            <a:ext cx="12334776" cy="2922086"/>
            <a:chOff x="0" y="0"/>
            <a:chExt cx="16446368" cy="3896114"/>
          </a:xfrm>
        </p:grpSpPr>
        <p:sp>
          <p:nvSpPr>
            <p:cNvPr name="TextBox 14" id="14"/>
            <p:cNvSpPr txBox="true"/>
            <p:nvPr/>
          </p:nvSpPr>
          <p:spPr>
            <a:xfrm rot="0">
              <a:off x="0" y="1234228"/>
              <a:ext cx="16446368" cy="2661886"/>
            </a:xfrm>
            <a:prstGeom prst="rect">
              <a:avLst/>
            </a:prstGeom>
          </p:spPr>
          <p:txBody>
            <a:bodyPr anchor="t" rtlCol="false" tIns="0" lIns="0" bIns="0" rIns="0">
              <a:spAutoFit/>
            </a:bodyPr>
            <a:lstStyle/>
            <a:p>
              <a:pPr algn="ctr">
                <a:lnSpc>
                  <a:spcPts val="5256"/>
                </a:lnSpc>
              </a:pPr>
              <a:r>
                <a:rPr lang="en-US" sz="4570">
                  <a:solidFill>
                    <a:srgbClr val="F7F4FA"/>
                  </a:solidFill>
                  <a:latin typeface="Libre Baskerville Bold"/>
                </a:rPr>
                <a:t>Réalisation d'une application pour la représentation graphique des structures chimiques</a:t>
              </a:r>
            </a:p>
          </p:txBody>
        </p:sp>
        <p:sp>
          <p:nvSpPr>
            <p:cNvPr name="TextBox 15" id="15"/>
            <p:cNvSpPr txBox="true"/>
            <p:nvPr/>
          </p:nvSpPr>
          <p:spPr>
            <a:xfrm rot="0">
              <a:off x="5546975" y="-104775"/>
              <a:ext cx="5352418" cy="1158028"/>
            </a:xfrm>
            <a:prstGeom prst="rect">
              <a:avLst/>
            </a:prstGeom>
          </p:spPr>
          <p:txBody>
            <a:bodyPr anchor="t" rtlCol="false" tIns="0" lIns="0" bIns="0" rIns="0">
              <a:spAutoFit/>
            </a:bodyPr>
            <a:lstStyle/>
            <a:p>
              <a:pPr algn="ctr">
                <a:lnSpc>
                  <a:spcPts val="7279"/>
                </a:lnSpc>
              </a:pPr>
              <a:r>
                <a:rPr lang="en-US" sz="5199" u="sng">
                  <a:solidFill>
                    <a:srgbClr val="F7F4FA"/>
                  </a:solidFill>
                  <a:latin typeface="Adam Script"/>
                </a:rPr>
                <a:t>Thème</a:t>
              </a:r>
            </a:p>
          </p:txBody>
        </p:sp>
      </p:grpSp>
      <p:sp>
        <p:nvSpPr>
          <p:cNvPr name="TextBox 16" id="16"/>
          <p:cNvSpPr txBox="true"/>
          <p:nvPr/>
        </p:nvSpPr>
        <p:spPr>
          <a:xfrm rot="0">
            <a:off x="176775" y="7689838"/>
            <a:ext cx="6210722" cy="2041779"/>
          </a:xfrm>
          <a:prstGeom prst="rect">
            <a:avLst/>
          </a:prstGeom>
        </p:spPr>
        <p:txBody>
          <a:bodyPr anchor="t" rtlCol="false" tIns="0" lIns="0" bIns="0" rIns="0">
            <a:spAutoFit/>
          </a:bodyPr>
          <a:lstStyle/>
          <a:p>
            <a:pPr>
              <a:lnSpc>
                <a:spcPts val="5507"/>
              </a:lnSpc>
            </a:pPr>
            <a:r>
              <a:rPr lang="en-US" sz="3399">
                <a:solidFill>
                  <a:srgbClr val="F7F4FA"/>
                </a:solidFill>
                <a:latin typeface="Open Sans Light"/>
              </a:rPr>
              <a:t>Présenté par :</a:t>
            </a:r>
          </a:p>
          <a:p>
            <a:pPr>
              <a:lnSpc>
                <a:spcPts val="5507"/>
              </a:lnSpc>
            </a:pPr>
            <a:r>
              <a:rPr lang="en-US" sz="3399">
                <a:solidFill>
                  <a:srgbClr val="F7F4FA"/>
                </a:solidFill>
                <a:latin typeface="Open Sans Light"/>
              </a:rPr>
              <a:t>- Mohammed Youcef KHAOUA</a:t>
            </a:r>
          </a:p>
          <a:p>
            <a:pPr>
              <a:lnSpc>
                <a:spcPts val="5507"/>
              </a:lnSpc>
            </a:pPr>
            <a:r>
              <a:rPr lang="en-US" sz="3399">
                <a:solidFill>
                  <a:srgbClr val="F7F4FA"/>
                </a:solidFill>
                <a:latin typeface="Open Sans Light"/>
              </a:rPr>
              <a:t>- Mohammed Bennaceur </a:t>
            </a:r>
          </a:p>
        </p:txBody>
      </p:sp>
      <p:sp>
        <p:nvSpPr>
          <p:cNvPr name="TextBox 17" id="17"/>
          <p:cNvSpPr txBox="true"/>
          <p:nvPr/>
        </p:nvSpPr>
        <p:spPr>
          <a:xfrm rot="0">
            <a:off x="8393552" y="7689838"/>
            <a:ext cx="4117999" cy="1348359"/>
          </a:xfrm>
          <a:prstGeom prst="rect">
            <a:avLst/>
          </a:prstGeom>
        </p:spPr>
        <p:txBody>
          <a:bodyPr anchor="t" rtlCol="false" tIns="0" lIns="0" bIns="0" rIns="0">
            <a:spAutoFit/>
          </a:bodyPr>
          <a:lstStyle/>
          <a:p>
            <a:pPr algn="just">
              <a:lnSpc>
                <a:spcPts val="5507"/>
              </a:lnSpc>
            </a:pPr>
            <a:r>
              <a:rPr lang="en-US" sz="3399">
                <a:solidFill>
                  <a:srgbClr val="F7F4FA"/>
                </a:solidFill>
                <a:latin typeface="Open Sans Light"/>
              </a:rPr>
              <a:t>Encadré par :</a:t>
            </a:r>
          </a:p>
          <a:p>
            <a:pPr algn="just">
              <a:lnSpc>
                <a:spcPts val="5507"/>
              </a:lnSpc>
            </a:pPr>
            <a:r>
              <a:rPr lang="en-US" sz="3399">
                <a:solidFill>
                  <a:srgbClr val="F7F4FA"/>
                </a:solidFill>
                <a:latin typeface="Open Sans Light"/>
              </a:rPr>
              <a:t>- Salim ZIANI-CHERIF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7161C"/>
        </a:solidFill>
      </p:bgPr>
    </p:bg>
    <p:spTree>
      <p:nvGrpSpPr>
        <p:cNvPr id="1" name=""/>
        <p:cNvGrpSpPr/>
        <p:nvPr/>
      </p:nvGrpSpPr>
      <p:grpSpPr>
        <a:xfrm>
          <a:off x="0" y="0"/>
          <a:ext cx="0" cy="0"/>
          <a:chOff x="0" y="0"/>
          <a:chExt cx="0" cy="0"/>
        </a:xfrm>
      </p:grpSpPr>
      <p:sp>
        <p:nvSpPr>
          <p:cNvPr name="AutoShape 2" id="2"/>
          <p:cNvSpPr/>
          <p:nvPr/>
        </p:nvSpPr>
        <p:spPr>
          <a:xfrm rot="0">
            <a:off x="0" y="0"/>
            <a:ext cx="3518921" cy="10287000"/>
          </a:xfrm>
          <a:prstGeom prst="rect">
            <a:avLst/>
          </a:prstGeom>
          <a:solidFill>
            <a:srgbClr val="F7F4FA"/>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11377" y="1521817"/>
            <a:ext cx="3095939" cy="2879223"/>
          </a:xfrm>
          <a:prstGeom prst="rect">
            <a:avLst/>
          </a:prstGeom>
        </p:spPr>
      </p:pic>
      <p:grpSp>
        <p:nvGrpSpPr>
          <p:cNvPr name="Group 4" id="4"/>
          <p:cNvGrpSpPr/>
          <p:nvPr/>
        </p:nvGrpSpPr>
        <p:grpSpPr>
          <a:xfrm rot="0">
            <a:off x="0" y="-171164"/>
            <a:ext cx="1892551" cy="3550720"/>
            <a:chOff x="0" y="0"/>
            <a:chExt cx="2523402" cy="4734294"/>
          </a:xfrm>
        </p:grpSpPr>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0">
              <a:off x="0" y="228219"/>
              <a:ext cx="2523402" cy="4506075"/>
            </a:xfrm>
            <a:prstGeom prst="rect">
              <a:avLst/>
            </a:prstGeom>
          </p:spPr>
        </p:pic>
        <p:sp>
          <p:nvSpPr>
            <p:cNvPr name="TextBox 6" id="6"/>
            <p:cNvSpPr txBox="true"/>
            <p:nvPr/>
          </p:nvSpPr>
          <p:spPr>
            <a:xfrm rot="-5400000">
              <a:off x="-1029380" y="1801709"/>
              <a:ext cx="4505961" cy="902543"/>
            </a:xfrm>
            <a:prstGeom prst="rect">
              <a:avLst/>
            </a:prstGeom>
          </p:spPr>
          <p:txBody>
            <a:bodyPr anchor="t" rtlCol="false" tIns="0" lIns="0" bIns="0" rIns="0">
              <a:spAutoFit/>
            </a:bodyPr>
            <a:lstStyle/>
            <a:p>
              <a:pPr algn="ctr">
                <a:lnSpc>
                  <a:spcPts val="5740"/>
                </a:lnSpc>
              </a:pPr>
              <a:r>
                <a:rPr lang="en-US" sz="4100">
                  <a:solidFill>
                    <a:srgbClr val="F7F4FA"/>
                  </a:solidFill>
                  <a:latin typeface="Open Sans Extra Bold"/>
                </a:rPr>
                <a:t>Sommaire</a:t>
              </a:r>
            </a:p>
          </p:txBody>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11377" y="4917851"/>
            <a:ext cx="3095939" cy="2879223"/>
          </a:xfrm>
          <a:prstGeom prst="rect">
            <a:avLst/>
          </a:prstGeom>
        </p:spPr>
      </p:pic>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211377" y="8300059"/>
            <a:ext cx="3095939" cy="2879223"/>
          </a:xfrm>
          <a:prstGeom prst="rect">
            <a:avLst/>
          </a:prstGeom>
        </p:spPr>
      </p:pic>
      <p:grpSp>
        <p:nvGrpSpPr>
          <p:cNvPr name="Group 9" id="9"/>
          <p:cNvGrpSpPr/>
          <p:nvPr/>
        </p:nvGrpSpPr>
        <p:grpSpPr>
          <a:xfrm rot="0">
            <a:off x="3758700" y="1028700"/>
            <a:ext cx="1612883" cy="1612883"/>
            <a:chOff x="0" y="0"/>
            <a:chExt cx="2150510" cy="2150510"/>
          </a:xfrm>
        </p:grpSpPr>
        <p:pic>
          <p:nvPicPr>
            <p:cNvPr name="Picture 10" id="1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700000">
              <a:off x="314935" y="314935"/>
              <a:ext cx="1520640" cy="1520640"/>
            </a:xfrm>
            <a:prstGeom prst="rect">
              <a:avLst/>
            </a:prstGeom>
          </p:spPr>
        </p:pic>
        <p:sp>
          <p:nvSpPr>
            <p:cNvPr name="TextBox 11" id="11"/>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1</a:t>
              </a:r>
            </a:p>
          </p:txBody>
        </p:sp>
      </p:grpSp>
      <p:grpSp>
        <p:nvGrpSpPr>
          <p:cNvPr name="Group 12" id="12"/>
          <p:cNvGrpSpPr/>
          <p:nvPr/>
        </p:nvGrpSpPr>
        <p:grpSpPr>
          <a:xfrm rot="0">
            <a:off x="5086773" y="2248380"/>
            <a:ext cx="1612883" cy="1612883"/>
            <a:chOff x="0" y="0"/>
            <a:chExt cx="2150510" cy="2150510"/>
          </a:xfrm>
        </p:grpSpPr>
        <p:pic>
          <p:nvPicPr>
            <p:cNvPr name="Picture 13" id="13"/>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700000">
              <a:off x="314935" y="314935"/>
              <a:ext cx="1520640" cy="1520640"/>
            </a:xfrm>
            <a:prstGeom prst="rect">
              <a:avLst/>
            </a:prstGeom>
          </p:spPr>
        </p:pic>
        <p:sp>
          <p:nvSpPr>
            <p:cNvPr name="TextBox 14" id="14"/>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2</a:t>
              </a:r>
            </a:p>
          </p:txBody>
        </p:sp>
      </p:grpSp>
      <p:grpSp>
        <p:nvGrpSpPr>
          <p:cNvPr name="Group 15" id="15"/>
          <p:cNvGrpSpPr/>
          <p:nvPr/>
        </p:nvGrpSpPr>
        <p:grpSpPr>
          <a:xfrm rot="0">
            <a:off x="3758700" y="3493935"/>
            <a:ext cx="1612883" cy="1612883"/>
            <a:chOff x="0" y="0"/>
            <a:chExt cx="2150510" cy="2150510"/>
          </a:xfrm>
        </p:grpSpPr>
        <p:pic>
          <p:nvPicPr>
            <p:cNvPr name="Picture 16" id="16"/>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2700000">
              <a:off x="314935" y="314935"/>
              <a:ext cx="1520640" cy="1520640"/>
            </a:xfrm>
            <a:prstGeom prst="rect">
              <a:avLst/>
            </a:prstGeom>
          </p:spPr>
        </p:pic>
        <p:sp>
          <p:nvSpPr>
            <p:cNvPr name="TextBox 17" id="17"/>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3</a:t>
              </a:r>
            </a:p>
          </p:txBody>
        </p:sp>
      </p:grpSp>
      <p:grpSp>
        <p:nvGrpSpPr>
          <p:cNvPr name="Group 18" id="18"/>
          <p:cNvGrpSpPr/>
          <p:nvPr/>
        </p:nvGrpSpPr>
        <p:grpSpPr>
          <a:xfrm rot="0">
            <a:off x="5086773" y="4711655"/>
            <a:ext cx="1612883" cy="1612883"/>
            <a:chOff x="0" y="0"/>
            <a:chExt cx="2150510" cy="2150510"/>
          </a:xfrm>
        </p:grpSpPr>
        <p:pic>
          <p:nvPicPr>
            <p:cNvPr name="Picture 19" id="1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700000">
              <a:off x="314935" y="314935"/>
              <a:ext cx="1520640" cy="1520640"/>
            </a:xfrm>
            <a:prstGeom prst="rect">
              <a:avLst/>
            </a:prstGeom>
          </p:spPr>
        </p:pic>
        <p:sp>
          <p:nvSpPr>
            <p:cNvPr name="TextBox 20" id="20"/>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4</a:t>
              </a:r>
            </a:p>
          </p:txBody>
        </p:sp>
      </p:grpSp>
      <p:grpSp>
        <p:nvGrpSpPr>
          <p:cNvPr name="Group 21" id="21"/>
          <p:cNvGrpSpPr/>
          <p:nvPr/>
        </p:nvGrpSpPr>
        <p:grpSpPr>
          <a:xfrm rot="0">
            <a:off x="3758700" y="6021054"/>
            <a:ext cx="1612883" cy="1612883"/>
            <a:chOff x="0" y="0"/>
            <a:chExt cx="2150510" cy="2150510"/>
          </a:xfrm>
        </p:grpSpPr>
        <p:pic>
          <p:nvPicPr>
            <p:cNvPr name="Picture 22" id="22"/>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2700000">
              <a:off x="314935" y="314935"/>
              <a:ext cx="1520640" cy="1520640"/>
            </a:xfrm>
            <a:prstGeom prst="rect">
              <a:avLst/>
            </a:prstGeom>
          </p:spPr>
        </p:pic>
        <p:sp>
          <p:nvSpPr>
            <p:cNvPr name="TextBox 23" id="23"/>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5</a:t>
              </a:r>
            </a:p>
          </p:txBody>
        </p:sp>
      </p:grpSp>
      <p:grpSp>
        <p:nvGrpSpPr>
          <p:cNvPr name="Group 24" id="24"/>
          <p:cNvGrpSpPr/>
          <p:nvPr/>
        </p:nvGrpSpPr>
        <p:grpSpPr>
          <a:xfrm rot="0">
            <a:off x="5086773" y="7009684"/>
            <a:ext cx="1612883" cy="1612883"/>
            <a:chOff x="0" y="0"/>
            <a:chExt cx="2150510" cy="2150510"/>
          </a:xfrm>
        </p:grpSpPr>
        <p:pic>
          <p:nvPicPr>
            <p:cNvPr name="Picture 25" id="25"/>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2700000">
              <a:off x="314935" y="314935"/>
              <a:ext cx="1520640" cy="1520640"/>
            </a:xfrm>
            <a:prstGeom prst="rect">
              <a:avLst/>
            </a:prstGeom>
          </p:spPr>
        </p:pic>
        <p:sp>
          <p:nvSpPr>
            <p:cNvPr name="TextBox 26" id="26"/>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6</a:t>
              </a:r>
            </a:p>
          </p:txBody>
        </p:sp>
      </p:grpSp>
      <p:pic>
        <p:nvPicPr>
          <p:cNvPr name="Picture 27" id="27"/>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371583" y="1398799"/>
            <a:ext cx="3945546" cy="566724"/>
          </a:xfrm>
          <a:prstGeom prst="rect">
            <a:avLst/>
          </a:prstGeom>
        </p:spPr>
      </p:pic>
      <p:sp>
        <p:nvSpPr>
          <p:cNvPr name="TextBox 28" id="28"/>
          <p:cNvSpPr txBox="true"/>
          <p:nvPr/>
        </p:nvSpPr>
        <p:spPr>
          <a:xfrm rot="0">
            <a:off x="9543549" y="1389274"/>
            <a:ext cx="5772445" cy="576269"/>
          </a:xfrm>
          <a:prstGeom prst="rect">
            <a:avLst/>
          </a:prstGeom>
        </p:spPr>
        <p:txBody>
          <a:bodyPr anchor="t" rtlCol="false" tIns="0" lIns="0" bIns="0" rIns="0">
            <a:spAutoFit/>
          </a:bodyPr>
          <a:lstStyle/>
          <a:p>
            <a:pPr>
              <a:lnSpc>
                <a:spcPts val="4513"/>
              </a:lnSpc>
            </a:pPr>
            <a:r>
              <a:rPr lang="en-US" sz="3761">
                <a:solidFill>
                  <a:srgbClr val="F7F4FA"/>
                </a:solidFill>
                <a:latin typeface="Aileron Heavy"/>
              </a:rPr>
              <a:t>Introduction</a:t>
            </a:r>
          </a:p>
        </p:txBody>
      </p:sp>
      <p:pic>
        <p:nvPicPr>
          <p:cNvPr name="Picture 29" id="2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6613253" y="2641583"/>
            <a:ext cx="3945546" cy="566724"/>
          </a:xfrm>
          <a:prstGeom prst="rect">
            <a:avLst/>
          </a:prstGeom>
        </p:spPr>
      </p:pic>
      <p:sp>
        <p:nvSpPr>
          <p:cNvPr name="TextBox 30" id="30"/>
          <p:cNvSpPr txBox="true"/>
          <p:nvPr/>
        </p:nvSpPr>
        <p:spPr>
          <a:xfrm rot="0">
            <a:off x="10785219" y="2632058"/>
            <a:ext cx="5772445" cy="576269"/>
          </a:xfrm>
          <a:prstGeom prst="rect">
            <a:avLst/>
          </a:prstGeom>
        </p:spPr>
        <p:txBody>
          <a:bodyPr anchor="t" rtlCol="false" tIns="0" lIns="0" bIns="0" rIns="0">
            <a:spAutoFit/>
          </a:bodyPr>
          <a:lstStyle/>
          <a:p>
            <a:pPr>
              <a:lnSpc>
                <a:spcPts val="4513"/>
              </a:lnSpc>
            </a:pPr>
            <a:r>
              <a:rPr lang="en-US" sz="3761">
                <a:solidFill>
                  <a:srgbClr val="F7F4FA"/>
                </a:solidFill>
                <a:latin typeface="Aileron Heavy"/>
              </a:rPr>
              <a:t>Cadre général du projet</a:t>
            </a:r>
          </a:p>
        </p:txBody>
      </p:sp>
      <p:pic>
        <p:nvPicPr>
          <p:cNvPr name="Picture 31" id="3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371583" y="3861263"/>
            <a:ext cx="3945546" cy="566724"/>
          </a:xfrm>
          <a:prstGeom prst="rect">
            <a:avLst/>
          </a:prstGeom>
        </p:spPr>
      </p:pic>
      <p:sp>
        <p:nvSpPr>
          <p:cNvPr name="TextBox 32" id="32"/>
          <p:cNvSpPr txBox="true"/>
          <p:nvPr/>
        </p:nvSpPr>
        <p:spPr>
          <a:xfrm rot="0">
            <a:off x="9543549" y="3851738"/>
            <a:ext cx="5772445" cy="576269"/>
          </a:xfrm>
          <a:prstGeom prst="rect">
            <a:avLst/>
          </a:prstGeom>
        </p:spPr>
        <p:txBody>
          <a:bodyPr anchor="t" rtlCol="false" tIns="0" lIns="0" bIns="0" rIns="0">
            <a:spAutoFit/>
          </a:bodyPr>
          <a:lstStyle/>
          <a:p>
            <a:pPr>
              <a:lnSpc>
                <a:spcPts val="4513"/>
              </a:lnSpc>
            </a:pPr>
            <a:r>
              <a:rPr lang="en-US" sz="3761">
                <a:solidFill>
                  <a:srgbClr val="F7F4FA"/>
                </a:solidFill>
                <a:latin typeface="Aileron Heavy"/>
              </a:rPr>
              <a:t>Le DAO</a:t>
            </a:r>
          </a:p>
        </p:txBody>
      </p:sp>
      <p:pic>
        <p:nvPicPr>
          <p:cNvPr name="Picture 33" id="33"/>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6699656" y="5158602"/>
            <a:ext cx="3945546" cy="566724"/>
          </a:xfrm>
          <a:prstGeom prst="rect">
            <a:avLst/>
          </a:prstGeom>
        </p:spPr>
      </p:pic>
      <p:sp>
        <p:nvSpPr>
          <p:cNvPr name="TextBox 34" id="34"/>
          <p:cNvSpPr txBox="true"/>
          <p:nvPr/>
        </p:nvSpPr>
        <p:spPr>
          <a:xfrm rot="0">
            <a:off x="10871622" y="5149077"/>
            <a:ext cx="5772445" cy="576269"/>
          </a:xfrm>
          <a:prstGeom prst="rect">
            <a:avLst/>
          </a:prstGeom>
        </p:spPr>
        <p:txBody>
          <a:bodyPr anchor="t" rtlCol="false" tIns="0" lIns="0" bIns="0" rIns="0">
            <a:spAutoFit/>
          </a:bodyPr>
          <a:lstStyle/>
          <a:p>
            <a:pPr>
              <a:lnSpc>
                <a:spcPts val="4513"/>
              </a:lnSpc>
            </a:pPr>
            <a:r>
              <a:rPr lang="en-US" sz="3761">
                <a:solidFill>
                  <a:srgbClr val="F7F4FA"/>
                </a:solidFill>
                <a:latin typeface="Aileron Heavy"/>
              </a:rPr>
              <a:t>ChemDraw</a:t>
            </a:r>
          </a:p>
        </p:txBody>
      </p:sp>
      <p:pic>
        <p:nvPicPr>
          <p:cNvPr name="Picture 35" id="35"/>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371583" y="6442940"/>
            <a:ext cx="3945546" cy="566724"/>
          </a:xfrm>
          <a:prstGeom prst="rect">
            <a:avLst/>
          </a:prstGeom>
        </p:spPr>
      </p:pic>
      <p:sp>
        <p:nvSpPr>
          <p:cNvPr name="TextBox 36" id="36"/>
          <p:cNvSpPr txBox="true"/>
          <p:nvPr/>
        </p:nvSpPr>
        <p:spPr>
          <a:xfrm rot="0">
            <a:off x="9543549" y="6508969"/>
            <a:ext cx="8744451" cy="466725"/>
          </a:xfrm>
          <a:prstGeom prst="rect">
            <a:avLst/>
          </a:prstGeom>
        </p:spPr>
        <p:txBody>
          <a:bodyPr anchor="t" rtlCol="false" tIns="0" lIns="0" bIns="0" rIns="0">
            <a:spAutoFit/>
          </a:bodyPr>
          <a:lstStyle/>
          <a:p>
            <a:pPr>
              <a:lnSpc>
                <a:spcPts val="3632"/>
              </a:lnSpc>
            </a:pPr>
            <a:r>
              <a:rPr lang="en-US" sz="3027">
                <a:solidFill>
                  <a:srgbClr val="F7F4FA"/>
                </a:solidFill>
                <a:latin typeface="Aileron Heavy"/>
              </a:rPr>
              <a:t>Conception et implementation de l'application</a:t>
            </a:r>
          </a:p>
        </p:txBody>
      </p:sp>
      <p:pic>
        <p:nvPicPr>
          <p:cNvPr name="Picture 37" id="3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6699656" y="7350564"/>
            <a:ext cx="3945546" cy="566724"/>
          </a:xfrm>
          <a:prstGeom prst="rect">
            <a:avLst/>
          </a:prstGeom>
        </p:spPr>
      </p:pic>
      <p:sp>
        <p:nvSpPr>
          <p:cNvPr name="TextBox 38" id="38"/>
          <p:cNvSpPr txBox="true"/>
          <p:nvPr/>
        </p:nvSpPr>
        <p:spPr>
          <a:xfrm rot="0">
            <a:off x="10871622" y="7341039"/>
            <a:ext cx="6653420" cy="576269"/>
          </a:xfrm>
          <a:prstGeom prst="rect">
            <a:avLst/>
          </a:prstGeom>
        </p:spPr>
        <p:txBody>
          <a:bodyPr anchor="t" rtlCol="false" tIns="0" lIns="0" bIns="0" rIns="0">
            <a:spAutoFit/>
          </a:bodyPr>
          <a:lstStyle/>
          <a:p>
            <a:pPr>
              <a:lnSpc>
                <a:spcPts val="4513"/>
              </a:lnSpc>
            </a:pPr>
            <a:r>
              <a:rPr lang="en-US" sz="3761">
                <a:solidFill>
                  <a:srgbClr val="F7F4FA"/>
                </a:solidFill>
                <a:latin typeface="Aileron Heavy"/>
              </a:rPr>
              <a:t>Présentation de l'application</a:t>
            </a:r>
          </a:p>
        </p:txBody>
      </p:sp>
      <p:grpSp>
        <p:nvGrpSpPr>
          <p:cNvPr name="Group 39" id="39"/>
          <p:cNvGrpSpPr/>
          <p:nvPr/>
        </p:nvGrpSpPr>
        <p:grpSpPr>
          <a:xfrm rot="0">
            <a:off x="3758700" y="8300059"/>
            <a:ext cx="1612883" cy="1612883"/>
            <a:chOff x="0" y="0"/>
            <a:chExt cx="2150510" cy="2150510"/>
          </a:xfrm>
        </p:grpSpPr>
        <p:pic>
          <p:nvPicPr>
            <p:cNvPr name="Picture 40" id="40"/>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2700000">
              <a:off x="314935" y="314935"/>
              <a:ext cx="1520640" cy="1520640"/>
            </a:xfrm>
            <a:prstGeom prst="rect">
              <a:avLst/>
            </a:prstGeom>
          </p:spPr>
        </p:pic>
        <p:sp>
          <p:nvSpPr>
            <p:cNvPr name="TextBox 41" id="41"/>
            <p:cNvSpPr txBox="true"/>
            <p:nvPr/>
          </p:nvSpPr>
          <p:spPr>
            <a:xfrm rot="0">
              <a:off x="916414" y="497741"/>
              <a:ext cx="317682" cy="977651"/>
            </a:xfrm>
            <a:prstGeom prst="rect">
              <a:avLst/>
            </a:prstGeom>
          </p:spPr>
          <p:txBody>
            <a:bodyPr anchor="t" rtlCol="false" tIns="0" lIns="0" bIns="0" rIns="0">
              <a:spAutoFit/>
            </a:bodyPr>
            <a:lstStyle/>
            <a:p>
              <a:pPr algn="ctr">
                <a:lnSpc>
                  <a:spcPts val="6180"/>
                </a:lnSpc>
              </a:pPr>
              <a:r>
                <a:rPr lang="en-US" sz="4414">
                  <a:solidFill>
                    <a:srgbClr val="F7F4FA"/>
                  </a:solidFill>
                  <a:latin typeface="Abril Fatface"/>
                </a:rPr>
                <a:t>7</a:t>
              </a:r>
            </a:p>
          </p:txBody>
        </p:sp>
      </p:grpSp>
      <p:pic>
        <p:nvPicPr>
          <p:cNvPr name="Picture 42" id="4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5371583" y="8670158"/>
            <a:ext cx="3945546" cy="566724"/>
          </a:xfrm>
          <a:prstGeom prst="rect">
            <a:avLst/>
          </a:prstGeom>
        </p:spPr>
      </p:pic>
      <p:sp>
        <p:nvSpPr>
          <p:cNvPr name="TextBox 43" id="43"/>
          <p:cNvSpPr txBox="true"/>
          <p:nvPr/>
        </p:nvSpPr>
        <p:spPr>
          <a:xfrm rot="0">
            <a:off x="9543549" y="8660633"/>
            <a:ext cx="5772445" cy="576269"/>
          </a:xfrm>
          <a:prstGeom prst="rect">
            <a:avLst/>
          </a:prstGeom>
        </p:spPr>
        <p:txBody>
          <a:bodyPr anchor="t" rtlCol="false" tIns="0" lIns="0" bIns="0" rIns="0">
            <a:spAutoFit/>
          </a:bodyPr>
          <a:lstStyle/>
          <a:p>
            <a:pPr>
              <a:lnSpc>
                <a:spcPts val="4513"/>
              </a:lnSpc>
            </a:pPr>
            <a:r>
              <a:rPr lang="en-US" sz="3761">
                <a:solidFill>
                  <a:srgbClr val="F7F4FA"/>
                </a:solidFill>
                <a:latin typeface="Aileron Heavy"/>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55FF"/>
        </a:solidFill>
      </p:bgPr>
    </p:bg>
    <p:spTree>
      <p:nvGrpSpPr>
        <p:cNvPr id="1" name=""/>
        <p:cNvGrpSpPr/>
        <p:nvPr/>
      </p:nvGrpSpPr>
      <p:grpSpPr>
        <a:xfrm>
          <a:off x="0" y="0"/>
          <a:ext cx="0" cy="0"/>
          <a:chOff x="0" y="0"/>
          <a:chExt cx="0" cy="0"/>
        </a:xfrm>
      </p:grpSpPr>
      <p:sp>
        <p:nvSpPr>
          <p:cNvPr name="TextBox 2" id="2"/>
          <p:cNvSpPr txBox="true"/>
          <p:nvPr/>
        </p:nvSpPr>
        <p:spPr>
          <a:xfrm rot="0">
            <a:off x="7447106" y="4248468"/>
            <a:ext cx="8675099" cy="1643292"/>
          </a:xfrm>
          <a:prstGeom prst="rect">
            <a:avLst/>
          </a:prstGeom>
        </p:spPr>
        <p:txBody>
          <a:bodyPr anchor="t" rtlCol="false" tIns="0" lIns="0" bIns="0" rIns="0">
            <a:spAutoFit/>
          </a:bodyPr>
          <a:lstStyle/>
          <a:p>
            <a:pPr algn="ctr">
              <a:lnSpc>
                <a:spcPts val="12927"/>
              </a:lnSpc>
            </a:pPr>
            <a:r>
              <a:rPr lang="en-US" sz="10773">
                <a:solidFill>
                  <a:srgbClr val="F7F4FA"/>
                </a:solidFill>
                <a:latin typeface="Aileron Heavy"/>
              </a:rPr>
              <a:t>Introduction</a:t>
            </a:r>
          </a:p>
        </p:txBody>
      </p:sp>
      <p:sp>
        <p:nvSpPr>
          <p:cNvPr name="AutoShape 3" id="3"/>
          <p:cNvSpPr/>
          <p:nvPr/>
        </p:nvSpPr>
        <p:spPr>
          <a:xfrm rot="0">
            <a:off x="0" y="0"/>
            <a:ext cx="4729170" cy="10287000"/>
          </a:xfrm>
          <a:prstGeom prst="rect">
            <a:avLst/>
          </a:prstGeom>
          <a:solidFill>
            <a:srgbClr val="F7F4FA"/>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816616" y="1378770"/>
            <a:ext cx="3095939" cy="2879223"/>
          </a:xfrm>
          <a:prstGeom prst="rect">
            <a:avLst/>
          </a:prstGeom>
        </p:spPr>
      </p:pic>
      <p:grpSp>
        <p:nvGrpSpPr>
          <p:cNvPr name="Group 5" id="5"/>
          <p:cNvGrpSpPr>
            <a:grpSpLocks noChangeAspect="true"/>
          </p:cNvGrpSpPr>
          <p:nvPr/>
        </p:nvGrpSpPr>
        <p:grpSpPr>
          <a:xfrm rot="-10800000">
            <a:off x="2731365" y="1028700"/>
            <a:ext cx="700140" cy="700140"/>
            <a:chOff x="1371600" y="6705600"/>
            <a:chExt cx="10972800" cy="10972800"/>
          </a:xfrm>
        </p:grpSpPr>
        <p:sp>
          <p:nvSpPr>
            <p:cNvPr name="Freeform 6" id="6"/>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C2CB"/>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816616" y="4774804"/>
            <a:ext cx="3095939" cy="2879223"/>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72652" y="6825913"/>
            <a:ext cx="1938209" cy="3461087"/>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7002191" y="1028700"/>
            <a:ext cx="257109" cy="376665"/>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4F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138896" y="1028700"/>
            <a:ext cx="3003447" cy="3003447"/>
            <a:chOff x="0" y="0"/>
            <a:chExt cx="14400530" cy="14400530"/>
          </a:xfrm>
        </p:grpSpPr>
        <p:sp>
          <p:nvSpPr>
            <p:cNvPr name="Freeform 3" id="3"/>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271719" y="2212052"/>
            <a:ext cx="3095939" cy="287922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271719" y="5846184"/>
            <a:ext cx="3095939" cy="2879223"/>
          </a:xfrm>
          <a:prstGeom prst="rect">
            <a:avLst/>
          </a:prstGeom>
        </p:spPr>
      </p:pic>
      <p:grpSp>
        <p:nvGrpSpPr>
          <p:cNvPr name="Group 6" id="6"/>
          <p:cNvGrpSpPr>
            <a:grpSpLocks noChangeAspect="true"/>
          </p:cNvGrpSpPr>
          <p:nvPr/>
        </p:nvGrpSpPr>
        <p:grpSpPr>
          <a:xfrm rot="5400000">
            <a:off x="14004738" y="8558160"/>
            <a:ext cx="700140" cy="700140"/>
            <a:chOff x="1371600" y="6705600"/>
            <a:chExt cx="10972800" cy="10972800"/>
          </a:xfrm>
        </p:grpSpPr>
        <p:sp>
          <p:nvSpPr>
            <p:cNvPr name="Freeform 7" id="7"/>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grpSp>
        <p:nvGrpSpPr>
          <p:cNvPr name="Group 8" id="8"/>
          <p:cNvGrpSpPr/>
          <p:nvPr/>
        </p:nvGrpSpPr>
        <p:grpSpPr>
          <a:xfrm rot="0">
            <a:off x="0" y="-171164"/>
            <a:ext cx="1892551" cy="3550720"/>
            <a:chOff x="0" y="0"/>
            <a:chExt cx="2523402" cy="4734294"/>
          </a:xfrm>
        </p:grpSpPr>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0">
              <a:off x="0" y="228219"/>
              <a:ext cx="2523402" cy="4506075"/>
            </a:xfrm>
            <a:prstGeom prst="rect">
              <a:avLst/>
            </a:prstGeom>
          </p:spPr>
        </p:pic>
        <p:sp>
          <p:nvSpPr>
            <p:cNvPr name="TextBox 10" id="10"/>
            <p:cNvSpPr txBox="true"/>
            <p:nvPr/>
          </p:nvSpPr>
          <p:spPr>
            <a:xfrm rot="-5400000">
              <a:off x="-1085578" y="1867432"/>
              <a:ext cx="4505961" cy="771097"/>
            </a:xfrm>
            <a:prstGeom prst="rect">
              <a:avLst/>
            </a:prstGeom>
          </p:spPr>
          <p:txBody>
            <a:bodyPr anchor="t" rtlCol="false" tIns="0" lIns="0" bIns="0" rIns="0">
              <a:spAutoFit/>
            </a:bodyPr>
            <a:lstStyle/>
            <a:p>
              <a:pPr algn="ctr">
                <a:lnSpc>
                  <a:spcPts val="4900"/>
                </a:lnSpc>
              </a:pPr>
              <a:r>
                <a:rPr lang="en-US" sz="3500">
                  <a:solidFill>
                    <a:srgbClr val="F7F4FA"/>
                  </a:solidFill>
                  <a:latin typeface="Open Sans Extra Bold"/>
                </a:rPr>
                <a:t>Introduction</a:t>
              </a:r>
            </a:p>
          </p:txBody>
        </p:sp>
      </p:grpSp>
      <p:grpSp>
        <p:nvGrpSpPr>
          <p:cNvPr name="Group 11" id="11"/>
          <p:cNvGrpSpPr/>
          <p:nvPr/>
        </p:nvGrpSpPr>
        <p:grpSpPr>
          <a:xfrm rot="0">
            <a:off x="1892551" y="2901566"/>
            <a:ext cx="6507333" cy="1500197"/>
            <a:chOff x="0" y="0"/>
            <a:chExt cx="8676443" cy="2000262"/>
          </a:xfrm>
        </p:grpSpPr>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65211" y="0"/>
              <a:ext cx="2011233" cy="2000262"/>
            </a:xfrm>
            <a:prstGeom prst="rect">
              <a:avLst/>
            </a:prstGeom>
          </p:spPr>
        </p:pic>
        <p:sp>
          <p:nvSpPr>
            <p:cNvPr name="TextBox 13" id="13"/>
            <p:cNvSpPr txBox="true"/>
            <p:nvPr/>
          </p:nvSpPr>
          <p:spPr>
            <a:xfrm rot="0">
              <a:off x="0" y="189523"/>
              <a:ext cx="6665211" cy="1621216"/>
            </a:xfrm>
            <a:prstGeom prst="rect">
              <a:avLst/>
            </a:prstGeom>
          </p:spPr>
          <p:txBody>
            <a:bodyPr anchor="t" rtlCol="false" tIns="0" lIns="0" bIns="0" rIns="0">
              <a:spAutoFit/>
            </a:bodyPr>
            <a:lstStyle/>
            <a:p>
              <a:pPr>
                <a:lnSpc>
                  <a:spcPts val="9599"/>
                </a:lnSpc>
              </a:pPr>
              <a:r>
                <a:rPr lang="en-US" sz="8000">
                  <a:solidFill>
                    <a:srgbClr val="17161C"/>
                  </a:solidFill>
                  <a:latin typeface="Aileron Heavy"/>
                </a:rPr>
                <a:t>La chimie</a:t>
              </a:r>
            </a:p>
          </p:txBody>
        </p:sp>
      </p:grpSp>
      <p:sp>
        <p:nvSpPr>
          <p:cNvPr name="TextBox 14" id="14"/>
          <p:cNvSpPr txBox="true"/>
          <p:nvPr/>
        </p:nvSpPr>
        <p:spPr>
          <a:xfrm rot="0">
            <a:off x="1840521" y="4875148"/>
            <a:ext cx="10742534" cy="58229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Light Bold"/>
              </a:rPr>
              <a:t>La chimie est omniprésente dans notre quotidien.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4F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3138896" y="1028700"/>
            <a:ext cx="3003447" cy="3003447"/>
            <a:chOff x="0" y="0"/>
            <a:chExt cx="14400530" cy="14400530"/>
          </a:xfrm>
        </p:grpSpPr>
        <p:sp>
          <p:nvSpPr>
            <p:cNvPr name="Freeform 3" id="3"/>
            <p:cNvSpPr/>
            <p:nvPr/>
          </p:nvSpPr>
          <p:spPr>
            <a:xfrm>
              <a:off x="0" y="0"/>
              <a:ext cx="14400530" cy="14399261"/>
            </a:xfrm>
            <a:custGeom>
              <a:avLst/>
              <a:gdLst/>
              <a:ahLst/>
              <a:cxnLst/>
              <a:rect r="r" b="b" t="t" l="l"/>
              <a:pathLst>
                <a:path h="14399261" w="1440053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p:spPr>
        </p:sp>
      </p:gr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271719" y="2212052"/>
            <a:ext cx="3095939" cy="2879223"/>
          </a:xfrm>
          <a:prstGeom prst="rect">
            <a:avLst/>
          </a:prstGeom>
        </p:spPr>
      </p:pic>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5400000">
            <a:off x="14271719" y="5846184"/>
            <a:ext cx="3095939" cy="2879223"/>
          </a:xfrm>
          <a:prstGeom prst="rect">
            <a:avLst/>
          </a:prstGeom>
        </p:spPr>
      </p:pic>
      <p:grpSp>
        <p:nvGrpSpPr>
          <p:cNvPr name="Group 6" id="6"/>
          <p:cNvGrpSpPr>
            <a:grpSpLocks noChangeAspect="true"/>
          </p:cNvGrpSpPr>
          <p:nvPr/>
        </p:nvGrpSpPr>
        <p:grpSpPr>
          <a:xfrm rot="5400000">
            <a:off x="14004738" y="8558160"/>
            <a:ext cx="700140" cy="700140"/>
            <a:chOff x="1371600" y="6705600"/>
            <a:chExt cx="10972800" cy="10972800"/>
          </a:xfrm>
        </p:grpSpPr>
        <p:sp>
          <p:nvSpPr>
            <p:cNvPr name="Freeform 7" id="7"/>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grpSp>
        <p:nvGrpSpPr>
          <p:cNvPr name="Group 8" id="8"/>
          <p:cNvGrpSpPr/>
          <p:nvPr/>
        </p:nvGrpSpPr>
        <p:grpSpPr>
          <a:xfrm rot="0">
            <a:off x="0" y="-171164"/>
            <a:ext cx="1892551" cy="3550720"/>
            <a:chOff x="0" y="0"/>
            <a:chExt cx="2523402" cy="4734294"/>
          </a:xfrm>
        </p:grpSpPr>
        <p:pic>
          <p:nvPicPr>
            <p:cNvPr name="Picture 9" id="9"/>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true" rot="0">
              <a:off x="0" y="228219"/>
              <a:ext cx="2523402" cy="4506075"/>
            </a:xfrm>
            <a:prstGeom prst="rect">
              <a:avLst/>
            </a:prstGeom>
          </p:spPr>
        </p:pic>
        <p:sp>
          <p:nvSpPr>
            <p:cNvPr name="TextBox 10" id="10"/>
            <p:cNvSpPr txBox="true"/>
            <p:nvPr/>
          </p:nvSpPr>
          <p:spPr>
            <a:xfrm rot="-5400000">
              <a:off x="-1085578" y="1867432"/>
              <a:ext cx="4505961" cy="771097"/>
            </a:xfrm>
            <a:prstGeom prst="rect">
              <a:avLst/>
            </a:prstGeom>
          </p:spPr>
          <p:txBody>
            <a:bodyPr anchor="t" rtlCol="false" tIns="0" lIns="0" bIns="0" rIns="0">
              <a:spAutoFit/>
            </a:bodyPr>
            <a:lstStyle/>
            <a:p>
              <a:pPr algn="ctr">
                <a:lnSpc>
                  <a:spcPts val="4900"/>
                </a:lnSpc>
              </a:pPr>
              <a:r>
                <a:rPr lang="en-US" sz="3500">
                  <a:solidFill>
                    <a:srgbClr val="F7F4FA"/>
                  </a:solidFill>
                  <a:latin typeface="Open Sans Extra Bold"/>
                </a:rPr>
                <a:t>Introduction</a:t>
              </a:r>
            </a:p>
          </p:txBody>
        </p:sp>
      </p:grpSp>
      <p:grpSp>
        <p:nvGrpSpPr>
          <p:cNvPr name="Group 11" id="11"/>
          <p:cNvGrpSpPr/>
          <p:nvPr/>
        </p:nvGrpSpPr>
        <p:grpSpPr>
          <a:xfrm rot="0">
            <a:off x="1892551" y="2901566"/>
            <a:ext cx="6507333" cy="1500197"/>
            <a:chOff x="0" y="0"/>
            <a:chExt cx="8676443" cy="2000262"/>
          </a:xfrm>
        </p:grpSpPr>
        <p:pic>
          <p:nvPicPr>
            <p:cNvPr name="Picture 12" id="12"/>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665211" y="0"/>
              <a:ext cx="2011233" cy="2000262"/>
            </a:xfrm>
            <a:prstGeom prst="rect">
              <a:avLst/>
            </a:prstGeom>
          </p:spPr>
        </p:pic>
        <p:sp>
          <p:nvSpPr>
            <p:cNvPr name="TextBox 13" id="13"/>
            <p:cNvSpPr txBox="true"/>
            <p:nvPr/>
          </p:nvSpPr>
          <p:spPr>
            <a:xfrm rot="0">
              <a:off x="0" y="189523"/>
              <a:ext cx="6665211" cy="1621216"/>
            </a:xfrm>
            <a:prstGeom prst="rect">
              <a:avLst/>
            </a:prstGeom>
          </p:spPr>
          <p:txBody>
            <a:bodyPr anchor="t" rtlCol="false" tIns="0" lIns="0" bIns="0" rIns="0">
              <a:spAutoFit/>
            </a:bodyPr>
            <a:lstStyle/>
            <a:p>
              <a:pPr>
                <a:lnSpc>
                  <a:spcPts val="9599"/>
                </a:lnSpc>
              </a:pPr>
              <a:r>
                <a:rPr lang="en-US" sz="8000">
                  <a:solidFill>
                    <a:srgbClr val="17161C"/>
                  </a:solidFill>
                  <a:latin typeface="Aileron Heavy"/>
                </a:rPr>
                <a:t>La chimie</a:t>
              </a:r>
            </a:p>
          </p:txBody>
        </p:sp>
      </p:grpSp>
      <p:pic>
        <p:nvPicPr>
          <p:cNvPr name="Picture 14" id="14"/>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892551" y="5912740"/>
            <a:ext cx="3105465" cy="1993144"/>
          </a:xfrm>
          <a:prstGeom prst="rect">
            <a:avLst/>
          </a:prstGeom>
        </p:spPr>
      </p:pic>
      <p:pic>
        <p:nvPicPr>
          <p:cNvPr name="Picture 15" id="15"/>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7263818" y="5199633"/>
            <a:ext cx="1766443" cy="2706250"/>
          </a:xfrm>
          <a:prstGeom prst="rect">
            <a:avLst/>
          </a:prstGeom>
        </p:spPr>
      </p:pic>
      <p:pic>
        <p:nvPicPr>
          <p:cNvPr name="Picture 16" id="16"/>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0">
            <a:off x="10811090" y="5358882"/>
            <a:ext cx="2107065" cy="2547001"/>
          </a:xfrm>
          <a:prstGeom prst="rect">
            <a:avLst/>
          </a:prstGeom>
        </p:spPr>
      </p:pic>
      <p:pic>
        <p:nvPicPr>
          <p:cNvPr name="Picture 17" id="1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0">
            <a:off x="10398708" y="5555293"/>
            <a:ext cx="1465914" cy="235059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255FF"/>
        </a:solidFill>
      </p:bgPr>
    </p:bg>
    <p:spTree>
      <p:nvGrpSpPr>
        <p:cNvPr id="1" name=""/>
        <p:cNvGrpSpPr/>
        <p:nvPr/>
      </p:nvGrpSpPr>
      <p:grpSpPr>
        <a:xfrm>
          <a:off x="0" y="0"/>
          <a:ext cx="0" cy="0"/>
          <a:chOff x="0" y="0"/>
          <a:chExt cx="0" cy="0"/>
        </a:xfrm>
      </p:grpSpPr>
      <p:sp>
        <p:nvSpPr>
          <p:cNvPr name="AutoShape 2" id="2"/>
          <p:cNvSpPr/>
          <p:nvPr/>
        </p:nvSpPr>
        <p:spPr>
          <a:xfrm rot="0">
            <a:off x="0" y="0"/>
            <a:ext cx="4729170" cy="10287000"/>
          </a:xfrm>
          <a:prstGeom prst="rect">
            <a:avLst/>
          </a:prstGeom>
          <a:solidFill>
            <a:srgbClr val="F7F4FA"/>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991650" y="1378770"/>
            <a:ext cx="3095939" cy="2879223"/>
          </a:xfrm>
          <a:prstGeom prst="rect">
            <a:avLst/>
          </a:prstGeom>
        </p:spPr>
      </p:pic>
      <p:grpSp>
        <p:nvGrpSpPr>
          <p:cNvPr name="Group 4" id="4"/>
          <p:cNvGrpSpPr>
            <a:grpSpLocks noChangeAspect="true"/>
          </p:cNvGrpSpPr>
          <p:nvPr/>
        </p:nvGrpSpPr>
        <p:grpSpPr>
          <a:xfrm rot="-10800000">
            <a:off x="641581" y="1028700"/>
            <a:ext cx="700140" cy="700140"/>
            <a:chOff x="1371600" y="6705600"/>
            <a:chExt cx="10972800" cy="10972800"/>
          </a:xfrm>
        </p:grpSpPr>
        <p:sp>
          <p:nvSpPr>
            <p:cNvPr name="Freeform 5" id="5"/>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p:spPr>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991650" y="4774804"/>
            <a:ext cx="3095939" cy="2879223"/>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2790961" y="6825913"/>
            <a:ext cx="1938209" cy="3461087"/>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4155008" y="978550"/>
            <a:ext cx="3586939" cy="2563031"/>
          </a:xfrm>
          <a:prstGeom prst="rect">
            <a:avLst/>
          </a:prstGeom>
        </p:spPr>
      </p:pic>
      <p:pic>
        <p:nvPicPr>
          <p:cNvPr name="Picture 9" id="9"/>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17002191" y="1028700"/>
            <a:ext cx="257109" cy="376665"/>
          </a:xfrm>
          <a:prstGeom prst="rect">
            <a:avLst/>
          </a:prstGeom>
        </p:spPr>
      </p:pic>
      <p:grpSp>
        <p:nvGrpSpPr>
          <p:cNvPr name="Group 10" id="10"/>
          <p:cNvGrpSpPr/>
          <p:nvPr/>
        </p:nvGrpSpPr>
        <p:grpSpPr>
          <a:xfrm rot="0">
            <a:off x="0" y="-171164"/>
            <a:ext cx="1892551" cy="3550720"/>
            <a:chOff x="0" y="0"/>
            <a:chExt cx="2523402" cy="4734294"/>
          </a:xfrm>
        </p:grpSpPr>
        <p:pic>
          <p:nvPicPr>
            <p:cNvPr name="Picture 11" id="11"/>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true" rot="0">
              <a:off x="0" y="228219"/>
              <a:ext cx="2523402" cy="4506075"/>
            </a:xfrm>
            <a:prstGeom prst="rect">
              <a:avLst/>
            </a:prstGeom>
          </p:spPr>
        </p:pic>
        <p:sp>
          <p:nvSpPr>
            <p:cNvPr name="TextBox 12" id="12"/>
            <p:cNvSpPr txBox="true"/>
            <p:nvPr/>
          </p:nvSpPr>
          <p:spPr>
            <a:xfrm rot="-5400000">
              <a:off x="-1085578" y="1867432"/>
              <a:ext cx="4505961" cy="771097"/>
            </a:xfrm>
            <a:prstGeom prst="rect">
              <a:avLst/>
            </a:prstGeom>
          </p:spPr>
          <p:txBody>
            <a:bodyPr anchor="t" rtlCol="false" tIns="0" lIns="0" bIns="0" rIns="0">
              <a:spAutoFit/>
            </a:bodyPr>
            <a:lstStyle/>
            <a:p>
              <a:pPr algn="ctr">
                <a:lnSpc>
                  <a:spcPts val="4900"/>
                </a:lnSpc>
              </a:pPr>
              <a:r>
                <a:rPr lang="en-US" sz="3500">
                  <a:solidFill>
                    <a:srgbClr val="F7F4FA"/>
                  </a:solidFill>
                  <a:latin typeface="Open Sans Extra Bold"/>
                </a:rPr>
                <a:t>Introduction</a:t>
              </a:r>
            </a:p>
          </p:txBody>
        </p:sp>
      </p:grpSp>
      <p:grpSp>
        <p:nvGrpSpPr>
          <p:cNvPr name="Group 13" id="13"/>
          <p:cNvGrpSpPr/>
          <p:nvPr/>
        </p:nvGrpSpPr>
        <p:grpSpPr>
          <a:xfrm rot="0">
            <a:off x="5656566" y="3449949"/>
            <a:ext cx="3761228" cy="3387102"/>
            <a:chOff x="0" y="0"/>
            <a:chExt cx="5014970" cy="4516137"/>
          </a:xfrm>
        </p:grpSpPr>
        <p:pic>
          <p:nvPicPr>
            <p:cNvPr name="Picture 14" id="14"/>
            <p:cNvPicPr>
              <a:picLocks noChangeAspect="true"/>
            </p:cNvPicPr>
            <p:nvPr/>
          </p:nvPicPr>
          <p:blipFill>
            <a:blip r:embed="rId12"/>
            <a:srcRect l="0" t="0" r="0" b="0"/>
            <a:stretch>
              <a:fillRect/>
            </a:stretch>
          </p:blipFill>
          <p:spPr>
            <a:xfrm flipH="false" flipV="false" rot="0">
              <a:off x="0" y="0"/>
              <a:ext cx="4149541" cy="3793372"/>
            </a:xfrm>
            <a:prstGeom prst="rect">
              <a:avLst/>
            </a:prstGeom>
          </p:spPr>
        </p:pic>
        <p:pic>
          <p:nvPicPr>
            <p:cNvPr name="Picture 15" id="15"/>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2074770" y="1896686"/>
              <a:ext cx="2940200" cy="2619451"/>
            </a:xfrm>
            <a:prstGeom prst="rect">
              <a:avLst/>
            </a:prstGeom>
          </p:spPr>
        </p:pic>
      </p:grpSp>
      <p:pic>
        <p:nvPicPr>
          <p:cNvPr name="Picture 16" id="16"/>
          <p:cNvPicPr>
            <a:picLocks noChangeAspect="true"/>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0" t="0" r="0" b="0"/>
          <a:stretch>
            <a:fillRect/>
          </a:stretch>
        </p:blipFill>
        <p:spPr>
          <a:xfrm flipH="false" flipV="false" rot="0">
            <a:off x="10339121" y="4774804"/>
            <a:ext cx="2404151" cy="1439612"/>
          </a:xfrm>
          <a:prstGeom prst="rect">
            <a:avLst/>
          </a:prstGeom>
        </p:spPr>
      </p:pic>
      <p:pic>
        <p:nvPicPr>
          <p:cNvPr name="Picture 17" id="17"/>
          <p:cNvPicPr>
            <a:picLocks noChangeAspect="true"/>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rcRect l="0" t="0" r="0" b="0"/>
          <a:stretch>
            <a:fillRect/>
          </a:stretch>
        </p:blipFill>
        <p:spPr>
          <a:xfrm flipH="false" flipV="false" rot="0">
            <a:off x="14300994" y="1028700"/>
            <a:ext cx="1486165" cy="2761456"/>
          </a:xfrm>
          <a:prstGeom prst="rect">
            <a:avLst/>
          </a:prstGeom>
        </p:spPr>
      </p:pic>
      <p:pic>
        <p:nvPicPr>
          <p:cNvPr name="Picture 18" id="18"/>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5297172" y="2629647"/>
            <a:ext cx="1302612" cy="1160509"/>
          </a:xfrm>
          <a:prstGeom prst="rect">
            <a:avLst/>
          </a:prstGeom>
        </p:spPr>
      </p:pic>
      <p:pic>
        <p:nvPicPr>
          <p:cNvPr name="Picture 19" id="19"/>
          <p:cNvPicPr>
            <a:picLocks noChangeAspect="true"/>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rcRect l="0" t="0" r="0" b="0"/>
          <a:stretch>
            <a:fillRect/>
          </a:stretch>
        </p:blipFill>
        <p:spPr>
          <a:xfrm flipH="false" flipV="false" rot="0">
            <a:off x="14554063" y="7257476"/>
            <a:ext cx="3040166" cy="2597960"/>
          </a:xfrm>
          <a:prstGeom prst="rect">
            <a:avLst/>
          </a:prstGeom>
        </p:spPr>
      </p:pic>
      <p:pic>
        <p:nvPicPr>
          <p:cNvPr name="Picture 20" id="20"/>
          <p:cNvPicPr>
            <a:picLocks noChangeAspect="true"/>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rcRect l="0" t="0" r="0" b="0"/>
          <a:stretch>
            <a:fillRect/>
          </a:stretch>
        </p:blipFill>
        <p:spPr>
          <a:xfrm flipH="false" flipV="false" rot="0">
            <a:off x="15538029" y="7596812"/>
            <a:ext cx="2557627" cy="2071678"/>
          </a:xfrm>
          <a:prstGeom prst="rect">
            <a:avLst/>
          </a:prstGeom>
        </p:spPr>
      </p:pic>
      <p:pic>
        <p:nvPicPr>
          <p:cNvPr name="Picture 21" id="21"/>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5390960" y="8632651"/>
            <a:ext cx="1369273" cy="1219898"/>
          </a:xfrm>
          <a:prstGeom prst="rect">
            <a:avLst/>
          </a:prstGeom>
        </p:spPr>
      </p:pic>
      <p:pic>
        <p:nvPicPr>
          <p:cNvPr name="Picture 22" id="22"/>
          <p:cNvPicPr>
            <a:picLocks noChangeAspect="true"/>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l="0" t="0" r="0" b="0"/>
          <a:stretch>
            <a:fillRect/>
          </a:stretch>
        </p:blipFill>
        <p:spPr>
          <a:xfrm flipH="false" flipV="false" rot="0">
            <a:off x="15315642" y="5550052"/>
            <a:ext cx="1444591" cy="1286999"/>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4FA"/>
        </a:solidFill>
      </p:bgPr>
    </p:bg>
    <p:spTree>
      <p:nvGrpSpPr>
        <p:cNvPr id="1" name=""/>
        <p:cNvGrpSpPr/>
        <p:nvPr/>
      </p:nvGrpSpPr>
      <p:grpSpPr>
        <a:xfrm>
          <a:off x="0" y="0"/>
          <a:ext cx="0" cy="0"/>
          <a:chOff x="0" y="0"/>
          <a:chExt cx="0" cy="0"/>
        </a:xfrm>
      </p:grpSpPr>
      <p:sp>
        <p:nvSpPr>
          <p:cNvPr name="AutoShape 2" id="2"/>
          <p:cNvSpPr/>
          <p:nvPr/>
        </p:nvSpPr>
        <p:spPr>
          <a:xfrm rot="0">
            <a:off x="0" y="0"/>
            <a:ext cx="5420993" cy="10287000"/>
          </a:xfrm>
          <a:prstGeom prst="rect">
            <a:avLst/>
          </a:prstGeom>
          <a:solidFill>
            <a:srgbClr val="2255FF"/>
          </a:solidFill>
        </p:spPr>
      </p:sp>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90553" y="6379077"/>
            <a:ext cx="3095939" cy="2879223"/>
          </a:xfrm>
          <a:prstGeom prst="rect">
            <a:avLst/>
          </a:prstGeom>
        </p:spPr>
      </p:pic>
      <p:grpSp>
        <p:nvGrpSpPr>
          <p:cNvPr name="Group 4" id="4"/>
          <p:cNvGrpSpPr>
            <a:grpSpLocks noChangeAspect="true"/>
          </p:cNvGrpSpPr>
          <p:nvPr/>
        </p:nvGrpSpPr>
        <p:grpSpPr>
          <a:xfrm rot="0">
            <a:off x="3699982" y="6057191"/>
            <a:ext cx="700140" cy="700140"/>
            <a:chOff x="1371600" y="6705600"/>
            <a:chExt cx="10972800" cy="10972800"/>
          </a:xfrm>
        </p:grpSpPr>
        <p:sp>
          <p:nvSpPr>
            <p:cNvPr name="Freeform 5" id="5"/>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7002191" y="1028700"/>
            <a:ext cx="257109" cy="376665"/>
          </a:xfrm>
          <a:prstGeom prst="rect">
            <a:avLst/>
          </a:prstGeom>
        </p:spPr>
      </p:pic>
      <p:grpSp>
        <p:nvGrpSpPr>
          <p:cNvPr name="Group 7" id="7"/>
          <p:cNvGrpSpPr/>
          <p:nvPr/>
        </p:nvGrpSpPr>
        <p:grpSpPr>
          <a:xfrm rot="0">
            <a:off x="0" y="-171164"/>
            <a:ext cx="1892551" cy="3550720"/>
            <a:chOff x="0" y="0"/>
            <a:chExt cx="2523402" cy="4734294"/>
          </a:xfrm>
        </p:grpSpPr>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true" rot="0">
              <a:off x="0" y="228219"/>
              <a:ext cx="2523402" cy="4506075"/>
            </a:xfrm>
            <a:prstGeom prst="rect">
              <a:avLst/>
            </a:prstGeom>
          </p:spPr>
        </p:pic>
        <p:sp>
          <p:nvSpPr>
            <p:cNvPr name="TextBox 9" id="9"/>
            <p:cNvSpPr txBox="true"/>
            <p:nvPr/>
          </p:nvSpPr>
          <p:spPr>
            <a:xfrm rot="-5400000">
              <a:off x="-1085578" y="1867432"/>
              <a:ext cx="4505961" cy="771097"/>
            </a:xfrm>
            <a:prstGeom prst="rect">
              <a:avLst/>
            </a:prstGeom>
          </p:spPr>
          <p:txBody>
            <a:bodyPr anchor="t" rtlCol="false" tIns="0" lIns="0" bIns="0" rIns="0">
              <a:spAutoFit/>
            </a:bodyPr>
            <a:lstStyle/>
            <a:p>
              <a:pPr algn="ctr">
                <a:lnSpc>
                  <a:spcPts val="4900"/>
                </a:lnSpc>
              </a:pPr>
              <a:r>
                <a:rPr lang="en-US" sz="3500">
                  <a:solidFill>
                    <a:srgbClr val="2255FF"/>
                  </a:solidFill>
                  <a:latin typeface="Open Sans Extra Bold"/>
                </a:rPr>
                <a:t>Introduction</a:t>
              </a:r>
            </a:p>
          </p:txBody>
        </p:sp>
      </p:grpSp>
      <p:sp>
        <p:nvSpPr>
          <p:cNvPr name="TextBox 10" id="10"/>
          <p:cNvSpPr txBox="true"/>
          <p:nvPr/>
        </p:nvSpPr>
        <p:spPr>
          <a:xfrm rot="0">
            <a:off x="8428127" y="866775"/>
            <a:ext cx="7079575" cy="1533525"/>
          </a:xfrm>
          <a:prstGeom prst="rect">
            <a:avLst/>
          </a:prstGeom>
        </p:spPr>
        <p:txBody>
          <a:bodyPr anchor="t" rtlCol="false" tIns="0" lIns="0" bIns="0" rIns="0">
            <a:spAutoFit/>
          </a:bodyPr>
          <a:lstStyle/>
          <a:p>
            <a:pPr algn="ctr">
              <a:lnSpc>
                <a:spcPts val="12599"/>
              </a:lnSpc>
            </a:pPr>
            <a:r>
              <a:rPr lang="en-US" sz="9000">
                <a:solidFill>
                  <a:srgbClr val="17161C"/>
                </a:solidFill>
                <a:latin typeface="Open Sans Extra Bold"/>
              </a:rPr>
              <a:t>La molécule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255FF"/>
        </a:solidFill>
      </p:bgPr>
    </p:bg>
    <p:spTree>
      <p:nvGrpSpPr>
        <p:cNvPr id="1" name=""/>
        <p:cNvGrpSpPr/>
        <p:nvPr/>
      </p:nvGrpSpPr>
      <p:grpSpPr>
        <a:xfrm>
          <a:off x="0" y="0"/>
          <a:ext cx="0" cy="0"/>
          <a:chOff x="0" y="0"/>
          <a:chExt cx="0" cy="0"/>
        </a:xfrm>
      </p:grpSpPr>
      <p:sp>
        <p:nvSpPr>
          <p:cNvPr name="TextBox 2" id="2"/>
          <p:cNvSpPr txBox="true"/>
          <p:nvPr/>
        </p:nvSpPr>
        <p:spPr>
          <a:xfrm rot="0">
            <a:off x="6791554" y="3500208"/>
            <a:ext cx="9683640" cy="3277059"/>
          </a:xfrm>
          <a:prstGeom prst="rect">
            <a:avLst/>
          </a:prstGeom>
        </p:spPr>
        <p:txBody>
          <a:bodyPr anchor="t" rtlCol="false" tIns="0" lIns="0" bIns="0" rIns="0">
            <a:spAutoFit/>
          </a:bodyPr>
          <a:lstStyle/>
          <a:p>
            <a:pPr algn="ctr">
              <a:lnSpc>
                <a:spcPts val="12927"/>
              </a:lnSpc>
            </a:pPr>
            <a:r>
              <a:rPr lang="en-US" sz="10773">
                <a:solidFill>
                  <a:srgbClr val="F7F4FA"/>
                </a:solidFill>
                <a:latin typeface="Aileron Heavy"/>
              </a:rPr>
              <a:t>Cadre général du projet</a:t>
            </a:r>
          </a:p>
        </p:txBody>
      </p:sp>
      <p:sp>
        <p:nvSpPr>
          <p:cNvPr name="AutoShape 3" id="3"/>
          <p:cNvSpPr/>
          <p:nvPr/>
        </p:nvSpPr>
        <p:spPr>
          <a:xfrm rot="0">
            <a:off x="0" y="0"/>
            <a:ext cx="4729170" cy="10287000"/>
          </a:xfrm>
          <a:prstGeom prst="rect">
            <a:avLst/>
          </a:prstGeom>
          <a:solidFill>
            <a:srgbClr val="F7F4FA"/>
          </a:solidFill>
        </p:spPr>
      </p:sp>
      <p:pic>
        <p:nvPicPr>
          <p:cNvPr name="Picture 4" id="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816616" y="1378770"/>
            <a:ext cx="3095939" cy="2879223"/>
          </a:xfrm>
          <a:prstGeom prst="rect">
            <a:avLst/>
          </a:prstGeom>
        </p:spPr>
      </p:pic>
      <p:grpSp>
        <p:nvGrpSpPr>
          <p:cNvPr name="Group 5" id="5"/>
          <p:cNvGrpSpPr>
            <a:grpSpLocks noChangeAspect="true"/>
          </p:cNvGrpSpPr>
          <p:nvPr/>
        </p:nvGrpSpPr>
        <p:grpSpPr>
          <a:xfrm rot="-10800000">
            <a:off x="2731365" y="1028700"/>
            <a:ext cx="700140" cy="700140"/>
            <a:chOff x="1371600" y="6705600"/>
            <a:chExt cx="10972800" cy="10972800"/>
          </a:xfrm>
        </p:grpSpPr>
        <p:sp>
          <p:nvSpPr>
            <p:cNvPr name="Freeform 6" id="6"/>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00C2CB"/>
            </a:solidFill>
          </p:spPr>
        </p:sp>
      </p:grpSp>
      <p:pic>
        <p:nvPicPr>
          <p:cNvPr name="Picture 7" id="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816616" y="4774804"/>
            <a:ext cx="3095939" cy="2879223"/>
          </a:xfrm>
          <a:prstGeom prst="rect">
            <a:avLst/>
          </a:prstGeom>
        </p:spPr>
      </p:pic>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72652" y="6825913"/>
            <a:ext cx="1938209" cy="3461087"/>
          </a:xfrm>
          <a:prstGeom prst="rect">
            <a:avLst/>
          </a:prstGeom>
        </p:spPr>
      </p:pic>
      <p:pic>
        <p:nvPicPr>
          <p:cNvPr name="Picture 9" id="9"/>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7002191" y="1028700"/>
            <a:ext cx="257109" cy="376665"/>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7161C"/>
        </a:solidFill>
      </p:bgPr>
    </p:bg>
    <p:spTree>
      <p:nvGrpSpPr>
        <p:cNvPr id="1" name=""/>
        <p:cNvGrpSpPr/>
        <p:nvPr/>
      </p:nvGrpSpPr>
      <p:grpSpPr>
        <a:xfrm>
          <a:off x="0" y="0"/>
          <a:ext cx="0" cy="0"/>
          <a:chOff x="0" y="0"/>
          <a:chExt cx="0" cy="0"/>
        </a:xfrm>
      </p:grpSpPr>
      <p:grpSp>
        <p:nvGrpSpPr>
          <p:cNvPr name="Group 2" id="2"/>
          <p:cNvGrpSpPr/>
          <p:nvPr/>
        </p:nvGrpSpPr>
        <p:grpSpPr>
          <a:xfrm rot="0">
            <a:off x="1028700" y="2419702"/>
            <a:ext cx="11378912" cy="5447596"/>
            <a:chOff x="0" y="0"/>
            <a:chExt cx="15171883" cy="7263461"/>
          </a:xfrm>
        </p:grpSpPr>
        <p:sp>
          <p:nvSpPr>
            <p:cNvPr name="TextBox 3" id="3"/>
            <p:cNvSpPr txBox="true"/>
            <p:nvPr/>
          </p:nvSpPr>
          <p:spPr>
            <a:xfrm rot="0">
              <a:off x="0" y="6608"/>
              <a:ext cx="15171883" cy="4810783"/>
            </a:xfrm>
            <a:prstGeom prst="rect">
              <a:avLst/>
            </a:prstGeom>
          </p:spPr>
          <p:txBody>
            <a:bodyPr anchor="t" rtlCol="false" tIns="0" lIns="0" bIns="0" rIns="0">
              <a:spAutoFit/>
            </a:bodyPr>
            <a:lstStyle/>
            <a:p>
              <a:pPr>
                <a:lnSpc>
                  <a:spcPts val="9475"/>
                </a:lnSpc>
              </a:pPr>
              <a:r>
                <a:rPr lang="en-US" sz="7895">
                  <a:solidFill>
                    <a:srgbClr val="F7F4FA"/>
                  </a:solidFill>
                  <a:latin typeface="Aileron Heavy"/>
                </a:rPr>
                <a:t>Illustrez la stratégie, les tactiques et l'exécution de votre entreprise</a:t>
              </a:r>
            </a:p>
          </p:txBody>
        </p:sp>
        <p:sp>
          <p:nvSpPr>
            <p:cNvPr name="TextBox 4" id="4"/>
            <p:cNvSpPr txBox="true"/>
            <p:nvPr/>
          </p:nvSpPr>
          <p:spPr>
            <a:xfrm rot="0">
              <a:off x="0" y="5571566"/>
              <a:ext cx="15171883" cy="1594300"/>
            </a:xfrm>
            <a:prstGeom prst="rect">
              <a:avLst/>
            </a:prstGeom>
          </p:spPr>
          <p:txBody>
            <a:bodyPr anchor="t" rtlCol="false" tIns="0" lIns="0" bIns="0" rIns="0">
              <a:spAutoFit/>
            </a:bodyPr>
            <a:lstStyle/>
            <a:p>
              <a:pPr>
                <a:lnSpc>
                  <a:spcPts val="3198"/>
                </a:lnSpc>
                <a:spcBef>
                  <a:spcPct val="0"/>
                </a:spcBef>
              </a:pPr>
              <a:r>
                <a:rPr lang="en-US" sz="2284">
                  <a:solidFill>
                    <a:srgbClr val="F7F4FA"/>
                  </a:solidFill>
                  <a:latin typeface="Roboto"/>
                </a:rPr>
                <a:t>Une stratégie, une liste de tactiques et la connaissance de leur exécution font partie intégrante de la réalisation des objectifs de votre entreprise. Utilisez le cadre vierge de la page suivante pour commencer à remplir vos propres stratégie, tactiques et exécution</a:t>
              </a:r>
            </a:p>
          </p:txBody>
        </p:sp>
      </p:grpSp>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4163361" y="1378770"/>
            <a:ext cx="3095939" cy="2879223"/>
          </a:xfrm>
          <a:prstGeom prst="rect">
            <a:avLst/>
          </a:prstGeom>
        </p:spPr>
      </p:pic>
      <p:grpSp>
        <p:nvGrpSpPr>
          <p:cNvPr name="Group 6" id="6"/>
          <p:cNvGrpSpPr>
            <a:grpSpLocks noChangeAspect="true"/>
          </p:cNvGrpSpPr>
          <p:nvPr/>
        </p:nvGrpSpPr>
        <p:grpSpPr>
          <a:xfrm rot="-10800000">
            <a:off x="14640716" y="1028700"/>
            <a:ext cx="700140" cy="700140"/>
            <a:chOff x="1371600" y="6705600"/>
            <a:chExt cx="10972800" cy="10972800"/>
          </a:xfrm>
        </p:grpSpPr>
        <p:sp>
          <p:nvSpPr>
            <p:cNvPr name="Freeform 7" id="7"/>
            <p:cNvSpPr/>
            <p:nvPr/>
          </p:nvSpPr>
          <p:spPr>
            <a:xfrm>
              <a:off x="1362808" y="6434629"/>
              <a:ext cx="10990384" cy="11514742"/>
            </a:xfrm>
            <a:custGeom>
              <a:avLst/>
              <a:gdLst/>
              <a:ahLst/>
              <a:cxnLst/>
              <a:rect r="r" b="b" t="t" l="l"/>
              <a:pathLst>
                <a:path h="11514742" w="10990384">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255FF"/>
            </a:solidFill>
          </p:spPr>
        </p:sp>
      </p:grpSp>
      <p:pic>
        <p:nvPicPr>
          <p:cNvPr name="Picture 8" id="8"/>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true" flipV="false" rot="0">
            <a:off x="14765055" y="6907444"/>
            <a:ext cx="1892551" cy="3379556"/>
          </a:xfrm>
          <a:prstGeom prst="rect">
            <a:avLst/>
          </a:prstGeom>
        </p:spPr>
      </p:pic>
      <p:pic>
        <p:nvPicPr>
          <p:cNvPr name="Picture 9" id="9"/>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14163361" y="4774804"/>
            <a:ext cx="3095939" cy="28792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DAEq8Hty-Bs</dc:identifier>
  <dcterms:modified xsi:type="dcterms:W3CDTF">2011-08-01T06:04:30Z</dcterms:modified>
  <cp:revision>1</cp:revision>
  <dc:title>Université</dc:title>
</cp:coreProperties>
</file>