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70" r:id="rId7"/>
    <p:sldId id="277" r:id="rId8"/>
    <p:sldId id="274" r:id="rId9"/>
    <p:sldId id="263" r:id="rId10"/>
    <p:sldId id="273" r:id="rId11"/>
    <p:sldId id="272" r:id="rId12"/>
    <p:sldId id="264" r:id="rId13"/>
    <p:sldId id="276" r:id="rId14"/>
    <p:sldId id="267" r:id="rId15"/>
    <p:sldId id="265" r:id="rId16"/>
    <p:sldId id="275" r:id="rId17"/>
    <p:sldId id="266" r:id="rId18"/>
    <p:sldId id="27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A7"/>
    <a:srgbClr val="FF5969"/>
    <a:srgbClr val="A0EEC0"/>
    <a:srgbClr val="86CD82"/>
    <a:srgbClr val="4BC9BB"/>
    <a:srgbClr val="72A276"/>
    <a:srgbClr val="667A7A"/>
    <a:srgbClr val="FEC630"/>
    <a:srgbClr val="92CF50"/>
    <a:srgbClr val="666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80" d="100"/>
          <a:sy n="80" d="100"/>
        </p:scale>
        <p:origin x="600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5416-FA16-49B6-BBD4-6B616FA21B4F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BCA6-70DD-455A-A465-63F371B2C8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643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5416-FA16-49B6-BBD4-6B616FA21B4F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BCA6-70DD-455A-A465-63F371B2C8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77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5416-FA16-49B6-BBD4-6B616FA21B4F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BCA6-70DD-455A-A465-63F371B2C8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448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5416-FA16-49B6-BBD4-6B616FA21B4F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BCA6-70DD-455A-A465-63F371B2C8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80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5416-FA16-49B6-BBD4-6B616FA21B4F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BCA6-70DD-455A-A465-63F371B2C8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489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5416-FA16-49B6-BBD4-6B616FA21B4F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BCA6-70DD-455A-A465-63F371B2C8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789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5416-FA16-49B6-BBD4-6B616FA21B4F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BCA6-70DD-455A-A465-63F371B2C8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23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5416-FA16-49B6-BBD4-6B616FA21B4F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BCA6-70DD-455A-A465-63F371B2C8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08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5416-FA16-49B6-BBD4-6B616FA21B4F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BCA6-70DD-455A-A465-63F371B2C8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053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5416-FA16-49B6-BBD4-6B616FA21B4F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BCA6-70DD-455A-A465-63F371B2C8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46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5416-FA16-49B6-BBD4-6B616FA21B4F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BCA6-70DD-455A-A465-63F371B2C8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089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15416-FA16-49B6-BBD4-6B616FA21B4F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7BCA6-70DD-455A-A465-63F371B2C8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62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BCDC1C6A-C894-483D-BD9A-AA43517A5B06}"/>
              </a:ext>
            </a:extLst>
          </p:cNvPr>
          <p:cNvSpPr/>
          <p:nvPr/>
        </p:nvSpPr>
        <p:spPr>
          <a:xfrm>
            <a:off x="1771650" y="2150922"/>
            <a:ext cx="8648700" cy="1790700"/>
          </a:xfrm>
          <a:prstGeom prst="horizontalScroll">
            <a:avLst/>
          </a:prstGeom>
          <a:solidFill>
            <a:srgbClr val="009FA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réalisation d’une application mobile pour la gestion de clinique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1BB385-3548-4369-8A7D-0FA9645AFAFF}"/>
              </a:ext>
            </a:extLst>
          </p:cNvPr>
          <p:cNvSpPr/>
          <p:nvPr/>
        </p:nvSpPr>
        <p:spPr>
          <a:xfrm>
            <a:off x="72677" y="4150291"/>
            <a:ext cx="273119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Membres</a:t>
            </a:r>
            <a:r>
              <a:rPr lang="en-US" sz="2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du jury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A4A82-F649-448A-8A4C-0408AD7A41AA}"/>
              </a:ext>
            </a:extLst>
          </p:cNvPr>
          <p:cNvSpPr/>
          <p:nvPr/>
        </p:nvSpPr>
        <p:spPr>
          <a:xfrm>
            <a:off x="9199122" y="4150291"/>
            <a:ext cx="187096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Réalisé</a:t>
            </a:r>
            <a:r>
              <a:rPr lang="en-US" sz="2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par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DA0CCA-80FE-4225-A5B8-F0728A831D0A}"/>
              </a:ext>
            </a:extLst>
          </p:cNvPr>
          <p:cNvSpPr/>
          <p:nvPr/>
        </p:nvSpPr>
        <p:spPr>
          <a:xfrm>
            <a:off x="3945323" y="6081838"/>
            <a:ext cx="1996829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Encadré</a:t>
            </a:r>
            <a:r>
              <a:rPr lang="en-US" sz="2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par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DF9ED4-E602-4274-BD45-0C160B352A34}"/>
              </a:ext>
            </a:extLst>
          </p:cNvPr>
          <p:cNvSpPr/>
          <p:nvPr/>
        </p:nvSpPr>
        <p:spPr>
          <a:xfrm>
            <a:off x="567811" y="4789894"/>
            <a:ext cx="157652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M. MAHFOUD.H</a:t>
            </a:r>
            <a:endParaRPr lang="en-US" sz="16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A6195-2786-4342-809C-C6D3705D798C}"/>
              </a:ext>
            </a:extLst>
          </p:cNvPr>
          <p:cNvSpPr/>
          <p:nvPr/>
        </p:nvSpPr>
        <p:spPr>
          <a:xfrm>
            <a:off x="567811" y="5275608"/>
            <a:ext cx="128592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M. SMAHI.M</a:t>
            </a:r>
            <a:endParaRPr lang="en-US" sz="16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1E5679-639E-4F01-84F1-BAE87D399831}"/>
              </a:ext>
            </a:extLst>
          </p:cNvPr>
          <p:cNvSpPr/>
          <p:nvPr/>
        </p:nvSpPr>
        <p:spPr>
          <a:xfrm>
            <a:off x="6164124" y="6158782"/>
            <a:ext cx="216059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Mme. BENMANSOUR.F</a:t>
            </a:r>
            <a:endParaRPr lang="en-US" sz="16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FA3FE0-1D88-4FEA-AA5E-29FD89A38419}"/>
              </a:ext>
            </a:extLst>
          </p:cNvPr>
          <p:cNvSpPr/>
          <p:nvPr/>
        </p:nvSpPr>
        <p:spPr>
          <a:xfrm>
            <a:off x="9619508" y="4789894"/>
            <a:ext cx="2340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BENKABOUCHE Soufyane</a:t>
            </a:r>
            <a:endParaRPr lang="en-US" sz="16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142E0-F7C2-40F8-B0FF-8B5B3042DF18}"/>
              </a:ext>
            </a:extLst>
          </p:cNvPr>
          <p:cNvSpPr/>
          <p:nvPr/>
        </p:nvSpPr>
        <p:spPr>
          <a:xfrm>
            <a:off x="9619508" y="5275608"/>
            <a:ext cx="23952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DEMMOUCHE </a:t>
            </a:r>
            <a:r>
              <a:rPr lang="en-US" sz="16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Alaaeddine</a:t>
            </a:r>
            <a:endParaRPr lang="en-US" sz="16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1779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0" y="0"/>
            <a:ext cx="12256242" cy="6858000"/>
            <a:chOff x="1" y="0"/>
            <a:chExt cx="12256242" cy="6858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1" y="0"/>
              <a:ext cx="12256242" cy="6858000"/>
              <a:chOff x="1" y="0"/>
              <a:chExt cx="12256242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" name="Forme libre 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 rot="16200000">
                <a:off x="10608604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854" y="3028951"/>
              <a:ext cx="800098" cy="800098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-391913" y="0"/>
            <a:ext cx="12277194" cy="6858000"/>
            <a:chOff x="1" y="0"/>
            <a:chExt cx="12277194" cy="6858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1" y="0"/>
              <a:ext cx="12277194" cy="6858000"/>
              <a:chOff x="1" y="0"/>
              <a:chExt cx="12277194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009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 rot="16200000">
                <a:off x="1062955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Contexte</a:t>
                </a:r>
              </a:p>
            </p:txBody>
          </p:sp>
        </p:grp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4662" y="3093586"/>
              <a:ext cx="670828" cy="670828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-752503" y="0"/>
            <a:ext cx="12209583" cy="6858000"/>
            <a:chOff x="1" y="0"/>
            <a:chExt cx="12209583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1" y="0"/>
              <a:ext cx="12209583" cy="6858000"/>
              <a:chOff x="1" y="0"/>
              <a:chExt cx="12209583" cy="6858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2" name="Forme libre 31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 rot="16200000">
                <a:off x="10561945" y="3182777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Approche</a:t>
                </a:r>
              </a:p>
            </p:txBody>
          </p:sp>
        </p:grp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3458" y="3102381"/>
              <a:ext cx="653236" cy="653236"/>
            </a:xfrm>
            <a:prstGeom prst="rect">
              <a:avLst/>
            </a:prstGeom>
          </p:spPr>
        </p:pic>
      </p:grpSp>
      <p:grpSp>
        <p:nvGrpSpPr>
          <p:cNvPr id="34" name="Groupe 33"/>
          <p:cNvGrpSpPr/>
          <p:nvPr/>
        </p:nvGrpSpPr>
        <p:grpSpPr>
          <a:xfrm>
            <a:off x="-11129977" y="0"/>
            <a:ext cx="12267209" cy="6858000"/>
            <a:chOff x="1" y="0"/>
            <a:chExt cx="12267209" cy="6858000"/>
          </a:xfrm>
        </p:grpSpPr>
        <p:grpSp>
          <p:nvGrpSpPr>
            <p:cNvPr id="35" name="Groupe 34"/>
            <p:cNvGrpSpPr/>
            <p:nvPr/>
          </p:nvGrpSpPr>
          <p:grpSpPr>
            <a:xfrm>
              <a:off x="1" y="0"/>
              <a:ext cx="12267209" cy="6858000"/>
              <a:chOff x="1" y="0"/>
              <a:chExt cx="12267209" cy="6858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66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16200000">
                <a:off x="10388739" y="2951946"/>
                <a:ext cx="28028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et Conception</a:t>
                </a:r>
              </a:p>
            </p:txBody>
          </p:sp>
        </p:grp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39964" y="3118340"/>
              <a:ext cx="621320" cy="621320"/>
            </a:xfrm>
            <a:prstGeom prst="rect">
              <a:avLst/>
            </a:prstGeom>
          </p:spPr>
        </p:pic>
      </p:grpSp>
      <p:grpSp>
        <p:nvGrpSpPr>
          <p:cNvPr id="40" name="Groupe 39"/>
          <p:cNvGrpSpPr/>
          <p:nvPr/>
        </p:nvGrpSpPr>
        <p:grpSpPr>
          <a:xfrm>
            <a:off x="-11486712" y="0"/>
            <a:ext cx="12272221" cy="6858000"/>
            <a:chOff x="1" y="0"/>
            <a:chExt cx="12272221" cy="6858000"/>
          </a:xfrm>
        </p:grpSpPr>
        <p:grpSp>
          <p:nvGrpSpPr>
            <p:cNvPr id="41" name="Groupe 40"/>
            <p:cNvGrpSpPr/>
            <p:nvPr/>
          </p:nvGrpSpPr>
          <p:grpSpPr>
            <a:xfrm>
              <a:off x="1" y="0"/>
              <a:ext cx="12272221" cy="6858000"/>
              <a:chOff x="1" y="0"/>
              <a:chExt cx="12272221" cy="6858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Forme libre 43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72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 rot="16200000">
                <a:off x="10624583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Réalisation</a:t>
                </a:r>
              </a:p>
            </p:txBody>
          </p:sp>
        </p:grp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9679" y="3028950"/>
              <a:ext cx="800100" cy="800100"/>
            </a:xfrm>
            <a:prstGeom prst="rect">
              <a:avLst/>
            </a:prstGeom>
          </p:spPr>
        </p:pic>
      </p:grpSp>
      <p:grpSp>
        <p:nvGrpSpPr>
          <p:cNvPr id="46" name="Groupe 45"/>
          <p:cNvGrpSpPr/>
          <p:nvPr/>
        </p:nvGrpSpPr>
        <p:grpSpPr>
          <a:xfrm>
            <a:off x="-11890340" y="0"/>
            <a:ext cx="12268964" cy="6858000"/>
            <a:chOff x="1" y="0"/>
            <a:chExt cx="12268964" cy="6858000"/>
          </a:xfrm>
        </p:grpSpPr>
        <p:grpSp>
          <p:nvGrpSpPr>
            <p:cNvPr id="47" name="Groupe 46"/>
            <p:cNvGrpSpPr/>
            <p:nvPr/>
          </p:nvGrpSpPr>
          <p:grpSpPr>
            <a:xfrm>
              <a:off x="1" y="0"/>
              <a:ext cx="12268964" cy="6858000"/>
              <a:chOff x="1" y="0"/>
              <a:chExt cx="1226896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4B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 rot="16200000">
                <a:off x="1062132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4599" y="2983523"/>
              <a:ext cx="890954" cy="89095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244199C-A2F7-42E9-97AC-04D3C5EA451B}"/>
              </a:ext>
            </a:extLst>
          </p:cNvPr>
          <p:cNvSpPr/>
          <p:nvPr/>
        </p:nvSpPr>
        <p:spPr>
          <a:xfrm>
            <a:off x="1577964" y="0"/>
            <a:ext cx="881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Approches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de </a:t>
            </a:r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développement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752447-305E-4EC7-B0A1-501CB3F05105}"/>
              </a:ext>
            </a:extLst>
          </p:cNvPr>
          <p:cNvGrpSpPr/>
          <p:nvPr/>
        </p:nvGrpSpPr>
        <p:grpSpPr>
          <a:xfrm>
            <a:off x="4885347" y="2330837"/>
            <a:ext cx="2421305" cy="2499579"/>
            <a:chOff x="4885347" y="2515503"/>
            <a:chExt cx="2421305" cy="24995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9079A2-399A-4907-98B3-A4BBF6D5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156" y="2515503"/>
              <a:ext cx="1888347" cy="188834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06AEC6-D262-42FF-9D8C-FDA62F051758}"/>
                </a:ext>
              </a:extLst>
            </p:cNvPr>
            <p:cNvSpPr/>
            <p:nvPr/>
          </p:nvSpPr>
          <p:spPr>
            <a:xfrm>
              <a:off x="4885347" y="4645750"/>
              <a:ext cx="24213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Le développement Web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91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0" y="0"/>
            <a:ext cx="12256242" cy="6858000"/>
            <a:chOff x="1" y="0"/>
            <a:chExt cx="12256242" cy="6858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1" y="0"/>
              <a:ext cx="12256242" cy="6858000"/>
              <a:chOff x="1" y="0"/>
              <a:chExt cx="12256242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" name="Forme libre 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 rot="16200000">
                <a:off x="10608604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854" y="3028951"/>
              <a:ext cx="800098" cy="800098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-391913" y="0"/>
            <a:ext cx="12277194" cy="6858000"/>
            <a:chOff x="1" y="0"/>
            <a:chExt cx="12277194" cy="6858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1" y="0"/>
              <a:ext cx="12277194" cy="6858000"/>
              <a:chOff x="1" y="0"/>
              <a:chExt cx="12277194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009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 rot="16200000">
                <a:off x="1062955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Contexte</a:t>
                </a:r>
              </a:p>
            </p:txBody>
          </p:sp>
        </p:grp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4662" y="3093586"/>
              <a:ext cx="670828" cy="670828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-752503" y="0"/>
            <a:ext cx="12209583" cy="6858000"/>
            <a:chOff x="1" y="0"/>
            <a:chExt cx="12209583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1" y="0"/>
              <a:ext cx="12209583" cy="6858000"/>
              <a:chOff x="1" y="0"/>
              <a:chExt cx="12209583" cy="6858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2" name="Forme libre 31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 rot="16200000">
                <a:off x="10561945" y="3182777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Approche</a:t>
                </a:r>
              </a:p>
            </p:txBody>
          </p:sp>
        </p:grp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3458" y="3102381"/>
              <a:ext cx="653236" cy="653236"/>
            </a:xfrm>
            <a:prstGeom prst="rect">
              <a:avLst/>
            </a:prstGeom>
          </p:spPr>
        </p:pic>
      </p:grpSp>
      <p:grpSp>
        <p:nvGrpSpPr>
          <p:cNvPr id="34" name="Groupe 33"/>
          <p:cNvGrpSpPr/>
          <p:nvPr/>
        </p:nvGrpSpPr>
        <p:grpSpPr>
          <a:xfrm>
            <a:off x="-11129977" y="0"/>
            <a:ext cx="12267209" cy="6858000"/>
            <a:chOff x="1" y="0"/>
            <a:chExt cx="12267209" cy="6858000"/>
          </a:xfrm>
        </p:grpSpPr>
        <p:grpSp>
          <p:nvGrpSpPr>
            <p:cNvPr id="35" name="Groupe 34"/>
            <p:cNvGrpSpPr/>
            <p:nvPr/>
          </p:nvGrpSpPr>
          <p:grpSpPr>
            <a:xfrm>
              <a:off x="1" y="0"/>
              <a:ext cx="12267209" cy="6858000"/>
              <a:chOff x="1" y="0"/>
              <a:chExt cx="12267209" cy="6858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66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16200000">
                <a:off x="10388739" y="2951946"/>
                <a:ext cx="28028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et Conception</a:t>
                </a:r>
              </a:p>
            </p:txBody>
          </p:sp>
        </p:grp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39964" y="3118340"/>
              <a:ext cx="621320" cy="621320"/>
            </a:xfrm>
            <a:prstGeom prst="rect">
              <a:avLst/>
            </a:prstGeom>
          </p:spPr>
        </p:pic>
      </p:grpSp>
      <p:grpSp>
        <p:nvGrpSpPr>
          <p:cNvPr id="40" name="Groupe 39"/>
          <p:cNvGrpSpPr/>
          <p:nvPr/>
        </p:nvGrpSpPr>
        <p:grpSpPr>
          <a:xfrm>
            <a:off x="-11486712" y="0"/>
            <a:ext cx="12272221" cy="6858000"/>
            <a:chOff x="1" y="0"/>
            <a:chExt cx="12272221" cy="6858000"/>
          </a:xfrm>
        </p:grpSpPr>
        <p:grpSp>
          <p:nvGrpSpPr>
            <p:cNvPr id="41" name="Groupe 40"/>
            <p:cNvGrpSpPr/>
            <p:nvPr/>
          </p:nvGrpSpPr>
          <p:grpSpPr>
            <a:xfrm>
              <a:off x="1" y="0"/>
              <a:ext cx="12272221" cy="6858000"/>
              <a:chOff x="1" y="0"/>
              <a:chExt cx="12272221" cy="6858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Forme libre 43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72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 rot="16200000">
                <a:off x="10624583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Réalisation</a:t>
                </a:r>
              </a:p>
            </p:txBody>
          </p:sp>
        </p:grp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9679" y="3028950"/>
              <a:ext cx="800100" cy="800100"/>
            </a:xfrm>
            <a:prstGeom prst="rect">
              <a:avLst/>
            </a:prstGeom>
          </p:spPr>
        </p:pic>
      </p:grpSp>
      <p:grpSp>
        <p:nvGrpSpPr>
          <p:cNvPr id="46" name="Groupe 45"/>
          <p:cNvGrpSpPr/>
          <p:nvPr/>
        </p:nvGrpSpPr>
        <p:grpSpPr>
          <a:xfrm>
            <a:off x="-11890340" y="0"/>
            <a:ext cx="12268964" cy="6858000"/>
            <a:chOff x="1" y="0"/>
            <a:chExt cx="12268964" cy="6858000"/>
          </a:xfrm>
        </p:grpSpPr>
        <p:grpSp>
          <p:nvGrpSpPr>
            <p:cNvPr id="47" name="Groupe 46"/>
            <p:cNvGrpSpPr/>
            <p:nvPr/>
          </p:nvGrpSpPr>
          <p:grpSpPr>
            <a:xfrm>
              <a:off x="1" y="0"/>
              <a:ext cx="12268964" cy="6858000"/>
              <a:chOff x="1" y="0"/>
              <a:chExt cx="1226896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4B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 rot="16200000">
                <a:off x="1062132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4599" y="2983523"/>
              <a:ext cx="890954" cy="89095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244199C-A2F7-42E9-97AC-04D3C5EA451B}"/>
              </a:ext>
            </a:extLst>
          </p:cNvPr>
          <p:cNvSpPr/>
          <p:nvPr/>
        </p:nvSpPr>
        <p:spPr>
          <a:xfrm>
            <a:off x="1577964" y="0"/>
            <a:ext cx="881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Approches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de </a:t>
            </a:r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développement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29B7D90-3DE9-4283-AC0F-3EB4C9CD65B9}"/>
              </a:ext>
            </a:extLst>
          </p:cNvPr>
          <p:cNvGrpSpPr/>
          <p:nvPr/>
        </p:nvGrpSpPr>
        <p:grpSpPr>
          <a:xfrm>
            <a:off x="4047110" y="2137314"/>
            <a:ext cx="3877056" cy="2664963"/>
            <a:chOff x="4047110" y="2137314"/>
            <a:chExt cx="3877056" cy="26649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E64C40-00F1-4B40-9A7D-0618A6490AA7}"/>
                </a:ext>
              </a:extLst>
            </p:cNvPr>
            <p:cNvSpPr txBox="1"/>
            <p:nvPr/>
          </p:nvSpPr>
          <p:spPr>
            <a:xfrm>
              <a:off x="4047110" y="4432945"/>
              <a:ext cx="3877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développement d’applications hybrides 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0783554-F62C-40D7-9072-6798D754B4FA}"/>
                </a:ext>
              </a:extLst>
            </p:cNvPr>
            <p:cNvGrpSpPr/>
            <p:nvPr/>
          </p:nvGrpSpPr>
          <p:grpSpPr>
            <a:xfrm>
              <a:off x="4656758" y="2137314"/>
              <a:ext cx="2292717" cy="2292717"/>
              <a:chOff x="4949641" y="2070274"/>
              <a:chExt cx="2292717" cy="229271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0A8D7BC-A992-41BB-A7C4-958C53C249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9641" y="2070274"/>
                <a:ext cx="2292717" cy="2292717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EA2FF05-8A29-4342-AE85-0230517F6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3775" y="2954651"/>
                <a:ext cx="327378" cy="327378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16D3B891-1F5A-4D21-BD9C-B886C473B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9194" y="2788596"/>
                <a:ext cx="389851" cy="389851"/>
              </a:xfrm>
              <a:prstGeom prst="rect">
                <a:avLst/>
              </a:prstGeom>
            </p:spPr>
          </p:pic>
        </p:grpSp>
      </p:grpSp>
      <p:pic>
        <p:nvPicPr>
          <p:cNvPr id="54" name="Graphic 53" descr="Checkmark">
            <a:extLst>
              <a:ext uri="{FF2B5EF4-FFF2-40B4-BE49-F238E27FC236}">
                <a16:creationId xmlns:a16="http://schemas.microsoft.com/office/drawing/2014/main" id="{A8D1C1C2-64F6-47B5-B4B2-D1BD406682D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53804" y="4430031"/>
            <a:ext cx="204966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6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0" y="0"/>
            <a:ext cx="12256242" cy="6858000"/>
            <a:chOff x="1" y="0"/>
            <a:chExt cx="12256242" cy="6858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1" y="0"/>
              <a:ext cx="12256242" cy="6858000"/>
              <a:chOff x="1" y="0"/>
              <a:chExt cx="12256242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" name="Forme libre 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 rot="16200000">
                <a:off x="10608604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854" y="3028951"/>
              <a:ext cx="800098" cy="800098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-391913" y="0"/>
            <a:ext cx="12277194" cy="6858000"/>
            <a:chOff x="1" y="0"/>
            <a:chExt cx="12277194" cy="6858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1" y="0"/>
              <a:ext cx="12277194" cy="6858000"/>
              <a:chOff x="1" y="0"/>
              <a:chExt cx="12277194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009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 rot="16200000">
                <a:off x="1062955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Contexte</a:t>
                </a:r>
              </a:p>
            </p:txBody>
          </p:sp>
        </p:grp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4662" y="3093586"/>
              <a:ext cx="670828" cy="670828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-752503" y="0"/>
            <a:ext cx="12209583" cy="6858000"/>
            <a:chOff x="1" y="0"/>
            <a:chExt cx="12209583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1" y="0"/>
              <a:ext cx="12209583" cy="6858000"/>
              <a:chOff x="1" y="0"/>
              <a:chExt cx="12209583" cy="6858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2" name="Forme libre 31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 rot="16200000">
                <a:off x="10561945" y="3182777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Approche</a:t>
                </a:r>
              </a:p>
            </p:txBody>
          </p:sp>
        </p:grp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3458" y="3102381"/>
              <a:ext cx="653236" cy="653236"/>
            </a:xfrm>
            <a:prstGeom prst="rect">
              <a:avLst/>
            </a:prstGeom>
          </p:spPr>
        </p:pic>
      </p:grpSp>
      <p:grpSp>
        <p:nvGrpSpPr>
          <p:cNvPr id="34" name="Groupe 33"/>
          <p:cNvGrpSpPr/>
          <p:nvPr/>
        </p:nvGrpSpPr>
        <p:grpSpPr>
          <a:xfrm>
            <a:off x="-1189047" y="0"/>
            <a:ext cx="12267209" cy="6858000"/>
            <a:chOff x="1" y="0"/>
            <a:chExt cx="12267209" cy="6858000"/>
          </a:xfrm>
        </p:grpSpPr>
        <p:grpSp>
          <p:nvGrpSpPr>
            <p:cNvPr id="35" name="Groupe 34"/>
            <p:cNvGrpSpPr/>
            <p:nvPr/>
          </p:nvGrpSpPr>
          <p:grpSpPr>
            <a:xfrm>
              <a:off x="1" y="0"/>
              <a:ext cx="12267209" cy="6858000"/>
              <a:chOff x="1" y="0"/>
              <a:chExt cx="12267209" cy="6858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66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16200000">
                <a:off x="10388739" y="2951946"/>
                <a:ext cx="28028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et Conception</a:t>
                </a:r>
              </a:p>
            </p:txBody>
          </p:sp>
        </p:grp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39964" y="3118340"/>
              <a:ext cx="621320" cy="621320"/>
            </a:xfrm>
            <a:prstGeom prst="rect">
              <a:avLst/>
            </a:prstGeom>
          </p:spPr>
        </p:pic>
      </p:grpSp>
      <p:grpSp>
        <p:nvGrpSpPr>
          <p:cNvPr id="40" name="Groupe 39"/>
          <p:cNvGrpSpPr/>
          <p:nvPr/>
        </p:nvGrpSpPr>
        <p:grpSpPr>
          <a:xfrm>
            <a:off x="-11486712" y="0"/>
            <a:ext cx="12272221" cy="6858000"/>
            <a:chOff x="1" y="0"/>
            <a:chExt cx="12272221" cy="6858000"/>
          </a:xfrm>
        </p:grpSpPr>
        <p:grpSp>
          <p:nvGrpSpPr>
            <p:cNvPr id="41" name="Groupe 40"/>
            <p:cNvGrpSpPr/>
            <p:nvPr/>
          </p:nvGrpSpPr>
          <p:grpSpPr>
            <a:xfrm>
              <a:off x="1" y="0"/>
              <a:ext cx="12272221" cy="6858000"/>
              <a:chOff x="1" y="0"/>
              <a:chExt cx="12272221" cy="6858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Forme libre 43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72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 rot="16200000">
                <a:off x="10624583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Réalisation</a:t>
                </a:r>
              </a:p>
            </p:txBody>
          </p:sp>
        </p:grp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9679" y="3028950"/>
              <a:ext cx="800100" cy="800100"/>
            </a:xfrm>
            <a:prstGeom prst="rect">
              <a:avLst/>
            </a:prstGeom>
          </p:spPr>
        </p:pic>
      </p:grpSp>
      <p:grpSp>
        <p:nvGrpSpPr>
          <p:cNvPr id="46" name="Groupe 45"/>
          <p:cNvGrpSpPr/>
          <p:nvPr/>
        </p:nvGrpSpPr>
        <p:grpSpPr>
          <a:xfrm>
            <a:off x="-11890340" y="0"/>
            <a:ext cx="12268964" cy="6858000"/>
            <a:chOff x="1" y="0"/>
            <a:chExt cx="12268964" cy="6858000"/>
          </a:xfrm>
        </p:grpSpPr>
        <p:grpSp>
          <p:nvGrpSpPr>
            <p:cNvPr id="47" name="Groupe 46"/>
            <p:cNvGrpSpPr/>
            <p:nvPr/>
          </p:nvGrpSpPr>
          <p:grpSpPr>
            <a:xfrm>
              <a:off x="1" y="0"/>
              <a:ext cx="12268964" cy="6858000"/>
              <a:chOff x="1" y="0"/>
              <a:chExt cx="1226896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4B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 rot="16200000">
                <a:off x="1062132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4599" y="2983523"/>
              <a:ext cx="890954" cy="89095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F003F31-F9CD-4D75-B068-04F4061F686B}"/>
              </a:ext>
            </a:extLst>
          </p:cNvPr>
          <p:cNvSpPr/>
          <p:nvPr/>
        </p:nvSpPr>
        <p:spPr>
          <a:xfrm>
            <a:off x="2326116" y="0"/>
            <a:ext cx="6605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Analyse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et Conception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50FC6-A853-494B-9592-AA2D1C0A4E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02" y="923330"/>
            <a:ext cx="4097494" cy="570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7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0" y="0"/>
            <a:ext cx="12256242" cy="6858000"/>
            <a:chOff x="1" y="0"/>
            <a:chExt cx="12256242" cy="6858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1" y="0"/>
              <a:ext cx="12256242" cy="6858000"/>
              <a:chOff x="1" y="0"/>
              <a:chExt cx="12256242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" name="Forme libre 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 rot="16200000">
                <a:off x="10608604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854" y="3028951"/>
              <a:ext cx="800098" cy="800098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-391913" y="0"/>
            <a:ext cx="12277194" cy="6858000"/>
            <a:chOff x="1" y="0"/>
            <a:chExt cx="12277194" cy="6858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1" y="0"/>
              <a:ext cx="12277194" cy="6858000"/>
              <a:chOff x="1" y="0"/>
              <a:chExt cx="12277194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009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 rot="16200000">
                <a:off x="1062955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Contexte</a:t>
                </a:r>
              </a:p>
            </p:txBody>
          </p:sp>
        </p:grp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4662" y="3093586"/>
              <a:ext cx="670828" cy="670828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-752503" y="0"/>
            <a:ext cx="12209583" cy="6858000"/>
            <a:chOff x="1" y="0"/>
            <a:chExt cx="12209583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1" y="0"/>
              <a:ext cx="12209583" cy="6858000"/>
              <a:chOff x="1" y="0"/>
              <a:chExt cx="12209583" cy="6858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2" name="Forme libre 31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 rot="16200000">
                <a:off x="10561945" y="3182777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Approche</a:t>
                </a:r>
              </a:p>
            </p:txBody>
          </p:sp>
        </p:grp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3458" y="3102381"/>
              <a:ext cx="653236" cy="653236"/>
            </a:xfrm>
            <a:prstGeom prst="rect">
              <a:avLst/>
            </a:prstGeom>
          </p:spPr>
        </p:pic>
      </p:grpSp>
      <p:grpSp>
        <p:nvGrpSpPr>
          <p:cNvPr id="34" name="Groupe 33"/>
          <p:cNvGrpSpPr/>
          <p:nvPr/>
        </p:nvGrpSpPr>
        <p:grpSpPr>
          <a:xfrm>
            <a:off x="-1189047" y="0"/>
            <a:ext cx="12267209" cy="6858000"/>
            <a:chOff x="1" y="0"/>
            <a:chExt cx="12267209" cy="6858000"/>
          </a:xfrm>
        </p:grpSpPr>
        <p:grpSp>
          <p:nvGrpSpPr>
            <p:cNvPr id="35" name="Groupe 34"/>
            <p:cNvGrpSpPr/>
            <p:nvPr/>
          </p:nvGrpSpPr>
          <p:grpSpPr>
            <a:xfrm>
              <a:off x="1" y="0"/>
              <a:ext cx="12267209" cy="6858000"/>
              <a:chOff x="1" y="0"/>
              <a:chExt cx="12267209" cy="6858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66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16200000">
                <a:off x="10388739" y="2951946"/>
                <a:ext cx="28028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et Conception</a:t>
                </a:r>
              </a:p>
            </p:txBody>
          </p:sp>
        </p:grp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39964" y="3118340"/>
              <a:ext cx="621320" cy="621320"/>
            </a:xfrm>
            <a:prstGeom prst="rect">
              <a:avLst/>
            </a:prstGeom>
          </p:spPr>
        </p:pic>
      </p:grpSp>
      <p:grpSp>
        <p:nvGrpSpPr>
          <p:cNvPr id="40" name="Groupe 39"/>
          <p:cNvGrpSpPr/>
          <p:nvPr/>
        </p:nvGrpSpPr>
        <p:grpSpPr>
          <a:xfrm>
            <a:off x="-11486712" y="0"/>
            <a:ext cx="12272221" cy="6858000"/>
            <a:chOff x="1" y="0"/>
            <a:chExt cx="12272221" cy="6858000"/>
          </a:xfrm>
        </p:grpSpPr>
        <p:grpSp>
          <p:nvGrpSpPr>
            <p:cNvPr id="41" name="Groupe 40"/>
            <p:cNvGrpSpPr/>
            <p:nvPr/>
          </p:nvGrpSpPr>
          <p:grpSpPr>
            <a:xfrm>
              <a:off x="1" y="0"/>
              <a:ext cx="12272221" cy="6858000"/>
              <a:chOff x="1" y="0"/>
              <a:chExt cx="12272221" cy="6858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Forme libre 43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72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 rot="16200000">
                <a:off x="10624583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Réalisation</a:t>
                </a:r>
              </a:p>
            </p:txBody>
          </p:sp>
        </p:grp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9679" y="3028950"/>
              <a:ext cx="800100" cy="800100"/>
            </a:xfrm>
            <a:prstGeom prst="rect">
              <a:avLst/>
            </a:prstGeom>
          </p:spPr>
        </p:pic>
      </p:grpSp>
      <p:grpSp>
        <p:nvGrpSpPr>
          <p:cNvPr id="46" name="Groupe 45"/>
          <p:cNvGrpSpPr/>
          <p:nvPr/>
        </p:nvGrpSpPr>
        <p:grpSpPr>
          <a:xfrm>
            <a:off x="-11890340" y="0"/>
            <a:ext cx="12268964" cy="6858000"/>
            <a:chOff x="1" y="0"/>
            <a:chExt cx="12268964" cy="6858000"/>
          </a:xfrm>
        </p:grpSpPr>
        <p:grpSp>
          <p:nvGrpSpPr>
            <p:cNvPr id="47" name="Groupe 46"/>
            <p:cNvGrpSpPr/>
            <p:nvPr/>
          </p:nvGrpSpPr>
          <p:grpSpPr>
            <a:xfrm>
              <a:off x="1" y="0"/>
              <a:ext cx="12268964" cy="6858000"/>
              <a:chOff x="1" y="0"/>
              <a:chExt cx="1226896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4B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 rot="16200000">
                <a:off x="1062132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4599" y="2983523"/>
              <a:ext cx="890954" cy="89095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F003F31-F9CD-4D75-B068-04F4061F686B}"/>
              </a:ext>
            </a:extLst>
          </p:cNvPr>
          <p:cNvSpPr/>
          <p:nvPr/>
        </p:nvSpPr>
        <p:spPr>
          <a:xfrm>
            <a:off x="2326116" y="0"/>
            <a:ext cx="6605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Analyse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et Conception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50FC6-A853-494B-9592-AA2D1C0A4E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29" y="1548169"/>
            <a:ext cx="7553515" cy="1052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9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0" y="0"/>
            <a:ext cx="12256242" cy="6858000"/>
            <a:chOff x="1" y="0"/>
            <a:chExt cx="12256242" cy="6858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1" y="0"/>
              <a:ext cx="12256242" cy="6858000"/>
              <a:chOff x="1" y="0"/>
              <a:chExt cx="12256242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" name="Forme libre 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 rot="16200000">
                <a:off x="10608604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854" y="3028951"/>
              <a:ext cx="800098" cy="800098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-391913" y="0"/>
            <a:ext cx="12277194" cy="6858000"/>
            <a:chOff x="1" y="0"/>
            <a:chExt cx="12277194" cy="6858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1" y="0"/>
              <a:ext cx="12277194" cy="6858000"/>
              <a:chOff x="1" y="0"/>
              <a:chExt cx="12277194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009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 rot="16200000">
                <a:off x="1062955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Contexte</a:t>
                </a:r>
              </a:p>
            </p:txBody>
          </p:sp>
        </p:grp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4662" y="3093586"/>
              <a:ext cx="670828" cy="670828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-752503" y="0"/>
            <a:ext cx="12209583" cy="6858000"/>
            <a:chOff x="1" y="0"/>
            <a:chExt cx="12209583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1" y="0"/>
              <a:ext cx="12209583" cy="6858000"/>
              <a:chOff x="1" y="0"/>
              <a:chExt cx="12209583" cy="6858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2" name="Forme libre 31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 rot="16200000">
                <a:off x="10561945" y="3182777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Approche</a:t>
                </a:r>
              </a:p>
            </p:txBody>
          </p:sp>
        </p:grp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3458" y="3102381"/>
              <a:ext cx="653236" cy="653236"/>
            </a:xfrm>
            <a:prstGeom prst="rect">
              <a:avLst/>
            </a:prstGeom>
          </p:spPr>
        </p:pic>
      </p:grpSp>
      <p:grpSp>
        <p:nvGrpSpPr>
          <p:cNvPr id="34" name="Groupe 33"/>
          <p:cNvGrpSpPr/>
          <p:nvPr/>
        </p:nvGrpSpPr>
        <p:grpSpPr>
          <a:xfrm>
            <a:off x="-1189047" y="0"/>
            <a:ext cx="12267209" cy="6858000"/>
            <a:chOff x="1" y="0"/>
            <a:chExt cx="12267209" cy="6858000"/>
          </a:xfrm>
        </p:grpSpPr>
        <p:grpSp>
          <p:nvGrpSpPr>
            <p:cNvPr id="35" name="Groupe 34"/>
            <p:cNvGrpSpPr/>
            <p:nvPr/>
          </p:nvGrpSpPr>
          <p:grpSpPr>
            <a:xfrm>
              <a:off x="1" y="0"/>
              <a:ext cx="12267209" cy="6858000"/>
              <a:chOff x="1" y="0"/>
              <a:chExt cx="12267209" cy="6858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66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16200000">
                <a:off x="10388739" y="2951946"/>
                <a:ext cx="28028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et Conception</a:t>
                </a:r>
              </a:p>
            </p:txBody>
          </p:sp>
        </p:grp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39964" y="3118340"/>
              <a:ext cx="621320" cy="621320"/>
            </a:xfrm>
            <a:prstGeom prst="rect">
              <a:avLst/>
            </a:prstGeom>
          </p:spPr>
        </p:pic>
      </p:grpSp>
      <p:grpSp>
        <p:nvGrpSpPr>
          <p:cNvPr id="40" name="Groupe 39"/>
          <p:cNvGrpSpPr/>
          <p:nvPr/>
        </p:nvGrpSpPr>
        <p:grpSpPr>
          <a:xfrm>
            <a:off x="-11486712" y="0"/>
            <a:ext cx="12272221" cy="6858000"/>
            <a:chOff x="1" y="0"/>
            <a:chExt cx="12272221" cy="6858000"/>
          </a:xfrm>
        </p:grpSpPr>
        <p:grpSp>
          <p:nvGrpSpPr>
            <p:cNvPr id="41" name="Groupe 40"/>
            <p:cNvGrpSpPr/>
            <p:nvPr/>
          </p:nvGrpSpPr>
          <p:grpSpPr>
            <a:xfrm>
              <a:off x="1" y="0"/>
              <a:ext cx="12272221" cy="6858000"/>
              <a:chOff x="1" y="0"/>
              <a:chExt cx="12272221" cy="6858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Forme libre 43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72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 rot="16200000">
                <a:off x="10624583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Réalisation</a:t>
                </a:r>
              </a:p>
            </p:txBody>
          </p:sp>
        </p:grp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9679" y="3028950"/>
              <a:ext cx="800100" cy="800100"/>
            </a:xfrm>
            <a:prstGeom prst="rect">
              <a:avLst/>
            </a:prstGeom>
          </p:spPr>
        </p:pic>
      </p:grpSp>
      <p:grpSp>
        <p:nvGrpSpPr>
          <p:cNvPr id="46" name="Groupe 45"/>
          <p:cNvGrpSpPr/>
          <p:nvPr/>
        </p:nvGrpSpPr>
        <p:grpSpPr>
          <a:xfrm>
            <a:off x="-11890340" y="0"/>
            <a:ext cx="12268964" cy="6858000"/>
            <a:chOff x="1" y="0"/>
            <a:chExt cx="12268964" cy="6858000"/>
          </a:xfrm>
        </p:grpSpPr>
        <p:grpSp>
          <p:nvGrpSpPr>
            <p:cNvPr id="47" name="Groupe 46"/>
            <p:cNvGrpSpPr/>
            <p:nvPr/>
          </p:nvGrpSpPr>
          <p:grpSpPr>
            <a:xfrm>
              <a:off x="1" y="0"/>
              <a:ext cx="12268964" cy="6858000"/>
              <a:chOff x="1" y="0"/>
              <a:chExt cx="1226896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4B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 rot="16200000">
                <a:off x="1062132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4599" y="2983523"/>
              <a:ext cx="890954" cy="89095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F003F31-F9CD-4D75-B068-04F4061F686B}"/>
              </a:ext>
            </a:extLst>
          </p:cNvPr>
          <p:cNvSpPr/>
          <p:nvPr/>
        </p:nvSpPr>
        <p:spPr>
          <a:xfrm>
            <a:off x="2551293" y="-95905"/>
            <a:ext cx="6605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Analyse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et Conception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50FC6-A853-494B-9592-AA2D1C0A4E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84" y="-5157431"/>
            <a:ext cx="7553515" cy="1052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96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0" y="0"/>
            <a:ext cx="12256242" cy="6858000"/>
            <a:chOff x="1" y="0"/>
            <a:chExt cx="12256242" cy="6858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1" y="0"/>
              <a:ext cx="12256242" cy="6858000"/>
              <a:chOff x="1" y="0"/>
              <a:chExt cx="12256242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" name="Forme libre 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 rot="16200000">
                <a:off x="10608604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854" y="3028951"/>
              <a:ext cx="800098" cy="800098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-391913" y="0"/>
            <a:ext cx="12277194" cy="6858000"/>
            <a:chOff x="1" y="0"/>
            <a:chExt cx="12277194" cy="6858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1" y="0"/>
              <a:ext cx="12277194" cy="6858000"/>
              <a:chOff x="1" y="0"/>
              <a:chExt cx="12277194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009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 rot="16200000">
                <a:off x="1062955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Contexte</a:t>
                </a:r>
              </a:p>
            </p:txBody>
          </p:sp>
        </p:grp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4662" y="3093586"/>
              <a:ext cx="670828" cy="670828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-752503" y="0"/>
            <a:ext cx="12209583" cy="6858000"/>
            <a:chOff x="1" y="0"/>
            <a:chExt cx="12209583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1" y="0"/>
              <a:ext cx="12209583" cy="6858000"/>
              <a:chOff x="1" y="0"/>
              <a:chExt cx="12209583" cy="6858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2" name="Forme libre 31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 rot="16200000">
                <a:off x="10561945" y="3182777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Approche</a:t>
                </a:r>
              </a:p>
            </p:txBody>
          </p:sp>
        </p:grp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3458" y="3102381"/>
              <a:ext cx="653236" cy="653236"/>
            </a:xfrm>
            <a:prstGeom prst="rect">
              <a:avLst/>
            </a:prstGeom>
          </p:spPr>
        </p:pic>
      </p:grpSp>
      <p:grpSp>
        <p:nvGrpSpPr>
          <p:cNvPr id="34" name="Groupe 33"/>
          <p:cNvGrpSpPr/>
          <p:nvPr/>
        </p:nvGrpSpPr>
        <p:grpSpPr>
          <a:xfrm>
            <a:off x="-1189047" y="0"/>
            <a:ext cx="12267209" cy="6858000"/>
            <a:chOff x="1" y="0"/>
            <a:chExt cx="12267209" cy="6858000"/>
          </a:xfrm>
        </p:grpSpPr>
        <p:grpSp>
          <p:nvGrpSpPr>
            <p:cNvPr id="35" name="Groupe 34"/>
            <p:cNvGrpSpPr/>
            <p:nvPr/>
          </p:nvGrpSpPr>
          <p:grpSpPr>
            <a:xfrm>
              <a:off x="1" y="0"/>
              <a:ext cx="12267209" cy="6858000"/>
              <a:chOff x="1" y="0"/>
              <a:chExt cx="12267209" cy="6858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66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16200000">
                <a:off x="10388739" y="2951946"/>
                <a:ext cx="28028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et Conception</a:t>
                </a:r>
              </a:p>
            </p:txBody>
          </p:sp>
        </p:grp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39964" y="3118340"/>
              <a:ext cx="621320" cy="621320"/>
            </a:xfrm>
            <a:prstGeom prst="rect">
              <a:avLst/>
            </a:prstGeom>
          </p:spPr>
        </p:pic>
      </p:grpSp>
      <p:grpSp>
        <p:nvGrpSpPr>
          <p:cNvPr id="40" name="Groupe 39"/>
          <p:cNvGrpSpPr/>
          <p:nvPr/>
        </p:nvGrpSpPr>
        <p:grpSpPr>
          <a:xfrm>
            <a:off x="-1593033" y="0"/>
            <a:ext cx="12272221" cy="6858000"/>
            <a:chOff x="1" y="0"/>
            <a:chExt cx="12272221" cy="6858000"/>
          </a:xfrm>
        </p:grpSpPr>
        <p:grpSp>
          <p:nvGrpSpPr>
            <p:cNvPr id="41" name="Groupe 40"/>
            <p:cNvGrpSpPr/>
            <p:nvPr/>
          </p:nvGrpSpPr>
          <p:grpSpPr>
            <a:xfrm>
              <a:off x="1" y="0"/>
              <a:ext cx="12272221" cy="6858000"/>
              <a:chOff x="1" y="0"/>
              <a:chExt cx="12272221" cy="6858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Forme libre 43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72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 rot="16200000">
                <a:off x="10624583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Réalisation</a:t>
                </a:r>
              </a:p>
            </p:txBody>
          </p:sp>
        </p:grp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9679" y="3028950"/>
              <a:ext cx="800100" cy="800100"/>
            </a:xfrm>
            <a:prstGeom prst="rect">
              <a:avLst/>
            </a:prstGeom>
          </p:spPr>
        </p:pic>
      </p:grpSp>
      <p:grpSp>
        <p:nvGrpSpPr>
          <p:cNvPr id="46" name="Groupe 45"/>
          <p:cNvGrpSpPr/>
          <p:nvPr/>
        </p:nvGrpSpPr>
        <p:grpSpPr>
          <a:xfrm>
            <a:off x="-11890340" y="0"/>
            <a:ext cx="12268964" cy="6858000"/>
            <a:chOff x="1" y="0"/>
            <a:chExt cx="12268964" cy="6858000"/>
          </a:xfrm>
        </p:grpSpPr>
        <p:grpSp>
          <p:nvGrpSpPr>
            <p:cNvPr id="47" name="Groupe 46"/>
            <p:cNvGrpSpPr/>
            <p:nvPr/>
          </p:nvGrpSpPr>
          <p:grpSpPr>
            <a:xfrm>
              <a:off x="1" y="0"/>
              <a:ext cx="12268964" cy="6858000"/>
              <a:chOff x="1" y="0"/>
              <a:chExt cx="1226896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4B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 rot="16200000">
                <a:off x="1062132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4599" y="2983523"/>
              <a:ext cx="890954" cy="89095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036D67-74AA-4570-9F9D-ADAE763FF473}"/>
              </a:ext>
            </a:extLst>
          </p:cNvPr>
          <p:cNvSpPr/>
          <p:nvPr/>
        </p:nvSpPr>
        <p:spPr>
          <a:xfrm>
            <a:off x="3664447" y="-105049"/>
            <a:ext cx="3358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Réalisation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10536E-BF3E-4674-A0FC-E41459ABF1E5}"/>
              </a:ext>
            </a:extLst>
          </p:cNvPr>
          <p:cNvSpPr/>
          <p:nvPr/>
        </p:nvSpPr>
        <p:spPr>
          <a:xfrm>
            <a:off x="952028" y="1424678"/>
            <a:ext cx="244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• Technologies utilisées: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6F0CD3-C363-4D3D-BD48-BDCDA9174CA1}"/>
              </a:ext>
            </a:extLst>
          </p:cNvPr>
          <p:cNvGrpSpPr/>
          <p:nvPr/>
        </p:nvGrpSpPr>
        <p:grpSpPr>
          <a:xfrm>
            <a:off x="4791485" y="2755695"/>
            <a:ext cx="3845068" cy="1520804"/>
            <a:chOff x="4791485" y="2755695"/>
            <a:chExt cx="3845068" cy="15208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957FAD-37D7-4FB8-8E54-D78EDCD3E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485" y="2755696"/>
              <a:ext cx="1520803" cy="152080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B8440D-77B2-4F72-8005-FCA35C34B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750" y="2755695"/>
              <a:ext cx="1520803" cy="152080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866741-7019-4404-92F1-864C7D71B8B0}"/>
                </a:ext>
              </a:extLst>
            </p:cNvPr>
            <p:cNvSpPr/>
            <p:nvPr/>
          </p:nvSpPr>
          <p:spPr>
            <a:xfrm>
              <a:off x="6451886" y="2951147"/>
              <a:ext cx="52931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+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B08AA1-D9E4-4444-9528-5C209FF7E601}"/>
              </a:ext>
            </a:extLst>
          </p:cNvPr>
          <p:cNvGrpSpPr/>
          <p:nvPr/>
        </p:nvGrpSpPr>
        <p:grpSpPr>
          <a:xfrm>
            <a:off x="1833858" y="2755696"/>
            <a:ext cx="1648773" cy="1734722"/>
            <a:chOff x="1533306" y="2726443"/>
            <a:chExt cx="1648773" cy="173472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D9D63A-E45C-4FED-B809-82299B82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033" y="2726443"/>
              <a:ext cx="1269485" cy="126948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94CD21-973F-4CF2-91C3-DE7FB9C3FDA2}"/>
                </a:ext>
              </a:extLst>
            </p:cNvPr>
            <p:cNvSpPr txBox="1"/>
            <p:nvPr/>
          </p:nvSpPr>
          <p:spPr>
            <a:xfrm>
              <a:off x="1533306" y="4091833"/>
              <a:ext cx="1648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React Native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9447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0" y="0"/>
            <a:ext cx="12256242" cy="6858000"/>
            <a:chOff x="1" y="0"/>
            <a:chExt cx="12256242" cy="6858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1" y="0"/>
              <a:ext cx="12256242" cy="6858000"/>
              <a:chOff x="1" y="0"/>
              <a:chExt cx="12256242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" name="Forme libre 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 rot="16200000">
                <a:off x="10608604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854" y="3028951"/>
              <a:ext cx="800098" cy="800098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-391913" y="0"/>
            <a:ext cx="12277194" cy="6858000"/>
            <a:chOff x="1" y="0"/>
            <a:chExt cx="12277194" cy="6858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1" y="0"/>
              <a:ext cx="12277194" cy="6858000"/>
              <a:chOff x="1" y="0"/>
              <a:chExt cx="12277194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009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 rot="16200000">
                <a:off x="1062955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Contexte</a:t>
                </a:r>
              </a:p>
            </p:txBody>
          </p:sp>
        </p:grp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4662" y="3093586"/>
              <a:ext cx="670828" cy="670828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-752503" y="0"/>
            <a:ext cx="12209583" cy="6858000"/>
            <a:chOff x="1" y="0"/>
            <a:chExt cx="12209583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1" y="0"/>
              <a:ext cx="12209583" cy="6858000"/>
              <a:chOff x="1" y="0"/>
              <a:chExt cx="12209583" cy="6858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2" name="Forme libre 31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 rot="16200000">
                <a:off x="10561945" y="3182777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Approche</a:t>
                </a:r>
              </a:p>
            </p:txBody>
          </p:sp>
        </p:grp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3458" y="3102381"/>
              <a:ext cx="653236" cy="653236"/>
            </a:xfrm>
            <a:prstGeom prst="rect">
              <a:avLst/>
            </a:prstGeom>
          </p:spPr>
        </p:pic>
      </p:grpSp>
      <p:grpSp>
        <p:nvGrpSpPr>
          <p:cNvPr id="34" name="Groupe 33"/>
          <p:cNvGrpSpPr/>
          <p:nvPr/>
        </p:nvGrpSpPr>
        <p:grpSpPr>
          <a:xfrm>
            <a:off x="-1189047" y="0"/>
            <a:ext cx="12267209" cy="6858000"/>
            <a:chOff x="1" y="0"/>
            <a:chExt cx="12267209" cy="6858000"/>
          </a:xfrm>
        </p:grpSpPr>
        <p:grpSp>
          <p:nvGrpSpPr>
            <p:cNvPr id="35" name="Groupe 34"/>
            <p:cNvGrpSpPr/>
            <p:nvPr/>
          </p:nvGrpSpPr>
          <p:grpSpPr>
            <a:xfrm>
              <a:off x="1" y="0"/>
              <a:ext cx="12267209" cy="6858000"/>
              <a:chOff x="1" y="0"/>
              <a:chExt cx="12267209" cy="6858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66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16200000">
                <a:off x="10388739" y="2951946"/>
                <a:ext cx="28028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et Conception</a:t>
                </a:r>
              </a:p>
            </p:txBody>
          </p:sp>
        </p:grp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39964" y="3118340"/>
              <a:ext cx="621320" cy="621320"/>
            </a:xfrm>
            <a:prstGeom prst="rect">
              <a:avLst/>
            </a:prstGeom>
          </p:spPr>
        </p:pic>
      </p:grpSp>
      <p:grpSp>
        <p:nvGrpSpPr>
          <p:cNvPr id="40" name="Groupe 39"/>
          <p:cNvGrpSpPr/>
          <p:nvPr/>
        </p:nvGrpSpPr>
        <p:grpSpPr>
          <a:xfrm>
            <a:off x="-1593033" y="0"/>
            <a:ext cx="12272221" cy="6858000"/>
            <a:chOff x="1" y="0"/>
            <a:chExt cx="12272221" cy="6858000"/>
          </a:xfrm>
        </p:grpSpPr>
        <p:grpSp>
          <p:nvGrpSpPr>
            <p:cNvPr id="41" name="Groupe 40"/>
            <p:cNvGrpSpPr/>
            <p:nvPr/>
          </p:nvGrpSpPr>
          <p:grpSpPr>
            <a:xfrm>
              <a:off x="1" y="0"/>
              <a:ext cx="12272221" cy="6858000"/>
              <a:chOff x="1" y="0"/>
              <a:chExt cx="12272221" cy="6858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Forme libre 43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72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 rot="16200000">
                <a:off x="10624583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Réalisation</a:t>
                </a:r>
              </a:p>
            </p:txBody>
          </p:sp>
        </p:grp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9679" y="3028950"/>
              <a:ext cx="800100" cy="800100"/>
            </a:xfrm>
            <a:prstGeom prst="rect">
              <a:avLst/>
            </a:prstGeom>
          </p:spPr>
        </p:pic>
      </p:grpSp>
      <p:grpSp>
        <p:nvGrpSpPr>
          <p:cNvPr id="46" name="Groupe 45"/>
          <p:cNvGrpSpPr/>
          <p:nvPr/>
        </p:nvGrpSpPr>
        <p:grpSpPr>
          <a:xfrm>
            <a:off x="-11890340" y="0"/>
            <a:ext cx="12268964" cy="6858000"/>
            <a:chOff x="1" y="0"/>
            <a:chExt cx="12268964" cy="6858000"/>
          </a:xfrm>
        </p:grpSpPr>
        <p:grpSp>
          <p:nvGrpSpPr>
            <p:cNvPr id="47" name="Groupe 46"/>
            <p:cNvGrpSpPr/>
            <p:nvPr/>
          </p:nvGrpSpPr>
          <p:grpSpPr>
            <a:xfrm>
              <a:off x="1" y="0"/>
              <a:ext cx="12268964" cy="6858000"/>
              <a:chOff x="1" y="0"/>
              <a:chExt cx="1226896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4B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 rot="16200000">
                <a:off x="1062132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4599" y="2983523"/>
              <a:ext cx="890954" cy="89095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036D67-74AA-4570-9F9D-ADAE763FF473}"/>
              </a:ext>
            </a:extLst>
          </p:cNvPr>
          <p:cNvSpPr/>
          <p:nvPr/>
        </p:nvSpPr>
        <p:spPr>
          <a:xfrm>
            <a:off x="3664447" y="-105049"/>
            <a:ext cx="3358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Réalisation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10536E-BF3E-4674-A0FC-E41459ABF1E5}"/>
              </a:ext>
            </a:extLst>
          </p:cNvPr>
          <p:cNvSpPr/>
          <p:nvPr/>
        </p:nvSpPr>
        <p:spPr>
          <a:xfrm>
            <a:off x="952028" y="1424678"/>
            <a:ext cx="182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• Démonstration: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41E70-7C66-4E58-AD98-A658B0E21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518" y="2429193"/>
            <a:ext cx="2907487" cy="290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5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0" y="0"/>
            <a:ext cx="12256242" cy="6858000"/>
            <a:chOff x="1" y="0"/>
            <a:chExt cx="12256242" cy="6858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1" y="0"/>
              <a:ext cx="12256242" cy="6858000"/>
              <a:chOff x="1" y="0"/>
              <a:chExt cx="12256242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" name="Forme libre 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 rot="16200000">
                <a:off x="10608604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854" y="3028951"/>
              <a:ext cx="800098" cy="800098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-391913" y="0"/>
            <a:ext cx="12277194" cy="6858000"/>
            <a:chOff x="1" y="0"/>
            <a:chExt cx="12277194" cy="6858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1" y="0"/>
              <a:ext cx="12277194" cy="6858000"/>
              <a:chOff x="1" y="0"/>
              <a:chExt cx="12277194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009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 rot="16200000">
                <a:off x="1062955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Contexte</a:t>
                </a:r>
              </a:p>
            </p:txBody>
          </p:sp>
        </p:grp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4662" y="3093586"/>
              <a:ext cx="670828" cy="670828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-752503" y="0"/>
            <a:ext cx="12209583" cy="6858000"/>
            <a:chOff x="1" y="0"/>
            <a:chExt cx="12209583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1" y="0"/>
              <a:ext cx="12209583" cy="6858000"/>
              <a:chOff x="1" y="0"/>
              <a:chExt cx="12209583" cy="6858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2" name="Forme libre 31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 rot="16200000">
                <a:off x="10561945" y="3182777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Approche</a:t>
                </a:r>
              </a:p>
            </p:txBody>
          </p:sp>
        </p:grp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3458" y="3102381"/>
              <a:ext cx="653236" cy="653236"/>
            </a:xfrm>
            <a:prstGeom prst="rect">
              <a:avLst/>
            </a:prstGeom>
          </p:spPr>
        </p:pic>
      </p:grpSp>
      <p:grpSp>
        <p:nvGrpSpPr>
          <p:cNvPr id="34" name="Groupe 33"/>
          <p:cNvGrpSpPr/>
          <p:nvPr/>
        </p:nvGrpSpPr>
        <p:grpSpPr>
          <a:xfrm>
            <a:off x="-1189047" y="0"/>
            <a:ext cx="12267209" cy="6858000"/>
            <a:chOff x="1" y="0"/>
            <a:chExt cx="12267209" cy="6858000"/>
          </a:xfrm>
        </p:grpSpPr>
        <p:grpSp>
          <p:nvGrpSpPr>
            <p:cNvPr id="35" name="Groupe 34"/>
            <p:cNvGrpSpPr/>
            <p:nvPr/>
          </p:nvGrpSpPr>
          <p:grpSpPr>
            <a:xfrm>
              <a:off x="1" y="0"/>
              <a:ext cx="12267209" cy="6858000"/>
              <a:chOff x="1" y="0"/>
              <a:chExt cx="12267209" cy="6858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66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16200000">
                <a:off x="10388739" y="2951946"/>
                <a:ext cx="28028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et Conception</a:t>
                </a:r>
              </a:p>
            </p:txBody>
          </p:sp>
        </p:grp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39964" y="3118340"/>
              <a:ext cx="621320" cy="621320"/>
            </a:xfrm>
            <a:prstGeom prst="rect">
              <a:avLst/>
            </a:prstGeom>
          </p:spPr>
        </p:pic>
      </p:grpSp>
      <p:grpSp>
        <p:nvGrpSpPr>
          <p:cNvPr id="40" name="Groupe 39"/>
          <p:cNvGrpSpPr/>
          <p:nvPr/>
        </p:nvGrpSpPr>
        <p:grpSpPr>
          <a:xfrm>
            <a:off x="-1593033" y="0"/>
            <a:ext cx="12272221" cy="6858000"/>
            <a:chOff x="1" y="0"/>
            <a:chExt cx="12272221" cy="6858000"/>
          </a:xfrm>
        </p:grpSpPr>
        <p:grpSp>
          <p:nvGrpSpPr>
            <p:cNvPr id="41" name="Groupe 40"/>
            <p:cNvGrpSpPr/>
            <p:nvPr/>
          </p:nvGrpSpPr>
          <p:grpSpPr>
            <a:xfrm>
              <a:off x="1" y="0"/>
              <a:ext cx="12272221" cy="6858000"/>
              <a:chOff x="1" y="0"/>
              <a:chExt cx="12272221" cy="6858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Forme libre 43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72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 rot="16200000">
                <a:off x="10624583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Réalisation</a:t>
                </a:r>
              </a:p>
            </p:txBody>
          </p:sp>
        </p:grp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9679" y="3028950"/>
              <a:ext cx="800100" cy="800100"/>
            </a:xfrm>
            <a:prstGeom prst="rect">
              <a:avLst/>
            </a:prstGeom>
          </p:spPr>
        </p:pic>
      </p:grpSp>
      <p:grpSp>
        <p:nvGrpSpPr>
          <p:cNvPr id="46" name="Groupe 45"/>
          <p:cNvGrpSpPr/>
          <p:nvPr/>
        </p:nvGrpSpPr>
        <p:grpSpPr>
          <a:xfrm>
            <a:off x="-1997019" y="0"/>
            <a:ext cx="12268964" cy="6858000"/>
            <a:chOff x="1" y="0"/>
            <a:chExt cx="12268964" cy="6858000"/>
          </a:xfrm>
        </p:grpSpPr>
        <p:grpSp>
          <p:nvGrpSpPr>
            <p:cNvPr id="47" name="Groupe 46"/>
            <p:cNvGrpSpPr/>
            <p:nvPr/>
          </p:nvGrpSpPr>
          <p:grpSpPr>
            <a:xfrm>
              <a:off x="1" y="0"/>
              <a:ext cx="12268964" cy="6858000"/>
              <a:chOff x="1" y="0"/>
              <a:chExt cx="1226896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4B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 rot="16200000">
                <a:off x="1062132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4599" y="2983523"/>
              <a:ext cx="890954" cy="890954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1819524-C9FB-4F81-8646-54F5E8DCB117}"/>
              </a:ext>
            </a:extLst>
          </p:cNvPr>
          <p:cNvSpPr/>
          <p:nvPr/>
        </p:nvSpPr>
        <p:spPr>
          <a:xfrm>
            <a:off x="3274236" y="-75148"/>
            <a:ext cx="3316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Conclusion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68E6C-8A96-4B19-83E6-7D6B20BEE3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36" y="1696364"/>
            <a:ext cx="3465271" cy="34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9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0" y="0"/>
            <a:ext cx="12256242" cy="6858000"/>
            <a:chOff x="1" y="0"/>
            <a:chExt cx="12256242" cy="6858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1" y="0"/>
              <a:ext cx="12256242" cy="6858000"/>
              <a:chOff x="1" y="0"/>
              <a:chExt cx="12256242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" name="Forme libre 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 rot="16200000">
                <a:off x="10608604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854" y="3028951"/>
              <a:ext cx="800098" cy="800098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-391913" y="0"/>
            <a:ext cx="12277194" cy="6858000"/>
            <a:chOff x="1" y="0"/>
            <a:chExt cx="12277194" cy="6858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1" y="0"/>
              <a:ext cx="12277194" cy="6858000"/>
              <a:chOff x="1" y="0"/>
              <a:chExt cx="12277194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009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 rot="16200000">
                <a:off x="1062955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Contexte</a:t>
                </a:r>
              </a:p>
            </p:txBody>
          </p:sp>
        </p:grp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4662" y="3093586"/>
              <a:ext cx="670828" cy="670828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-752503" y="0"/>
            <a:ext cx="12209583" cy="6858000"/>
            <a:chOff x="1" y="0"/>
            <a:chExt cx="12209583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1" y="0"/>
              <a:ext cx="12209583" cy="6858000"/>
              <a:chOff x="1" y="0"/>
              <a:chExt cx="12209583" cy="6858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2" name="Forme libre 31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 rot="16200000">
                <a:off x="10561945" y="3182777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Approche</a:t>
                </a:r>
              </a:p>
            </p:txBody>
          </p:sp>
        </p:grp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3458" y="3102381"/>
              <a:ext cx="653236" cy="653236"/>
            </a:xfrm>
            <a:prstGeom prst="rect">
              <a:avLst/>
            </a:prstGeom>
          </p:spPr>
        </p:pic>
      </p:grpSp>
      <p:grpSp>
        <p:nvGrpSpPr>
          <p:cNvPr id="34" name="Groupe 33"/>
          <p:cNvGrpSpPr/>
          <p:nvPr/>
        </p:nvGrpSpPr>
        <p:grpSpPr>
          <a:xfrm>
            <a:off x="-1189047" y="0"/>
            <a:ext cx="12267209" cy="6858000"/>
            <a:chOff x="1" y="0"/>
            <a:chExt cx="12267209" cy="6858000"/>
          </a:xfrm>
        </p:grpSpPr>
        <p:grpSp>
          <p:nvGrpSpPr>
            <p:cNvPr id="35" name="Groupe 34"/>
            <p:cNvGrpSpPr/>
            <p:nvPr/>
          </p:nvGrpSpPr>
          <p:grpSpPr>
            <a:xfrm>
              <a:off x="1" y="0"/>
              <a:ext cx="12267209" cy="6858000"/>
              <a:chOff x="1" y="0"/>
              <a:chExt cx="12267209" cy="6858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66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16200000">
                <a:off x="10388739" y="2951946"/>
                <a:ext cx="28028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et Conception</a:t>
                </a:r>
              </a:p>
            </p:txBody>
          </p:sp>
        </p:grp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39964" y="3118340"/>
              <a:ext cx="621320" cy="621320"/>
            </a:xfrm>
            <a:prstGeom prst="rect">
              <a:avLst/>
            </a:prstGeom>
          </p:spPr>
        </p:pic>
      </p:grpSp>
      <p:grpSp>
        <p:nvGrpSpPr>
          <p:cNvPr id="40" name="Groupe 39"/>
          <p:cNvGrpSpPr/>
          <p:nvPr/>
        </p:nvGrpSpPr>
        <p:grpSpPr>
          <a:xfrm>
            <a:off x="-1593033" y="0"/>
            <a:ext cx="12272221" cy="6858000"/>
            <a:chOff x="1" y="0"/>
            <a:chExt cx="12272221" cy="6858000"/>
          </a:xfrm>
        </p:grpSpPr>
        <p:grpSp>
          <p:nvGrpSpPr>
            <p:cNvPr id="41" name="Groupe 40"/>
            <p:cNvGrpSpPr/>
            <p:nvPr/>
          </p:nvGrpSpPr>
          <p:grpSpPr>
            <a:xfrm>
              <a:off x="1" y="0"/>
              <a:ext cx="12272221" cy="6858000"/>
              <a:chOff x="1" y="0"/>
              <a:chExt cx="12272221" cy="6858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Forme libre 43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72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 rot="16200000">
                <a:off x="10624583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Réalisation</a:t>
                </a:r>
              </a:p>
            </p:txBody>
          </p:sp>
        </p:grp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9679" y="3028950"/>
              <a:ext cx="800100" cy="800100"/>
            </a:xfrm>
            <a:prstGeom prst="rect">
              <a:avLst/>
            </a:prstGeom>
          </p:spPr>
        </p:pic>
      </p:grpSp>
      <p:grpSp>
        <p:nvGrpSpPr>
          <p:cNvPr id="46" name="Groupe 45"/>
          <p:cNvGrpSpPr/>
          <p:nvPr/>
        </p:nvGrpSpPr>
        <p:grpSpPr>
          <a:xfrm>
            <a:off x="-1997019" y="0"/>
            <a:ext cx="12268964" cy="6858000"/>
            <a:chOff x="1" y="0"/>
            <a:chExt cx="12268964" cy="6858000"/>
          </a:xfrm>
        </p:grpSpPr>
        <p:grpSp>
          <p:nvGrpSpPr>
            <p:cNvPr id="47" name="Groupe 46"/>
            <p:cNvGrpSpPr/>
            <p:nvPr/>
          </p:nvGrpSpPr>
          <p:grpSpPr>
            <a:xfrm>
              <a:off x="1" y="0"/>
              <a:ext cx="12268964" cy="6858000"/>
              <a:chOff x="1" y="0"/>
              <a:chExt cx="1226896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4B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 rot="16200000">
                <a:off x="1062132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4599" y="2983523"/>
              <a:ext cx="890954" cy="890954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1819524-C9FB-4F81-8646-54F5E8DCB117}"/>
              </a:ext>
            </a:extLst>
          </p:cNvPr>
          <p:cNvSpPr/>
          <p:nvPr/>
        </p:nvSpPr>
        <p:spPr>
          <a:xfrm>
            <a:off x="3274236" y="-75148"/>
            <a:ext cx="3316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Conclusion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8D4097-5112-4D33-85D0-98756ABF1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6" y="1560061"/>
            <a:ext cx="5547814" cy="3067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20CB06-45B0-48F6-8005-AF8BA8767E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13" y="366840"/>
            <a:ext cx="7337331" cy="5502999"/>
          </a:xfrm>
          <a:prstGeom prst="rect">
            <a:avLst/>
          </a:prstGeom>
        </p:spPr>
      </p:pic>
      <p:sp>
        <p:nvSpPr>
          <p:cNvPr id="13" name="Scroll: Horizontal 12">
            <a:extLst>
              <a:ext uri="{FF2B5EF4-FFF2-40B4-BE49-F238E27FC236}">
                <a16:creationId xmlns:a16="http://schemas.microsoft.com/office/drawing/2014/main" id="{1024181A-E6E2-413F-8D87-6DB05F6869BC}"/>
              </a:ext>
            </a:extLst>
          </p:cNvPr>
          <p:cNvSpPr/>
          <p:nvPr/>
        </p:nvSpPr>
        <p:spPr>
          <a:xfrm>
            <a:off x="2590732" y="5297939"/>
            <a:ext cx="4683942" cy="1033272"/>
          </a:xfrm>
          <a:prstGeom prst="horizontalScroll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b="1" i="1" dirty="0">
                <a:cs typeface="+mj-cs"/>
              </a:rPr>
              <a:t>الحمد لله الذي بنعمته تتم الصالحات</a:t>
            </a:r>
            <a:endParaRPr lang="fr-FR" sz="2400" b="1" i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3046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-4540371" y="1520100"/>
            <a:ext cx="4540371" cy="1049548"/>
            <a:chOff x="1285336" y="1177200"/>
            <a:chExt cx="4540371" cy="1049548"/>
          </a:xfrm>
        </p:grpSpPr>
        <p:sp>
          <p:nvSpPr>
            <p:cNvPr id="42" name="Forme libre 41"/>
            <p:cNvSpPr/>
            <p:nvPr/>
          </p:nvSpPr>
          <p:spPr>
            <a:xfrm>
              <a:off x="4194296" y="1245400"/>
              <a:ext cx="1631411" cy="981348"/>
            </a:xfrm>
            <a:custGeom>
              <a:avLst/>
              <a:gdLst>
                <a:gd name="connsiteX0" fmla="*/ 1360573 w 1631411"/>
                <a:gd name="connsiteY0" fmla="*/ 0 h 981348"/>
                <a:gd name="connsiteX1" fmla="*/ 1400043 w 1631411"/>
                <a:gd name="connsiteY1" fmla="*/ 21423 h 981348"/>
                <a:gd name="connsiteX2" fmla="*/ 1631411 w 1631411"/>
                <a:gd name="connsiteY2" fmla="*/ 456574 h 981348"/>
                <a:gd name="connsiteX3" fmla="*/ 1106637 w 1631411"/>
                <a:gd name="connsiteY3" fmla="*/ 981348 h 981348"/>
                <a:gd name="connsiteX4" fmla="*/ 0 w 1631411"/>
                <a:gd name="connsiteY4" fmla="*/ 981348 h 981348"/>
                <a:gd name="connsiteX5" fmla="*/ 34477 w 1631411"/>
                <a:gd name="connsiteY5" fmla="*/ 924597 h 981348"/>
                <a:gd name="connsiteX6" fmla="*/ 1232088 w 1631411"/>
                <a:gd name="connsiteY6" fmla="*/ 33036 h 981348"/>
                <a:gd name="connsiteX7" fmla="*/ 1360573 w 1631411"/>
                <a:gd name="connsiteY7" fmla="*/ 0 h 98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1411" h="981348">
                  <a:moveTo>
                    <a:pt x="1360573" y="0"/>
                  </a:moveTo>
                  <a:lnTo>
                    <a:pt x="1400043" y="21423"/>
                  </a:lnTo>
                  <a:cubicBezTo>
                    <a:pt x="1539634" y="115729"/>
                    <a:pt x="1631411" y="275433"/>
                    <a:pt x="1631411" y="456574"/>
                  </a:cubicBezTo>
                  <a:cubicBezTo>
                    <a:pt x="1631411" y="746399"/>
                    <a:pt x="1396462" y="981348"/>
                    <a:pt x="1106637" y="981348"/>
                  </a:cubicBezTo>
                  <a:lnTo>
                    <a:pt x="0" y="981348"/>
                  </a:lnTo>
                  <a:lnTo>
                    <a:pt x="34477" y="924597"/>
                  </a:lnTo>
                  <a:cubicBezTo>
                    <a:pt x="317742" y="505309"/>
                    <a:pt x="738514" y="186554"/>
                    <a:pt x="1232088" y="33036"/>
                  </a:cubicBezTo>
                  <a:lnTo>
                    <a:pt x="1360573" y="0"/>
                  </a:ln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1285336" y="1177200"/>
              <a:ext cx="4269532" cy="1049548"/>
            </a:xfrm>
            <a:custGeom>
              <a:avLst/>
              <a:gdLst>
                <a:gd name="connsiteX0" fmla="*/ 524774 w 4269532"/>
                <a:gd name="connsiteY0" fmla="*/ 0 h 1049548"/>
                <a:gd name="connsiteX1" fmla="*/ 4015596 w 4269532"/>
                <a:gd name="connsiteY1" fmla="*/ 0 h 1049548"/>
                <a:gd name="connsiteX2" fmla="*/ 4219862 w 4269532"/>
                <a:gd name="connsiteY2" fmla="*/ 41239 h 1049548"/>
                <a:gd name="connsiteX3" fmla="*/ 4269532 w 4269532"/>
                <a:gd name="connsiteY3" fmla="*/ 68200 h 1049548"/>
                <a:gd name="connsiteX4" fmla="*/ 4141047 w 4269532"/>
                <a:gd name="connsiteY4" fmla="*/ 101236 h 1049548"/>
                <a:gd name="connsiteX5" fmla="*/ 2943436 w 4269532"/>
                <a:gd name="connsiteY5" fmla="*/ 992797 h 1049548"/>
                <a:gd name="connsiteX6" fmla="*/ 2908959 w 4269532"/>
                <a:gd name="connsiteY6" fmla="*/ 1049548 h 1049548"/>
                <a:gd name="connsiteX7" fmla="*/ 524774 w 4269532"/>
                <a:gd name="connsiteY7" fmla="*/ 1049548 h 1049548"/>
                <a:gd name="connsiteX8" fmla="*/ 0 w 4269532"/>
                <a:gd name="connsiteY8" fmla="*/ 524774 h 1049548"/>
                <a:gd name="connsiteX9" fmla="*/ 524774 w 4269532"/>
                <a:gd name="connsiteY9" fmla="*/ 0 h 104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9532" h="1049548">
                  <a:moveTo>
                    <a:pt x="524774" y="0"/>
                  </a:moveTo>
                  <a:lnTo>
                    <a:pt x="4015596" y="0"/>
                  </a:lnTo>
                  <a:cubicBezTo>
                    <a:pt x="4088052" y="0"/>
                    <a:pt x="4157079" y="14684"/>
                    <a:pt x="4219862" y="41239"/>
                  </a:cubicBezTo>
                  <a:lnTo>
                    <a:pt x="4269532" y="68200"/>
                  </a:lnTo>
                  <a:lnTo>
                    <a:pt x="4141047" y="101236"/>
                  </a:lnTo>
                  <a:cubicBezTo>
                    <a:pt x="3647473" y="254754"/>
                    <a:pt x="3226701" y="573509"/>
                    <a:pt x="2943436" y="992797"/>
                  </a:cubicBezTo>
                  <a:lnTo>
                    <a:pt x="2908959" y="1049548"/>
                  </a:lnTo>
                  <a:lnTo>
                    <a:pt x="524774" y="1049548"/>
                  </a:lnTo>
                  <a:cubicBezTo>
                    <a:pt x="234949" y="1049548"/>
                    <a:pt x="0" y="814599"/>
                    <a:pt x="0" y="524774"/>
                  </a:cubicBezTo>
                  <a:cubicBezTo>
                    <a:pt x="0" y="234949"/>
                    <a:pt x="234949" y="0"/>
                    <a:pt x="52477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Introduction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47152" y="1282064"/>
              <a:ext cx="5357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-4540370" y="3247126"/>
            <a:ext cx="4540370" cy="1049548"/>
            <a:chOff x="278768" y="2904226"/>
            <a:chExt cx="4540370" cy="1049548"/>
          </a:xfrm>
        </p:grpSpPr>
        <p:sp>
          <p:nvSpPr>
            <p:cNvPr id="40" name="Forme libre 39"/>
            <p:cNvSpPr/>
            <p:nvPr/>
          </p:nvSpPr>
          <p:spPr>
            <a:xfrm>
              <a:off x="3844200" y="2904226"/>
              <a:ext cx="974938" cy="1049548"/>
            </a:xfrm>
            <a:custGeom>
              <a:avLst/>
              <a:gdLst>
                <a:gd name="connsiteX0" fmla="*/ 63994 w 974938"/>
                <a:gd name="connsiteY0" fmla="*/ 0 h 1049548"/>
                <a:gd name="connsiteX1" fmla="*/ 450164 w 974938"/>
                <a:gd name="connsiteY1" fmla="*/ 0 h 1049548"/>
                <a:gd name="connsiteX2" fmla="*/ 974938 w 974938"/>
                <a:gd name="connsiteY2" fmla="*/ 524774 h 1049548"/>
                <a:gd name="connsiteX3" fmla="*/ 450164 w 974938"/>
                <a:gd name="connsiteY3" fmla="*/ 1049548 h 1049548"/>
                <a:gd name="connsiteX4" fmla="*/ 63994 w 974938"/>
                <a:gd name="connsiteY4" fmla="*/ 1049548 h 1049548"/>
                <a:gd name="connsiteX5" fmla="*/ 45749 w 974938"/>
                <a:gd name="connsiteY5" fmla="*/ 978590 h 1049548"/>
                <a:gd name="connsiteX6" fmla="*/ 0 w 974938"/>
                <a:gd name="connsiteY6" fmla="*/ 524774 h 1049548"/>
                <a:gd name="connsiteX7" fmla="*/ 45749 w 974938"/>
                <a:gd name="connsiteY7" fmla="*/ 70958 h 1049548"/>
                <a:gd name="connsiteX8" fmla="*/ 63994 w 974938"/>
                <a:gd name="connsiteY8" fmla="*/ 0 h 104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4938" h="1049548">
                  <a:moveTo>
                    <a:pt x="63994" y="0"/>
                  </a:moveTo>
                  <a:lnTo>
                    <a:pt x="450164" y="0"/>
                  </a:lnTo>
                  <a:cubicBezTo>
                    <a:pt x="739989" y="0"/>
                    <a:pt x="974938" y="234949"/>
                    <a:pt x="974938" y="524774"/>
                  </a:cubicBezTo>
                  <a:cubicBezTo>
                    <a:pt x="974938" y="814599"/>
                    <a:pt x="739989" y="1049548"/>
                    <a:pt x="450164" y="1049548"/>
                  </a:cubicBezTo>
                  <a:lnTo>
                    <a:pt x="63994" y="1049548"/>
                  </a:lnTo>
                  <a:lnTo>
                    <a:pt x="45749" y="978590"/>
                  </a:lnTo>
                  <a:cubicBezTo>
                    <a:pt x="15752" y="832004"/>
                    <a:pt x="0" y="680229"/>
                    <a:pt x="0" y="524774"/>
                  </a:cubicBezTo>
                  <a:cubicBezTo>
                    <a:pt x="0" y="369320"/>
                    <a:pt x="15752" y="217545"/>
                    <a:pt x="45749" y="70958"/>
                  </a:cubicBezTo>
                  <a:lnTo>
                    <a:pt x="63994" y="0"/>
                  </a:lnTo>
                  <a:close/>
                </a:path>
              </a:pathLst>
            </a:custGeom>
            <a:solidFill>
              <a:srgbClr val="4BC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Forme libre 32"/>
            <p:cNvSpPr/>
            <p:nvPr/>
          </p:nvSpPr>
          <p:spPr>
            <a:xfrm>
              <a:off x="278768" y="2904226"/>
              <a:ext cx="3629426" cy="1049548"/>
            </a:xfrm>
            <a:custGeom>
              <a:avLst/>
              <a:gdLst>
                <a:gd name="connsiteX0" fmla="*/ 524774 w 3629426"/>
                <a:gd name="connsiteY0" fmla="*/ 0 h 1049548"/>
                <a:gd name="connsiteX1" fmla="*/ 3629426 w 3629426"/>
                <a:gd name="connsiteY1" fmla="*/ 0 h 1049548"/>
                <a:gd name="connsiteX2" fmla="*/ 3611181 w 3629426"/>
                <a:gd name="connsiteY2" fmla="*/ 70958 h 1049548"/>
                <a:gd name="connsiteX3" fmla="*/ 3565432 w 3629426"/>
                <a:gd name="connsiteY3" fmla="*/ 524774 h 1049548"/>
                <a:gd name="connsiteX4" fmla="*/ 3611181 w 3629426"/>
                <a:gd name="connsiteY4" fmla="*/ 978590 h 1049548"/>
                <a:gd name="connsiteX5" fmla="*/ 3629426 w 3629426"/>
                <a:gd name="connsiteY5" fmla="*/ 1049548 h 1049548"/>
                <a:gd name="connsiteX6" fmla="*/ 524774 w 3629426"/>
                <a:gd name="connsiteY6" fmla="*/ 1049548 h 1049548"/>
                <a:gd name="connsiteX7" fmla="*/ 0 w 3629426"/>
                <a:gd name="connsiteY7" fmla="*/ 524774 h 1049548"/>
                <a:gd name="connsiteX8" fmla="*/ 524774 w 3629426"/>
                <a:gd name="connsiteY8" fmla="*/ 0 h 104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9426" h="1049548">
                  <a:moveTo>
                    <a:pt x="524774" y="0"/>
                  </a:moveTo>
                  <a:lnTo>
                    <a:pt x="3629426" y="0"/>
                  </a:lnTo>
                  <a:lnTo>
                    <a:pt x="3611181" y="70958"/>
                  </a:lnTo>
                  <a:cubicBezTo>
                    <a:pt x="3581184" y="217545"/>
                    <a:pt x="3565432" y="369320"/>
                    <a:pt x="3565432" y="524774"/>
                  </a:cubicBezTo>
                  <a:cubicBezTo>
                    <a:pt x="3565432" y="680229"/>
                    <a:pt x="3581184" y="832004"/>
                    <a:pt x="3611181" y="978590"/>
                  </a:cubicBezTo>
                  <a:lnTo>
                    <a:pt x="3629426" y="1049548"/>
                  </a:lnTo>
                  <a:lnTo>
                    <a:pt x="524774" y="1049548"/>
                  </a:lnTo>
                  <a:cubicBezTo>
                    <a:pt x="234949" y="1049548"/>
                    <a:pt x="0" y="814599"/>
                    <a:pt x="0" y="524774"/>
                  </a:cubicBezTo>
                  <a:cubicBezTo>
                    <a:pt x="0" y="234949"/>
                    <a:pt x="234949" y="0"/>
                    <a:pt x="52477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Contexte du projet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63807" y="2933236"/>
              <a:ext cx="5357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12192000" y="4905955"/>
            <a:ext cx="4540370" cy="1117745"/>
            <a:chOff x="6366295" y="4563055"/>
            <a:chExt cx="4540370" cy="1117745"/>
          </a:xfrm>
        </p:grpSpPr>
        <p:sp>
          <p:nvSpPr>
            <p:cNvPr id="37" name="Forme libre 36"/>
            <p:cNvSpPr/>
            <p:nvPr/>
          </p:nvSpPr>
          <p:spPr>
            <a:xfrm>
              <a:off x="6366295" y="4631253"/>
              <a:ext cx="1631411" cy="981349"/>
            </a:xfrm>
            <a:custGeom>
              <a:avLst/>
              <a:gdLst>
                <a:gd name="connsiteX0" fmla="*/ 524774 w 1631411"/>
                <a:gd name="connsiteY0" fmla="*/ 0 h 981349"/>
                <a:gd name="connsiteX1" fmla="*/ 1631411 w 1631411"/>
                <a:gd name="connsiteY1" fmla="*/ 0 h 981349"/>
                <a:gd name="connsiteX2" fmla="*/ 1596934 w 1631411"/>
                <a:gd name="connsiteY2" fmla="*/ 56751 h 981349"/>
                <a:gd name="connsiteX3" fmla="*/ 399323 w 1631411"/>
                <a:gd name="connsiteY3" fmla="*/ 948312 h 981349"/>
                <a:gd name="connsiteX4" fmla="*/ 270837 w 1631411"/>
                <a:gd name="connsiteY4" fmla="*/ 981349 h 981349"/>
                <a:gd name="connsiteX5" fmla="*/ 231368 w 1631411"/>
                <a:gd name="connsiteY5" fmla="*/ 959925 h 981349"/>
                <a:gd name="connsiteX6" fmla="*/ 0 w 1631411"/>
                <a:gd name="connsiteY6" fmla="*/ 524774 h 981349"/>
                <a:gd name="connsiteX7" fmla="*/ 524774 w 1631411"/>
                <a:gd name="connsiteY7" fmla="*/ 0 h 98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1411" h="981349">
                  <a:moveTo>
                    <a:pt x="524774" y="0"/>
                  </a:moveTo>
                  <a:lnTo>
                    <a:pt x="1631411" y="0"/>
                  </a:lnTo>
                  <a:lnTo>
                    <a:pt x="1596934" y="56751"/>
                  </a:lnTo>
                  <a:cubicBezTo>
                    <a:pt x="1313669" y="476039"/>
                    <a:pt x="892896" y="794794"/>
                    <a:pt x="399323" y="948312"/>
                  </a:cubicBezTo>
                  <a:lnTo>
                    <a:pt x="270837" y="981349"/>
                  </a:lnTo>
                  <a:lnTo>
                    <a:pt x="231368" y="959925"/>
                  </a:lnTo>
                  <a:cubicBezTo>
                    <a:pt x="91777" y="865620"/>
                    <a:pt x="0" y="705915"/>
                    <a:pt x="0" y="524774"/>
                  </a:cubicBezTo>
                  <a:cubicBezTo>
                    <a:pt x="0" y="234949"/>
                    <a:pt x="234949" y="0"/>
                    <a:pt x="524774" y="0"/>
                  </a:cubicBezTo>
                  <a:close/>
                </a:path>
              </a:pathLst>
            </a:custGeom>
            <a:solidFill>
              <a:srgbClr val="66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Forme libre 29"/>
            <p:cNvSpPr/>
            <p:nvPr/>
          </p:nvSpPr>
          <p:spPr>
            <a:xfrm>
              <a:off x="6637132" y="4631252"/>
              <a:ext cx="4269533" cy="1049548"/>
            </a:xfrm>
            <a:custGeom>
              <a:avLst/>
              <a:gdLst>
                <a:gd name="connsiteX0" fmla="*/ 1360574 w 4269533"/>
                <a:gd name="connsiteY0" fmla="*/ 0 h 1049548"/>
                <a:gd name="connsiteX1" fmla="*/ 3744759 w 4269533"/>
                <a:gd name="connsiteY1" fmla="*/ 0 h 1049548"/>
                <a:gd name="connsiteX2" fmla="*/ 4269533 w 4269533"/>
                <a:gd name="connsiteY2" fmla="*/ 524774 h 1049548"/>
                <a:gd name="connsiteX3" fmla="*/ 3744759 w 4269533"/>
                <a:gd name="connsiteY3" fmla="*/ 1049548 h 1049548"/>
                <a:gd name="connsiteX4" fmla="*/ 253937 w 4269533"/>
                <a:gd name="connsiteY4" fmla="*/ 1049548 h 1049548"/>
                <a:gd name="connsiteX5" fmla="*/ 49671 w 4269533"/>
                <a:gd name="connsiteY5" fmla="*/ 1008309 h 1049548"/>
                <a:gd name="connsiteX6" fmla="*/ 0 w 4269533"/>
                <a:gd name="connsiteY6" fmla="*/ 981349 h 1049548"/>
                <a:gd name="connsiteX7" fmla="*/ 128486 w 4269533"/>
                <a:gd name="connsiteY7" fmla="*/ 948312 h 1049548"/>
                <a:gd name="connsiteX8" fmla="*/ 1326097 w 4269533"/>
                <a:gd name="connsiteY8" fmla="*/ 56751 h 1049548"/>
                <a:gd name="connsiteX9" fmla="*/ 1360574 w 4269533"/>
                <a:gd name="connsiteY9" fmla="*/ 0 h 104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9533" h="1049548">
                  <a:moveTo>
                    <a:pt x="1360574" y="0"/>
                  </a:moveTo>
                  <a:lnTo>
                    <a:pt x="3744759" y="0"/>
                  </a:lnTo>
                  <a:cubicBezTo>
                    <a:pt x="4034584" y="0"/>
                    <a:pt x="4269533" y="234949"/>
                    <a:pt x="4269533" y="524774"/>
                  </a:cubicBezTo>
                  <a:cubicBezTo>
                    <a:pt x="4269533" y="814599"/>
                    <a:pt x="4034584" y="1049548"/>
                    <a:pt x="3744759" y="1049548"/>
                  </a:cubicBezTo>
                  <a:lnTo>
                    <a:pt x="253937" y="1049548"/>
                  </a:lnTo>
                  <a:cubicBezTo>
                    <a:pt x="181481" y="1049548"/>
                    <a:pt x="112454" y="1034864"/>
                    <a:pt x="49671" y="1008309"/>
                  </a:cubicBezTo>
                  <a:lnTo>
                    <a:pt x="0" y="981349"/>
                  </a:lnTo>
                  <a:lnTo>
                    <a:pt x="128486" y="948312"/>
                  </a:lnTo>
                  <a:cubicBezTo>
                    <a:pt x="622059" y="794794"/>
                    <a:pt x="1042832" y="476039"/>
                    <a:pt x="1326097" y="56751"/>
                  </a:cubicBezTo>
                  <a:lnTo>
                    <a:pt x="136057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Analyse et Conception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44463" y="4563055"/>
              <a:ext cx="5357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-4540371" y="4905955"/>
            <a:ext cx="4540371" cy="1117745"/>
            <a:chOff x="1285336" y="4563055"/>
            <a:chExt cx="4540371" cy="1117745"/>
          </a:xfrm>
        </p:grpSpPr>
        <p:sp>
          <p:nvSpPr>
            <p:cNvPr id="38" name="Forme libre 37"/>
            <p:cNvSpPr/>
            <p:nvPr/>
          </p:nvSpPr>
          <p:spPr>
            <a:xfrm>
              <a:off x="4194296" y="4631253"/>
              <a:ext cx="1631411" cy="981349"/>
            </a:xfrm>
            <a:custGeom>
              <a:avLst/>
              <a:gdLst>
                <a:gd name="connsiteX0" fmla="*/ 0 w 1631411"/>
                <a:gd name="connsiteY0" fmla="*/ 0 h 981349"/>
                <a:gd name="connsiteX1" fmla="*/ 1106637 w 1631411"/>
                <a:gd name="connsiteY1" fmla="*/ 0 h 981349"/>
                <a:gd name="connsiteX2" fmla="*/ 1631411 w 1631411"/>
                <a:gd name="connsiteY2" fmla="*/ 524774 h 981349"/>
                <a:gd name="connsiteX3" fmla="*/ 1400043 w 1631411"/>
                <a:gd name="connsiteY3" fmla="*/ 959925 h 981349"/>
                <a:gd name="connsiteX4" fmla="*/ 1360573 w 1631411"/>
                <a:gd name="connsiteY4" fmla="*/ 981349 h 981349"/>
                <a:gd name="connsiteX5" fmla="*/ 1232088 w 1631411"/>
                <a:gd name="connsiteY5" fmla="*/ 948312 h 981349"/>
                <a:gd name="connsiteX6" fmla="*/ 34477 w 1631411"/>
                <a:gd name="connsiteY6" fmla="*/ 56751 h 981349"/>
                <a:gd name="connsiteX7" fmla="*/ 0 w 1631411"/>
                <a:gd name="connsiteY7" fmla="*/ 0 h 98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1411" h="981349">
                  <a:moveTo>
                    <a:pt x="0" y="0"/>
                  </a:moveTo>
                  <a:lnTo>
                    <a:pt x="1106637" y="0"/>
                  </a:lnTo>
                  <a:cubicBezTo>
                    <a:pt x="1396462" y="0"/>
                    <a:pt x="1631411" y="234949"/>
                    <a:pt x="1631411" y="524774"/>
                  </a:cubicBezTo>
                  <a:cubicBezTo>
                    <a:pt x="1631411" y="705915"/>
                    <a:pt x="1539634" y="865620"/>
                    <a:pt x="1400043" y="959925"/>
                  </a:cubicBezTo>
                  <a:lnTo>
                    <a:pt x="1360573" y="981349"/>
                  </a:lnTo>
                  <a:lnTo>
                    <a:pt x="1232088" y="948312"/>
                  </a:lnTo>
                  <a:cubicBezTo>
                    <a:pt x="738514" y="794794"/>
                    <a:pt x="317742" y="476039"/>
                    <a:pt x="34477" y="567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Forme libre 30"/>
            <p:cNvSpPr/>
            <p:nvPr/>
          </p:nvSpPr>
          <p:spPr>
            <a:xfrm>
              <a:off x="1285336" y="4631252"/>
              <a:ext cx="4269532" cy="1049548"/>
            </a:xfrm>
            <a:custGeom>
              <a:avLst/>
              <a:gdLst>
                <a:gd name="connsiteX0" fmla="*/ 524774 w 4269532"/>
                <a:gd name="connsiteY0" fmla="*/ 0 h 1049548"/>
                <a:gd name="connsiteX1" fmla="*/ 2908959 w 4269532"/>
                <a:gd name="connsiteY1" fmla="*/ 0 h 1049548"/>
                <a:gd name="connsiteX2" fmla="*/ 2943436 w 4269532"/>
                <a:gd name="connsiteY2" fmla="*/ 56751 h 1049548"/>
                <a:gd name="connsiteX3" fmla="*/ 4141047 w 4269532"/>
                <a:gd name="connsiteY3" fmla="*/ 948312 h 1049548"/>
                <a:gd name="connsiteX4" fmla="*/ 4269532 w 4269532"/>
                <a:gd name="connsiteY4" fmla="*/ 981349 h 1049548"/>
                <a:gd name="connsiteX5" fmla="*/ 4219862 w 4269532"/>
                <a:gd name="connsiteY5" fmla="*/ 1008309 h 1049548"/>
                <a:gd name="connsiteX6" fmla="*/ 4015596 w 4269532"/>
                <a:gd name="connsiteY6" fmla="*/ 1049548 h 1049548"/>
                <a:gd name="connsiteX7" fmla="*/ 524774 w 4269532"/>
                <a:gd name="connsiteY7" fmla="*/ 1049548 h 1049548"/>
                <a:gd name="connsiteX8" fmla="*/ 0 w 4269532"/>
                <a:gd name="connsiteY8" fmla="*/ 524774 h 1049548"/>
                <a:gd name="connsiteX9" fmla="*/ 524774 w 4269532"/>
                <a:gd name="connsiteY9" fmla="*/ 0 h 104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9532" h="1049548">
                  <a:moveTo>
                    <a:pt x="524774" y="0"/>
                  </a:moveTo>
                  <a:lnTo>
                    <a:pt x="2908959" y="0"/>
                  </a:lnTo>
                  <a:lnTo>
                    <a:pt x="2943436" y="56751"/>
                  </a:lnTo>
                  <a:cubicBezTo>
                    <a:pt x="3226701" y="476039"/>
                    <a:pt x="3647473" y="794794"/>
                    <a:pt x="4141047" y="948312"/>
                  </a:cubicBezTo>
                  <a:lnTo>
                    <a:pt x="4269532" y="981349"/>
                  </a:lnTo>
                  <a:lnTo>
                    <a:pt x="4219862" y="1008309"/>
                  </a:lnTo>
                  <a:cubicBezTo>
                    <a:pt x="4157079" y="1034864"/>
                    <a:pt x="4088052" y="1049548"/>
                    <a:pt x="4015596" y="1049548"/>
                  </a:cubicBezTo>
                  <a:lnTo>
                    <a:pt x="524774" y="1049548"/>
                  </a:lnTo>
                  <a:cubicBezTo>
                    <a:pt x="234949" y="1049548"/>
                    <a:pt x="0" y="814599"/>
                    <a:pt x="0" y="524774"/>
                  </a:cubicBezTo>
                  <a:cubicBezTo>
                    <a:pt x="0" y="234949"/>
                    <a:pt x="234949" y="0"/>
                    <a:pt x="52477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Approche adopté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10001" y="4563055"/>
              <a:ext cx="5357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2192000" y="3247126"/>
            <a:ext cx="4540370" cy="1049548"/>
            <a:chOff x="12192000" y="2904226"/>
            <a:chExt cx="4540370" cy="1049548"/>
          </a:xfrm>
        </p:grpSpPr>
        <p:sp>
          <p:nvSpPr>
            <p:cNvPr id="39" name="Forme libre 38"/>
            <p:cNvSpPr/>
            <p:nvPr/>
          </p:nvSpPr>
          <p:spPr>
            <a:xfrm>
              <a:off x="12192000" y="2904226"/>
              <a:ext cx="938995" cy="1049548"/>
            </a:xfrm>
            <a:custGeom>
              <a:avLst/>
              <a:gdLst>
                <a:gd name="connsiteX0" fmla="*/ 524774 w 938995"/>
                <a:gd name="connsiteY0" fmla="*/ 0 h 1049548"/>
                <a:gd name="connsiteX1" fmla="*/ 875001 w 938995"/>
                <a:gd name="connsiteY1" fmla="*/ 0 h 1049548"/>
                <a:gd name="connsiteX2" fmla="*/ 893246 w 938995"/>
                <a:gd name="connsiteY2" fmla="*/ 70958 h 1049548"/>
                <a:gd name="connsiteX3" fmla="*/ 938995 w 938995"/>
                <a:gd name="connsiteY3" fmla="*/ 524774 h 1049548"/>
                <a:gd name="connsiteX4" fmla="*/ 893246 w 938995"/>
                <a:gd name="connsiteY4" fmla="*/ 978590 h 1049548"/>
                <a:gd name="connsiteX5" fmla="*/ 875001 w 938995"/>
                <a:gd name="connsiteY5" fmla="*/ 1049548 h 1049548"/>
                <a:gd name="connsiteX6" fmla="*/ 524774 w 938995"/>
                <a:gd name="connsiteY6" fmla="*/ 1049548 h 1049548"/>
                <a:gd name="connsiteX7" fmla="*/ 0 w 938995"/>
                <a:gd name="connsiteY7" fmla="*/ 524774 h 1049548"/>
                <a:gd name="connsiteX8" fmla="*/ 524774 w 938995"/>
                <a:gd name="connsiteY8" fmla="*/ 0 h 104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8995" h="1049548">
                  <a:moveTo>
                    <a:pt x="524774" y="0"/>
                  </a:moveTo>
                  <a:lnTo>
                    <a:pt x="875001" y="0"/>
                  </a:lnTo>
                  <a:lnTo>
                    <a:pt x="893246" y="70958"/>
                  </a:lnTo>
                  <a:cubicBezTo>
                    <a:pt x="923243" y="217545"/>
                    <a:pt x="938995" y="369320"/>
                    <a:pt x="938995" y="524774"/>
                  </a:cubicBezTo>
                  <a:cubicBezTo>
                    <a:pt x="938995" y="680229"/>
                    <a:pt x="923243" y="832004"/>
                    <a:pt x="893246" y="978590"/>
                  </a:cubicBezTo>
                  <a:lnTo>
                    <a:pt x="875001" y="1049548"/>
                  </a:lnTo>
                  <a:lnTo>
                    <a:pt x="524774" y="1049548"/>
                  </a:lnTo>
                  <a:cubicBezTo>
                    <a:pt x="234949" y="1049548"/>
                    <a:pt x="0" y="814599"/>
                    <a:pt x="0" y="524774"/>
                  </a:cubicBezTo>
                  <a:cubicBezTo>
                    <a:pt x="0" y="234949"/>
                    <a:pt x="234949" y="0"/>
                    <a:pt x="524774" y="0"/>
                  </a:cubicBezTo>
                  <a:close/>
                </a:path>
              </a:pathLst>
            </a:custGeom>
            <a:solidFill>
              <a:srgbClr val="92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Forme libre 31"/>
            <p:cNvSpPr/>
            <p:nvPr/>
          </p:nvSpPr>
          <p:spPr>
            <a:xfrm>
              <a:off x="13067001" y="2904226"/>
              <a:ext cx="3665369" cy="1049548"/>
            </a:xfrm>
            <a:custGeom>
              <a:avLst/>
              <a:gdLst>
                <a:gd name="connsiteX0" fmla="*/ 0 w 3665369"/>
                <a:gd name="connsiteY0" fmla="*/ 0 h 1049548"/>
                <a:gd name="connsiteX1" fmla="*/ 3140595 w 3665369"/>
                <a:gd name="connsiteY1" fmla="*/ 0 h 1049548"/>
                <a:gd name="connsiteX2" fmla="*/ 3665369 w 3665369"/>
                <a:gd name="connsiteY2" fmla="*/ 524774 h 1049548"/>
                <a:gd name="connsiteX3" fmla="*/ 3140595 w 3665369"/>
                <a:gd name="connsiteY3" fmla="*/ 1049548 h 1049548"/>
                <a:gd name="connsiteX4" fmla="*/ 0 w 3665369"/>
                <a:gd name="connsiteY4" fmla="*/ 1049548 h 1049548"/>
                <a:gd name="connsiteX5" fmla="*/ 18245 w 3665369"/>
                <a:gd name="connsiteY5" fmla="*/ 978590 h 1049548"/>
                <a:gd name="connsiteX6" fmla="*/ 63994 w 3665369"/>
                <a:gd name="connsiteY6" fmla="*/ 524774 h 1049548"/>
                <a:gd name="connsiteX7" fmla="*/ 18245 w 3665369"/>
                <a:gd name="connsiteY7" fmla="*/ 70958 h 1049548"/>
                <a:gd name="connsiteX8" fmla="*/ 0 w 3665369"/>
                <a:gd name="connsiteY8" fmla="*/ 0 h 104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5369" h="1049548">
                  <a:moveTo>
                    <a:pt x="0" y="0"/>
                  </a:moveTo>
                  <a:lnTo>
                    <a:pt x="3140595" y="0"/>
                  </a:lnTo>
                  <a:cubicBezTo>
                    <a:pt x="3430420" y="0"/>
                    <a:pt x="3665369" y="234949"/>
                    <a:pt x="3665369" y="524774"/>
                  </a:cubicBezTo>
                  <a:cubicBezTo>
                    <a:pt x="3665369" y="814599"/>
                    <a:pt x="3430420" y="1049548"/>
                    <a:pt x="3140595" y="1049548"/>
                  </a:cubicBezTo>
                  <a:lnTo>
                    <a:pt x="0" y="1049548"/>
                  </a:lnTo>
                  <a:lnTo>
                    <a:pt x="18245" y="978590"/>
                  </a:lnTo>
                  <a:cubicBezTo>
                    <a:pt x="48242" y="832004"/>
                    <a:pt x="63994" y="680229"/>
                    <a:pt x="63994" y="524774"/>
                  </a:cubicBezTo>
                  <a:cubicBezTo>
                    <a:pt x="63994" y="369320"/>
                    <a:pt x="48242" y="217545"/>
                    <a:pt x="18245" y="70958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Réalisation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393635" y="2968470"/>
              <a:ext cx="5357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2192000" y="1520100"/>
            <a:ext cx="4540370" cy="1083647"/>
            <a:chOff x="6366295" y="1177200"/>
            <a:chExt cx="4540370" cy="1083647"/>
          </a:xfrm>
        </p:grpSpPr>
        <p:sp>
          <p:nvSpPr>
            <p:cNvPr id="41" name="Forme libre 40"/>
            <p:cNvSpPr/>
            <p:nvPr/>
          </p:nvSpPr>
          <p:spPr>
            <a:xfrm>
              <a:off x="6366295" y="1245400"/>
              <a:ext cx="1631411" cy="981348"/>
            </a:xfrm>
            <a:custGeom>
              <a:avLst/>
              <a:gdLst>
                <a:gd name="connsiteX0" fmla="*/ 270837 w 1631411"/>
                <a:gd name="connsiteY0" fmla="*/ 0 h 981348"/>
                <a:gd name="connsiteX1" fmla="*/ 399323 w 1631411"/>
                <a:gd name="connsiteY1" fmla="*/ 33036 h 981348"/>
                <a:gd name="connsiteX2" fmla="*/ 1596934 w 1631411"/>
                <a:gd name="connsiteY2" fmla="*/ 924597 h 981348"/>
                <a:gd name="connsiteX3" fmla="*/ 1631411 w 1631411"/>
                <a:gd name="connsiteY3" fmla="*/ 981348 h 981348"/>
                <a:gd name="connsiteX4" fmla="*/ 524774 w 1631411"/>
                <a:gd name="connsiteY4" fmla="*/ 981348 h 981348"/>
                <a:gd name="connsiteX5" fmla="*/ 0 w 1631411"/>
                <a:gd name="connsiteY5" fmla="*/ 456574 h 981348"/>
                <a:gd name="connsiteX6" fmla="*/ 231368 w 1631411"/>
                <a:gd name="connsiteY6" fmla="*/ 21423 h 981348"/>
                <a:gd name="connsiteX7" fmla="*/ 270837 w 1631411"/>
                <a:gd name="connsiteY7" fmla="*/ 0 h 98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1411" h="981348">
                  <a:moveTo>
                    <a:pt x="270837" y="0"/>
                  </a:moveTo>
                  <a:lnTo>
                    <a:pt x="399323" y="33036"/>
                  </a:lnTo>
                  <a:cubicBezTo>
                    <a:pt x="892896" y="186554"/>
                    <a:pt x="1313669" y="505309"/>
                    <a:pt x="1596934" y="924597"/>
                  </a:cubicBezTo>
                  <a:lnTo>
                    <a:pt x="1631411" y="981348"/>
                  </a:lnTo>
                  <a:lnTo>
                    <a:pt x="524774" y="981348"/>
                  </a:lnTo>
                  <a:cubicBezTo>
                    <a:pt x="234949" y="981348"/>
                    <a:pt x="0" y="746399"/>
                    <a:pt x="0" y="456574"/>
                  </a:cubicBezTo>
                  <a:cubicBezTo>
                    <a:pt x="0" y="275433"/>
                    <a:pt x="91777" y="115729"/>
                    <a:pt x="231368" y="21423"/>
                  </a:cubicBezTo>
                  <a:lnTo>
                    <a:pt x="270837" y="0"/>
                  </a:lnTo>
                  <a:close/>
                </a:path>
              </a:pathLst>
            </a:custGeom>
            <a:solidFill>
              <a:srgbClr val="009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6637132" y="1177200"/>
              <a:ext cx="4269533" cy="1049548"/>
            </a:xfrm>
            <a:custGeom>
              <a:avLst/>
              <a:gdLst>
                <a:gd name="connsiteX0" fmla="*/ 253937 w 4269533"/>
                <a:gd name="connsiteY0" fmla="*/ 0 h 1049548"/>
                <a:gd name="connsiteX1" fmla="*/ 3744759 w 4269533"/>
                <a:gd name="connsiteY1" fmla="*/ 0 h 1049548"/>
                <a:gd name="connsiteX2" fmla="*/ 4269533 w 4269533"/>
                <a:gd name="connsiteY2" fmla="*/ 524774 h 1049548"/>
                <a:gd name="connsiteX3" fmla="*/ 3744759 w 4269533"/>
                <a:gd name="connsiteY3" fmla="*/ 1049548 h 1049548"/>
                <a:gd name="connsiteX4" fmla="*/ 1360574 w 4269533"/>
                <a:gd name="connsiteY4" fmla="*/ 1049548 h 1049548"/>
                <a:gd name="connsiteX5" fmla="*/ 1326097 w 4269533"/>
                <a:gd name="connsiteY5" fmla="*/ 992797 h 1049548"/>
                <a:gd name="connsiteX6" fmla="*/ 128486 w 4269533"/>
                <a:gd name="connsiteY6" fmla="*/ 101236 h 1049548"/>
                <a:gd name="connsiteX7" fmla="*/ 0 w 4269533"/>
                <a:gd name="connsiteY7" fmla="*/ 68200 h 1049548"/>
                <a:gd name="connsiteX8" fmla="*/ 49671 w 4269533"/>
                <a:gd name="connsiteY8" fmla="*/ 41239 h 1049548"/>
                <a:gd name="connsiteX9" fmla="*/ 253937 w 4269533"/>
                <a:gd name="connsiteY9" fmla="*/ 0 h 104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9533" h="1049548">
                  <a:moveTo>
                    <a:pt x="253937" y="0"/>
                  </a:moveTo>
                  <a:lnTo>
                    <a:pt x="3744759" y="0"/>
                  </a:lnTo>
                  <a:cubicBezTo>
                    <a:pt x="4034584" y="0"/>
                    <a:pt x="4269533" y="234949"/>
                    <a:pt x="4269533" y="524774"/>
                  </a:cubicBezTo>
                  <a:cubicBezTo>
                    <a:pt x="4269533" y="814599"/>
                    <a:pt x="4034584" y="1049548"/>
                    <a:pt x="3744759" y="1049548"/>
                  </a:cubicBezTo>
                  <a:lnTo>
                    <a:pt x="1360574" y="1049548"/>
                  </a:lnTo>
                  <a:lnTo>
                    <a:pt x="1326097" y="992797"/>
                  </a:lnTo>
                  <a:cubicBezTo>
                    <a:pt x="1042832" y="573509"/>
                    <a:pt x="622059" y="254754"/>
                    <a:pt x="128486" y="101236"/>
                  </a:cubicBezTo>
                  <a:lnTo>
                    <a:pt x="0" y="68200"/>
                  </a:lnTo>
                  <a:lnTo>
                    <a:pt x="49671" y="41239"/>
                  </a:lnTo>
                  <a:cubicBezTo>
                    <a:pt x="112454" y="14684"/>
                    <a:pt x="181481" y="0"/>
                    <a:pt x="25393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Conclusion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37132" y="1337517"/>
              <a:ext cx="5357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377694" y="0"/>
            <a:ext cx="1436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26548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0.47071 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0.40326 0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0.47071 7.40741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-0.47591 0.0034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0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73 -0.00139 L -0.3944 -0.00139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-0.47591 0.00348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0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-10058398" y="0"/>
            <a:ext cx="12256242" cy="6858000"/>
            <a:chOff x="1" y="0"/>
            <a:chExt cx="12256242" cy="6858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1" y="0"/>
              <a:ext cx="12256242" cy="6858000"/>
              <a:chOff x="1" y="0"/>
              <a:chExt cx="12256242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" name="Forme libre 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 rot="16200000">
                <a:off x="10608604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854" y="3028951"/>
              <a:ext cx="800098" cy="800098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-10436466" y="0"/>
            <a:ext cx="12277194" cy="6858000"/>
            <a:chOff x="1" y="0"/>
            <a:chExt cx="12277194" cy="6858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1" y="0"/>
              <a:ext cx="12277194" cy="6858000"/>
              <a:chOff x="1" y="0"/>
              <a:chExt cx="12277194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009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 rot="16200000">
                <a:off x="1062955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Contexte</a:t>
                </a:r>
              </a:p>
            </p:txBody>
          </p:sp>
        </p:grp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4662" y="3093586"/>
              <a:ext cx="670828" cy="670828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-10766576" y="0"/>
            <a:ext cx="12209583" cy="6858000"/>
            <a:chOff x="1" y="0"/>
            <a:chExt cx="12209583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1" y="0"/>
              <a:ext cx="12209583" cy="6858000"/>
              <a:chOff x="1" y="0"/>
              <a:chExt cx="12209583" cy="6858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2" name="Forme libre 31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 rot="16200000">
                <a:off x="10561945" y="3182777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Approche</a:t>
                </a:r>
              </a:p>
            </p:txBody>
          </p:sp>
        </p:grp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3458" y="3102381"/>
              <a:ext cx="653236" cy="653236"/>
            </a:xfrm>
            <a:prstGeom prst="rect">
              <a:avLst/>
            </a:prstGeom>
          </p:spPr>
        </p:pic>
      </p:grpSp>
      <p:grpSp>
        <p:nvGrpSpPr>
          <p:cNvPr id="34" name="Groupe 33"/>
          <p:cNvGrpSpPr/>
          <p:nvPr/>
        </p:nvGrpSpPr>
        <p:grpSpPr>
          <a:xfrm>
            <a:off x="-11129977" y="0"/>
            <a:ext cx="12267209" cy="6858000"/>
            <a:chOff x="1" y="0"/>
            <a:chExt cx="12267209" cy="6858000"/>
          </a:xfrm>
        </p:grpSpPr>
        <p:grpSp>
          <p:nvGrpSpPr>
            <p:cNvPr id="35" name="Groupe 34"/>
            <p:cNvGrpSpPr/>
            <p:nvPr/>
          </p:nvGrpSpPr>
          <p:grpSpPr>
            <a:xfrm>
              <a:off x="1" y="0"/>
              <a:ext cx="12267209" cy="6858000"/>
              <a:chOff x="1" y="0"/>
              <a:chExt cx="12267209" cy="6858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66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16200000">
                <a:off x="10388739" y="2951946"/>
                <a:ext cx="28028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et Conception</a:t>
                </a:r>
              </a:p>
            </p:txBody>
          </p:sp>
        </p:grp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39964" y="3118340"/>
              <a:ext cx="621320" cy="621320"/>
            </a:xfrm>
            <a:prstGeom prst="rect">
              <a:avLst/>
            </a:prstGeom>
          </p:spPr>
        </p:pic>
      </p:grpSp>
      <p:grpSp>
        <p:nvGrpSpPr>
          <p:cNvPr id="40" name="Groupe 39"/>
          <p:cNvGrpSpPr/>
          <p:nvPr/>
        </p:nvGrpSpPr>
        <p:grpSpPr>
          <a:xfrm>
            <a:off x="-11486712" y="0"/>
            <a:ext cx="12272221" cy="6858000"/>
            <a:chOff x="1" y="0"/>
            <a:chExt cx="12272221" cy="6858000"/>
          </a:xfrm>
        </p:grpSpPr>
        <p:grpSp>
          <p:nvGrpSpPr>
            <p:cNvPr id="41" name="Groupe 40"/>
            <p:cNvGrpSpPr/>
            <p:nvPr/>
          </p:nvGrpSpPr>
          <p:grpSpPr>
            <a:xfrm>
              <a:off x="1" y="0"/>
              <a:ext cx="12272221" cy="6858000"/>
              <a:chOff x="1" y="0"/>
              <a:chExt cx="12272221" cy="6858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Forme libre 43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72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 rot="16200000">
                <a:off x="10624583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Réalisation</a:t>
                </a:r>
              </a:p>
            </p:txBody>
          </p:sp>
        </p:grp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9679" y="3028950"/>
              <a:ext cx="800100" cy="800100"/>
            </a:xfrm>
            <a:prstGeom prst="rect">
              <a:avLst/>
            </a:prstGeom>
          </p:spPr>
        </p:pic>
      </p:grpSp>
      <p:grpSp>
        <p:nvGrpSpPr>
          <p:cNvPr id="46" name="Groupe 45"/>
          <p:cNvGrpSpPr/>
          <p:nvPr/>
        </p:nvGrpSpPr>
        <p:grpSpPr>
          <a:xfrm>
            <a:off x="-11890340" y="0"/>
            <a:ext cx="12268964" cy="6858000"/>
            <a:chOff x="1" y="0"/>
            <a:chExt cx="12268964" cy="6858000"/>
          </a:xfrm>
        </p:grpSpPr>
        <p:grpSp>
          <p:nvGrpSpPr>
            <p:cNvPr id="47" name="Groupe 46"/>
            <p:cNvGrpSpPr/>
            <p:nvPr/>
          </p:nvGrpSpPr>
          <p:grpSpPr>
            <a:xfrm>
              <a:off x="1" y="0"/>
              <a:ext cx="12268964" cy="6858000"/>
              <a:chOff x="1" y="0"/>
              <a:chExt cx="1226896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4B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 rot="16200000">
                <a:off x="1062132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4599" y="2983523"/>
              <a:ext cx="890954" cy="890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5407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0" y="0"/>
            <a:ext cx="12256242" cy="6858000"/>
            <a:chOff x="1" y="0"/>
            <a:chExt cx="12256242" cy="6858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1" y="0"/>
              <a:ext cx="12256242" cy="6858000"/>
              <a:chOff x="1" y="0"/>
              <a:chExt cx="12256242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" name="Forme libre 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 rot="16200000">
                <a:off x="10608604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854" y="3028951"/>
              <a:ext cx="800098" cy="800098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-10436466" y="0"/>
            <a:ext cx="12277194" cy="6858000"/>
            <a:chOff x="1" y="0"/>
            <a:chExt cx="12277194" cy="6858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1" y="0"/>
              <a:ext cx="12277194" cy="6858000"/>
              <a:chOff x="1" y="0"/>
              <a:chExt cx="12277194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009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 rot="16200000">
                <a:off x="1062955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Contexte</a:t>
                </a:r>
              </a:p>
            </p:txBody>
          </p:sp>
        </p:grp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4662" y="3093586"/>
              <a:ext cx="670828" cy="670828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-10766576" y="0"/>
            <a:ext cx="12209583" cy="6858000"/>
            <a:chOff x="1" y="0"/>
            <a:chExt cx="12209583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1" y="0"/>
              <a:ext cx="12209583" cy="6858000"/>
              <a:chOff x="1" y="0"/>
              <a:chExt cx="12209583" cy="6858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2" name="Forme libre 31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 rot="16200000">
                <a:off x="10561945" y="3182777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Approche</a:t>
                </a:r>
              </a:p>
            </p:txBody>
          </p:sp>
        </p:grp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3458" y="3102381"/>
              <a:ext cx="653236" cy="653236"/>
            </a:xfrm>
            <a:prstGeom prst="rect">
              <a:avLst/>
            </a:prstGeom>
          </p:spPr>
        </p:pic>
      </p:grpSp>
      <p:grpSp>
        <p:nvGrpSpPr>
          <p:cNvPr id="34" name="Groupe 33"/>
          <p:cNvGrpSpPr/>
          <p:nvPr/>
        </p:nvGrpSpPr>
        <p:grpSpPr>
          <a:xfrm>
            <a:off x="-11129977" y="0"/>
            <a:ext cx="12267209" cy="6858000"/>
            <a:chOff x="1" y="0"/>
            <a:chExt cx="12267209" cy="6858000"/>
          </a:xfrm>
        </p:grpSpPr>
        <p:grpSp>
          <p:nvGrpSpPr>
            <p:cNvPr id="35" name="Groupe 34"/>
            <p:cNvGrpSpPr/>
            <p:nvPr/>
          </p:nvGrpSpPr>
          <p:grpSpPr>
            <a:xfrm>
              <a:off x="1" y="0"/>
              <a:ext cx="12267209" cy="6858000"/>
              <a:chOff x="1" y="0"/>
              <a:chExt cx="12267209" cy="6858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66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16200000">
                <a:off x="10388739" y="2951946"/>
                <a:ext cx="28028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et Conception</a:t>
                </a:r>
              </a:p>
            </p:txBody>
          </p:sp>
        </p:grp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39964" y="3118340"/>
              <a:ext cx="621320" cy="621320"/>
            </a:xfrm>
            <a:prstGeom prst="rect">
              <a:avLst/>
            </a:prstGeom>
          </p:spPr>
        </p:pic>
      </p:grpSp>
      <p:grpSp>
        <p:nvGrpSpPr>
          <p:cNvPr id="40" name="Groupe 39"/>
          <p:cNvGrpSpPr/>
          <p:nvPr/>
        </p:nvGrpSpPr>
        <p:grpSpPr>
          <a:xfrm>
            <a:off x="-11486712" y="0"/>
            <a:ext cx="12272221" cy="6858000"/>
            <a:chOff x="1" y="0"/>
            <a:chExt cx="12272221" cy="6858000"/>
          </a:xfrm>
        </p:grpSpPr>
        <p:grpSp>
          <p:nvGrpSpPr>
            <p:cNvPr id="41" name="Groupe 40"/>
            <p:cNvGrpSpPr/>
            <p:nvPr/>
          </p:nvGrpSpPr>
          <p:grpSpPr>
            <a:xfrm>
              <a:off x="1" y="0"/>
              <a:ext cx="12272221" cy="6858000"/>
              <a:chOff x="1" y="0"/>
              <a:chExt cx="12272221" cy="6858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Forme libre 43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72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 rot="16200000">
                <a:off x="10624583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Réalisation</a:t>
                </a:r>
              </a:p>
            </p:txBody>
          </p:sp>
        </p:grp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9679" y="3028950"/>
              <a:ext cx="800100" cy="800100"/>
            </a:xfrm>
            <a:prstGeom prst="rect">
              <a:avLst/>
            </a:prstGeom>
          </p:spPr>
        </p:pic>
      </p:grpSp>
      <p:grpSp>
        <p:nvGrpSpPr>
          <p:cNvPr id="46" name="Groupe 45"/>
          <p:cNvGrpSpPr/>
          <p:nvPr/>
        </p:nvGrpSpPr>
        <p:grpSpPr>
          <a:xfrm>
            <a:off x="-11890340" y="0"/>
            <a:ext cx="12268964" cy="6858000"/>
            <a:chOff x="1" y="0"/>
            <a:chExt cx="12268964" cy="6858000"/>
          </a:xfrm>
        </p:grpSpPr>
        <p:grpSp>
          <p:nvGrpSpPr>
            <p:cNvPr id="47" name="Groupe 46"/>
            <p:cNvGrpSpPr/>
            <p:nvPr/>
          </p:nvGrpSpPr>
          <p:grpSpPr>
            <a:xfrm>
              <a:off x="1" y="0"/>
              <a:ext cx="12268964" cy="6858000"/>
              <a:chOff x="1" y="0"/>
              <a:chExt cx="1226896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4B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 rot="16200000">
                <a:off x="1062132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4599" y="2983523"/>
              <a:ext cx="890954" cy="89095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4C303EC-025C-4A2C-A754-9D8FD02D2CD9}"/>
              </a:ext>
            </a:extLst>
          </p:cNvPr>
          <p:cNvSpPr/>
          <p:nvPr/>
        </p:nvSpPr>
        <p:spPr>
          <a:xfrm>
            <a:off x="4313321" y="-123337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BBA71-061A-4BE5-8F1D-082B5B1BC3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00" y="2354863"/>
            <a:ext cx="2555243" cy="2555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286DD-AB76-4A85-A5B3-8023EC23EA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43" y="2184282"/>
            <a:ext cx="2646134" cy="264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90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0" y="0"/>
            <a:ext cx="12256242" cy="6858000"/>
            <a:chOff x="1" y="0"/>
            <a:chExt cx="12256242" cy="6858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1" y="0"/>
              <a:ext cx="12256242" cy="6858000"/>
              <a:chOff x="1" y="0"/>
              <a:chExt cx="12256242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" name="Forme libre 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 rot="16200000">
                <a:off x="10608604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854" y="3028951"/>
              <a:ext cx="800098" cy="800098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-391913" y="0"/>
            <a:ext cx="12277194" cy="6858000"/>
            <a:chOff x="1" y="0"/>
            <a:chExt cx="12277194" cy="6858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1" y="0"/>
              <a:ext cx="12277194" cy="6858000"/>
              <a:chOff x="1" y="0"/>
              <a:chExt cx="12277194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009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 rot="16200000">
                <a:off x="1062955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Contexte</a:t>
                </a:r>
              </a:p>
            </p:txBody>
          </p:sp>
        </p:grp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4662" y="3093586"/>
              <a:ext cx="670828" cy="670828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-10766576" y="0"/>
            <a:ext cx="12209583" cy="6858000"/>
            <a:chOff x="1" y="0"/>
            <a:chExt cx="12209583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1" y="0"/>
              <a:ext cx="12209583" cy="6858000"/>
              <a:chOff x="1" y="0"/>
              <a:chExt cx="12209583" cy="6858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2" name="Forme libre 31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 rot="16200000">
                <a:off x="10561945" y="3182777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Approche</a:t>
                </a:r>
              </a:p>
            </p:txBody>
          </p:sp>
        </p:grp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3458" y="3102381"/>
              <a:ext cx="653236" cy="653236"/>
            </a:xfrm>
            <a:prstGeom prst="rect">
              <a:avLst/>
            </a:prstGeom>
          </p:spPr>
        </p:pic>
      </p:grpSp>
      <p:grpSp>
        <p:nvGrpSpPr>
          <p:cNvPr id="34" name="Groupe 33"/>
          <p:cNvGrpSpPr/>
          <p:nvPr/>
        </p:nvGrpSpPr>
        <p:grpSpPr>
          <a:xfrm>
            <a:off x="-11129977" y="0"/>
            <a:ext cx="12267209" cy="6858000"/>
            <a:chOff x="1" y="0"/>
            <a:chExt cx="12267209" cy="6858000"/>
          </a:xfrm>
        </p:grpSpPr>
        <p:grpSp>
          <p:nvGrpSpPr>
            <p:cNvPr id="35" name="Groupe 34"/>
            <p:cNvGrpSpPr/>
            <p:nvPr/>
          </p:nvGrpSpPr>
          <p:grpSpPr>
            <a:xfrm>
              <a:off x="1" y="0"/>
              <a:ext cx="12267209" cy="6858000"/>
              <a:chOff x="1" y="0"/>
              <a:chExt cx="12267209" cy="6858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66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16200000">
                <a:off x="10388739" y="2951946"/>
                <a:ext cx="28028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et Conception</a:t>
                </a:r>
              </a:p>
            </p:txBody>
          </p:sp>
        </p:grp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39964" y="3118340"/>
              <a:ext cx="621320" cy="621320"/>
            </a:xfrm>
            <a:prstGeom prst="rect">
              <a:avLst/>
            </a:prstGeom>
          </p:spPr>
        </p:pic>
      </p:grpSp>
      <p:grpSp>
        <p:nvGrpSpPr>
          <p:cNvPr id="40" name="Groupe 39"/>
          <p:cNvGrpSpPr/>
          <p:nvPr/>
        </p:nvGrpSpPr>
        <p:grpSpPr>
          <a:xfrm>
            <a:off x="-11486712" y="0"/>
            <a:ext cx="12272221" cy="6858000"/>
            <a:chOff x="1" y="0"/>
            <a:chExt cx="12272221" cy="6858000"/>
          </a:xfrm>
        </p:grpSpPr>
        <p:grpSp>
          <p:nvGrpSpPr>
            <p:cNvPr id="41" name="Groupe 40"/>
            <p:cNvGrpSpPr/>
            <p:nvPr/>
          </p:nvGrpSpPr>
          <p:grpSpPr>
            <a:xfrm>
              <a:off x="1" y="0"/>
              <a:ext cx="12272221" cy="6858000"/>
              <a:chOff x="1" y="0"/>
              <a:chExt cx="12272221" cy="6858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Forme libre 43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72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 rot="16200000">
                <a:off x="10624583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Réalisation</a:t>
                </a:r>
              </a:p>
            </p:txBody>
          </p:sp>
        </p:grp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9679" y="3028950"/>
              <a:ext cx="800100" cy="800100"/>
            </a:xfrm>
            <a:prstGeom prst="rect">
              <a:avLst/>
            </a:prstGeom>
          </p:spPr>
        </p:pic>
      </p:grpSp>
      <p:grpSp>
        <p:nvGrpSpPr>
          <p:cNvPr id="46" name="Groupe 45"/>
          <p:cNvGrpSpPr/>
          <p:nvPr/>
        </p:nvGrpSpPr>
        <p:grpSpPr>
          <a:xfrm>
            <a:off x="-11890340" y="0"/>
            <a:ext cx="12268964" cy="6858000"/>
            <a:chOff x="1" y="0"/>
            <a:chExt cx="12268964" cy="6858000"/>
          </a:xfrm>
        </p:grpSpPr>
        <p:grpSp>
          <p:nvGrpSpPr>
            <p:cNvPr id="47" name="Groupe 46"/>
            <p:cNvGrpSpPr/>
            <p:nvPr/>
          </p:nvGrpSpPr>
          <p:grpSpPr>
            <a:xfrm>
              <a:off x="1" y="0"/>
              <a:ext cx="12268964" cy="6858000"/>
              <a:chOff x="1" y="0"/>
              <a:chExt cx="1226896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4B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 rot="16200000">
                <a:off x="1062132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4599" y="2983523"/>
              <a:ext cx="890954" cy="89095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C30B1A-047D-4302-84D3-04C8E5CA8510}"/>
              </a:ext>
            </a:extLst>
          </p:cNvPr>
          <p:cNvSpPr/>
          <p:nvPr/>
        </p:nvSpPr>
        <p:spPr>
          <a:xfrm>
            <a:off x="3536968" y="-140377"/>
            <a:ext cx="55554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Contexte du projet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AEF13-7C73-4A6F-AD4A-840A78DD9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62" y="2983522"/>
            <a:ext cx="4071075" cy="1065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4DBF4-99AF-4529-BED1-0FD2E4DCB5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18" y="2416084"/>
            <a:ext cx="2200351" cy="22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84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19596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0" y="0"/>
            <a:ext cx="12256242" cy="6858000"/>
            <a:chOff x="1" y="0"/>
            <a:chExt cx="12256242" cy="6858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1" y="0"/>
              <a:ext cx="12256242" cy="6858000"/>
              <a:chOff x="1" y="0"/>
              <a:chExt cx="12256242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" name="Forme libre 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 rot="16200000">
                <a:off x="10608604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854" y="3028951"/>
              <a:ext cx="800098" cy="800098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-391913" y="0"/>
            <a:ext cx="12277194" cy="6858000"/>
            <a:chOff x="1" y="0"/>
            <a:chExt cx="12277194" cy="6858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1" y="0"/>
              <a:ext cx="12277194" cy="6858000"/>
              <a:chOff x="1" y="0"/>
              <a:chExt cx="12277194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009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 rot="16200000">
                <a:off x="1062955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Contexte</a:t>
                </a:r>
              </a:p>
            </p:txBody>
          </p:sp>
        </p:grp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4662" y="3093586"/>
              <a:ext cx="670828" cy="670828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-10766576" y="0"/>
            <a:ext cx="12209583" cy="6858000"/>
            <a:chOff x="1" y="0"/>
            <a:chExt cx="12209583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1" y="0"/>
              <a:ext cx="12209583" cy="6858000"/>
              <a:chOff x="1" y="0"/>
              <a:chExt cx="12209583" cy="6858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2" name="Forme libre 31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 rot="16200000">
                <a:off x="10561945" y="3182777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Approche</a:t>
                </a:r>
              </a:p>
            </p:txBody>
          </p:sp>
        </p:grp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3458" y="3102381"/>
              <a:ext cx="653236" cy="653236"/>
            </a:xfrm>
            <a:prstGeom prst="rect">
              <a:avLst/>
            </a:prstGeom>
          </p:spPr>
        </p:pic>
      </p:grpSp>
      <p:grpSp>
        <p:nvGrpSpPr>
          <p:cNvPr id="34" name="Groupe 33"/>
          <p:cNvGrpSpPr/>
          <p:nvPr/>
        </p:nvGrpSpPr>
        <p:grpSpPr>
          <a:xfrm>
            <a:off x="-11129977" y="0"/>
            <a:ext cx="12267209" cy="6858000"/>
            <a:chOff x="1" y="0"/>
            <a:chExt cx="12267209" cy="6858000"/>
          </a:xfrm>
        </p:grpSpPr>
        <p:grpSp>
          <p:nvGrpSpPr>
            <p:cNvPr id="35" name="Groupe 34"/>
            <p:cNvGrpSpPr/>
            <p:nvPr/>
          </p:nvGrpSpPr>
          <p:grpSpPr>
            <a:xfrm>
              <a:off x="1" y="0"/>
              <a:ext cx="12267209" cy="6858000"/>
              <a:chOff x="1" y="0"/>
              <a:chExt cx="12267209" cy="6858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66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16200000">
                <a:off x="10388739" y="2951946"/>
                <a:ext cx="28028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et Conception</a:t>
                </a:r>
              </a:p>
            </p:txBody>
          </p:sp>
        </p:grp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39964" y="3118340"/>
              <a:ext cx="621320" cy="621320"/>
            </a:xfrm>
            <a:prstGeom prst="rect">
              <a:avLst/>
            </a:prstGeom>
          </p:spPr>
        </p:pic>
      </p:grpSp>
      <p:grpSp>
        <p:nvGrpSpPr>
          <p:cNvPr id="40" name="Groupe 39"/>
          <p:cNvGrpSpPr/>
          <p:nvPr/>
        </p:nvGrpSpPr>
        <p:grpSpPr>
          <a:xfrm>
            <a:off x="-11486712" y="0"/>
            <a:ext cx="12272221" cy="6858000"/>
            <a:chOff x="1" y="0"/>
            <a:chExt cx="12272221" cy="6858000"/>
          </a:xfrm>
        </p:grpSpPr>
        <p:grpSp>
          <p:nvGrpSpPr>
            <p:cNvPr id="41" name="Groupe 40"/>
            <p:cNvGrpSpPr/>
            <p:nvPr/>
          </p:nvGrpSpPr>
          <p:grpSpPr>
            <a:xfrm>
              <a:off x="1" y="0"/>
              <a:ext cx="12272221" cy="6858000"/>
              <a:chOff x="1" y="0"/>
              <a:chExt cx="12272221" cy="6858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Forme libre 43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72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 rot="16200000">
                <a:off x="10624583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Réalisation</a:t>
                </a:r>
              </a:p>
            </p:txBody>
          </p:sp>
        </p:grp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9679" y="3028950"/>
              <a:ext cx="800100" cy="800100"/>
            </a:xfrm>
            <a:prstGeom prst="rect">
              <a:avLst/>
            </a:prstGeom>
          </p:spPr>
        </p:pic>
      </p:grpSp>
      <p:grpSp>
        <p:nvGrpSpPr>
          <p:cNvPr id="46" name="Groupe 45"/>
          <p:cNvGrpSpPr/>
          <p:nvPr/>
        </p:nvGrpSpPr>
        <p:grpSpPr>
          <a:xfrm>
            <a:off x="-11890340" y="0"/>
            <a:ext cx="12268964" cy="6858000"/>
            <a:chOff x="1" y="0"/>
            <a:chExt cx="12268964" cy="6858000"/>
          </a:xfrm>
        </p:grpSpPr>
        <p:grpSp>
          <p:nvGrpSpPr>
            <p:cNvPr id="47" name="Groupe 46"/>
            <p:cNvGrpSpPr/>
            <p:nvPr/>
          </p:nvGrpSpPr>
          <p:grpSpPr>
            <a:xfrm>
              <a:off x="1" y="0"/>
              <a:ext cx="12268964" cy="6858000"/>
              <a:chOff x="1" y="0"/>
              <a:chExt cx="1226896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4B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 rot="16200000">
                <a:off x="1062132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4599" y="2983523"/>
              <a:ext cx="890954" cy="89095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C30B1A-047D-4302-84D3-04C8E5CA8510}"/>
              </a:ext>
            </a:extLst>
          </p:cNvPr>
          <p:cNvSpPr/>
          <p:nvPr/>
        </p:nvSpPr>
        <p:spPr>
          <a:xfrm>
            <a:off x="3536968" y="-140377"/>
            <a:ext cx="55554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Contexte du projet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485CE3-3DAA-47A1-ABEA-4A465306921B}"/>
              </a:ext>
            </a:extLst>
          </p:cNvPr>
          <p:cNvSpPr txBox="1"/>
          <p:nvPr/>
        </p:nvSpPr>
        <p:spPr>
          <a:xfrm>
            <a:off x="1881754" y="1188720"/>
            <a:ext cx="248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• Problématique :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AE8E7A3-D6E6-4EC1-A4DD-953232A572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11" y="1790485"/>
            <a:ext cx="7539234" cy="416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38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0" y="0"/>
            <a:ext cx="12256242" cy="6858000"/>
            <a:chOff x="1" y="0"/>
            <a:chExt cx="12256242" cy="6858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1" y="0"/>
              <a:ext cx="12256242" cy="6858000"/>
              <a:chOff x="1" y="0"/>
              <a:chExt cx="12256242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" name="Forme libre 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 rot="16200000">
                <a:off x="10608604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854" y="3028951"/>
              <a:ext cx="800098" cy="800098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-391913" y="0"/>
            <a:ext cx="12277194" cy="6858000"/>
            <a:chOff x="1" y="0"/>
            <a:chExt cx="12277194" cy="6858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1" y="0"/>
              <a:ext cx="12277194" cy="6858000"/>
              <a:chOff x="1" y="0"/>
              <a:chExt cx="12277194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009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 rot="16200000">
                <a:off x="1062955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Contexte</a:t>
                </a:r>
              </a:p>
            </p:txBody>
          </p:sp>
        </p:grp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4662" y="3093586"/>
              <a:ext cx="670828" cy="670828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-10766576" y="0"/>
            <a:ext cx="12209583" cy="6858000"/>
            <a:chOff x="1" y="0"/>
            <a:chExt cx="12209583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1" y="0"/>
              <a:ext cx="12209583" cy="6858000"/>
              <a:chOff x="1" y="0"/>
              <a:chExt cx="12209583" cy="6858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2" name="Forme libre 31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 rot="16200000">
                <a:off x="10561945" y="3182777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Approche</a:t>
                </a:r>
              </a:p>
            </p:txBody>
          </p:sp>
        </p:grp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3458" y="3102381"/>
              <a:ext cx="653236" cy="653236"/>
            </a:xfrm>
            <a:prstGeom prst="rect">
              <a:avLst/>
            </a:prstGeom>
          </p:spPr>
        </p:pic>
      </p:grpSp>
      <p:grpSp>
        <p:nvGrpSpPr>
          <p:cNvPr id="34" name="Groupe 33"/>
          <p:cNvGrpSpPr/>
          <p:nvPr/>
        </p:nvGrpSpPr>
        <p:grpSpPr>
          <a:xfrm>
            <a:off x="-11129977" y="0"/>
            <a:ext cx="12267209" cy="6858000"/>
            <a:chOff x="1" y="0"/>
            <a:chExt cx="12267209" cy="6858000"/>
          </a:xfrm>
        </p:grpSpPr>
        <p:grpSp>
          <p:nvGrpSpPr>
            <p:cNvPr id="35" name="Groupe 34"/>
            <p:cNvGrpSpPr/>
            <p:nvPr/>
          </p:nvGrpSpPr>
          <p:grpSpPr>
            <a:xfrm>
              <a:off x="1" y="0"/>
              <a:ext cx="12267209" cy="6858000"/>
              <a:chOff x="1" y="0"/>
              <a:chExt cx="12267209" cy="6858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66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16200000">
                <a:off x="10388739" y="2951946"/>
                <a:ext cx="28028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et Conception</a:t>
                </a:r>
              </a:p>
            </p:txBody>
          </p:sp>
        </p:grp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39964" y="3118340"/>
              <a:ext cx="621320" cy="621320"/>
            </a:xfrm>
            <a:prstGeom prst="rect">
              <a:avLst/>
            </a:prstGeom>
          </p:spPr>
        </p:pic>
      </p:grpSp>
      <p:grpSp>
        <p:nvGrpSpPr>
          <p:cNvPr id="40" name="Groupe 39"/>
          <p:cNvGrpSpPr/>
          <p:nvPr/>
        </p:nvGrpSpPr>
        <p:grpSpPr>
          <a:xfrm>
            <a:off x="-11486712" y="0"/>
            <a:ext cx="12272221" cy="6858000"/>
            <a:chOff x="1" y="0"/>
            <a:chExt cx="12272221" cy="6858000"/>
          </a:xfrm>
        </p:grpSpPr>
        <p:grpSp>
          <p:nvGrpSpPr>
            <p:cNvPr id="41" name="Groupe 40"/>
            <p:cNvGrpSpPr/>
            <p:nvPr/>
          </p:nvGrpSpPr>
          <p:grpSpPr>
            <a:xfrm>
              <a:off x="1" y="0"/>
              <a:ext cx="12272221" cy="6858000"/>
              <a:chOff x="1" y="0"/>
              <a:chExt cx="12272221" cy="6858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Forme libre 43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72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 rot="16200000">
                <a:off x="10624583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Réalisation</a:t>
                </a:r>
              </a:p>
            </p:txBody>
          </p:sp>
        </p:grp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9679" y="3028950"/>
              <a:ext cx="800100" cy="800100"/>
            </a:xfrm>
            <a:prstGeom prst="rect">
              <a:avLst/>
            </a:prstGeom>
          </p:spPr>
        </p:pic>
      </p:grpSp>
      <p:grpSp>
        <p:nvGrpSpPr>
          <p:cNvPr id="46" name="Groupe 45"/>
          <p:cNvGrpSpPr/>
          <p:nvPr/>
        </p:nvGrpSpPr>
        <p:grpSpPr>
          <a:xfrm>
            <a:off x="-11890340" y="0"/>
            <a:ext cx="12268964" cy="6858000"/>
            <a:chOff x="1" y="0"/>
            <a:chExt cx="12268964" cy="6858000"/>
          </a:xfrm>
        </p:grpSpPr>
        <p:grpSp>
          <p:nvGrpSpPr>
            <p:cNvPr id="47" name="Groupe 46"/>
            <p:cNvGrpSpPr/>
            <p:nvPr/>
          </p:nvGrpSpPr>
          <p:grpSpPr>
            <a:xfrm>
              <a:off x="1" y="0"/>
              <a:ext cx="12268964" cy="6858000"/>
              <a:chOff x="1" y="0"/>
              <a:chExt cx="1226896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4B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 rot="16200000">
                <a:off x="1062132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4599" y="2983523"/>
              <a:ext cx="890954" cy="89095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C30B1A-047D-4302-84D3-04C8E5CA8510}"/>
              </a:ext>
            </a:extLst>
          </p:cNvPr>
          <p:cNvSpPr/>
          <p:nvPr/>
        </p:nvSpPr>
        <p:spPr>
          <a:xfrm>
            <a:off x="3536968" y="-140377"/>
            <a:ext cx="55554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Contexte du projet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E19D4-0CC9-4F4E-9BDC-41E9963013F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16" y="1985151"/>
            <a:ext cx="1443847" cy="1443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5A62F9-17C4-4242-AD62-C1F2F32DF70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99" y="2088609"/>
            <a:ext cx="1443847" cy="14438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092646-4861-4B3B-BB53-B88C312F40A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15" y="3954437"/>
            <a:ext cx="1443848" cy="14438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E745B3-99A3-4648-805F-AB7554DBA88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79" y="4176110"/>
            <a:ext cx="1198883" cy="11988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485CE3-3DAA-47A1-ABEA-4A465306921B}"/>
              </a:ext>
            </a:extLst>
          </p:cNvPr>
          <p:cNvSpPr txBox="1"/>
          <p:nvPr/>
        </p:nvSpPr>
        <p:spPr>
          <a:xfrm>
            <a:off x="1881754" y="1188720"/>
            <a:ext cx="248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• Problématique :</a:t>
            </a:r>
          </a:p>
        </p:txBody>
      </p:sp>
    </p:spTree>
    <p:extLst>
      <p:ext uri="{BB962C8B-B14F-4D97-AF65-F5344CB8AC3E}">
        <p14:creationId xmlns:p14="http://schemas.microsoft.com/office/powerpoint/2010/main" val="203104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0" y="0"/>
            <a:ext cx="12256242" cy="6858000"/>
            <a:chOff x="1" y="0"/>
            <a:chExt cx="12256242" cy="6858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1" y="0"/>
              <a:ext cx="12256242" cy="6858000"/>
              <a:chOff x="1" y="0"/>
              <a:chExt cx="12256242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" name="Forme libre 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 rot="16200000">
                <a:off x="10608604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854" y="3028951"/>
              <a:ext cx="800098" cy="800098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-391913" y="0"/>
            <a:ext cx="12277194" cy="6858000"/>
            <a:chOff x="1" y="0"/>
            <a:chExt cx="12277194" cy="6858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1" y="0"/>
              <a:ext cx="12277194" cy="6858000"/>
              <a:chOff x="1" y="0"/>
              <a:chExt cx="12277194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009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 rot="16200000">
                <a:off x="1062955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Contexte</a:t>
                </a:r>
              </a:p>
            </p:txBody>
          </p:sp>
        </p:grp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4662" y="3093586"/>
              <a:ext cx="670828" cy="670828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-10766576" y="0"/>
            <a:ext cx="12209583" cy="6858000"/>
            <a:chOff x="1" y="0"/>
            <a:chExt cx="12209583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1" y="0"/>
              <a:ext cx="12209583" cy="6858000"/>
              <a:chOff x="1" y="0"/>
              <a:chExt cx="12209583" cy="6858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2" name="Forme libre 31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 rot="16200000">
                <a:off x="10561945" y="3182777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Approche</a:t>
                </a:r>
              </a:p>
            </p:txBody>
          </p:sp>
        </p:grp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3458" y="3102381"/>
              <a:ext cx="653236" cy="653236"/>
            </a:xfrm>
            <a:prstGeom prst="rect">
              <a:avLst/>
            </a:prstGeom>
          </p:spPr>
        </p:pic>
      </p:grpSp>
      <p:grpSp>
        <p:nvGrpSpPr>
          <p:cNvPr id="34" name="Groupe 33"/>
          <p:cNvGrpSpPr/>
          <p:nvPr/>
        </p:nvGrpSpPr>
        <p:grpSpPr>
          <a:xfrm>
            <a:off x="-11129977" y="0"/>
            <a:ext cx="12267209" cy="6858000"/>
            <a:chOff x="1" y="0"/>
            <a:chExt cx="12267209" cy="6858000"/>
          </a:xfrm>
        </p:grpSpPr>
        <p:grpSp>
          <p:nvGrpSpPr>
            <p:cNvPr id="35" name="Groupe 34"/>
            <p:cNvGrpSpPr/>
            <p:nvPr/>
          </p:nvGrpSpPr>
          <p:grpSpPr>
            <a:xfrm>
              <a:off x="1" y="0"/>
              <a:ext cx="12267209" cy="6858000"/>
              <a:chOff x="1" y="0"/>
              <a:chExt cx="12267209" cy="6858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66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16200000">
                <a:off x="10388739" y="2951946"/>
                <a:ext cx="28028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et Conception</a:t>
                </a:r>
              </a:p>
            </p:txBody>
          </p:sp>
        </p:grp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39964" y="3118340"/>
              <a:ext cx="621320" cy="621320"/>
            </a:xfrm>
            <a:prstGeom prst="rect">
              <a:avLst/>
            </a:prstGeom>
          </p:spPr>
        </p:pic>
      </p:grpSp>
      <p:grpSp>
        <p:nvGrpSpPr>
          <p:cNvPr id="40" name="Groupe 39"/>
          <p:cNvGrpSpPr/>
          <p:nvPr/>
        </p:nvGrpSpPr>
        <p:grpSpPr>
          <a:xfrm>
            <a:off x="-11486712" y="0"/>
            <a:ext cx="12272221" cy="6858000"/>
            <a:chOff x="1" y="0"/>
            <a:chExt cx="12272221" cy="6858000"/>
          </a:xfrm>
        </p:grpSpPr>
        <p:grpSp>
          <p:nvGrpSpPr>
            <p:cNvPr id="41" name="Groupe 40"/>
            <p:cNvGrpSpPr/>
            <p:nvPr/>
          </p:nvGrpSpPr>
          <p:grpSpPr>
            <a:xfrm>
              <a:off x="1" y="0"/>
              <a:ext cx="12272221" cy="6858000"/>
              <a:chOff x="1" y="0"/>
              <a:chExt cx="12272221" cy="6858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Forme libre 43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72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 rot="16200000">
                <a:off x="10624583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Réalisation</a:t>
                </a:r>
              </a:p>
            </p:txBody>
          </p:sp>
        </p:grp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9679" y="3028950"/>
              <a:ext cx="800100" cy="800100"/>
            </a:xfrm>
            <a:prstGeom prst="rect">
              <a:avLst/>
            </a:prstGeom>
          </p:spPr>
        </p:pic>
      </p:grpSp>
      <p:grpSp>
        <p:nvGrpSpPr>
          <p:cNvPr id="46" name="Groupe 45"/>
          <p:cNvGrpSpPr/>
          <p:nvPr/>
        </p:nvGrpSpPr>
        <p:grpSpPr>
          <a:xfrm>
            <a:off x="-11890340" y="0"/>
            <a:ext cx="12268964" cy="6858000"/>
            <a:chOff x="1" y="0"/>
            <a:chExt cx="12268964" cy="6858000"/>
          </a:xfrm>
        </p:grpSpPr>
        <p:grpSp>
          <p:nvGrpSpPr>
            <p:cNvPr id="47" name="Groupe 46"/>
            <p:cNvGrpSpPr/>
            <p:nvPr/>
          </p:nvGrpSpPr>
          <p:grpSpPr>
            <a:xfrm>
              <a:off x="1" y="0"/>
              <a:ext cx="12268964" cy="6858000"/>
              <a:chOff x="1" y="0"/>
              <a:chExt cx="1226896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4B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 rot="16200000">
                <a:off x="1062132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4599" y="2983523"/>
              <a:ext cx="890954" cy="89095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C30B1A-047D-4302-84D3-04C8E5CA8510}"/>
              </a:ext>
            </a:extLst>
          </p:cNvPr>
          <p:cNvSpPr/>
          <p:nvPr/>
        </p:nvSpPr>
        <p:spPr>
          <a:xfrm>
            <a:off x="3536968" y="-140377"/>
            <a:ext cx="55554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Contexte du projet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485CE3-3DAA-47A1-ABEA-4A465306921B}"/>
              </a:ext>
            </a:extLst>
          </p:cNvPr>
          <p:cNvSpPr txBox="1"/>
          <p:nvPr/>
        </p:nvSpPr>
        <p:spPr>
          <a:xfrm>
            <a:off x="1881754" y="1188720"/>
            <a:ext cx="248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• Solution :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ED6166-B2A0-4556-B192-6E0F2FAC8B91}"/>
              </a:ext>
            </a:extLst>
          </p:cNvPr>
          <p:cNvGrpSpPr/>
          <p:nvPr/>
        </p:nvGrpSpPr>
        <p:grpSpPr>
          <a:xfrm>
            <a:off x="4740007" y="1889912"/>
            <a:ext cx="3078175" cy="3906050"/>
            <a:chOff x="4740007" y="1889912"/>
            <a:chExt cx="3078175" cy="390605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C292A36-981C-42DD-BC20-F955EF9F1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007" y="1889912"/>
              <a:ext cx="3078175" cy="307817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D072513-C119-4A37-A695-3700E85B4B72}"/>
                </a:ext>
              </a:extLst>
            </p:cNvPr>
            <p:cNvSpPr txBox="1"/>
            <p:nvPr/>
          </p:nvSpPr>
          <p:spPr>
            <a:xfrm>
              <a:off x="4969967" y="5303519"/>
              <a:ext cx="25588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600" b="1" spc="50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  <a:endParaRPr lang="fr-FR" sz="2600" b="1" spc="5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82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0" y="0"/>
            <a:ext cx="12256242" cy="6858000"/>
            <a:chOff x="1" y="0"/>
            <a:chExt cx="12256242" cy="6858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1" y="0"/>
              <a:ext cx="12256242" cy="6858000"/>
              <a:chOff x="1" y="0"/>
              <a:chExt cx="12256242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" name="Forme libre 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 rot="16200000">
                <a:off x="10608604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91854" y="3028951"/>
              <a:ext cx="800098" cy="800098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-391913" y="0"/>
            <a:ext cx="12277194" cy="6858000"/>
            <a:chOff x="1" y="0"/>
            <a:chExt cx="12277194" cy="6858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1" y="0"/>
              <a:ext cx="12277194" cy="6858000"/>
              <a:chOff x="1" y="0"/>
              <a:chExt cx="12277194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009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 rot="16200000">
                <a:off x="1062955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Contexte</a:t>
                </a:r>
              </a:p>
            </p:txBody>
          </p:sp>
        </p:grp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4662" y="3093586"/>
              <a:ext cx="670828" cy="670828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-752503" y="0"/>
            <a:ext cx="12209583" cy="6858000"/>
            <a:chOff x="1" y="0"/>
            <a:chExt cx="12209583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1" y="0"/>
              <a:ext cx="12209583" cy="6858000"/>
              <a:chOff x="1" y="0"/>
              <a:chExt cx="12209583" cy="6858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2" name="Forme libre 31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 rot="16200000">
                <a:off x="10561945" y="3182777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Approche</a:t>
                </a:r>
              </a:p>
            </p:txBody>
          </p:sp>
        </p:grp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3458" y="3102381"/>
              <a:ext cx="653236" cy="653236"/>
            </a:xfrm>
            <a:prstGeom prst="rect">
              <a:avLst/>
            </a:prstGeom>
          </p:spPr>
        </p:pic>
      </p:grpSp>
      <p:grpSp>
        <p:nvGrpSpPr>
          <p:cNvPr id="34" name="Groupe 33"/>
          <p:cNvGrpSpPr/>
          <p:nvPr/>
        </p:nvGrpSpPr>
        <p:grpSpPr>
          <a:xfrm>
            <a:off x="-11129977" y="0"/>
            <a:ext cx="12267209" cy="6858000"/>
            <a:chOff x="1" y="0"/>
            <a:chExt cx="12267209" cy="6858000"/>
          </a:xfrm>
        </p:grpSpPr>
        <p:grpSp>
          <p:nvGrpSpPr>
            <p:cNvPr id="35" name="Groupe 34"/>
            <p:cNvGrpSpPr/>
            <p:nvPr/>
          </p:nvGrpSpPr>
          <p:grpSpPr>
            <a:xfrm>
              <a:off x="1" y="0"/>
              <a:ext cx="12267209" cy="6858000"/>
              <a:chOff x="1" y="0"/>
              <a:chExt cx="12267209" cy="6858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66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16200000">
                <a:off x="10388739" y="2951946"/>
                <a:ext cx="28028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et Conception</a:t>
                </a:r>
              </a:p>
            </p:txBody>
          </p:sp>
        </p:grp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39964" y="3118340"/>
              <a:ext cx="621320" cy="621320"/>
            </a:xfrm>
            <a:prstGeom prst="rect">
              <a:avLst/>
            </a:prstGeom>
          </p:spPr>
        </p:pic>
      </p:grpSp>
      <p:grpSp>
        <p:nvGrpSpPr>
          <p:cNvPr id="40" name="Groupe 39"/>
          <p:cNvGrpSpPr/>
          <p:nvPr/>
        </p:nvGrpSpPr>
        <p:grpSpPr>
          <a:xfrm>
            <a:off x="-11486712" y="0"/>
            <a:ext cx="12272221" cy="6858000"/>
            <a:chOff x="1" y="0"/>
            <a:chExt cx="12272221" cy="6858000"/>
          </a:xfrm>
        </p:grpSpPr>
        <p:grpSp>
          <p:nvGrpSpPr>
            <p:cNvPr id="41" name="Groupe 40"/>
            <p:cNvGrpSpPr/>
            <p:nvPr/>
          </p:nvGrpSpPr>
          <p:grpSpPr>
            <a:xfrm>
              <a:off x="1" y="0"/>
              <a:ext cx="12272221" cy="6858000"/>
              <a:chOff x="1" y="0"/>
              <a:chExt cx="12272221" cy="6858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Forme libre 43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72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 rot="16200000">
                <a:off x="10624583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Réalisation</a:t>
                </a:r>
              </a:p>
            </p:txBody>
          </p:sp>
        </p:grp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79679" y="3028950"/>
              <a:ext cx="800100" cy="800100"/>
            </a:xfrm>
            <a:prstGeom prst="rect">
              <a:avLst/>
            </a:prstGeom>
          </p:spPr>
        </p:pic>
      </p:grpSp>
      <p:grpSp>
        <p:nvGrpSpPr>
          <p:cNvPr id="46" name="Groupe 45"/>
          <p:cNvGrpSpPr/>
          <p:nvPr/>
        </p:nvGrpSpPr>
        <p:grpSpPr>
          <a:xfrm>
            <a:off x="-11890340" y="0"/>
            <a:ext cx="12268964" cy="6858000"/>
            <a:chOff x="1" y="0"/>
            <a:chExt cx="12268964" cy="6858000"/>
          </a:xfrm>
        </p:grpSpPr>
        <p:grpSp>
          <p:nvGrpSpPr>
            <p:cNvPr id="47" name="Groupe 46"/>
            <p:cNvGrpSpPr/>
            <p:nvPr/>
          </p:nvGrpSpPr>
          <p:grpSpPr>
            <a:xfrm>
              <a:off x="1" y="0"/>
              <a:ext cx="12268964" cy="6858000"/>
              <a:chOff x="1" y="0"/>
              <a:chExt cx="1226896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rgbClr val="00000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10748153" y="2181639"/>
                <a:ext cx="1443847" cy="2494722"/>
              </a:xfrm>
              <a:custGeom>
                <a:avLst/>
                <a:gdLst>
                  <a:gd name="connsiteX0" fmla="*/ 1247361 w 1247361"/>
                  <a:gd name="connsiteY0" fmla="*/ 0 h 2494722"/>
                  <a:gd name="connsiteX1" fmla="*/ 1247361 w 1247361"/>
                  <a:gd name="connsiteY1" fmla="*/ 2494722 h 2494722"/>
                  <a:gd name="connsiteX2" fmla="*/ 0 w 1247361"/>
                  <a:gd name="connsiteY2" fmla="*/ 1247361 h 2494722"/>
                  <a:gd name="connsiteX3" fmla="*/ 1247361 w 1247361"/>
                  <a:gd name="connsiteY3" fmla="*/ 0 h 249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361" h="2494722">
                    <a:moveTo>
                      <a:pt x="1247361" y="0"/>
                    </a:moveTo>
                    <a:lnTo>
                      <a:pt x="1247361" y="2494722"/>
                    </a:lnTo>
                    <a:cubicBezTo>
                      <a:pt x="558463" y="2494722"/>
                      <a:pt x="0" y="1936259"/>
                      <a:pt x="0" y="1247361"/>
                    </a:cubicBezTo>
                    <a:cubicBezTo>
                      <a:pt x="0" y="558463"/>
                      <a:pt x="558463" y="0"/>
                      <a:pt x="1247361" y="0"/>
                    </a:cubicBezTo>
                    <a:close/>
                  </a:path>
                </a:pathLst>
              </a:custGeom>
              <a:solidFill>
                <a:srgbClr val="4BC9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 rot="16200000">
                <a:off x="10621326" y="3182778"/>
                <a:ext cx="2802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4599" y="2983523"/>
              <a:ext cx="890954" cy="89095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244199C-A2F7-42E9-97AC-04D3C5EA451B}"/>
              </a:ext>
            </a:extLst>
          </p:cNvPr>
          <p:cNvSpPr/>
          <p:nvPr/>
        </p:nvSpPr>
        <p:spPr>
          <a:xfrm>
            <a:off x="1577964" y="0"/>
            <a:ext cx="881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Approches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de </a:t>
            </a:r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développement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C591ED-DC83-4408-B6A8-31CB153DF6AE}"/>
              </a:ext>
            </a:extLst>
          </p:cNvPr>
          <p:cNvGrpSpPr/>
          <p:nvPr/>
        </p:nvGrpSpPr>
        <p:grpSpPr>
          <a:xfrm>
            <a:off x="3863883" y="2559358"/>
            <a:ext cx="4060283" cy="2242919"/>
            <a:chOff x="3863883" y="2559358"/>
            <a:chExt cx="4060283" cy="224291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95A8F61-5448-4EF9-961F-F70A338C8F85}"/>
                </a:ext>
              </a:extLst>
            </p:cNvPr>
            <p:cNvGrpSpPr/>
            <p:nvPr/>
          </p:nvGrpSpPr>
          <p:grpSpPr>
            <a:xfrm>
              <a:off x="3863883" y="2559358"/>
              <a:ext cx="3957514" cy="1518342"/>
              <a:chOff x="3862704" y="2587497"/>
              <a:chExt cx="3957514" cy="151834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D26F26F-1C14-4841-AA67-EF54F5A4B4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6370" y="2661991"/>
                <a:ext cx="1443848" cy="144384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9157CCD-AA3F-472F-9ACB-52F445CBD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2704" y="2752160"/>
                <a:ext cx="1353679" cy="135367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C4B8037-5F55-4F22-8470-672257234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2163" y="2587497"/>
                <a:ext cx="1443848" cy="1443848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E64C40-00F1-4B40-9A7D-0618A6490AA7}"/>
                </a:ext>
              </a:extLst>
            </p:cNvPr>
            <p:cNvSpPr txBox="1"/>
            <p:nvPr/>
          </p:nvSpPr>
          <p:spPr>
            <a:xfrm>
              <a:off x="4047110" y="4432945"/>
              <a:ext cx="3877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développement d’applications natives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1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256</Words>
  <Application>Microsoft Office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KIMEDIAS</dc:creator>
  <cp:lastModifiedBy>soufyane.benkabouche</cp:lastModifiedBy>
  <cp:revision>52</cp:revision>
  <dcterms:created xsi:type="dcterms:W3CDTF">2021-09-16T15:18:19Z</dcterms:created>
  <dcterms:modified xsi:type="dcterms:W3CDTF">2021-09-20T01:26:46Z</dcterms:modified>
</cp:coreProperties>
</file>