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Healthy people are paying for the unhealthy..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Limitations in the current system - Only tobacco is being considered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Take the graph from appendix. Explain why the hike in healthcare rates increases the tax rates.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How can we improve the general health of our clients?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Encourage UPMC clients with a healthy lifestyle to continue doing better.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Incentivize the unhealthy clients to eat healthy and exercise more.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Checks stress levels [Source: lifetothefullest]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Obesity.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Diabetes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Increase in saturated fat/bad cholesterol levels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Fast foods are loaded with sodium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effective enough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do you trust the data you capture? Is it reliable?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 nutshell, what’s UPMC trying to say to its clients? We are helping them realise this!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 me an opportunity to help you!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Jerry Maguire’s tag line is UPMC’s motto for now.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their solution?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Help UPMC save money so they can help their clients save some money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Hire engineers, and analyse the huge amounts of user data; classify clients and give out incentives.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Prototype doesn’t contain the camera. We simulated the functioning of the camera through a bucket.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Lambda functions trigger different responses to events that they respond to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 is computed using an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First, it’s on cloud. Second, we are using a very cost effective way for the computations done on the cloud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part in our system that shines!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know that UPMC has other people </a:t>
            </a:r>
            <a:r>
              <a:rPr lang="en"/>
              <a:t>vying</a:t>
            </a:r>
            <a:r>
              <a:rPr lang="en"/>
              <a:t> for the contract. Why choose us?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Determine who’s healthy and who’s not on more accurately.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35750" y="724200"/>
            <a:ext cx="4045200" cy="260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LIVING THE          GOOD LIFE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95425" y="33297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EAT SMART. IT PAYS!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939500" y="724200"/>
            <a:ext cx="3837000" cy="389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TEAM 4: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CHITTI, SAI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CUI, CHUNYI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LIU, CHANG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SRIHA, MO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YUAN, XIN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155025" y="4681000"/>
            <a:ext cx="8838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            2017</a:t>
            </a:r>
          </a:p>
        </p:txBody>
      </p:sp>
      <p:pic>
        <p:nvPicPr>
          <p:cNvPr descr="UPMC.jp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24050"/>
            <a:ext cx="4573101" cy="8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</a:t>
            </a:r>
            <a:r>
              <a:rPr b="1"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PROBLEM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Insurance premiums are increasing by the year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Healthy people are paying too much!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Macintosh HD:Users:ivonne9498:Desktop:屏幕快照 2017-09-24 上午11.46.26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5850"/>
            <a:ext cx="8302699" cy="50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122375"/>
            <a:ext cx="5864100" cy="119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Current solution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Rating+Area+Tobacco+Age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612" y="1431575"/>
            <a:ext cx="4689875" cy="351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846325" y="1431577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000000"/>
                </a:solidFill>
              </a:rPr>
              <a:t>Are there better parameters?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000000"/>
                </a:solidFill>
              </a:rPr>
              <a:t>How do we improve the reliability of our observations?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FF0000"/>
                </a:solidFill>
              </a:rPr>
              <a:t>Yes! </a:t>
            </a:r>
            <a:r>
              <a:rPr b="1" lang="en" sz="1800">
                <a:solidFill>
                  <a:srgbClr val="000000"/>
                </a:solidFill>
              </a:rPr>
              <a:t>What’s more?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000000"/>
                </a:solidFill>
              </a:rPr>
              <a:t> More scientific!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xresdefault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025" y="-50025"/>
            <a:ext cx="9194025" cy="51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Solution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b="1" lang="en" sz="2000">
                <a:solidFill>
                  <a:srgbClr val="000000"/>
                </a:solidFill>
              </a:rPr>
              <a:t>Idea: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Incentive-based system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b="1" lang="en" sz="1600">
                <a:solidFill>
                  <a:srgbClr val="000000"/>
                </a:solidFill>
              </a:rPr>
              <a:t>Reward healthy people by reducing their healthcare insurance costs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b="1" lang="en" sz="1600">
                <a:solidFill>
                  <a:srgbClr val="000000"/>
                </a:solidFill>
              </a:rPr>
              <a:t>Encourage others to improve their lifestyles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 Capture people’s dietary data via images, analyse it and rate their dietary habits.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Isn’t this t</a:t>
            </a:r>
            <a:r>
              <a:rPr lang="en">
                <a:solidFill>
                  <a:srgbClr val="000000"/>
                </a:solidFill>
              </a:rPr>
              <a:t>oo expensive?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2400">
                <a:solidFill>
                  <a:srgbClr val="20124D"/>
                </a:solidFill>
              </a:rPr>
              <a:t>Cloud Computing!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2400">
                <a:solidFill>
                  <a:srgbClr val="20124D"/>
                </a:solidFill>
              </a:rPr>
              <a:t>That’s where we come in!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pic>
        <p:nvPicPr>
          <p:cNvPr descr="2-saving-money-nabhan-conceptual-illustrations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050" y="2421650"/>
            <a:ext cx="3132150" cy="22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ARCHITECTURE OF OUR SYSTEM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24" y="1079474"/>
            <a:ext cx="7691150" cy="37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But why choose our team, indeed?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Solid system in place! This is why our system stands out: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2 Image Recognition APIs →  Amazon’s Rekognition, Google Cloud Vision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Nutritionix API to get more reliable scores for the labels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Score based on the </a:t>
            </a:r>
            <a:r>
              <a:rPr b="1" lang="en" sz="2000" u="sng">
                <a:solidFill>
                  <a:srgbClr val="000000"/>
                </a:solidFill>
              </a:rPr>
              <a:t>calories, carbs, fiber, and protein</a:t>
            </a:r>
            <a:r>
              <a:rPr lang="en" sz="2000">
                <a:solidFill>
                  <a:srgbClr val="000000"/>
                </a:solidFill>
              </a:rPr>
              <a:t> quantities that the client has had for his meal!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Cost Upfront for building the system:  $24,800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Recurring cost:  $424/month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Example: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539150" y="1449275"/>
            <a:ext cx="4428300" cy="2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Dish                    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Salad                 26.0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Leaf vegetable  70.9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Vegetable         115.8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Produce            115.8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Spinach            198.1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Vegetable          243.0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Food                  243.0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140" y="1449275"/>
            <a:ext cx="3026921" cy="279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9275"/>
            <a:ext cx="4740500" cy="27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Example: Non-food Image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1442049"/>
            <a:ext cx="4155403" cy="31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56425" y="1746850"/>
            <a:ext cx="2754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</a:t>
            </a:r>
            <a:r>
              <a:rPr lang="en" sz="1800"/>
              <a:t>ishware  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Fork          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Cutlery      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Porcelain  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Cutlery      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Fork          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Glass        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Dish          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599" y="2396237"/>
            <a:ext cx="2421349" cy="216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