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82DCF-F852-8760-A646-9929AD432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E84380-4707-1AF6-AB13-C79F30689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48716-F799-4633-1D85-7D22B220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E041-A1D4-4AAD-BC0C-86C63D72A738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2C20F4-A5CE-BA97-B67B-6BC921EE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A4F56F-D580-6764-9A1B-96F3AE1F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751-80B0-478C-8B3A-46EE885DE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5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72148-FB5A-85BE-93FB-91BA8471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0A3F23-33A7-9F81-9E3D-6374A0B3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AEE865-4580-9E62-C41C-995B127D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E041-A1D4-4AAD-BC0C-86C63D72A738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F2DCA-4D7D-E2CE-1495-A8AF4FA0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2F005A-9434-801B-DB76-38864D53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751-80B0-478C-8B3A-46EE885DE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29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D42FA3-C967-C4AB-C23A-3A927B82E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7495C2-ABDB-25D3-06F9-87954EC95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03BA5C-A5D1-045F-5D77-45DEF354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E041-A1D4-4AAD-BC0C-86C63D72A738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6F7A55-49A6-BD83-0D8A-93846D7D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88B181-B8C0-9022-6667-3D58652D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751-80B0-478C-8B3A-46EE885DE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9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0ADE9-E9B3-D8F7-DC6A-D02DF349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0DFCF2-C8A4-613F-5531-1556C021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B0514D-10C6-E213-31D5-3AC83507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E041-A1D4-4AAD-BC0C-86C63D72A738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93A0A1-B75E-8AF9-5D9E-086FA866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E2271-557C-2042-D44E-8F5A9A33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751-80B0-478C-8B3A-46EE885DE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45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75C27-DE1B-27E5-5F92-8D261F1F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AD73EC-7F3C-B502-7EE5-0883A4A06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85FAFA-72AE-A764-8419-19185703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E041-A1D4-4AAD-BC0C-86C63D72A738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CAA061-0956-AAF4-5506-D9CB13C0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D1310B-CFCE-B3DF-DB22-9F58F179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751-80B0-478C-8B3A-46EE885DE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9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887F3-FFF3-27E8-6C9D-A012BB56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381C9-B10A-E1EA-8664-E9E7B4F98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C5A9C1-A15D-8BC3-6AB0-6FC2598D0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7143B8-4F0E-9BF0-F03C-1528E232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E041-A1D4-4AAD-BC0C-86C63D72A738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C49F22-7EB0-5208-8F30-99DB60D1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45CA22-C296-14D3-813C-A2A21E8A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751-80B0-478C-8B3A-46EE885DE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70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DBED9-32A9-6168-CCEF-961CD3B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9C8CBF-D1F9-BC03-5118-9D4664018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0BDBF8-BDEE-57D1-E786-C54368EE0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3AFD2C-8571-E45F-82CF-34F4E82B9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75E3CA-3AF0-0F42-857C-5F7528D4A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F8C28B-EDC6-34E1-81D8-407C7B08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E041-A1D4-4AAD-BC0C-86C63D72A738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B5E1A0-27C9-CC40-F85D-F9B487C1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DCE76D-E4E9-FFCA-C4C3-48341500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751-80B0-478C-8B3A-46EE885DE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3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CE70D-830B-F666-BD1B-DE88B885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2DFE0F-E961-9F6C-0B1F-6056F3BA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E041-A1D4-4AAD-BC0C-86C63D72A738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786494-054D-883D-2D41-71AC350A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F7A367-2FBB-AD04-50B9-BD32AF77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751-80B0-478C-8B3A-46EE885DE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09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E7E6F1-40B6-001B-7C23-C6E3FD64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E041-A1D4-4AAD-BC0C-86C63D72A738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50278D-D7C3-B42D-7149-21EDC807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ABB106-E7CD-A21A-EF99-A131826D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751-80B0-478C-8B3A-46EE885DE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6E1E-1483-80AE-B3FD-99EC067D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3DA86-E91F-92E6-890A-652C89AF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401215-6719-52B0-8B3F-71CC9A09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285AF1-03FF-F555-3A5A-B3C4BC1E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E041-A1D4-4AAD-BC0C-86C63D72A738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229952-98C2-8F7A-E58C-B5C1AFEA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E16A8E-B4F5-8794-B797-A3901777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751-80B0-478C-8B3A-46EE885DE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18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A023E-C376-7B2A-ACCF-4D011106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F25C04-7024-DFF8-1FB6-5536312FF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713095-1FC0-5883-2B10-DD7BD99A1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ED3EAC-E036-783C-B4FE-EF75FFF1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E041-A1D4-4AAD-BC0C-86C63D72A738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0630A5-7B8B-ED59-F282-2A0633C5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8D0464-908A-0652-C5BE-D4108D2A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F751-80B0-478C-8B3A-46EE885DE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91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B2418-2E49-6E66-D043-5160E5B2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68753-3CCD-EC34-6E65-36864B28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15175-4249-C4D5-C4C2-BB27FB949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8E041-A1D4-4AAD-BC0C-86C63D72A738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4C5AEE-6044-F1E4-6883-ABF0FB55C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88C6D-E3BE-4E58-5C33-F3694D7C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8F751-80B0-478C-8B3A-46EE885DE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3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952029D2-048A-A095-1029-8616DA172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262" y="2957952"/>
            <a:ext cx="5065475" cy="47659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61492F2-4BCB-1531-A0CD-C7B4DAE4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5390"/>
            <a:ext cx="12192000" cy="63618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0EC49AA-D346-09E5-DE65-C21683C4A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82541"/>
            <a:ext cx="678274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446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42D245C-0843-1776-9E0C-7B972317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2290603"/>
            <a:ext cx="778301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088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63B1AD-EDAF-77E6-A072-11AC630E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2633551"/>
            <a:ext cx="575390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9697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29BCFE-BE16-53C8-7906-D476C7F65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2242972"/>
            <a:ext cx="705901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810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CA5D6C-5D0F-30B7-A7A4-7AE7E083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2014340"/>
            <a:ext cx="7354326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1754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BCA1934-43BF-4F00-88E4-8F8D8A2B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1280812"/>
            <a:ext cx="707806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3363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 Display</vt:lpstr>
      <vt:lpstr>Arial</vt:lpstr>
      <vt:lpstr>Aptos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Guerra Rodrigues</dc:creator>
  <cp:lastModifiedBy>Maria Eduarda Guerra Rodrigues</cp:lastModifiedBy>
  <cp:revision>2</cp:revision>
  <dcterms:created xsi:type="dcterms:W3CDTF">2024-05-15T19:36:08Z</dcterms:created>
  <dcterms:modified xsi:type="dcterms:W3CDTF">2024-05-15T20:06:51Z</dcterms:modified>
</cp:coreProperties>
</file>