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2" r:id="rId5"/>
    <p:sldId id="264" r:id="rId6"/>
    <p:sldId id="269" r:id="rId7"/>
    <p:sldId id="270" r:id="rId8"/>
    <p:sldId id="271" r:id="rId9"/>
    <p:sldId id="265" r:id="rId10"/>
    <p:sldId id="257" r:id="rId11"/>
    <p:sldId id="261" r:id="rId12"/>
    <p:sldId id="258" r:id="rId13"/>
    <p:sldId id="275" r:id="rId14"/>
    <p:sldId id="276" r:id="rId15"/>
    <p:sldId id="262" r:id="rId16"/>
    <p:sldId id="259" r:id="rId17"/>
    <p:sldId id="281" r:id="rId18"/>
    <p:sldId id="282" r:id="rId19"/>
    <p:sldId id="279" r:id="rId20"/>
    <p:sldId id="280" r:id="rId21"/>
    <p:sldId id="277" r:id="rId22"/>
    <p:sldId id="278" r:id="rId23"/>
    <p:sldId id="263" r:id="rId24"/>
    <p:sldId id="273" r:id="rId25"/>
    <p:sldId id="274" r:id="rId26"/>
    <p:sldId id="260" r:id="rId27"/>
    <p:sldId id="283" r:id="rId28"/>
    <p:sldId id="291" r:id="rId29"/>
    <p:sldId id="292" r:id="rId30"/>
    <p:sldId id="284" r:id="rId31"/>
    <p:sldId id="285" r:id="rId32"/>
    <p:sldId id="286" r:id="rId33"/>
    <p:sldId id="289" r:id="rId34"/>
    <p:sldId id="290" r:id="rId35"/>
    <p:sldId id="293" r:id="rId36"/>
    <p:sldId id="294" r:id="rId37"/>
    <p:sldId id="300" r:id="rId38"/>
    <p:sldId id="301" r:id="rId39"/>
    <p:sldId id="302" r:id="rId40"/>
    <p:sldId id="303" r:id="rId41"/>
    <p:sldId id="304" r:id="rId42"/>
    <p:sldId id="305" r:id="rId43"/>
    <p:sldId id="308" r:id="rId44"/>
    <p:sldId id="309" r:id="rId45"/>
    <p:sldId id="310" r:id="rId46"/>
    <p:sldId id="311" r:id="rId47"/>
    <p:sldId id="306" r:id="rId48"/>
    <p:sldId id="307" r:id="rId49"/>
    <p:sldId id="313" r:id="rId50"/>
    <p:sldId id="312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38" r:id="rId64"/>
    <p:sldId id="339" r:id="rId65"/>
    <p:sldId id="326" r:id="rId66"/>
    <p:sldId id="327" r:id="rId67"/>
    <p:sldId id="340" r:id="rId68"/>
    <p:sldId id="341" r:id="rId69"/>
    <p:sldId id="328" r:id="rId70"/>
    <p:sldId id="329" r:id="rId71"/>
    <p:sldId id="342" r:id="rId72"/>
    <p:sldId id="343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29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6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6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AC4-C497-46C6-A16E-E7110BD23CB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5F49-4111-424F-9DB3-72EDA18C8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203" y="2910349"/>
            <a:ext cx="10662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Please say aloud the location of the shape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65466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98086" y="126460"/>
            <a:ext cx="3103123" cy="31031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4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81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66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0809" y="1819072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3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3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822" y="136188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2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3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49822" y="97277"/>
            <a:ext cx="3103123" cy="31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08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1563" y="2910349"/>
            <a:ext cx="6191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Test sequence complete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82706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0800000">
            <a:off x="0" y="-19458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0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72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62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9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54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8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00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410632" y="2994045"/>
            <a:ext cx="361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“LEFT”</a:t>
            </a:r>
            <a:endParaRPr lang="en-GB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866968" y="241013"/>
            <a:ext cx="3612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For example, here you will say…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15944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3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92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5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03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19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4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026" y="2887877"/>
            <a:ext cx="361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“DOWN”</a:t>
            </a:r>
            <a:endParaRPr lang="en-GB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43607" y="279924"/>
            <a:ext cx="3612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And here you will say…</a:t>
            </a:r>
            <a:endParaRPr lang="en-GB" sz="4800" dirty="0"/>
          </a:p>
        </p:txBody>
      </p:sp>
      <p:sp>
        <p:nvSpPr>
          <p:cNvPr id="7" name="Isosceles Triangle 6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2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9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9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96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51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7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4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0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74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13" y="2910349"/>
            <a:ext cx="10127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There will be other shapes and </a:t>
            </a:r>
            <a:r>
              <a:rPr lang="en-GB" sz="4800" dirty="0" err="1" smtClean="0"/>
              <a:t>postions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50272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3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5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4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2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2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63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 flipV="1">
            <a:off x="0" y="3404681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6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08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2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19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0916" y="2910349"/>
            <a:ext cx="7732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Get ready – test about to start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5491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0800000">
            <a:off x="0" y="-19458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0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08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6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02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5703649" y="379377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54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1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0800000">
            <a:off x="0" y="-19458"/>
            <a:ext cx="12201728" cy="3424138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4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68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379378" y="359921"/>
            <a:ext cx="6858000" cy="6099246"/>
          </a:xfrm>
          <a:prstGeom prst="triangle">
            <a:avLst>
              <a:gd name="adj" fmla="val 5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20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08" y="291034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3…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42648145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1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4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0809" y="1819072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1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55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7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18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49822" y="97277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3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5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3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86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08" y="291034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2…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81074500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805465" y="3657600"/>
            <a:ext cx="3103123" cy="310312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2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18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1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32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822" y="136188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4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5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39719" y="356032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36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49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7005" y="87550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0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22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208" y="291034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/>
              <a:t>1…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5565549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98086" y="126460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4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5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53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0809" y="1819072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7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822" y="136188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1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49822" y="97277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3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5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8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98086" y="126460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5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0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4554" y="189689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2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16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822" y="136188"/>
            <a:ext cx="3103123" cy="3103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3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39719" y="3560324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6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2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7005" y="87550"/>
            <a:ext cx="3103123" cy="31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80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</Words>
  <Application>Microsoft Office PowerPoint</Application>
  <PresentationFormat>Widescreen</PresentationFormat>
  <Paragraphs>11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Chance</dc:creator>
  <cp:lastModifiedBy>Greg Chance</cp:lastModifiedBy>
  <cp:revision>10</cp:revision>
  <dcterms:created xsi:type="dcterms:W3CDTF">2017-10-13T13:26:52Z</dcterms:created>
  <dcterms:modified xsi:type="dcterms:W3CDTF">2017-10-13T14:22:45Z</dcterms:modified>
</cp:coreProperties>
</file>