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4-05-19T05:02:59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3572 15503 0,'49'-25'46,"1"25"-46,-25 0 16,0 0-16,24 0 16,1 25-1,24 0-15,-24 0 16,0 49-16,98-49 16,-73-25-16,-1 25 15,25-1-15,25 26 16,-74-50-16,24 25 15,1 0-15,-26-25 16,1 0-16,74 24 16,-25-24-16,25 0 15,25 0-15,-25 0 16,0 0-16,149 0 16,-74 0-16,-100 0 15,50 0-15,-25 0 16,0 0-16,-50 0 15,50 0-15,25 0 16,-50 0-16,-49 0 16,-1 0-16,26 0 15,24 0-15,-25 0 16,-24 0-16,24 0 16,50 0-1,-24 0-15,-1-24 16,50 24-16,-50-50 15,0 50-15,-24 0 16,-1-25 0,-24 25-16,-1 0 15,1-25 1,24 25-16,25 0 16,25-49-16,124 49 15,-123 0-15,-26 0 16,-25 0-16,-24 0 15,24 0-15,-49 0 16,25 0-16,-1 0 16,26 0-16,-1-50 15,0 50-15,1 0 16,-1-25-16,25 1 16,-49 24-16,0 0 15,-1-25 1,1 0-16,-25 25 15,-50 0 48,-74 0-47,-1 0-1,-48 0-15,24 0 0,-472 0 16,373 0-16,-124 0 15,99 0-15,-50-25 16,0 25-16,50 0 16,25-74-16,124 74 15,25 0-15,24 0 16,-24 0-16,49 0 16,-25 0-1,-24 0-15,-26 0 16,-24 0-16,-24 0 15,24 0-15,-25 0 16,25 0-16,-25-50 16,0-24-16,25 49 15,99 25 1,-24-25 15,73 25 63,1 0-94,124 0 16,546 74-16,-323-49 15,248 99-15,198-49 16,-49-26-16,0 26 15,-372-75-15,-50 0 16,-198 0-16,-25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23-May-14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9946" y="759854"/>
            <a:ext cx="9827096" cy="2470598"/>
          </a:xfrm>
        </p:spPr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система </a:t>
            </a:r>
            <a:r>
              <a:rPr lang="ru-RU" sz="4400" dirty="0">
                <a:effectLst/>
              </a:rPr>
              <a:t>микширования </a:t>
            </a:r>
            <a:r>
              <a:rPr lang="ru-RU" sz="4400" dirty="0" smtClean="0">
                <a:effectLst/>
              </a:rPr>
              <a:t>видеопотоков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3452" y="4761962"/>
            <a:ext cx="7676323" cy="1625958"/>
          </a:xfrm>
        </p:spPr>
        <p:txBody>
          <a:bodyPr/>
          <a:lstStyle/>
          <a:p>
            <a:r>
              <a:rPr lang="ru-RU" dirty="0" smtClean="0"/>
              <a:t>Исполнитель</a:t>
            </a:r>
            <a:r>
              <a:rPr lang="en-US" dirty="0" smtClean="0"/>
              <a:t>: </a:t>
            </a:r>
            <a:r>
              <a:rPr lang="ru-RU" dirty="0" smtClean="0"/>
              <a:t>Медведев Алексей</a:t>
            </a:r>
          </a:p>
          <a:p>
            <a:r>
              <a:rPr lang="ru-RU" dirty="0" smtClean="0"/>
              <a:t>Заказчик</a:t>
            </a:r>
            <a:r>
              <a:rPr lang="en-US" dirty="0" smtClean="0"/>
              <a:t>: </a:t>
            </a:r>
            <a:r>
              <a:rPr lang="ru-RU" dirty="0" smtClean="0"/>
              <a:t>Сумин Д. А.</a:t>
            </a:r>
          </a:p>
          <a:p>
            <a:r>
              <a:rPr lang="ru-RU" dirty="0" smtClean="0"/>
              <a:t>Лицей №1533, 2014г.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7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6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00507"/>
            <a:ext cx="9905998" cy="1721476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2471" y="1622738"/>
            <a:ext cx="9905998" cy="376921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Реализация программного комплекса, обеспечивающего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З</a:t>
            </a:r>
            <a:r>
              <a:rPr lang="ru-RU" dirty="0" smtClean="0"/>
              <a:t>ахват и микширование видеопотоков  в высоком разрешени</a:t>
            </a:r>
            <a:r>
              <a:rPr lang="ru-RU" dirty="0"/>
              <a:t>и</a:t>
            </a:r>
          </a:p>
          <a:p>
            <a:r>
              <a:rPr lang="ru-RU" dirty="0" smtClean="0"/>
              <a:t>Захват видео</a:t>
            </a:r>
            <a:r>
              <a:rPr lang="en-US" dirty="0"/>
              <a:t>,</a:t>
            </a:r>
            <a:r>
              <a:rPr lang="ru-RU" dirty="0" smtClean="0"/>
              <a:t> работа с платами захвата  и </a:t>
            </a:r>
            <a:r>
              <a:rPr lang="en-US" dirty="0" err="1" smtClean="0"/>
              <a:t>ip</a:t>
            </a:r>
            <a:r>
              <a:rPr lang="ru-RU" dirty="0"/>
              <a:t>-</a:t>
            </a:r>
            <a:r>
              <a:rPr lang="ru-RU" dirty="0" smtClean="0"/>
              <a:t>камерами</a:t>
            </a:r>
          </a:p>
          <a:p>
            <a:r>
              <a:rPr lang="ru-RU" dirty="0" smtClean="0"/>
              <a:t>Организация </a:t>
            </a:r>
            <a:r>
              <a:rPr lang="ru-RU" dirty="0"/>
              <a:t>обработки и сжатия потоков видео для корректной работы в реальном времени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7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423" y="423544"/>
            <a:ext cx="3947966" cy="1905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системы видеотрансляции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73" y="254393"/>
            <a:ext cx="6928022" cy="6317016"/>
          </a:xfrm>
        </p:spPr>
      </p:pic>
      <p:sp>
        <p:nvSpPr>
          <p:cNvPr id="6" name="Овал 5"/>
          <p:cNvSpPr/>
          <p:nvPr/>
        </p:nvSpPr>
        <p:spPr>
          <a:xfrm>
            <a:off x="7534141" y="695459"/>
            <a:ext cx="3181082" cy="2717442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ru-RU" dirty="0" smtClean="0"/>
              <a:t>Актуальность и 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711817"/>
            <a:ext cx="9905998" cy="4160949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Программа рассчитана на сотрудников лицейской видеостудии, а также на просителей сайта лицея. </a:t>
            </a:r>
          </a:p>
          <a:p>
            <a:r>
              <a:rPr lang="ru-RU" sz="2400" dirty="0"/>
              <a:t>Существующая система онлайн трансляций и микширования видео работает с видео стандартного разрешения SD, но в настоящее время актуальным является стандарт видео высокого разрешения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С появлением новых мониторов с HD разрешением, вырос спрос на просмотр видео в высоком разрешении. В связи с этим важно производить запись и трансляцию в актуальных на сегодняшний день форматах.</a:t>
            </a:r>
          </a:p>
        </p:txBody>
      </p:sp>
    </p:spTree>
    <p:extLst>
      <p:ext uri="{BB962C8B-B14F-4D97-AF65-F5344CB8AC3E}">
        <p14:creationId xmlns:p14="http://schemas.microsoft.com/office/powerpoint/2010/main" val="9704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18940"/>
            <a:ext cx="9612446" cy="1587321"/>
          </a:xfrm>
        </p:spPr>
        <p:txBody>
          <a:bodyPr/>
          <a:lstStyle/>
          <a:p>
            <a:r>
              <a:rPr lang="ru-RU" dirty="0" smtClean="0"/>
              <a:t>Обзор предшествующих решений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148082"/>
              </p:ext>
            </p:extLst>
          </p:nvPr>
        </p:nvGraphicFramePr>
        <p:xfrm>
          <a:off x="1231565" y="2732110"/>
          <a:ext cx="990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643"/>
                <a:gridCol w="2166357"/>
                <a:gridCol w="1491243"/>
                <a:gridCol w="3461757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</a:t>
                      </a:r>
                      <a:r>
                        <a:rPr lang="ru-RU" sz="1800" b="1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endParaRPr lang="ru-RU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ОС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Стоимость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800" b="1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irecast</a:t>
                      </a:r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YouTube</a:t>
                      </a:r>
                      <a:endParaRPr lang="ru-RU" sz="1800" b="1" kern="1200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Windows,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Mac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$500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Webinarus</a:t>
                      </a:r>
                      <a:endParaRPr lang="ru-RU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Windows,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Mac, Linux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2 995 р/</a:t>
                      </a:r>
                      <a:r>
                        <a:rPr lang="ru-RU" dirty="0" err="1" smtClean="0">
                          <a:solidFill>
                            <a:schemeClr val="bg2"/>
                          </a:solidFill>
                        </a:rPr>
                        <a:t>мес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ViDiNG</a:t>
                      </a:r>
                      <a:endParaRPr lang="ru-RU" sz="1800" b="1" kern="1200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DvSwitch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Linux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/>
              <p14:cNvContentPartPr/>
              <p14:nvPr/>
            </p14:nvContentPartPr>
            <p14:xfrm>
              <a:off x="1285920" y="5482800"/>
              <a:ext cx="2589840" cy="214560"/>
            </p14:xfrm>
          </p:contentPart>
        </mc:Choice>
        <mc:Fallback xmlns="">
          <p:pic>
            <p:nvPicPr>
              <p:cNvPr id="3" name="Рукописный ввод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080" y="5419440"/>
                <a:ext cx="2621520" cy="3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1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040" y="225786"/>
            <a:ext cx="7474553" cy="1200955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236" y="1328770"/>
            <a:ext cx="11029123" cy="516764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 smtClean="0">
                <a:effectLst/>
              </a:rPr>
              <a:t>Анализ существующих форматов передачи и сохранения изображения</a:t>
            </a:r>
          </a:p>
          <a:p>
            <a:pPr lvl="0"/>
            <a:r>
              <a:rPr lang="ru-RU" dirty="0" smtClean="0">
                <a:effectLst/>
              </a:rPr>
              <a:t>Подбор программных средств и изучение их работы</a:t>
            </a:r>
          </a:p>
          <a:p>
            <a:pPr lvl="0"/>
            <a:r>
              <a:rPr lang="ru-RU" dirty="0" smtClean="0">
                <a:effectLst/>
              </a:rPr>
              <a:t>Общее проектирование программного комплекса (структура классов)</a:t>
            </a:r>
          </a:p>
          <a:p>
            <a:pPr lvl="0"/>
            <a:r>
              <a:rPr lang="ru-RU" dirty="0" smtClean="0">
                <a:effectLst/>
              </a:rPr>
              <a:t>Реализация алгоритмов сжатия </a:t>
            </a:r>
            <a:r>
              <a:rPr lang="ru-RU" dirty="0">
                <a:effectLst/>
              </a:rPr>
              <a:t>и </a:t>
            </a:r>
            <a:r>
              <a:rPr lang="ru-RU" dirty="0" smtClean="0">
                <a:effectLst/>
              </a:rPr>
              <a:t>сохранения потоков </a:t>
            </a:r>
            <a:r>
              <a:rPr lang="ru-RU" dirty="0">
                <a:effectLst/>
              </a:rPr>
              <a:t>в файл </a:t>
            </a:r>
          </a:p>
          <a:p>
            <a:pPr lvl="0"/>
            <a:r>
              <a:rPr lang="ru-RU" dirty="0">
                <a:effectLst/>
              </a:rPr>
              <a:t>Создание </a:t>
            </a:r>
            <a:r>
              <a:rPr lang="ru-RU" dirty="0" smtClean="0">
                <a:effectLst/>
              </a:rPr>
              <a:t>микшера</a:t>
            </a:r>
            <a:endParaRPr lang="ru-RU" dirty="0">
              <a:effectLst/>
            </a:endParaRPr>
          </a:p>
          <a:p>
            <a:pPr lvl="1"/>
            <a:r>
              <a:rPr lang="ru-RU" smtClean="0">
                <a:effectLst/>
              </a:rPr>
              <a:t>Создание интерфейса</a:t>
            </a:r>
            <a:endParaRPr lang="ru-RU" dirty="0" smtClean="0">
              <a:effectLst/>
            </a:endParaRPr>
          </a:p>
          <a:p>
            <a:pPr lvl="1"/>
            <a:r>
              <a:rPr lang="ru-RU" dirty="0" smtClean="0">
                <a:effectLst/>
              </a:rPr>
              <a:t>Создание </a:t>
            </a:r>
            <a:r>
              <a:rPr lang="ru-RU" dirty="0">
                <a:effectLst/>
              </a:rPr>
              <a:t>микшера видео</a:t>
            </a:r>
          </a:p>
          <a:p>
            <a:pPr lvl="1"/>
            <a:r>
              <a:rPr lang="ru-RU" dirty="0">
                <a:effectLst/>
              </a:rPr>
              <a:t>Создание микшера для управления источниками звука</a:t>
            </a:r>
          </a:p>
          <a:p>
            <a:pPr lvl="1"/>
            <a:r>
              <a:rPr lang="ru-RU" dirty="0">
                <a:effectLst/>
              </a:rPr>
              <a:t>Передача результатов работы видео и аудио в дополнительный </a:t>
            </a:r>
            <a:r>
              <a:rPr lang="ru-RU" dirty="0" smtClean="0">
                <a:effectLst/>
              </a:rPr>
              <a:t>поток</a:t>
            </a:r>
            <a:endParaRPr lang="ru-RU" dirty="0">
              <a:effectLst/>
            </a:endParaRPr>
          </a:p>
          <a:p>
            <a:pPr lvl="0"/>
            <a:r>
              <a:rPr lang="ru-RU" dirty="0" smtClean="0">
                <a:effectLst/>
              </a:rPr>
              <a:t>Отправка </a:t>
            </a:r>
            <a:r>
              <a:rPr lang="ru-RU" dirty="0">
                <a:effectLst/>
              </a:rPr>
              <a:t>потока по локальной сети</a:t>
            </a:r>
          </a:p>
          <a:p>
            <a:pPr lvl="0"/>
            <a:r>
              <a:rPr lang="ru-RU" dirty="0">
                <a:effectLst/>
              </a:rPr>
              <a:t>Разработка серверной части программы</a:t>
            </a:r>
          </a:p>
          <a:p>
            <a:pPr lvl="1"/>
            <a:r>
              <a:rPr lang="ru-RU" dirty="0">
                <a:effectLst/>
              </a:rPr>
              <a:t>Получение потока на дополнительном компьютере</a:t>
            </a:r>
          </a:p>
          <a:p>
            <a:pPr lvl="1"/>
            <a:r>
              <a:rPr lang="ru-RU" dirty="0">
                <a:effectLst/>
              </a:rPr>
              <a:t>Конвертация видео в режиме реального времени</a:t>
            </a:r>
          </a:p>
          <a:p>
            <a:pPr lvl="1"/>
            <a:r>
              <a:rPr lang="ru-RU" dirty="0">
                <a:effectLst/>
              </a:rPr>
              <a:t>Отправка видео на </a:t>
            </a:r>
            <a:r>
              <a:rPr lang="en-US" dirty="0">
                <a:effectLst/>
              </a:rPr>
              <a:t>web-server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59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8382" y="440027"/>
            <a:ext cx="9905998" cy="1905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Использованные средства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8382" y="2151844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Aforge.net</a:t>
            </a:r>
          </a:p>
          <a:p>
            <a:r>
              <a:rPr lang="en-US" sz="2800" dirty="0" smtClean="0"/>
              <a:t>Accord.net</a:t>
            </a:r>
          </a:p>
          <a:p>
            <a:r>
              <a:rPr lang="en-US" sz="2800" dirty="0" smtClean="0"/>
              <a:t>Visual </a:t>
            </a:r>
            <a:r>
              <a:rPr lang="en-US" sz="2800" dirty="0"/>
              <a:t>Studio </a:t>
            </a:r>
            <a:r>
              <a:rPr lang="en-US" sz="2800" dirty="0" smtClean="0"/>
              <a:t>2013</a:t>
            </a:r>
          </a:p>
          <a:p>
            <a:r>
              <a:rPr lang="en-US" sz="2800" dirty="0" smtClean="0"/>
              <a:t>C#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17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9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Направление дальнейшей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TC103457485[[fn=Сетка]]</Template>
  <TotalTime>404</TotalTime>
  <Words>263</Words>
  <Application>Microsoft Office PowerPoint</Application>
  <PresentationFormat>Широкоэкранный</PresentationFormat>
  <Paragraphs>55</Paragraphs>
  <Slides>10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Сетка</vt:lpstr>
      <vt:lpstr>система микширования видеопотоков</vt:lpstr>
      <vt:lpstr>Постановка задачи</vt:lpstr>
      <vt:lpstr>Архитектура системы видеотрансляции</vt:lpstr>
      <vt:lpstr>Актуальность и Целевая аудитория</vt:lpstr>
      <vt:lpstr>Обзор предшествующих решений</vt:lpstr>
      <vt:lpstr>Ход работы</vt:lpstr>
      <vt:lpstr>Использованные средства</vt:lpstr>
      <vt:lpstr>Результаты и Выводы</vt:lpstr>
      <vt:lpstr>Направление дальнейшей работы</vt:lpstr>
      <vt:lpstr>Литература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Расширение функциональности системы микширования видеопотоков</dc:title>
  <dc:creator>Алексей Медведев</dc:creator>
  <cp:lastModifiedBy>Aleksey Medvedev</cp:lastModifiedBy>
  <cp:revision>21</cp:revision>
  <dcterms:created xsi:type="dcterms:W3CDTF">2014-02-23T13:15:04Z</dcterms:created>
  <dcterms:modified xsi:type="dcterms:W3CDTF">2014-05-23T09:30:44Z</dcterms:modified>
</cp:coreProperties>
</file>