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Docker: Insert and extract files from/to Docker</a:t>
            </a:r>
            <a:endParaRPr lang="es-ES_tradnl" altLang="en-US"/>
          </a:p>
        </p:txBody>
      </p:sp>
      <p:sp>
        <p:nvSpPr>
          <p:cNvPr id="7" name="Text Placeholder 6"/>
          <p:cNvSpPr>
            <a:spLocks noGrp="true"/>
          </p:cNvSpPr>
          <p:nvPr>
            <p:ph type="body" sz="half" idx="2"/>
          </p:nvPr>
        </p:nvSpPr>
        <p:spPr/>
        <p:txBody>
          <a:bodyPr>
            <a:normAutofit fontScale="50000"/>
          </a:bodyPr>
          <a:p>
            <a:r>
              <a:rPr lang="en-US" sz="1800">
                <a:latin typeface="+mn-ea"/>
                <a:cs typeface="+mn-ea"/>
              </a:rPr>
              <a:t>Comandos:</a:t>
            </a:r>
            <a:endParaRPr lang="en-US" sz="1800">
              <a:latin typeface="+mn-ea"/>
              <a:cs typeface="+mn-ea"/>
            </a:endParaRPr>
          </a:p>
          <a:p>
            <a:endParaRPr lang="en-US" sz="1800">
              <a:latin typeface="+mn-ea"/>
              <a:cs typeface="+mn-ea"/>
            </a:endParaRPr>
          </a:p>
          <a:p>
            <a:r>
              <a:rPr lang="en-US" sz="1800">
                <a:latin typeface="+mn-ea"/>
                <a:cs typeface="+mn-ea"/>
              </a:rPr>
              <a:t>$ touch prueba.txt (creo un archivo en mi máquina)</a:t>
            </a:r>
            <a:endParaRPr lang="en-US" sz="1800">
              <a:latin typeface="+mn-ea"/>
              <a:cs typeface="+mn-ea"/>
            </a:endParaRPr>
          </a:p>
          <a:p>
            <a:r>
              <a:rPr lang="en-US" sz="1800">
                <a:latin typeface="+mn-ea"/>
                <a:cs typeface="+mn-ea"/>
              </a:rPr>
              <a:t>$ docker run -d --name copytest ubuntu tail -f /dev/null (corron un ubuntu y le agrego el tail para que quede activo)</a:t>
            </a:r>
            <a:endParaRPr lang="en-US" sz="1800">
              <a:latin typeface="+mn-ea"/>
              <a:cs typeface="+mn-ea"/>
            </a:endParaRPr>
          </a:p>
          <a:p>
            <a:r>
              <a:rPr lang="en-US" sz="1800">
                <a:latin typeface="+mn-ea"/>
                <a:cs typeface="+mn-ea"/>
              </a:rPr>
              <a:t>$ docker exec -it copytest bash (entro al contenedor)</a:t>
            </a:r>
            <a:endParaRPr lang="en-US" sz="1800">
              <a:latin typeface="+mn-ea"/>
              <a:cs typeface="+mn-ea"/>
            </a:endParaRPr>
          </a:p>
          <a:p>
            <a:r>
              <a:rPr lang="en-US" sz="1800">
                <a:latin typeface="+mn-ea"/>
                <a:cs typeface="+mn-ea"/>
              </a:rPr>
              <a:t>$ mkdir testing (creo un directorio en el contenedor)</a:t>
            </a:r>
            <a:endParaRPr lang="en-US" sz="1800">
              <a:latin typeface="+mn-ea"/>
              <a:cs typeface="+mn-ea"/>
            </a:endParaRPr>
          </a:p>
          <a:p>
            <a:r>
              <a:rPr lang="en-US" sz="1800">
                <a:latin typeface="+mn-ea"/>
                <a:cs typeface="+mn-ea"/>
              </a:rPr>
              <a:t>$ docker cp prueba.txt copytest:/testing/test.txt (copio el archivo dentro del contenedor)</a:t>
            </a:r>
            <a:endParaRPr lang="en-US" sz="1800">
              <a:latin typeface="+mn-ea"/>
              <a:cs typeface="+mn-ea"/>
            </a:endParaRPr>
          </a:p>
          <a:p>
            <a:r>
              <a:rPr lang="en-US" sz="1800">
                <a:latin typeface="+mn-ea"/>
                <a:cs typeface="+mn-ea"/>
              </a:rPr>
              <a:t>$ docker cp copytest:/testing localtesting (copio el directorio de un contenedor a mi máquina)</a:t>
            </a:r>
            <a:endParaRPr lang="en-US" sz="1800">
              <a:latin typeface="+mn-ea"/>
              <a:cs typeface="+mn-ea"/>
            </a:endParaRPr>
          </a:p>
          <a:p>
            <a:r>
              <a:rPr lang="en-US" sz="1800">
                <a:latin typeface="+mn-ea"/>
                <a:cs typeface="+mn-ea"/>
              </a:rPr>
              <a:t>con “docker cp” no hace falta que el contenedor esté corriendo</a:t>
            </a:r>
            <a:endParaRPr lang="en-US" sz="1800">
              <a:latin typeface="+mn-ea"/>
              <a:cs typeface="+mn-ea"/>
            </a:endParaRPr>
          </a:p>
          <a:p>
            <a:endParaRPr lang="en-US" sz="1800">
              <a:latin typeface="+mn-ea"/>
              <a:cs typeface="+mn-ea"/>
            </a:endParaRPr>
          </a:p>
        </p:txBody>
      </p:sp>
      <p:pic>
        <p:nvPicPr>
          <p:cNvPr id="8" name="Picture Placeholder 7"/>
          <p:cNvPicPr>
            <a:picLocks noChangeAspect="true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4140" y="1315085"/>
            <a:ext cx="5817235" cy="3996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WPS Presentation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Bitstream Charter</vt:lpstr>
      <vt:lpstr>Andale Mono</vt:lpstr>
      <vt:lpstr>Abyssinica SIL</vt:lpstr>
      <vt:lpstr>Standard Symbols PS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</dc:creator>
  <cp:lastModifiedBy>hector</cp:lastModifiedBy>
  <cp:revision>8</cp:revision>
  <dcterms:created xsi:type="dcterms:W3CDTF">2020-11-27T02:37:21Z</dcterms:created>
  <dcterms:modified xsi:type="dcterms:W3CDTF">2020-11-27T02:37:21Z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