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9"/>
  </p:notesMasterIdLst>
  <p:handoutMasterIdLst>
    <p:handoutMasterId r:id="rId10"/>
  </p:handoutMasterIdLst>
  <p:sldIdLst>
    <p:sldId id="269" r:id="rId3"/>
    <p:sldId id="270" r:id="rId4"/>
    <p:sldId id="274" r:id="rId5"/>
    <p:sldId id="275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22DBBA-1787-4CE6-B7BF-1BA9AA2D12C8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DBBA-1787-4CE6-B7BF-1BA9AA2D12C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0777" y="2670220"/>
            <a:ext cx="4110445" cy="1657939"/>
          </a:xfrm>
        </p:spPr>
        <p:txBody>
          <a:bodyPr>
            <a:normAutofit/>
          </a:bodyPr>
          <a:lstStyle/>
          <a:p>
            <a:r>
              <a:rPr lang="en-US" dirty="0"/>
              <a:t>Exploring WCS SMART Connect the way you think and speak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970280"/>
          </a:xfrm>
        </p:spPr>
        <p:txBody>
          <a:bodyPr>
            <a:normAutofit fontScale="90000"/>
          </a:bodyPr>
          <a:lstStyle/>
          <a:p>
            <a:r>
              <a:rPr lang="en-US" dirty="0"/>
              <a:t>“Naturally SMART”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right questions lead to meaningful answers…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92" y="1851523"/>
            <a:ext cx="6861538" cy="3860959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034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right questions lead to meaningful answers…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half" idx="4294967295"/>
          </p:nvPr>
        </p:nvSpPr>
        <p:spPr>
          <a:xfrm>
            <a:off x="1469571" y="2052048"/>
            <a:ext cx="4864554" cy="199607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“The scientist is not a person who gives the right answers, he’s one who asks the right questions.”</a:t>
            </a:r>
          </a:p>
          <a:p>
            <a:pPr marL="0" indent="0" algn="r">
              <a:buNone/>
            </a:pPr>
            <a:r>
              <a:rPr lang="en-US" sz="1800" dirty="0"/>
              <a:t>Claude Lévi-Strauss</a:t>
            </a:r>
          </a:p>
        </p:txBody>
      </p:sp>
    </p:spTree>
    <p:extLst>
      <p:ext uri="{BB962C8B-B14F-4D97-AF65-F5344CB8AC3E}">
        <p14:creationId xmlns:p14="http://schemas.microsoft.com/office/powerpoint/2010/main" val="31867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650875"/>
            <a:ext cx="10515600" cy="20351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ability to perform natural language queries opens SMART Connect to exploration like never before…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half" idx="4294967295"/>
          </p:nvPr>
        </p:nvSpPr>
        <p:spPr>
          <a:xfrm>
            <a:off x="1469570" y="3009900"/>
            <a:ext cx="5883729" cy="2571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Quicker results (more users, more questions, more results…)</a:t>
            </a:r>
          </a:p>
          <a:p>
            <a:r>
              <a:rPr lang="en-US" sz="2000" dirty="0"/>
              <a:t>Better accessibility</a:t>
            </a:r>
          </a:p>
          <a:p>
            <a:r>
              <a:rPr lang="en-US" sz="2000" dirty="0"/>
              <a:t>No need to learn “query language”</a:t>
            </a:r>
          </a:p>
          <a:p>
            <a:r>
              <a:rPr lang="en-US" sz="2000" dirty="0"/>
              <a:t>Data visualization through free language association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7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71" y="138406"/>
            <a:ext cx="8675704" cy="66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650875"/>
            <a:ext cx="10515600" cy="2035175"/>
          </a:xfrm>
        </p:spPr>
        <p:txBody>
          <a:bodyPr>
            <a:normAutofit/>
          </a:bodyPr>
          <a:lstStyle/>
          <a:p>
            <a:r>
              <a:rPr lang="en-US" sz="6000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19148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template" id="{5EAFA74D-B2BE-4F03-B7C5-F6CDD88F48ED}" vid="{61CAF660-B0A6-40C5-8246-BD03FA61C7CF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57CA36-13AE-4B4A-9E0A-E5DBD709B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0</TotalTime>
  <Words>99</Words>
  <Application>Microsoft Office PowerPoint</Application>
  <PresentationFormat>Widescreen</PresentationFormat>
  <Paragraphs>12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Island design template</vt:lpstr>
      <vt:lpstr>“Naturally SMART”</vt:lpstr>
      <vt:lpstr>The right questions lead to meaningful answers…</vt:lpstr>
      <vt:lpstr>The right questions lead to meaningful answers…</vt:lpstr>
      <vt:lpstr>The ability to perform natural language queries opens SMART Connect to exploration like never before…</vt:lpstr>
      <vt:lpstr>PowerPoint Presentation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2016-11-29T02:37:34Z</dcterms:created>
  <dcterms:modified xsi:type="dcterms:W3CDTF">2016-11-29T03:53:59Z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TC034605269991</vt:lpwstr>
  </property>
</Properties>
</file>