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1" r:id="rId6"/>
    <p:sldId id="266" r:id="rId7"/>
    <p:sldId id="262" r:id="rId8"/>
    <p:sldId id="292" r:id="rId9"/>
    <p:sldId id="289" r:id="rId10"/>
    <p:sldId id="268" r:id="rId11"/>
    <p:sldId id="264" r:id="rId12"/>
    <p:sldId id="280" r:id="rId13"/>
    <p:sldId id="258" r:id="rId14"/>
    <p:sldId id="270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21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 err="1"/>
              <a:t>Medya</a:t>
            </a:r>
            <a:r>
              <a:rPr lang="en-US" dirty="0"/>
              <a:t> adeli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3550" y="-314469"/>
            <a:ext cx="3014626" cy="1715531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Vazirmatn"/>
              </a:rPr>
              <a:t>Merge sort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D41746-1941-2A67-0EC3-B87B465CDC9B}"/>
              </a:ext>
            </a:extLst>
          </p:cNvPr>
          <p:cNvSpPr/>
          <p:nvPr/>
        </p:nvSpPr>
        <p:spPr>
          <a:xfrm>
            <a:off x="1846472" y="1450307"/>
            <a:ext cx="9126327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45CB6A-0835-E723-3956-23C808E020D3}"/>
              </a:ext>
            </a:extLst>
          </p:cNvPr>
          <p:cNvSpPr txBox="1"/>
          <p:nvPr/>
        </p:nvSpPr>
        <p:spPr>
          <a:xfrm>
            <a:off x="2089366" y="1031729"/>
            <a:ext cx="88834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0                  1                    2               3                    4                  5               6                7         </a:t>
            </a:r>
            <a:endParaRPr lang="fa-I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1EDFA2-7093-B192-8BDD-428E36065D02}"/>
              </a:ext>
            </a:extLst>
          </p:cNvPr>
          <p:cNvSpPr txBox="1"/>
          <p:nvPr/>
        </p:nvSpPr>
        <p:spPr>
          <a:xfrm>
            <a:off x="3247418" y="1491475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907E85-4AE3-8A90-377F-1EBE4851672D}"/>
              </a:ext>
            </a:extLst>
          </p:cNvPr>
          <p:cNvSpPr txBox="1"/>
          <p:nvPr/>
        </p:nvSpPr>
        <p:spPr>
          <a:xfrm>
            <a:off x="5658155" y="1479446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4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57509B-3FE8-8A6A-10A9-6590265E049B}"/>
              </a:ext>
            </a:extLst>
          </p:cNvPr>
          <p:cNvSpPr txBox="1"/>
          <p:nvPr/>
        </p:nvSpPr>
        <p:spPr>
          <a:xfrm>
            <a:off x="2097569" y="1438487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1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B92F90-D154-0370-AF84-634A2DBB0EE3}"/>
              </a:ext>
            </a:extLst>
          </p:cNvPr>
          <p:cNvSpPr txBox="1"/>
          <p:nvPr/>
        </p:nvSpPr>
        <p:spPr>
          <a:xfrm>
            <a:off x="7033505" y="1510078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5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B26AE2-6138-0D71-D0EB-9CB70C4E3F2F}"/>
              </a:ext>
            </a:extLst>
          </p:cNvPr>
          <p:cNvSpPr txBox="1"/>
          <p:nvPr/>
        </p:nvSpPr>
        <p:spPr>
          <a:xfrm>
            <a:off x="8061228" y="1499547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6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9561499-4C5F-753A-B86D-A9126E85AB9B}"/>
              </a:ext>
            </a:extLst>
          </p:cNvPr>
          <p:cNvSpPr txBox="1"/>
          <p:nvPr/>
        </p:nvSpPr>
        <p:spPr>
          <a:xfrm>
            <a:off x="9168053" y="1480595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8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261162-E27A-89C2-D0EE-E4C933430375}"/>
              </a:ext>
            </a:extLst>
          </p:cNvPr>
          <p:cNvSpPr txBox="1"/>
          <p:nvPr/>
        </p:nvSpPr>
        <p:spPr>
          <a:xfrm>
            <a:off x="10248200" y="1480595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7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B193F15-C09F-A861-1895-A3D80B54DC33}"/>
              </a:ext>
            </a:extLst>
          </p:cNvPr>
          <p:cNvSpPr/>
          <p:nvPr/>
        </p:nvSpPr>
        <p:spPr>
          <a:xfrm>
            <a:off x="1204050" y="2490213"/>
            <a:ext cx="4415571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BF8B2B5-2159-59CD-32F2-E276718DB780}"/>
              </a:ext>
            </a:extLst>
          </p:cNvPr>
          <p:cNvSpPr txBox="1"/>
          <p:nvPr/>
        </p:nvSpPr>
        <p:spPr>
          <a:xfrm>
            <a:off x="3083480" y="2547514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3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4A492D-341E-D3CF-222C-E7E8B0AD2C63}"/>
              </a:ext>
            </a:extLst>
          </p:cNvPr>
          <p:cNvSpPr txBox="1"/>
          <p:nvPr/>
        </p:nvSpPr>
        <p:spPr>
          <a:xfrm>
            <a:off x="2179515" y="2520900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0D3AD01-209F-890F-C7A6-84F44A6C7F12}"/>
              </a:ext>
            </a:extLst>
          </p:cNvPr>
          <p:cNvSpPr txBox="1"/>
          <p:nvPr/>
        </p:nvSpPr>
        <p:spPr>
          <a:xfrm>
            <a:off x="1405129" y="2490918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1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FD87D0-DAC6-E2DF-6A53-986C1DECABE5}"/>
              </a:ext>
            </a:extLst>
          </p:cNvPr>
          <p:cNvSpPr txBox="1"/>
          <p:nvPr/>
        </p:nvSpPr>
        <p:spPr>
          <a:xfrm>
            <a:off x="4977200" y="2547514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5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B19BD81-DB9B-2DE5-0DA7-A153B9C0AF49}"/>
              </a:ext>
            </a:extLst>
          </p:cNvPr>
          <p:cNvSpPr/>
          <p:nvPr/>
        </p:nvSpPr>
        <p:spPr>
          <a:xfrm>
            <a:off x="7487285" y="2490211"/>
            <a:ext cx="4184762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B65D7B-50FE-0D80-F582-A38A4ECD58B3}"/>
              </a:ext>
            </a:extLst>
          </p:cNvPr>
          <p:cNvSpPr txBox="1"/>
          <p:nvPr/>
        </p:nvSpPr>
        <p:spPr>
          <a:xfrm>
            <a:off x="7687638" y="2531382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4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3F28E04-331D-BD5A-13BB-342712CF3D97}"/>
              </a:ext>
            </a:extLst>
          </p:cNvPr>
          <p:cNvSpPr txBox="1"/>
          <p:nvPr/>
        </p:nvSpPr>
        <p:spPr>
          <a:xfrm>
            <a:off x="8841245" y="2539454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6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3BE1DF4-444F-FA96-0CBA-0022A8233640}"/>
              </a:ext>
            </a:extLst>
          </p:cNvPr>
          <p:cNvSpPr txBox="1"/>
          <p:nvPr/>
        </p:nvSpPr>
        <p:spPr>
          <a:xfrm>
            <a:off x="10854479" y="2584789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8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4342195-060F-DC66-6960-D25BFB491A15}"/>
              </a:ext>
            </a:extLst>
          </p:cNvPr>
          <p:cNvSpPr txBox="1"/>
          <p:nvPr/>
        </p:nvSpPr>
        <p:spPr>
          <a:xfrm>
            <a:off x="9722003" y="2547514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7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B4A8034-51A6-5DFF-6C6E-752559985A98}"/>
              </a:ext>
            </a:extLst>
          </p:cNvPr>
          <p:cNvSpPr/>
          <p:nvPr/>
        </p:nvSpPr>
        <p:spPr>
          <a:xfrm>
            <a:off x="559816" y="3488951"/>
            <a:ext cx="194508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E246D57-7162-EB3A-E22D-3F4D8B1D158F}"/>
              </a:ext>
            </a:extLst>
          </p:cNvPr>
          <p:cNvSpPr txBox="1"/>
          <p:nvPr/>
        </p:nvSpPr>
        <p:spPr>
          <a:xfrm>
            <a:off x="1968988" y="3552955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3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B731D06-F9C6-9B7A-5D60-8103E66B1837}"/>
              </a:ext>
            </a:extLst>
          </p:cNvPr>
          <p:cNvSpPr txBox="1"/>
          <p:nvPr/>
        </p:nvSpPr>
        <p:spPr>
          <a:xfrm>
            <a:off x="746782" y="3552955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C89B921-BA7A-6F37-D6B4-1CF4B7023034}"/>
              </a:ext>
            </a:extLst>
          </p:cNvPr>
          <p:cNvSpPr/>
          <p:nvPr/>
        </p:nvSpPr>
        <p:spPr>
          <a:xfrm>
            <a:off x="4041374" y="3614858"/>
            <a:ext cx="2136233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6E9EC8E-7B2E-2BB4-3EAC-DEBA05F5303D}"/>
              </a:ext>
            </a:extLst>
          </p:cNvPr>
          <p:cNvSpPr txBox="1"/>
          <p:nvPr/>
        </p:nvSpPr>
        <p:spPr>
          <a:xfrm>
            <a:off x="4241728" y="3696703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1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DD29D2E-2E5B-F2F9-A6D7-CE50E2C5A173}"/>
              </a:ext>
            </a:extLst>
          </p:cNvPr>
          <p:cNvSpPr txBox="1"/>
          <p:nvPr/>
        </p:nvSpPr>
        <p:spPr>
          <a:xfrm>
            <a:off x="5431170" y="3672160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5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4EA7A9A-9D47-F912-43DD-D82488CE5853}"/>
              </a:ext>
            </a:extLst>
          </p:cNvPr>
          <p:cNvSpPr/>
          <p:nvPr/>
        </p:nvSpPr>
        <p:spPr>
          <a:xfrm>
            <a:off x="7059947" y="3545965"/>
            <a:ext cx="210810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FE50C49-8D1D-33F2-A231-4163578B389E}"/>
              </a:ext>
            </a:extLst>
          </p:cNvPr>
          <p:cNvSpPr txBox="1"/>
          <p:nvPr/>
        </p:nvSpPr>
        <p:spPr>
          <a:xfrm>
            <a:off x="7260300" y="3587136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4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140819-BB71-9628-E596-C95AD3384ADB}"/>
              </a:ext>
            </a:extLst>
          </p:cNvPr>
          <p:cNvSpPr txBox="1"/>
          <p:nvPr/>
        </p:nvSpPr>
        <p:spPr>
          <a:xfrm>
            <a:off x="8413907" y="3595208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6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51D9CBA-9BC5-2677-6191-7F2362D4418B}"/>
              </a:ext>
            </a:extLst>
          </p:cNvPr>
          <p:cNvSpPr/>
          <p:nvPr/>
        </p:nvSpPr>
        <p:spPr>
          <a:xfrm>
            <a:off x="10150922" y="3545965"/>
            <a:ext cx="1783704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53F93BA-4466-D235-CBC5-7412CC905FAF}"/>
              </a:ext>
            </a:extLst>
          </p:cNvPr>
          <p:cNvSpPr txBox="1"/>
          <p:nvPr/>
        </p:nvSpPr>
        <p:spPr>
          <a:xfrm>
            <a:off x="11405199" y="3615146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8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49BBE02-16B4-41B7-EC73-9E85C7E65DFA}"/>
              </a:ext>
            </a:extLst>
          </p:cNvPr>
          <p:cNvSpPr txBox="1"/>
          <p:nvPr/>
        </p:nvSpPr>
        <p:spPr>
          <a:xfrm>
            <a:off x="10295028" y="3615146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7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F4F2179-5994-AFC3-4C89-7382B96CEBB7}"/>
              </a:ext>
            </a:extLst>
          </p:cNvPr>
          <p:cNvSpPr/>
          <p:nvPr/>
        </p:nvSpPr>
        <p:spPr>
          <a:xfrm>
            <a:off x="445528" y="4971329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F623C87-FC00-2E1F-8F24-1FF48C5CF998}"/>
              </a:ext>
            </a:extLst>
          </p:cNvPr>
          <p:cNvSpPr/>
          <p:nvPr/>
        </p:nvSpPr>
        <p:spPr>
          <a:xfrm>
            <a:off x="1624848" y="4971329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393BFF-A5AB-B61F-B1D7-308DD180B712}"/>
              </a:ext>
            </a:extLst>
          </p:cNvPr>
          <p:cNvSpPr/>
          <p:nvPr/>
        </p:nvSpPr>
        <p:spPr>
          <a:xfrm>
            <a:off x="4029474" y="4945328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59E314C-1057-F708-8A7F-C58CEF34BF71}"/>
              </a:ext>
            </a:extLst>
          </p:cNvPr>
          <p:cNvSpPr/>
          <p:nvPr/>
        </p:nvSpPr>
        <p:spPr>
          <a:xfrm>
            <a:off x="5207015" y="4945327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A2B7C3A-8399-02C2-5399-4E79E05EF5C9}"/>
              </a:ext>
            </a:extLst>
          </p:cNvPr>
          <p:cNvSpPr/>
          <p:nvPr/>
        </p:nvSpPr>
        <p:spPr>
          <a:xfrm>
            <a:off x="7176803" y="4924541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7F5F975-0E12-1C23-5E47-C3FFA3C1F4D7}"/>
              </a:ext>
            </a:extLst>
          </p:cNvPr>
          <p:cNvSpPr txBox="1"/>
          <p:nvPr/>
        </p:nvSpPr>
        <p:spPr>
          <a:xfrm>
            <a:off x="649987" y="5012497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3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ECBBE63-0EEB-7394-497C-4B6AE4617B44}"/>
              </a:ext>
            </a:extLst>
          </p:cNvPr>
          <p:cNvSpPr txBox="1"/>
          <p:nvPr/>
        </p:nvSpPr>
        <p:spPr>
          <a:xfrm>
            <a:off x="1846473" y="5012497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A9728EC-7175-C8E1-D877-81F98B8B70E8}"/>
              </a:ext>
            </a:extLst>
          </p:cNvPr>
          <p:cNvSpPr txBox="1"/>
          <p:nvPr/>
        </p:nvSpPr>
        <p:spPr>
          <a:xfrm>
            <a:off x="7377156" y="4965712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4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2CC4093-799D-8FF3-DF1C-754F8309D2A4}"/>
              </a:ext>
            </a:extLst>
          </p:cNvPr>
          <p:cNvSpPr txBox="1"/>
          <p:nvPr/>
        </p:nvSpPr>
        <p:spPr>
          <a:xfrm>
            <a:off x="4229827" y="5027173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1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BB22088-2904-12A4-4557-33398F3FD4EF}"/>
              </a:ext>
            </a:extLst>
          </p:cNvPr>
          <p:cNvSpPr txBox="1"/>
          <p:nvPr/>
        </p:nvSpPr>
        <p:spPr>
          <a:xfrm>
            <a:off x="5419269" y="5002630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5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EDAB86D-B755-BD90-95EA-59113DD83381}"/>
              </a:ext>
            </a:extLst>
          </p:cNvPr>
          <p:cNvSpPr/>
          <p:nvPr/>
        </p:nvSpPr>
        <p:spPr>
          <a:xfrm>
            <a:off x="8330410" y="4924541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FA899B7-F824-D3C5-7DF0-36950982F594}"/>
              </a:ext>
            </a:extLst>
          </p:cNvPr>
          <p:cNvSpPr txBox="1"/>
          <p:nvPr/>
        </p:nvSpPr>
        <p:spPr>
          <a:xfrm>
            <a:off x="8530763" y="4973784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6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6020B2C-7C4B-6791-1576-A97AB132AADA}"/>
              </a:ext>
            </a:extLst>
          </p:cNvPr>
          <p:cNvSpPr/>
          <p:nvPr/>
        </p:nvSpPr>
        <p:spPr>
          <a:xfrm>
            <a:off x="10200156" y="4886626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89627C4-6B4D-C326-0D25-E8A7D293F715}"/>
              </a:ext>
            </a:extLst>
          </p:cNvPr>
          <p:cNvSpPr txBox="1"/>
          <p:nvPr/>
        </p:nvSpPr>
        <p:spPr>
          <a:xfrm>
            <a:off x="10400509" y="4927797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8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878EBBB-E358-CD2E-4114-212F12B00A9A}"/>
              </a:ext>
            </a:extLst>
          </p:cNvPr>
          <p:cNvSpPr/>
          <p:nvPr/>
        </p:nvSpPr>
        <p:spPr>
          <a:xfrm>
            <a:off x="11280303" y="4878554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9DB5EBC-F3A4-1780-6824-2B05A82EFE7E}"/>
              </a:ext>
            </a:extLst>
          </p:cNvPr>
          <p:cNvSpPr txBox="1"/>
          <p:nvPr/>
        </p:nvSpPr>
        <p:spPr>
          <a:xfrm>
            <a:off x="11480656" y="4927797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7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B079091-E2F5-22A6-2D64-87FB964FCFC7}"/>
              </a:ext>
            </a:extLst>
          </p:cNvPr>
          <p:cNvSpPr txBox="1"/>
          <p:nvPr/>
        </p:nvSpPr>
        <p:spPr>
          <a:xfrm>
            <a:off x="4539475" y="1464170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3</a:t>
            </a:r>
            <a:endParaRPr lang="fa-I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A7C3DBC-7E61-5FEE-7537-63BAA8488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13" y="632012"/>
            <a:ext cx="9668434" cy="580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680" y="789039"/>
            <a:ext cx="2242196" cy="516876"/>
          </a:xfrm>
        </p:spPr>
        <p:txBody>
          <a:bodyPr>
            <a:normAutofit fontScale="90000"/>
          </a:bodyPr>
          <a:lstStyle/>
          <a:p>
            <a:r>
              <a:rPr lang="en-ZA" dirty="0"/>
              <a:t>Quick sort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ZA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3161" y="1504950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YouTube Sans"/>
              </a:rPr>
              <a:t>Selection Sort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D16550C-DDEA-CB4C-CC1F-7C6A1C2B376A}"/>
              </a:ext>
            </a:extLst>
          </p:cNvPr>
          <p:cNvSpPr txBox="1">
            <a:spLocks/>
          </p:cNvSpPr>
          <p:nvPr/>
        </p:nvSpPr>
        <p:spPr>
          <a:xfrm>
            <a:off x="2335165" y="5490902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C037D457-B779-CF4C-2376-F8304476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460149"/>
            <a:ext cx="8317231" cy="593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CC855A-FA0C-B595-22BF-689F6CCAC022}"/>
              </a:ext>
            </a:extLst>
          </p:cNvPr>
          <p:cNvSpPr/>
          <p:nvPr/>
        </p:nvSpPr>
        <p:spPr>
          <a:xfrm>
            <a:off x="3292605" y="2449428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CF8D70-6C6F-7E4D-1219-BDA55AFBF21E}"/>
              </a:ext>
            </a:extLst>
          </p:cNvPr>
          <p:cNvSpPr/>
          <p:nvPr/>
        </p:nvSpPr>
        <p:spPr>
          <a:xfrm>
            <a:off x="4471925" y="2449428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9FE065-0A7C-04AA-113E-CCED8EBE80A5}"/>
              </a:ext>
            </a:extLst>
          </p:cNvPr>
          <p:cNvSpPr/>
          <p:nvPr/>
        </p:nvSpPr>
        <p:spPr>
          <a:xfrm>
            <a:off x="5675959" y="2449427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A526D2-A22E-A0E4-92D2-D11106697251}"/>
              </a:ext>
            </a:extLst>
          </p:cNvPr>
          <p:cNvSpPr/>
          <p:nvPr/>
        </p:nvSpPr>
        <p:spPr>
          <a:xfrm>
            <a:off x="6853500" y="2449426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8EFE74-D688-E6DB-C600-5A1157E7725C}"/>
              </a:ext>
            </a:extLst>
          </p:cNvPr>
          <p:cNvSpPr/>
          <p:nvPr/>
        </p:nvSpPr>
        <p:spPr>
          <a:xfrm>
            <a:off x="8153400" y="2449425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ECE55D-5262-25B7-9198-4F3B405EB3FF}"/>
              </a:ext>
            </a:extLst>
          </p:cNvPr>
          <p:cNvSpPr/>
          <p:nvPr/>
        </p:nvSpPr>
        <p:spPr>
          <a:xfrm>
            <a:off x="4471925" y="4223220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16EA04-AC79-FDD5-DD4C-8FE43369D207}"/>
              </a:ext>
            </a:extLst>
          </p:cNvPr>
          <p:cNvSpPr/>
          <p:nvPr/>
        </p:nvSpPr>
        <p:spPr>
          <a:xfrm>
            <a:off x="6438063" y="4223219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045810-222F-BB21-13F3-71DE57632664}"/>
              </a:ext>
            </a:extLst>
          </p:cNvPr>
          <p:cNvSpPr txBox="1"/>
          <p:nvPr/>
        </p:nvSpPr>
        <p:spPr>
          <a:xfrm>
            <a:off x="3567496" y="2033074"/>
            <a:ext cx="52799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0                  1                    2               3                    4</a:t>
            </a:r>
            <a:endParaRPr lang="fa-I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F88409-92AA-9CA2-9C52-0A6B009F9A7E}"/>
              </a:ext>
            </a:extLst>
          </p:cNvPr>
          <p:cNvSpPr txBox="1"/>
          <p:nvPr/>
        </p:nvSpPr>
        <p:spPr>
          <a:xfrm>
            <a:off x="4471925" y="3825380"/>
            <a:ext cx="30370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Int min                   int temp</a:t>
            </a:r>
            <a:endParaRPr lang="fa-I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A879F0-894A-32FB-6CBE-EA28BCD52F74}"/>
              </a:ext>
            </a:extLst>
          </p:cNvPr>
          <p:cNvSpPr txBox="1"/>
          <p:nvPr/>
        </p:nvSpPr>
        <p:spPr>
          <a:xfrm>
            <a:off x="3506652" y="2512297"/>
            <a:ext cx="45397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3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4900B3-2A38-6193-24EB-E41EE8846AA4}"/>
              </a:ext>
            </a:extLst>
          </p:cNvPr>
          <p:cNvSpPr txBox="1"/>
          <p:nvPr/>
        </p:nvSpPr>
        <p:spPr>
          <a:xfrm>
            <a:off x="4693550" y="2490596"/>
            <a:ext cx="45397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098DBF-714C-0F58-A466-E629106D3D5F}"/>
              </a:ext>
            </a:extLst>
          </p:cNvPr>
          <p:cNvSpPr txBox="1"/>
          <p:nvPr/>
        </p:nvSpPr>
        <p:spPr>
          <a:xfrm>
            <a:off x="8353753" y="2490596"/>
            <a:ext cx="45397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4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D47F11-1AEA-B6E4-7CD2-414B73EE5EC7}"/>
              </a:ext>
            </a:extLst>
          </p:cNvPr>
          <p:cNvSpPr txBox="1"/>
          <p:nvPr/>
        </p:nvSpPr>
        <p:spPr>
          <a:xfrm>
            <a:off x="5984093" y="2449425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1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7227EF-8714-0132-2ACF-48363E905A12}"/>
              </a:ext>
            </a:extLst>
          </p:cNvPr>
          <p:cNvSpPr txBox="1"/>
          <p:nvPr/>
        </p:nvSpPr>
        <p:spPr>
          <a:xfrm>
            <a:off x="7065754" y="2506729"/>
            <a:ext cx="45397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5</a:t>
            </a:r>
            <a:endParaRPr lang="fa-I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5FC1707C-F168-5A91-F61E-CFE73A6ED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47" y="699247"/>
            <a:ext cx="9260541" cy="555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233" y="875502"/>
            <a:ext cx="2340916" cy="42588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effectLst/>
                <a:latin typeface="Vazirmatn"/>
              </a:rPr>
              <a:t>Bubble Sort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34FF20-CDCA-0F66-73EC-DD1046F613FF}"/>
              </a:ext>
            </a:extLst>
          </p:cNvPr>
          <p:cNvSpPr/>
          <p:nvPr/>
        </p:nvSpPr>
        <p:spPr>
          <a:xfrm>
            <a:off x="3292605" y="2449428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E27A20-6E4B-3FE9-2FA4-C77780A8AB4B}"/>
              </a:ext>
            </a:extLst>
          </p:cNvPr>
          <p:cNvSpPr/>
          <p:nvPr/>
        </p:nvSpPr>
        <p:spPr>
          <a:xfrm>
            <a:off x="4471925" y="2449428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B54DF0-EEEC-CF53-DC36-78AEF2BED80A}"/>
              </a:ext>
            </a:extLst>
          </p:cNvPr>
          <p:cNvSpPr/>
          <p:nvPr/>
        </p:nvSpPr>
        <p:spPr>
          <a:xfrm>
            <a:off x="5675959" y="2449427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AACB90-3C20-B145-228A-6C5E42B010C1}"/>
              </a:ext>
            </a:extLst>
          </p:cNvPr>
          <p:cNvSpPr/>
          <p:nvPr/>
        </p:nvSpPr>
        <p:spPr>
          <a:xfrm>
            <a:off x="6853500" y="2449426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6AC707-5E01-5968-0043-3C4CEA702EA2}"/>
              </a:ext>
            </a:extLst>
          </p:cNvPr>
          <p:cNvSpPr/>
          <p:nvPr/>
        </p:nvSpPr>
        <p:spPr>
          <a:xfrm>
            <a:off x="8153400" y="2449425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BBBBF8-9A0B-DAED-29C6-07DEEC77878D}"/>
              </a:ext>
            </a:extLst>
          </p:cNvPr>
          <p:cNvSpPr/>
          <p:nvPr/>
        </p:nvSpPr>
        <p:spPr>
          <a:xfrm>
            <a:off x="5392940" y="4245091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1969A1-6389-F111-98CF-86606AE2BAEA}"/>
              </a:ext>
            </a:extLst>
          </p:cNvPr>
          <p:cNvSpPr txBox="1"/>
          <p:nvPr/>
        </p:nvSpPr>
        <p:spPr>
          <a:xfrm>
            <a:off x="3567496" y="2033074"/>
            <a:ext cx="52799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0                  1                    2               3                    4</a:t>
            </a:r>
            <a:endParaRPr lang="fa-I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749F9C-EC89-8412-99B4-DBFF9A7FC5DE}"/>
              </a:ext>
            </a:extLst>
          </p:cNvPr>
          <p:cNvSpPr txBox="1"/>
          <p:nvPr/>
        </p:nvSpPr>
        <p:spPr>
          <a:xfrm>
            <a:off x="5334972" y="3875757"/>
            <a:ext cx="30370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int temp</a:t>
            </a:r>
            <a:endParaRPr lang="fa-I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65F5C1-9F10-C4B2-59EA-EDE0BE77852C}"/>
              </a:ext>
            </a:extLst>
          </p:cNvPr>
          <p:cNvSpPr txBox="1"/>
          <p:nvPr/>
        </p:nvSpPr>
        <p:spPr>
          <a:xfrm>
            <a:off x="3497064" y="2490596"/>
            <a:ext cx="45397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3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9D947D-6F35-2E18-0E9B-1D4C2ADD386A}"/>
              </a:ext>
            </a:extLst>
          </p:cNvPr>
          <p:cNvSpPr txBox="1"/>
          <p:nvPr/>
        </p:nvSpPr>
        <p:spPr>
          <a:xfrm>
            <a:off x="4693550" y="2490596"/>
            <a:ext cx="45397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5961BA-631F-4195-582A-E163586371FC}"/>
              </a:ext>
            </a:extLst>
          </p:cNvPr>
          <p:cNvSpPr txBox="1"/>
          <p:nvPr/>
        </p:nvSpPr>
        <p:spPr>
          <a:xfrm>
            <a:off x="8353753" y="2490596"/>
            <a:ext cx="45397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4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641C55-0E94-A488-AD9A-B69DD7431575}"/>
              </a:ext>
            </a:extLst>
          </p:cNvPr>
          <p:cNvSpPr txBox="1"/>
          <p:nvPr/>
        </p:nvSpPr>
        <p:spPr>
          <a:xfrm>
            <a:off x="5876312" y="2531272"/>
            <a:ext cx="45397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1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7C890C-4444-D758-8A23-78CBCBDFA7C6}"/>
              </a:ext>
            </a:extLst>
          </p:cNvPr>
          <p:cNvSpPr txBox="1"/>
          <p:nvPr/>
        </p:nvSpPr>
        <p:spPr>
          <a:xfrm>
            <a:off x="7065754" y="2506729"/>
            <a:ext cx="45397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5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3F9F2B-E919-7EBF-8DF1-D868666904FD}"/>
              </a:ext>
            </a:extLst>
          </p:cNvPr>
          <p:cNvSpPr txBox="1"/>
          <p:nvPr/>
        </p:nvSpPr>
        <p:spPr>
          <a:xfrm>
            <a:off x="5863065" y="2506729"/>
            <a:ext cx="45397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1</a:t>
            </a:r>
            <a:endParaRPr lang="fa-I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611AF5A-DDF7-535E-9C71-8B3DF0492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425" y="564775"/>
            <a:ext cx="8691282" cy="52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991" y="739587"/>
            <a:ext cx="2974975" cy="509869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Insertion sort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087B82-397D-E78F-D9E1-202F7F0EC903}"/>
              </a:ext>
            </a:extLst>
          </p:cNvPr>
          <p:cNvSpPr/>
          <p:nvPr/>
        </p:nvSpPr>
        <p:spPr>
          <a:xfrm>
            <a:off x="3292605" y="2449428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4B021-3FBA-67BA-1FC8-9B75078D3F4F}"/>
              </a:ext>
            </a:extLst>
          </p:cNvPr>
          <p:cNvSpPr/>
          <p:nvPr/>
        </p:nvSpPr>
        <p:spPr>
          <a:xfrm>
            <a:off x="4471925" y="2449428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0D7FF-4949-07BB-72F1-4A20E25DA17F}"/>
              </a:ext>
            </a:extLst>
          </p:cNvPr>
          <p:cNvSpPr/>
          <p:nvPr/>
        </p:nvSpPr>
        <p:spPr>
          <a:xfrm>
            <a:off x="5675959" y="2449427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37111A-E804-1B34-BFA8-14950B519B0E}"/>
              </a:ext>
            </a:extLst>
          </p:cNvPr>
          <p:cNvSpPr/>
          <p:nvPr/>
        </p:nvSpPr>
        <p:spPr>
          <a:xfrm>
            <a:off x="6853500" y="2449426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9282D-C152-E56A-B4F9-A38CECB1D5C6}"/>
              </a:ext>
            </a:extLst>
          </p:cNvPr>
          <p:cNvSpPr/>
          <p:nvPr/>
        </p:nvSpPr>
        <p:spPr>
          <a:xfrm>
            <a:off x="8153400" y="2449425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A15F2C-489D-49DA-2B46-9E69D47B1255}"/>
              </a:ext>
            </a:extLst>
          </p:cNvPr>
          <p:cNvSpPr/>
          <p:nvPr/>
        </p:nvSpPr>
        <p:spPr>
          <a:xfrm>
            <a:off x="5392940" y="4245091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DBF10D-0DDB-7312-66F8-13E991311E27}"/>
              </a:ext>
            </a:extLst>
          </p:cNvPr>
          <p:cNvSpPr txBox="1"/>
          <p:nvPr/>
        </p:nvSpPr>
        <p:spPr>
          <a:xfrm>
            <a:off x="3567496" y="2033074"/>
            <a:ext cx="52799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0                  1                    2               3                    4</a:t>
            </a:r>
            <a:endParaRPr lang="fa-I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5F26B8-4799-86BB-94E5-C538AA44C2C0}"/>
              </a:ext>
            </a:extLst>
          </p:cNvPr>
          <p:cNvSpPr txBox="1"/>
          <p:nvPr/>
        </p:nvSpPr>
        <p:spPr>
          <a:xfrm>
            <a:off x="5334972" y="3875757"/>
            <a:ext cx="30370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int temp</a:t>
            </a:r>
            <a:endParaRPr lang="fa-I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FBA29F-3D68-3891-A214-78F3670FEB0B}"/>
              </a:ext>
            </a:extLst>
          </p:cNvPr>
          <p:cNvSpPr txBox="1"/>
          <p:nvPr/>
        </p:nvSpPr>
        <p:spPr>
          <a:xfrm>
            <a:off x="3497064" y="2490596"/>
            <a:ext cx="45397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3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16EDC8-D1A9-6665-7FFB-890C44806909}"/>
              </a:ext>
            </a:extLst>
          </p:cNvPr>
          <p:cNvSpPr txBox="1"/>
          <p:nvPr/>
        </p:nvSpPr>
        <p:spPr>
          <a:xfrm>
            <a:off x="4693550" y="2490596"/>
            <a:ext cx="45397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2F0AE-1711-A75A-5D0D-167712B95EE9}"/>
              </a:ext>
            </a:extLst>
          </p:cNvPr>
          <p:cNvSpPr txBox="1"/>
          <p:nvPr/>
        </p:nvSpPr>
        <p:spPr>
          <a:xfrm>
            <a:off x="8353753" y="2490596"/>
            <a:ext cx="45397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4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5AF9B3-0DF4-1470-0503-689E17F1FCC4}"/>
              </a:ext>
            </a:extLst>
          </p:cNvPr>
          <p:cNvSpPr txBox="1"/>
          <p:nvPr/>
        </p:nvSpPr>
        <p:spPr>
          <a:xfrm>
            <a:off x="5876312" y="2531272"/>
            <a:ext cx="45397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1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73F1C7-6C85-2BB1-4426-EBE28A24BA8E}"/>
              </a:ext>
            </a:extLst>
          </p:cNvPr>
          <p:cNvSpPr txBox="1"/>
          <p:nvPr/>
        </p:nvSpPr>
        <p:spPr>
          <a:xfrm>
            <a:off x="7065754" y="2506729"/>
            <a:ext cx="45397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5</a:t>
            </a:r>
            <a:endParaRPr lang="fa-I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DA45A762-8B6C-FA14-00EF-37462B23E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53" y="403412"/>
            <a:ext cx="10040471" cy="602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1419</TotalTime>
  <Words>121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Tenorite</vt:lpstr>
      <vt:lpstr>Vazirmatn</vt:lpstr>
      <vt:lpstr>YouTube Sans</vt:lpstr>
      <vt:lpstr>Monoline</vt:lpstr>
      <vt:lpstr>Medya adeli</vt:lpstr>
      <vt:lpstr>PowerPoint Presentation</vt:lpstr>
      <vt:lpstr>PowerPoint Presentation</vt:lpstr>
      <vt:lpstr>Selection sort</vt:lpstr>
      <vt:lpstr>PowerPoint Presentation</vt:lpstr>
      <vt:lpstr>Bubble Sort</vt:lpstr>
      <vt:lpstr>PowerPoint Presentation</vt:lpstr>
      <vt:lpstr>Insertion sort</vt:lpstr>
      <vt:lpstr>PowerPoint Presentation</vt:lpstr>
      <vt:lpstr>Merge sort</vt:lpstr>
      <vt:lpstr>PowerPoint Presentation</vt:lpstr>
      <vt:lpstr>Quick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Medya adeli</dc:title>
  <dc:creator>midia adeli</dc:creator>
  <cp:lastModifiedBy>midia adeli</cp:lastModifiedBy>
  <cp:revision>5</cp:revision>
  <dcterms:created xsi:type="dcterms:W3CDTF">2023-04-25T05:26:07Z</dcterms:created>
  <dcterms:modified xsi:type="dcterms:W3CDTF">2023-04-26T05:05:30Z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