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7" r:id="rId2"/>
    <p:sldId id="258" r:id="rId3"/>
    <p:sldId id="260" r:id="rId4"/>
    <p:sldId id="261" r:id="rId5"/>
    <p:sldId id="284" r:id="rId6"/>
    <p:sldId id="300" r:id="rId7"/>
    <p:sldId id="262" r:id="rId8"/>
    <p:sldId id="285" r:id="rId9"/>
    <p:sldId id="264" r:id="rId10"/>
    <p:sldId id="266" r:id="rId11"/>
    <p:sldId id="286" r:id="rId12"/>
    <p:sldId id="287" r:id="rId13"/>
    <p:sldId id="288" r:id="rId14"/>
    <p:sldId id="289" r:id="rId15"/>
    <p:sldId id="290" r:id="rId16"/>
    <p:sldId id="291" r:id="rId17"/>
    <p:sldId id="292" r:id="rId18"/>
    <p:sldId id="270" r:id="rId19"/>
    <p:sldId id="267" r:id="rId20"/>
    <p:sldId id="301" r:id="rId21"/>
    <p:sldId id="283" r:id="rId22"/>
    <p:sldId id="279"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btissem" initials="I" lastIdx="1" clrIdx="0">
    <p:extLst>
      <p:ext uri="{19B8F6BF-5375-455C-9EA6-DF929625EA0E}">
        <p15:presenceInfo xmlns:p15="http://schemas.microsoft.com/office/powerpoint/2012/main" userId="Ibtiss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A523"/>
    <a:srgbClr val="E12B5B"/>
    <a:srgbClr val="E33965"/>
    <a:srgbClr val="C91F0D"/>
    <a:srgbClr val="F24E3F"/>
    <a:srgbClr val="A4398A"/>
    <a:srgbClr val="3A6F85"/>
    <a:srgbClr val="474747"/>
    <a:srgbClr val="20B3BA"/>
    <a:srgbClr val="1781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76" autoAdjust="0"/>
    <p:restoredTop sz="72928" autoAdjust="0"/>
  </p:normalViewPr>
  <p:slideViewPr>
    <p:cSldViewPr snapToGrid="0">
      <p:cViewPr varScale="1">
        <p:scale>
          <a:sx n="53" d="100"/>
          <a:sy n="53" d="100"/>
        </p:scale>
        <p:origin x="51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2760475-4B84-435E-A84B-B672DD6F73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a:extLst>
              <a:ext uri="{FF2B5EF4-FFF2-40B4-BE49-F238E27FC236}">
                <a16:creationId xmlns:a16="http://schemas.microsoft.com/office/drawing/2014/main" id="{5F1D1D72-4DFF-4238-A278-BDE37C6FAF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8F7B07-091A-42EA-8DB1-49F2758DA7EE}" type="datetimeFigureOut">
              <a:rPr lang="en-US" smtClean="0"/>
              <a:t>5/25/2018</a:t>
            </a:fld>
            <a:endParaRPr lang="en-US"/>
          </a:p>
        </p:txBody>
      </p:sp>
      <p:sp>
        <p:nvSpPr>
          <p:cNvPr id="4" name="Espace réservé du pied de page 3">
            <a:extLst>
              <a:ext uri="{FF2B5EF4-FFF2-40B4-BE49-F238E27FC236}">
                <a16:creationId xmlns:a16="http://schemas.microsoft.com/office/drawing/2014/main" id="{0DA9A12D-B6AC-487A-ACA5-56E5C6EA5F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a:extLst>
              <a:ext uri="{FF2B5EF4-FFF2-40B4-BE49-F238E27FC236}">
                <a16:creationId xmlns:a16="http://schemas.microsoft.com/office/drawing/2014/main" id="{CE25DF64-6CA7-4317-ACF3-2478BF684B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AE7876-E7AD-4807-9B21-84652B230B25}" type="slidenum">
              <a:rPr lang="en-US" smtClean="0"/>
              <a:t>‹N°›</a:t>
            </a:fld>
            <a:endParaRPr lang="en-US"/>
          </a:p>
        </p:txBody>
      </p:sp>
    </p:spTree>
    <p:extLst>
      <p:ext uri="{BB962C8B-B14F-4D97-AF65-F5344CB8AC3E}">
        <p14:creationId xmlns:p14="http://schemas.microsoft.com/office/powerpoint/2010/main" val="26236906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499E0A-7B16-46EB-A205-77BF93C9369C}" type="datetimeFigureOut">
              <a:rPr lang="en-US" smtClean="0"/>
              <a:t>5/25/2018</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C26EA-D2C2-488D-86FE-80DA4BF28D74}" type="slidenum">
              <a:rPr lang="en-US" smtClean="0"/>
              <a:t>‹N°›</a:t>
            </a:fld>
            <a:endParaRPr lang="en-US"/>
          </a:p>
        </p:txBody>
      </p:sp>
    </p:spTree>
    <p:extLst>
      <p:ext uri="{BB962C8B-B14F-4D97-AF65-F5344CB8AC3E}">
        <p14:creationId xmlns:p14="http://schemas.microsoft.com/office/powerpoint/2010/main" val="5304482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b="1" dirty="0"/>
              <a:t>Good morning   </a:t>
            </a:r>
            <a:r>
              <a:rPr lang="en-US" sz="3600" b="1" i="0" kern="1200" dirty="0">
                <a:solidFill>
                  <a:schemeClr val="tx1"/>
                </a:solidFill>
                <a:effectLst/>
                <a:latin typeface="+mn-lt"/>
                <a:ea typeface="+mn-ea"/>
                <a:cs typeface="+mn-cs"/>
              </a:rPr>
              <a:t>today we are here to present to our final year project by the name … realized by me Ibtissem Chalbi and my </a:t>
            </a:r>
            <a:r>
              <a:rPr lang="fr-FR" sz="1200" b="1" i="0" kern="1200" dirty="0" err="1">
                <a:solidFill>
                  <a:schemeClr val="tx1"/>
                </a:solidFill>
                <a:effectLst/>
                <a:latin typeface="+mn-lt"/>
                <a:ea typeface="+mn-ea"/>
                <a:cs typeface="+mn-cs"/>
              </a:rPr>
              <a:t>colleague</a:t>
            </a:r>
            <a:r>
              <a:rPr lang="en-US" sz="3600" b="1" i="0" kern="1200" dirty="0">
                <a:solidFill>
                  <a:schemeClr val="tx1"/>
                </a:solidFill>
                <a:effectLst/>
                <a:latin typeface="+mn-lt"/>
                <a:ea typeface="+mn-ea"/>
                <a:cs typeface="+mn-cs"/>
              </a:rPr>
              <a:t> </a:t>
            </a:r>
            <a:r>
              <a:rPr lang="en-US" sz="3600" b="1" i="0" kern="1200" dirty="0" err="1">
                <a:solidFill>
                  <a:schemeClr val="tx1"/>
                </a:solidFill>
                <a:effectLst/>
                <a:latin typeface="+mn-lt"/>
                <a:ea typeface="+mn-ea"/>
                <a:cs typeface="+mn-cs"/>
              </a:rPr>
              <a:t>ahmed</a:t>
            </a:r>
            <a:r>
              <a:rPr lang="en-US" sz="3600" b="1" i="0" kern="1200" dirty="0">
                <a:solidFill>
                  <a:schemeClr val="tx1"/>
                </a:solidFill>
                <a:effectLst/>
                <a:latin typeface="+mn-lt"/>
                <a:ea typeface="+mn-ea"/>
                <a:cs typeface="+mn-cs"/>
              </a:rPr>
              <a:t> Chebil with the </a:t>
            </a:r>
            <a:r>
              <a:rPr lang="en-US" sz="3600" b="1" i="0" kern="1200" dirty="0" err="1">
                <a:solidFill>
                  <a:schemeClr val="tx1"/>
                </a:solidFill>
                <a:effectLst/>
                <a:latin typeface="+mn-lt"/>
                <a:ea typeface="+mn-ea"/>
                <a:cs typeface="+mn-cs"/>
              </a:rPr>
              <a:t>guidnesse</a:t>
            </a:r>
            <a:r>
              <a:rPr lang="en-US" sz="3600" b="1" i="0" kern="1200" dirty="0">
                <a:solidFill>
                  <a:schemeClr val="tx1"/>
                </a:solidFill>
                <a:effectLst/>
                <a:latin typeface="+mn-lt"/>
                <a:ea typeface="+mn-ea"/>
                <a:cs typeface="+mn-cs"/>
              </a:rPr>
              <a:t> of </a:t>
            </a:r>
            <a:r>
              <a:rPr lang="en-US" sz="3600" b="1" i="0" kern="1200" dirty="0" err="1">
                <a:solidFill>
                  <a:schemeClr val="tx1"/>
                </a:solidFill>
                <a:effectLst/>
                <a:latin typeface="+mn-lt"/>
                <a:ea typeface="+mn-ea"/>
                <a:cs typeface="+mn-cs"/>
              </a:rPr>
              <a:t>mrs</a:t>
            </a:r>
            <a:r>
              <a:rPr lang="en-US" sz="3600" b="1" i="0" kern="1200" dirty="0">
                <a:solidFill>
                  <a:schemeClr val="tx1"/>
                </a:solidFill>
                <a:effectLst/>
                <a:latin typeface="+mn-lt"/>
                <a:ea typeface="+mn-ea"/>
                <a:cs typeface="+mn-cs"/>
              </a:rPr>
              <a:t> </a:t>
            </a:r>
            <a:r>
              <a:rPr lang="en-US" sz="3600" b="1" i="0" kern="1200" dirty="0" err="1">
                <a:solidFill>
                  <a:schemeClr val="tx1"/>
                </a:solidFill>
                <a:effectLst/>
                <a:latin typeface="+mn-lt"/>
                <a:ea typeface="+mn-ea"/>
                <a:cs typeface="+mn-cs"/>
              </a:rPr>
              <a:t>Zied</a:t>
            </a:r>
            <a:r>
              <a:rPr lang="en-US" sz="3600" b="1" i="0" kern="1200" dirty="0">
                <a:solidFill>
                  <a:schemeClr val="tx1"/>
                </a:solidFill>
                <a:effectLst/>
                <a:latin typeface="+mn-lt"/>
                <a:ea typeface="+mn-ea"/>
                <a:cs typeface="+mn-cs"/>
              </a:rPr>
              <a:t> </a:t>
            </a:r>
            <a:r>
              <a:rPr lang="en-US" sz="3600" b="1" i="0" kern="1200" dirty="0" err="1">
                <a:solidFill>
                  <a:schemeClr val="tx1"/>
                </a:solidFill>
                <a:effectLst/>
                <a:latin typeface="+mn-lt"/>
                <a:ea typeface="+mn-ea"/>
                <a:cs typeface="+mn-cs"/>
              </a:rPr>
              <a:t>Elleuch</a:t>
            </a:r>
            <a:r>
              <a:rPr lang="en-US" sz="3600" b="1" i="0" kern="1200" dirty="0">
                <a:solidFill>
                  <a:schemeClr val="tx1"/>
                </a:solidFill>
                <a:effectLst/>
                <a:latin typeface="+mn-lt"/>
                <a:ea typeface="+mn-ea"/>
                <a:cs typeface="+mn-cs"/>
              </a:rPr>
              <a:t> </a:t>
            </a:r>
            <a:endParaRPr lang="en-US" sz="3600" b="1" dirty="0"/>
          </a:p>
        </p:txBody>
      </p:sp>
    </p:spTree>
    <p:extLst>
      <p:ext uri="{BB962C8B-B14F-4D97-AF65-F5344CB8AC3E}">
        <p14:creationId xmlns:p14="http://schemas.microsoft.com/office/powerpoint/2010/main" val="2368336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methodology we decided to use one the waterfall models which is the V-model. The V-Model is a unique, linear development methodology used during a Software Development Life Cycle,</a:t>
            </a:r>
            <a:r>
              <a:rPr lang="en-US" sz="1200" b="0" i="0" kern="1200" dirty="0">
                <a:solidFill>
                  <a:schemeClr val="tx1"/>
                </a:solidFill>
                <a:effectLst/>
                <a:latin typeface="+mn-lt"/>
                <a:ea typeface="+mn-ea"/>
                <a:cs typeface="+mn-cs"/>
              </a:rPr>
              <a:t> the V-Shaped life cycle is a sequential path of execution of processes. Each phase must be completed before the next phase begins. Testing activities like planning</a:t>
            </a:r>
            <a:r>
              <a:rPr lang="en-US" sz="1200" b="0" i="0" u="non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test designing happens well before coding</a:t>
            </a:r>
          </a:p>
          <a:p>
            <a:r>
              <a:rPr lang="en-US" b="1" dirty="0"/>
              <a:t>So</a:t>
            </a:r>
            <a:r>
              <a:rPr lang="en-US" dirty="0"/>
              <a:t> far we talked about the existing and the problematic, we also presented our solution followed by the functional and non functional requirement, finishing by the </a:t>
            </a:r>
            <a:r>
              <a:rPr lang="en-US" dirty="0" err="1"/>
              <a:t>methology</a:t>
            </a:r>
            <a:r>
              <a:rPr lang="en-US" dirty="0"/>
              <a:t> used.</a:t>
            </a:r>
          </a:p>
          <a:p>
            <a:r>
              <a:rPr lang="en-US" b="1" dirty="0"/>
              <a:t>Here</a:t>
            </a:r>
            <a:r>
              <a:rPr lang="en-US" dirty="0"/>
              <a:t> now is my </a:t>
            </a:r>
            <a:r>
              <a:rPr lang="fr-FR" sz="1200" b="0" i="0" kern="1200" dirty="0" err="1">
                <a:solidFill>
                  <a:schemeClr val="tx1"/>
                </a:solidFill>
                <a:effectLst/>
                <a:latin typeface="+mn-lt"/>
                <a:ea typeface="+mn-ea"/>
                <a:cs typeface="+mn-cs"/>
              </a:rPr>
              <a:t>teammate</a:t>
            </a:r>
            <a:r>
              <a:rPr lang="en-US" dirty="0"/>
              <a:t> Ahmed CHBILE to talk about the use case, the conception and also the realization of this project. Ahmed</a:t>
            </a:r>
          </a:p>
        </p:txBody>
      </p:sp>
    </p:spTree>
    <p:extLst>
      <p:ext uri="{BB962C8B-B14F-4D97-AF65-F5344CB8AC3E}">
        <p14:creationId xmlns:p14="http://schemas.microsoft.com/office/powerpoint/2010/main" val="158288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a:solidFill>
                  <a:schemeClr val="tx1"/>
                </a:solidFill>
                <a:latin typeface="+mn-lt"/>
                <a:ea typeface="+mn-ea"/>
                <a:cs typeface="+mn-cs"/>
              </a:rPr>
              <a:t>We will start by presenting the actors for this application to facilitate the understanding of the use case diagram ,</a:t>
            </a:r>
          </a:p>
          <a:p>
            <a:r>
              <a:rPr lang="en-US" sz="1200" kern="1200" dirty="0">
                <a:solidFill>
                  <a:schemeClr val="tx1"/>
                </a:solidFill>
                <a:latin typeface="+mn-lt"/>
                <a:ea typeface="+mn-ea"/>
                <a:cs typeface="+mn-cs"/>
              </a:rPr>
              <a:t>Our app have two types of actors , the web version will be used by the </a:t>
            </a:r>
            <a:r>
              <a:rPr lang="en-US" b="1" dirty="0"/>
              <a:t>Place owner, </a:t>
            </a:r>
            <a:r>
              <a:rPr lang="en-US" dirty="0"/>
              <a:t>He is the owner of the business he is responsible for the managing of his own places. the </a:t>
            </a:r>
            <a:r>
              <a:rPr lang="en-US" b="1" dirty="0"/>
              <a:t>Place manager </a:t>
            </a:r>
            <a:r>
              <a:rPr lang="en-US" dirty="0"/>
              <a:t>The manage is on charge of managing one place with limited access and the Admin or </a:t>
            </a:r>
            <a:r>
              <a:rPr lang="en-US" b="1" dirty="0"/>
              <a:t>Administrator</a:t>
            </a:r>
            <a:r>
              <a:rPr lang="en-US" dirty="0"/>
              <a:t> This is a secondary actor, he has access to all the data of both web and mobile applications. </a:t>
            </a:r>
          </a:p>
          <a:p>
            <a:r>
              <a:rPr lang="en-US" sz="1200" kern="1200" dirty="0">
                <a:solidFill>
                  <a:schemeClr val="tx1"/>
                </a:solidFill>
                <a:latin typeface="+mn-lt"/>
                <a:ea typeface="+mn-ea"/>
                <a:cs typeface="+mn-cs"/>
              </a:rPr>
              <a:t>For the mobile version we have one actor which is the </a:t>
            </a:r>
            <a:r>
              <a:rPr lang="en-US" b="1" dirty="0"/>
              <a:t>Foodie</a:t>
            </a:r>
            <a:r>
              <a:rPr lang="en-US" dirty="0"/>
              <a:t> He has only access to the mobile application.</a:t>
            </a:r>
          </a:p>
        </p:txBody>
      </p:sp>
    </p:spTree>
    <p:extLst>
      <p:ext uri="{BB962C8B-B14F-4D97-AF65-F5344CB8AC3E}">
        <p14:creationId xmlns:p14="http://schemas.microsoft.com/office/powerpoint/2010/main" val="270453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Passing on to the web use case diagram, we can see that the three actors have multiple cases, for the place owner he can manage his own places, he can also view the statistics made regarding his shop</a:t>
            </a:r>
            <a:r>
              <a:rPr lang="en-US" b="0" dirty="0"/>
              <a:t>s, </a:t>
            </a:r>
            <a:r>
              <a:rPr lang="en-US" b="1" dirty="0"/>
              <a:t>as </a:t>
            </a:r>
            <a:r>
              <a:rPr lang="en-US" dirty="0"/>
              <a:t>for the place manager he can mange the reservation, the comments and also the menu of the place, they both can mange their account and have access to view the reviews.</a:t>
            </a:r>
          </a:p>
          <a:p>
            <a:r>
              <a:rPr lang="en-US" b="1" dirty="0"/>
              <a:t>For </a:t>
            </a:r>
            <a:r>
              <a:rPr lang="en-US" dirty="0"/>
              <a:t>the secondary actor which is the admin he has </a:t>
            </a:r>
            <a:r>
              <a:rPr lang="en-US" dirty="0" err="1"/>
              <a:t>acces</a:t>
            </a:r>
            <a:r>
              <a:rPr lang="en-US" dirty="0"/>
              <a:t> to manage all the actors , all the comments and the places</a:t>
            </a:r>
          </a:p>
        </p:txBody>
      </p:sp>
    </p:spTree>
    <p:extLst>
      <p:ext uri="{BB962C8B-B14F-4D97-AF65-F5344CB8AC3E}">
        <p14:creationId xmlns:p14="http://schemas.microsoft.com/office/powerpoint/2010/main" val="401567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Concernning</a:t>
            </a:r>
            <a:r>
              <a:rPr lang="en-US" dirty="0"/>
              <a:t> the mobile use case we only have one actor, the foodie , he has the </a:t>
            </a:r>
            <a:r>
              <a:rPr lang="en-US" dirty="0" err="1"/>
              <a:t>bility</a:t>
            </a:r>
            <a:r>
              <a:rPr lang="en-US" dirty="0"/>
              <a:t> to …</a:t>
            </a:r>
          </a:p>
        </p:txBody>
      </p:sp>
    </p:spTree>
    <p:extLst>
      <p:ext uri="{BB962C8B-B14F-4D97-AF65-F5344CB8AC3E}">
        <p14:creationId xmlns:p14="http://schemas.microsoft.com/office/powerpoint/2010/main" val="875030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For the conception, we </a:t>
            </a:r>
            <a:r>
              <a:rPr lang="en-US" dirty="0" err="1"/>
              <a:t>ll</a:t>
            </a:r>
            <a:r>
              <a:rPr lang="en-US" dirty="0"/>
              <a:t> be seeing the </a:t>
            </a:r>
            <a:r>
              <a:rPr lang="en-US" dirty="0" err="1"/>
              <a:t>classe</a:t>
            </a:r>
            <a:r>
              <a:rPr lang="en-US" dirty="0"/>
              <a:t> and the sequence diagram</a:t>
            </a:r>
          </a:p>
          <a:p>
            <a:r>
              <a:rPr lang="en-US" dirty="0"/>
              <a:t>Starting by the </a:t>
            </a:r>
            <a:r>
              <a:rPr lang="en-US" dirty="0" err="1"/>
              <a:t>calsse</a:t>
            </a:r>
            <a:r>
              <a:rPr lang="en-US" dirty="0"/>
              <a:t> diagram </a:t>
            </a:r>
          </a:p>
        </p:txBody>
      </p:sp>
    </p:spTree>
    <p:extLst>
      <p:ext uri="{BB962C8B-B14F-4D97-AF65-F5344CB8AC3E}">
        <p14:creationId xmlns:p14="http://schemas.microsoft.com/office/powerpoint/2010/main" val="302505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Passing on to the sequence diagram, we selected two diagram one for adding a place in the web application and another for making reservation in the mobile version,</a:t>
            </a:r>
          </a:p>
          <a:p>
            <a:r>
              <a:rPr lang="en-US" dirty="0"/>
              <a:t>For the scenario of adding a place …</a:t>
            </a:r>
          </a:p>
        </p:txBody>
      </p:sp>
    </p:spTree>
    <p:extLst>
      <p:ext uri="{BB962C8B-B14F-4D97-AF65-F5344CB8AC3E}">
        <p14:creationId xmlns:p14="http://schemas.microsoft.com/office/powerpoint/2010/main" val="2742584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As for the scenario for making a reservation …</a:t>
            </a:r>
          </a:p>
        </p:txBody>
      </p:sp>
    </p:spTree>
    <p:extLst>
      <p:ext uri="{BB962C8B-B14F-4D97-AF65-F5344CB8AC3E}">
        <p14:creationId xmlns:p14="http://schemas.microsoft.com/office/powerpoint/2010/main" val="1402725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333333"/>
                </a:solidFill>
                <a:effectLst/>
                <a:latin typeface="Raleway"/>
              </a:rPr>
              <a:t>For the realization part we will give a breve description of the used technologies flowed by the architecture of our application and a </a:t>
            </a:r>
            <a:r>
              <a:rPr lang="en-US" sz="1200" u="none" kern="1200" dirty="0">
                <a:solidFill>
                  <a:schemeClr val="tx1"/>
                </a:solidFill>
                <a:effectLst/>
                <a:latin typeface="+mn-lt"/>
                <a:ea typeface="+mn-ea"/>
                <a:cs typeface="+mn-cs"/>
              </a:rPr>
              <a:t>demonstration</a:t>
            </a:r>
            <a:r>
              <a:rPr lang="en-US" sz="1200" b="0" i="0" u="none" kern="1200" dirty="0">
                <a:solidFill>
                  <a:srgbClr val="333333"/>
                </a:solidFill>
                <a:effectLst/>
                <a:latin typeface="Raleway"/>
                <a:ea typeface="+mn-ea"/>
                <a:cs typeface="+mn-cs"/>
              </a:rPr>
              <a:t> of both applications.</a:t>
            </a:r>
          </a:p>
          <a:p>
            <a:r>
              <a:rPr lang="en-US" b="1" dirty="0"/>
              <a:t>We</a:t>
            </a:r>
            <a:r>
              <a:rPr lang="en-US" b="0" dirty="0"/>
              <a:t> </a:t>
            </a:r>
            <a:r>
              <a:rPr lang="en-US" b="1" dirty="0"/>
              <a:t>used</a:t>
            </a:r>
            <a:r>
              <a:rPr lang="en-US" dirty="0"/>
              <a:t> the Spring Web MVC framework that provides Model-View-Controller architecture and ready components that can be used to develop flexible and loosely coupled web applications.</a:t>
            </a:r>
          </a:p>
          <a:p>
            <a:r>
              <a:rPr lang="en-US" b="1" dirty="0"/>
              <a:t>Since</a:t>
            </a:r>
            <a:r>
              <a:rPr lang="en-US" dirty="0"/>
              <a:t> we are using spring We chose Spring Security framework to secure our application because it is a powerful and highly customizable authentication and access-control framework.</a:t>
            </a:r>
          </a:p>
          <a:p>
            <a:r>
              <a:rPr lang="en-US" b="1" dirty="0"/>
              <a:t>Hibernate </a:t>
            </a:r>
            <a:r>
              <a:rPr lang="en-US" dirty="0"/>
              <a:t>is an Object/Relational Mapping (ORM) framework in the Java world. It allows developers to map the object structures of normal Java classes to the relational structure of a database. </a:t>
            </a:r>
          </a:p>
          <a:p>
            <a:r>
              <a:rPr lang="en-US" b="1" dirty="0"/>
              <a:t>We decided </a:t>
            </a:r>
            <a:r>
              <a:rPr lang="en-US" dirty="0"/>
              <a:t>to choose the open source Twitter framework called Bootstrap due to its responsiveness, adaptability to screens and its ease to use</a:t>
            </a:r>
            <a:endParaRPr lang="en-US" sz="1200" b="0" i="0" u="none" kern="1200" dirty="0">
              <a:solidFill>
                <a:srgbClr val="333333"/>
              </a:solidFill>
              <a:effectLst/>
              <a:latin typeface="Raleway"/>
              <a:ea typeface="+mn-ea"/>
              <a:cs typeface="+mn-cs"/>
            </a:endParaRPr>
          </a:p>
          <a:p>
            <a:endParaRPr lang="en-US" u="none" dirty="0">
              <a:effectLst/>
            </a:endParaRPr>
          </a:p>
        </p:txBody>
      </p:sp>
    </p:spTree>
    <p:extLst>
      <p:ext uri="{BB962C8B-B14F-4D97-AF65-F5344CB8AC3E}">
        <p14:creationId xmlns:p14="http://schemas.microsoft.com/office/powerpoint/2010/main" val="281175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For the mobile version we decided on Android it is a mobile Operating System (OS) developed by GOOGLE, Written primarily in Java and based on the Linux operating system.</a:t>
            </a:r>
          </a:p>
          <a:p>
            <a:r>
              <a:rPr lang="en-US" dirty="0"/>
              <a:t>We decided to use a native mobile application for the mare reason which is , </a:t>
            </a:r>
            <a:r>
              <a:rPr lang="en-US" sz="1200" b="0" i="0" kern="1200" dirty="0">
                <a:solidFill>
                  <a:schemeClr val="tx1"/>
                </a:solidFill>
                <a:effectLst/>
                <a:latin typeface="+mn-lt"/>
                <a:ea typeface="+mn-ea"/>
                <a:cs typeface="+mn-cs"/>
              </a:rPr>
              <a:t>Native apps can provide optimized performance and take advantage of the latest technology, such as a GPS.</a:t>
            </a:r>
            <a:endParaRPr lang="en-US" u="none" dirty="0"/>
          </a:p>
        </p:txBody>
      </p:sp>
    </p:spTree>
    <p:extLst>
      <p:ext uri="{BB962C8B-B14F-4D97-AF65-F5344CB8AC3E}">
        <p14:creationId xmlns:p14="http://schemas.microsoft.com/office/powerpoint/2010/main" val="1728145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Since we created two different apps with two different approach we had to create our own architecture,</a:t>
            </a:r>
          </a:p>
          <a:p>
            <a:r>
              <a:rPr lang="en-US" b="1" dirty="0"/>
              <a:t>For</a:t>
            </a:r>
            <a:r>
              <a:rPr lang="en-US" dirty="0"/>
              <a:t> the web version the user can interact with the system via the view, </a:t>
            </a:r>
            <a:r>
              <a:rPr lang="en-US" b="1" dirty="0"/>
              <a:t>the</a:t>
            </a:r>
            <a:r>
              <a:rPr lang="en-US" dirty="0"/>
              <a:t> view will then call the controller which will get the result requested from the </a:t>
            </a:r>
            <a:r>
              <a:rPr lang="en-US" b="1" dirty="0"/>
              <a:t>service </a:t>
            </a:r>
            <a:r>
              <a:rPr lang="en-US" dirty="0"/>
              <a:t>and the service itself will call the function from the </a:t>
            </a:r>
            <a:r>
              <a:rPr lang="en-US" b="1" dirty="0"/>
              <a:t>DAO</a:t>
            </a:r>
            <a:r>
              <a:rPr lang="en-US" dirty="0"/>
              <a:t>, </a:t>
            </a:r>
            <a:r>
              <a:rPr lang="en-US" b="1" dirty="0"/>
              <a:t>the </a:t>
            </a:r>
            <a:r>
              <a:rPr lang="en-US" dirty="0"/>
              <a:t>interaction with the database will be through hibernate, </a:t>
            </a:r>
            <a:r>
              <a:rPr lang="en-US" b="1" dirty="0"/>
              <a:t>the</a:t>
            </a:r>
            <a:r>
              <a:rPr lang="en-US" dirty="0"/>
              <a:t> model presents the entities used.  </a:t>
            </a:r>
            <a:r>
              <a:rPr lang="en-US" b="1" dirty="0"/>
              <a:t>For</a:t>
            </a:r>
            <a:r>
              <a:rPr lang="en-US" dirty="0"/>
              <a:t> the mobile part , the user will call an </a:t>
            </a:r>
            <a:r>
              <a:rPr lang="en-US" dirty="0" err="1"/>
              <a:t>url</a:t>
            </a:r>
            <a:r>
              <a:rPr lang="en-US" dirty="0"/>
              <a:t> which will lead him to the views, and this is where the Retrofit role start</a:t>
            </a:r>
            <a:r>
              <a:rPr lang="en-US" b="1" dirty="0"/>
              <a:t>, the </a:t>
            </a:r>
            <a:r>
              <a:rPr lang="en-US" dirty="0"/>
              <a:t>Retrofit will consume the RESTful web services. </a:t>
            </a:r>
            <a:r>
              <a:rPr lang="en-US" b="1" dirty="0"/>
              <a:t>Bot</a:t>
            </a:r>
            <a:r>
              <a:rPr lang="en-US" dirty="0"/>
              <a:t>h applications are connected by Restful web services and they both use spring security to secure their data</a:t>
            </a:r>
          </a:p>
          <a:p>
            <a:endParaRPr lang="en-US" dirty="0"/>
          </a:p>
        </p:txBody>
      </p:sp>
    </p:spTree>
    <p:extLst>
      <p:ext uri="{BB962C8B-B14F-4D97-AF65-F5344CB8AC3E}">
        <p14:creationId xmlns:p14="http://schemas.microsoft.com/office/powerpoint/2010/main" val="405924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t>
            </a:r>
            <a:r>
              <a:rPr lang="en-US" b="0" dirty="0" err="1"/>
              <a:t>ll</a:t>
            </a:r>
            <a:r>
              <a:rPr lang="en-US" b="0" dirty="0"/>
              <a:t> begin by mentioning the plan we used to make this project , first of all we </a:t>
            </a:r>
            <a:r>
              <a:rPr lang="en-US" b="0" dirty="0" err="1"/>
              <a:t>ll</a:t>
            </a:r>
            <a:r>
              <a:rPr lang="en-US" b="0" dirty="0"/>
              <a:t> start by a general introduction, </a:t>
            </a:r>
            <a:r>
              <a:rPr lang="en-US" b="1" dirty="0"/>
              <a:t>followed</a:t>
            </a:r>
            <a:r>
              <a:rPr lang="en-US" b="0" dirty="0"/>
              <a:t> by the analysis of the existing </a:t>
            </a:r>
            <a:r>
              <a:rPr lang="en-US" b="1" dirty="0"/>
              <a:t>next </a:t>
            </a:r>
            <a:r>
              <a:rPr lang="en-US" b="0" dirty="0"/>
              <a:t>we </a:t>
            </a:r>
            <a:r>
              <a:rPr lang="en-US" b="0" dirty="0" err="1"/>
              <a:t>ll</a:t>
            </a:r>
            <a:r>
              <a:rPr lang="en-US" b="0" dirty="0"/>
              <a:t> give a glimpse of our Problematic </a:t>
            </a:r>
            <a:r>
              <a:rPr lang="en-US" b="1" dirty="0"/>
              <a:t>and</a:t>
            </a:r>
            <a:r>
              <a:rPr lang="en-US" b="0" dirty="0"/>
              <a:t> our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Than</a:t>
            </a:r>
            <a:r>
              <a:rPr lang="en-US" b="0" dirty="0"/>
              <a:t> we will move on to the requirements </a:t>
            </a:r>
            <a:r>
              <a:rPr lang="en-US" b="1" dirty="0"/>
              <a:t>and</a:t>
            </a:r>
            <a:r>
              <a:rPr lang="en-US" b="0" dirty="0"/>
              <a:t> the use case, </a:t>
            </a:r>
            <a:r>
              <a:rPr lang="en-US" b="1" dirty="0"/>
              <a:t>after that </a:t>
            </a:r>
            <a:r>
              <a:rPr lang="en-US" b="0" dirty="0"/>
              <a:t>there is the conception </a:t>
            </a:r>
            <a:r>
              <a:rPr lang="en-US" b="1" dirty="0"/>
              <a:t>and </a:t>
            </a:r>
            <a:r>
              <a:rPr lang="en-US" b="0" dirty="0"/>
              <a:t>the realization of our application </a:t>
            </a:r>
            <a:r>
              <a:rPr lang="en-US" b="1" dirty="0"/>
              <a:t>, finally </a:t>
            </a:r>
            <a:r>
              <a:rPr lang="en-US" b="0" dirty="0"/>
              <a:t>we </a:t>
            </a:r>
            <a:r>
              <a:rPr lang="en-US" b="0" dirty="0" err="1"/>
              <a:t>ll</a:t>
            </a:r>
            <a:r>
              <a:rPr lang="en-US" b="0" dirty="0"/>
              <a:t> conclude this presentation by a summary and we </a:t>
            </a:r>
            <a:r>
              <a:rPr lang="en-US" b="0" dirty="0" err="1"/>
              <a:t>ll</a:t>
            </a:r>
            <a:r>
              <a:rPr lang="en-US" b="0" dirty="0"/>
              <a:t> give some perspectives.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a:t>
            </a:r>
            <a:r>
              <a:rPr lang="en-US" b="0" dirty="0" err="1"/>
              <a:t>ll</a:t>
            </a:r>
            <a:r>
              <a:rPr lang="en-US" b="0" dirty="0"/>
              <a:t> start by the introduction</a:t>
            </a:r>
          </a:p>
          <a:p>
            <a:endParaRPr lang="fr-FR" dirty="0"/>
          </a:p>
        </p:txBody>
      </p:sp>
    </p:spTree>
    <p:extLst>
      <p:ext uri="{BB962C8B-B14F-4D97-AF65-F5344CB8AC3E}">
        <p14:creationId xmlns:p14="http://schemas.microsoft.com/office/powerpoint/2010/main" val="415265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Now we will pause this presentation for a demonstration of our work with detailed description of how the two apps work</a:t>
            </a:r>
          </a:p>
        </p:txBody>
      </p:sp>
    </p:spTree>
    <p:extLst>
      <p:ext uri="{BB962C8B-B14F-4D97-AF65-F5344CB8AC3E}">
        <p14:creationId xmlns:p14="http://schemas.microsoft.com/office/powerpoint/2010/main" val="126988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Now we conclude this presentation by a summary and a perspective.</a:t>
            </a:r>
          </a:p>
          <a:p>
            <a:r>
              <a:rPr lang="en-US" dirty="0"/>
              <a:t>Up until now we got to design and develop a web application using the spring </a:t>
            </a:r>
            <a:r>
              <a:rPr lang="en-US" dirty="0" err="1"/>
              <a:t>mvc</a:t>
            </a:r>
            <a:r>
              <a:rPr lang="en-US" dirty="0"/>
              <a:t> framework that helps the place owners and managers to </a:t>
            </a:r>
            <a:r>
              <a:rPr lang="en-US" dirty="0" err="1"/>
              <a:t>easly</a:t>
            </a:r>
            <a:r>
              <a:rPr lang="en-US" dirty="0"/>
              <a:t> promote their shop without any cost, we also created a mobile application that gives the user a clear guide to his favorite places in the area.</a:t>
            </a:r>
          </a:p>
          <a:p>
            <a:r>
              <a:rPr lang="en-US" b="1" dirty="0"/>
              <a:t>As perspective </a:t>
            </a:r>
            <a:r>
              <a:rPr lang="en-US" dirty="0"/>
              <a:t>we thought about adding artificial intelligence to the application so it can learn from its user or we can also make the mobile version available for the IOS and window phone users</a:t>
            </a:r>
          </a:p>
        </p:txBody>
      </p:sp>
    </p:spTree>
    <p:extLst>
      <p:ext uri="{BB962C8B-B14F-4D97-AF65-F5344CB8AC3E}">
        <p14:creationId xmlns:p14="http://schemas.microsoft.com/office/powerpoint/2010/main" val="1815029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Thank you for your attention and we </a:t>
            </a:r>
            <a:r>
              <a:rPr lang="en-US" dirty="0" err="1"/>
              <a:t>ll</a:t>
            </a:r>
            <a:r>
              <a:rPr lang="en-US" dirty="0"/>
              <a:t> be honored to answer any questions</a:t>
            </a:r>
          </a:p>
        </p:txBody>
      </p:sp>
      <p:sp>
        <p:nvSpPr>
          <p:cNvPr id="4" name="Espace réservé du numéro de diapositive 3"/>
          <p:cNvSpPr>
            <a:spLocks noGrp="1"/>
          </p:cNvSpPr>
          <p:nvPr>
            <p:ph type="sldNum" sz="quarter" idx="10"/>
          </p:nvPr>
        </p:nvSpPr>
        <p:spPr/>
        <p:txBody>
          <a:bodyPr/>
          <a:lstStyle/>
          <a:p>
            <a:fld id="{85C18B88-0D22-4B0B-893C-EF8B5985B694}" type="slidenum">
              <a:rPr lang="en-US" smtClean="0"/>
              <a:t>22</a:t>
            </a:fld>
            <a:endParaRPr lang="en-US"/>
          </a:p>
        </p:txBody>
      </p:sp>
    </p:spTree>
    <p:extLst>
      <p:ext uri="{BB962C8B-B14F-4D97-AF65-F5344CB8AC3E}">
        <p14:creationId xmlns:p14="http://schemas.microsoft.com/office/powerpoint/2010/main" val="4233515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a:solidFill>
                  <a:schemeClr val="tx1"/>
                </a:solidFill>
                <a:effectLst/>
                <a:latin typeface="+mn-lt"/>
                <a:ea typeface="+mn-ea"/>
                <a:cs typeface="+mn-cs"/>
              </a:rPr>
              <a:t>nowadays people intend to go out and eat outside </a:t>
            </a:r>
            <a:r>
              <a:rPr lang="en-US" sz="1200" b="0" i="0" kern="1200" dirty="0" err="1">
                <a:solidFill>
                  <a:schemeClr val="tx1"/>
                </a:solidFill>
                <a:effectLst/>
                <a:latin typeface="+mn-lt"/>
                <a:ea typeface="+mn-ea"/>
                <a:cs typeface="+mn-cs"/>
              </a:rPr>
              <a:t>wether</a:t>
            </a:r>
            <a:r>
              <a:rPr lang="en-US" sz="1200" b="0" i="0" kern="1200" dirty="0">
                <a:solidFill>
                  <a:schemeClr val="tx1"/>
                </a:solidFill>
                <a:effectLst/>
                <a:latin typeface="+mn-lt"/>
                <a:ea typeface="+mn-ea"/>
                <a:cs typeface="+mn-cs"/>
              </a:rPr>
              <a:t> in a restaurant or a coffee shop Which they are both outnumbered . </a:t>
            </a:r>
          </a:p>
          <a:p>
            <a:r>
              <a:rPr lang="en-US" sz="1200" b="1" i="0" kern="1200" dirty="0">
                <a:solidFill>
                  <a:schemeClr val="tx1"/>
                </a:solidFill>
                <a:effectLst/>
                <a:latin typeface="+mn-lt"/>
                <a:ea typeface="+mn-ea"/>
                <a:cs typeface="+mn-cs"/>
              </a:rPr>
              <a:t>That</a:t>
            </a:r>
            <a:r>
              <a:rPr lang="en-US" sz="1200" b="0" i="0" kern="1200" dirty="0">
                <a:solidFill>
                  <a:schemeClr val="tx1"/>
                </a:solidFill>
                <a:effectLst/>
                <a:latin typeface="+mn-lt"/>
                <a:ea typeface="+mn-ea"/>
                <a:cs typeface="+mn-cs"/>
              </a:rPr>
              <a:t> leads to a huge development in the food consumption away from </a:t>
            </a:r>
            <a:r>
              <a:rPr lang="en-US" sz="1200" b="0" i="0" kern="1200" dirty="0" err="1">
                <a:solidFill>
                  <a:schemeClr val="tx1"/>
                </a:solidFill>
                <a:effectLst/>
                <a:latin typeface="+mn-lt"/>
                <a:ea typeface="+mn-ea"/>
                <a:cs typeface="+mn-cs"/>
              </a:rPr>
              <a:t>home,But</a:t>
            </a:r>
            <a:r>
              <a:rPr lang="en-US" sz="1200" b="0" i="0" kern="1200" dirty="0">
                <a:solidFill>
                  <a:schemeClr val="tx1"/>
                </a:solidFill>
                <a:effectLst/>
                <a:latin typeface="+mn-lt"/>
                <a:ea typeface="+mn-ea"/>
                <a:cs typeface="+mn-cs"/>
              </a:rPr>
              <a:t> it’s not easy to find the right place for the right occupation or weather or even taste</a:t>
            </a:r>
          </a:p>
          <a:p>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so</a:t>
            </a:r>
            <a:r>
              <a:rPr lang="en-US" sz="1200" b="0" i="0" kern="1200" dirty="0">
                <a:solidFill>
                  <a:schemeClr val="tx1"/>
                </a:solidFill>
                <a:effectLst/>
                <a:latin typeface="+mn-lt"/>
                <a:ea typeface="+mn-ea"/>
                <a:cs typeface="+mn-cs"/>
              </a:rPr>
              <a:t> we made a list of the available methods that helps us reach our goal, </a:t>
            </a:r>
          </a:p>
          <a:p>
            <a:r>
              <a:rPr lang="en-US" sz="1200" b="0" i="0" kern="1200" dirty="0">
                <a:solidFill>
                  <a:schemeClr val="tx1"/>
                </a:solidFill>
                <a:effectLst/>
                <a:latin typeface="+mn-lt"/>
                <a:ea typeface="+mn-ea"/>
                <a:cs typeface="+mn-cs"/>
              </a:rPr>
              <a:t>we will demonstrate that in the analysis of the existing’s part</a:t>
            </a:r>
          </a:p>
        </p:txBody>
      </p:sp>
    </p:spTree>
    <p:extLst>
      <p:ext uri="{BB962C8B-B14F-4D97-AF65-F5344CB8AC3E}">
        <p14:creationId xmlns:p14="http://schemas.microsoft.com/office/powerpoint/2010/main" val="1452433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We selected multiple examples, the most common one is the </a:t>
            </a:r>
            <a:r>
              <a:rPr lang="en-US" b="1" dirty="0"/>
              <a:t>social media </a:t>
            </a:r>
            <a:r>
              <a:rPr lang="en-US" dirty="0"/>
              <a:t>where you can find a verity of choices and number of opinions that can guide the user to select the right place</a:t>
            </a:r>
            <a:r>
              <a:rPr lang="en-US" b="1" dirty="0"/>
              <a:t>. </a:t>
            </a:r>
            <a:r>
              <a:rPr lang="en-US" b="1" dirty="0" err="1"/>
              <a:t>Vynd</a:t>
            </a:r>
            <a:r>
              <a:rPr lang="en-US" b="1" dirty="0"/>
              <a:t>  </a:t>
            </a:r>
            <a:r>
              <a:rPr lang="en-US" dirty="0"/>
              <a:t>is an android application that helps you find the perfect place recording to your plans. And we also picked a popular web application which is </a:t>
            </a:r>
            <a:r>
              <a:rPr lang="en-US" b="1" dirty="0"/>
              <a:t>Yelp </a:t>
            </a:r>
            <a:r>
              <a:rPr lang="en-US" b="0" dirty="0"/>
              <a:t>it is </a:t>
            </a:r>
            <a:r>
              <a:rPr lang="en-US" b="0" dirty="0" err="1"/>
              <a:t>knowen</a:t>
            </a:r>
            <a:r>
              <a:rPr lang="en-US" b="0" dirty="0"/>
              <a:t> for its </a:t>
            </a:r>
            <a:r>
              <a:rPr lang="en-US" dirty="0"/>
              <a:t>tremendous power in the restaurant industry.</a:t>
            </a:r>
            <a:endParaRPr lang="en-US" b="1" dirty="0"/>
          </a:p>
        </p:txBody>
      </p:sp>
    </p:spTree>
    <p:extLst>
      <p:ext uri="{BB962C8B-B14F-4D97-AF65-F5344CB8AC3E}">
        <p14:creationId xmlns:p14="http://schemas.microsoft.com/office/powerpoint/2010/main" val="1428369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with all the services provides by those and other apps, there comes some disadvantages , thy can be time consuming like the social media , or not available in Tunisia such as Yelp, and even if they are available thy can only be used in the capital like </a:t>
            </a:r>
            <a:r>
              <a:rPr lang="en-US" dirty="0" err="1"/>
              <a:t>Vynd</a:t>
            </a:r>
            <a:r>
              <a:rPr lang="en-US" dirty="0"/>
              <a:t>, for yelp it’s only used for reviews</a:t>
            </a:r>
          </a:p>
        </p:txBody>
      </p:sp>
    </p:spTree>
    <p:extLst>
      <p:ext uri="{BB962C8B-B14F-4D97-AF65-F5344CB8AC3E}">
        <p14:creationId xmlns:p14="http://schemas.microsoft.com/office/powerpoint/2010/main" val="259050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That leads us to the problematic,</a:t>
            </a:r>
          </a:p>
          <a:p>
            <a:r>
              <a:rPr lang="en-US" dirty="0"/>
              <a:t>It’s not easy to choose a place to eat or drink , </a:t>
            </a:r>
          </a:p>
          <a:p>
            <a:r>
              <a:rPr lang="en-US" dirty="0"/>
              <a:t>The place owners can promote their places using Advertisement but that will cost a lot of money</a:t>
            </a:r>
          </a:p>
        </p:txBody>
      </p:sp>
    </p:spTree>
    <p:extLst>
      <p:ext uri="{BB962C8B-B14F-4D97-AF65-F5344CB8AC3E}">
        <p14:creationId xmlns:p14="http://schemas.microsoft.com/office/powerpoint/2010/main" val="2118290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As a solution for the previous problematic , we chose to create a mobile application designed for the foodies everywhere in Sousse and a web application that is dedicated to the shop owners and managers </a:t>
            </a:r>
          </a:p>
        </p:txBody>
      </p:sp>
    </p:spTree>
    <p:extLst>
      <p:ext uri="{BB962C8B-B14F-4D97-AF65-F5344CB8AC3E}">
        <p14:creationId xmlns:p14="http://schemas.microsoft.com/office/powerpoint/2010/main" val="990344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Passing on to the </a:t>
            </a:r>
            <a:r>
              <a:rPr lang="en-US" dirty="0" err="1"/>
              <a:t>requirments</a:t>
            </a:r>
            <a:r>
              <a:rPr lang="en-US" dirty="0"/>
              <a:t> needed for the realization of this app, we have three main users , the </a:t>
            </a:r>
            <a:r>
              <a:rPr lang="en-US"/>
              <a:t>place owner …</a:t>
            </a:r>
            <a:endParaRPr lang="en-US" dirty="0"/>
          </a:p>
        </p:txBody>
      </p:sp>
    </p:spTree>
    <p:extLst>
      <p:ext uri="{BB962C8B-B14F-4D97-AF65-F5344CB8AC3E}">
        <p14:creationId xmlns:p14="http://schemas.microsoft.com/office/powerpoint/2010/main" val="101016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rtl="0"/>
            <a:r>
              <a:rPr lang="en-US" sz="1200" kern="1200" dirty="0">
                <a:solidFill>
                  <a:schemeClr val="tx1"/>
                </a:solidFill>
                <a:effectLst/>
                <a:latin typeface="+mn-lt"/>
                <a:ea typeface="+mn-ea"/>
                <a:cs typeface="+mn-cs"/>
              </a:rPr>
              <a:t>For the non functional requirements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Portable: works on any operating system Performance: quick 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Reliable: fault tolerance</a:t>
            </a:r>
          </a:p>
          <a:p>
            <a:pPr lvl="0"/>
            <a:r>
              <a:rPr lang="en-US" sz="1200" kern="1200" dirty="0">
                <a:solidFill>
                  <a:schemeClr val="tx1"/>
                </a:solidFill>
                <a:effectLst/>
                <a:latin typeface="+mn-lt"/>
                <a:ea typeface="+mn-ea"/>
                <a:cs typeface="+mn-cs"/>
              </a:rPr>
              <a:t>Maintainable: easy to fix and evolve</a:t>
            </a:r>
          </a:p>
          <a:p>
            <a:endParaRPr lang="en-US" dirty="0"/>
          </a:p>
        </p:txBody>
      </p:sp>
    </p:spTree>
    <p:extLst>
      <p:ext uri="{BB962C8B-B14F-4D97-AF65-F5344CB8AC3E}">
        <p14:creationId xmlns:p14="http://schemas.microsoft.com/office/powerpoint/2010/main" val="2423712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690AC1-708E-4FDE-A555-51922854756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96A772F5-152B-45B9-95BA-D8A0E88A82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6FCCF2F2-4553-4071-A1DC-AC01CBE6452F}"/>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5" name="Espace réservé du pied de page 4">
            <a:extLst>
              <a:ext uri="{FF2B5EF4-FFF2-40B4-BE49-F238E27FC236}">
                <a16:creationId xmlns:a16="http://schemas.microsoft.com/office/drawing/2014/main" id="{E7BADD1A-F6B2-405C-AEF4-B9F03B52781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C55C29C-7769-4DFA-8BA7-542BF0C76EBB}"/>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1375246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2AEC25-58AD-4A3D-98B0-21787D84ECC6}"/>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57E2696-5864-484D-93E9-D158A7196AF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6CC85E30-F8B8-4FAC-A107-0B859D1EADBB}"/>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5" name="Espace réservé du pied de page 4">
            <a:extLst>
              <a:ext uri="{FF2B5EF4-FFF2-40B4-BE49-F238E27FC236}">
                <a16:creationId xmlns:a16="http://schemas.microsoft.com/office/drawing/2014/main" id="{60CE3399-9B66-4798-B43E-76D753F1E5B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945EFAB-EBBB-444A-B640-D9622A634D52}"/>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349582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611D1E8-4919-4FC0-AEA3-43494517C33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0605F18D-FA62-49BA-8637-A0539CEC0108}"/>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B238A93-2620-41C8-B860-D562E8580A21}"/>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5" name="Espace réservé du pied de page 4">
            <a:extLst>
              <a:ext uri="{FF2B5EF4-FFF2-40B4-BE49-F238E27FC236}">
                <a16:creationId xmlns:a16="http://schemas.microsoft.com/office/drawing/2014/main" id="{29808C28-45BC-4CDB-BA97-F55458C0EEC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D2CB2A6-2782-4EF6-8918-3814D3ABB0C8}"/>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4089393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0508189">
            <a:off x="11204340" y="6217101"/>
            <a:ext cx="485672" cy="508667"/>
          </a:xfrm>
          <a:prstGeom prst="rect">
            <a:avLst/>
          </a:prstGeom>
        </p:spPr>
      </p:pic>
      <p:sp>
        <p:nvSpPr>
          <p:cNvPr id="9" name="TextBox 9"/>
          <p:cNvSpPr txBox="1"/>
          <p:nvPr userDrawn="1"/>
        </p:nvSpPr>
        <p:spPr>
          <a:xfrm>
            <a:off x="11207722" y="6236481"/>
            <a:ext cx="435873" cy="523184"/>
          </a:xfrm>
          <a:prstGeom prst="rect">
            <a:avLst/>
          </a:prstGeom>
          <a:noFill/>
        </p:spPr>
        <p:txBody>
          <a:bodyPr wrap="square" lIns="91404" tIns="45702" rIns="91404" bIns="45702" rtlCol="0">
            <a:spAutoFit/>
          </a:bodyPr>
          <a:lstStyle/>
          <a:p>
            <a:pPr algn="ctr"/>
            <a:fld id="{260E2A6B-A809-4840-BF14-8648BC0BDF87}" type="slidenum">
              <a:rPr lang="id-ID" sz="1400" b="1" smtClean="0">
                <a:solidFill>
                  <a:schemeClr val="bg1"/>
                </a:solidFill>
                <a:latin typeface="Raleway Light"/>
                <a:cs typeface="Raleway Light"/>
              </a:rPr>
              <a:pPr algn="ctr"/>
              <a:t>‹N°›</a:t>
            </a:fld>
            <a:endParaRPr lang="id-ID" sz="1400" dirty="0">
              <a:solidFill>
                <a:schemeClr val="bg1"/>
              </a:solidFill>
              <a:latin typeface="Raleway Light"/>
              <a:cs typeface="Raleway Light"/>
            </a:endParaRPr>
          </a:p>
        </p:txBody>
      </p:sp>
    </p:spTree>
    <p:extLst>
      <p:ext uri="{BB962C8B-B14F-4D97-AF65-F5344CB8AC3E}">
        <p14:creationId xmlns:p14="http://schemas.microsoft.com/office/powerpoint/2010/main" val="248431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What we do">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0508189">
            <a:off x="11231954" y="6032624"/>
            <a:ext cx="642372" cy="672787"/>
          </a:xfrm>
          <a:prstGeom prst="rect">
            <a:avLst/>
          </a:prstGeom>
        </p:spPr>
      </p:pic>
      <p:sp>
        <p:nvSpPr>
          <p:cNvPr id="10" name="TextBox 9"/>
          <p:cNvSpPr txBox="1"/>
          <p:nvPr userDrawn="1"/>
        </p:nvSpPr>
        <p:spPr>
          <a:xfrm>
            <a:off x="11264887" y="6161411"/>
            <a:ext cx="576505" cy="307740"/>
          </a:xfrm>
          <a:prstGeom prst="rect">
            <a:avLst/>
          </a:prstGeom>
          <a:noFill/>
        </p:spPr>
        <p:txBody>
          <a:bodyPr wrap="square" lIns="91404" tIns="45702" rIns="91404" bIns="45702" rtlCol="0">
            <a:spAutoFit/>
          </a:bodyPr>
          <a:lstStyle/>
          <a:p>
            <a:pPr algn="ctr"/>
            <a:fld id="{260E2A6B-A809-4840-BF14-8648BC0BDF87}" type="slidenum">
              <a:rPr lang="id-ID" sz="1400" b="1" smtClean="0">
                <a:solidFill>
                  <a:schemeClr val="bg1"/>
                </a:solidFill>
                <a:latin typeface="Raleway Light"/>
                <a:cs typeface="Raleway Light"/>
              </a:rPr>
              <a:pPr algn="ctr"/>
              <a:t>‹N°›</a:t>
            </a:fld>
            <a:endParaRPr lang="id-ID" sz="1400" dirty="0">
              <a:solidFill>
                <a:schemeClr val="bg1"/>
              </a:solidFill>
              <a:latin typeface="Raleway Light"/>
              <a:cs typeface="Raleway Light"/>
            </a:endParaRPr>
          </a:p>
        </p:txBody>
      </p:sp>
    </p:spTree>
    <p:extLst>
      <p:ext uri="{BB962C8B-B14F-4D97-AF65-F5344CB8AC3E}">
        <p14:creationId xmlns:p14="http://schemas.microsoft.com/office/powerpoint/2010/main" val="188170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A7E292-420B-4887-9B17-B42DFD884FE7}"/>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C1F3BE8-6877-404B-8A4C-1B0F4D2F5177}"/>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13DA180-41B7-44DA-BE3F-58E09E75CDB3}"/>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5" name="Espace réservé du pied de page 4">
            <a:extLst>
              <a:ext uri="{FF2B5EF4-FFF2-40B4-BE49-F238E27FC236}">
                <a16:creationId xmlns:a16="http://schemas.microsoft.com/office/drawing/2014/main" id="{C6222953-376A-4BAD-A334-53AA8453132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14D1541-3427-4190-95E4-F10C6782FEBF}"/>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404804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92409-B323-4F73-A195-400CE7633A9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998EC5E8-E30B-471A-86FA-D421A22968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B763C097-62D7-4B88-A185-068D842377DD}"/>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5" name="Espace réservé du pied de page 4">
            <a:extLst>
              <a:ext uri="{FF2B5EF4-FFF2-40B4-BE49-F238E27FC236}">
                <a16:creationId xmlns:a16="http://schemas.microsoft.com/office/drawing/2014/main" id="{B9B802C1-5AED-487B-9068-F7BA1D8679F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2D2B1B1-678B-4502-ADA5-9539912CF0D8}"/>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217765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8769B-D382-4326-B38F-E6B47C612A3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1137172-A76B-48DF-8FC6-81AB48574F2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115FCC81-7E5A-4CF2-AF74-56507FEDEE3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930B584-37B4-415B-877F-48EFAF8B1BAD}"/>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6" name="Espace réservé du pied de page 5">
            <a:extLst>
              <a:ext uri="{FF2B5EF4-FFF2-40B4-BE49-F238E27FC236}">
                <a16:creationId xmlns:a16="http://schemas.microsoft.com/office/drawing/2014/main" id="{47841B84-B0F2-416D-97C1-B27CA77A3F4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89D29C4A-5410-4EE9-992C-F92467BF93DD}"/>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3594708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7CC45-EA90-426D-9BA1-E6BB146F5669}"/>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4FC1DF-DE17-4181-B993-897EC4723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46C3E60D-21C9-492C-8CED-6DE112AB0FE2}"/>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2151505-F562-4D5E-85BD-866028923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E0EBA8CF-5E10-43BB-AEE5-E5B194CA5040}"/>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680FC20C-EFDD-4D42-8616-29210B035EC8}"/>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8" name="Espace réservé du pied de page 7">
            <a:extLst>
              <a:ext uri="{FF2B5EF4-FFF2-40B4-BE49-F238E27FC236}">
                <a16:creationId xmlns:a16="http://schemas.microsoft.com/office/drawing/2014/main" id="{87BCEEAD-1F07-467F-9AA5-C21A5E021C8B}"/>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CECDBC5B-4A23-4BC5-82DC-500C8AF73090}"/>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200755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C5C57A-86C4-47C7-A876-485A4ADEEEA6}"/>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15B3449-64B7-4F26-8685-FD127D380DB4}"/>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4" name="Espace réservé du pied de page 3">
            <a:extLst>
              <a:ext uri="{FF2B5EF4-FFF2-40B4-BE49-F238E27FC236}">
                <a16:creationId xmlns:a16="http://schemas.microsoft.com/office/drawing/2014/main" id="{EF319CF9-B7EC-4449-8684-FE289A8F1DF5}"/>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C4E5F0B-2CB2-4372-AAC5-BFAD48B78E52}"/>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318081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9E50D58-ADE0-40D3-843B-0349CB43EAE6}"/>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3" name="Espace réservé du pied de page 2">
            <a:extLst>
              <a:ext uri="{FF2B5EF4-FFF2-40B4-BE49-F238E27FC236}">
                <a16:creationId xmlns:a16="http://schemas.microsoft.com/office/drawing/2014/main" id="{AA8AE6E1-014B-4453-8CFB-8997FD5DD8FF}"/>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D29728E9-968E-47DF-8EC2-778F6B1DC4C3}"/>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45673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6C606A-12DB-4A37-A80F-2545E3106BC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DCB1FA53-0103-4FAB-9D28-B13D86932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2F097338-B6FE-4364-B6CD-77FAE9640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4FDF9CE-D8D9-499C-97B0-64CE639E1F2D}"/>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6" name="Espace réservé du pied de page 5">
            <a:extLst>
              <a:ext uri="{FF2B5EF4-FFF2-40B4-BE49-F238E27FC236}">
                <a16:creationId xmlns:a16="http://schemas.microsoft.com/office/drawing/2014/main" id="{B5C0A58A-27BF-442A-89A7-BCA67B9449E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551D006-7D9B-4802-887D-80A2FF675967}"/>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362474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EF221E-324B-429F-83A5-7047E42C1A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3A509E19-961A-4E49-A2BA-C0AF7A592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DA277965-C1F8-4FDC-856F-8D854765D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88C78CA-D5B7-406D-AEEE-23BD97C933B9}"/>
              </a:ext>
            </a:extLst>
          </p:cNvPr>
          <p:cNvSpPr>
            <a:spLocks noGrp="1"/>
          </p:cNvSpPr>
          <p:nvPr>
            <p:ph type="dt" sz="half" idx="10"/>
          </p:nvPr>
        </p:nvSpPr>
        <p:spPr/>
        <p:txBody>
          <a:bodyPr/>
          <a:lstStyle/>
          <a:p>
            <a:fld id="{DAFB1929-D071-4F03-A4C7-60275AAFA1CE}" type="datetimeFigureOut">
              <a:rPr lang="en-US" smtClean="0"/>
              <a:t>5/25/2018</a:t>
            </a:fld>
            <a:endParaRPr lang="en-US"/>
          </a:p>
        </p:txBody>
      </p:sp>
      <p:sp>
        <p:nvSpPr>
          <p:cNvPr id="6" name="Espace réservé du pied de page 5">
            <a:extLst>
              <a:ext uri="{FF2B5EF4-FFF2-40B4-BE49-F238E27FC236}">
                <a16:creationId xmlns:a16="http://schemas.microsoft.com/office/drawing/2014/main" id="{5508437B-54FF-4FAC-B4E5-B038F191A13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F4DC090-6A10-41C3-9366-19D066244288}"/>
              </a:ext>
            </a:extLst>
          </p:cNvPr>
          <p:cNvSpPr>
            <a:spLocks noGrp="1"/>
          </p:cNvSpPr>
          <p:nvPr>
            <p:ph type="sldNum" sz="quarter" idx="12"/>
          </p:nvPr>
        </p:nvSpPr>
        <p:spPr/>
        <p:txBody>
          <a:bodyPr/>
          <a:lstStyle/>
          <a:p>
            <a:fld id="{B43E467A-AB82-4B71-96DC-39D86FEB86EB}" type="slidenum">
              <a:rPr lang="en-US" smtClean="0"/>
              <a:t>‹N°›</a:t>
            </a:fld>
            <a:endParaRPr lang="en-US"/>
          </a:p>
        </p:txBody>
      </p:sp>
    </p:spTree>
    <p:extLst>
      <p:ext uri="{BB962C8B-B14F-4D97-AF65-F5344CB8AC3E}">
        <p14:creationId xmlns:p14="http://schemas.microsoft.com/office/powerpoint/2010/main" val="1507468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04D020B-B55A-4CE5-9D9E-2367632EA6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0A1FC0F-D7B9-4FFC-8792-66EFCB9A3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098B90B-5F69-4BD2-A9A2-E18C9F26C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B1929-D071-4F03-A4C7-60275AAFA1CE}" type="datetimeFigureOut">
              <a:rPr lang="en-US" smtClean="0"/>
              <a:t>5/25/2018</a:t>
            </a:fld>
            <a:endParaRPr lang="en-US"/>
          </a:p>
        </p:txBody>
      </p:sp>
      <p:sp>
        <p:nvSpPr>
          <p:cNvPr id="5" name="Espace réservé du pied de page 4">
            <a:extLst>
              <a:ext uri="{FF2B5EF4-FFF2-40B4-BE49-F238E27FC236}">
                <a16:creationId xmlns:a16="http://schemas.microsoft.com/office/drawing/2014/main" id="{0ABBABC1-66F2-4DFD-BDB1-1CE50CEDD0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64054B89-B72A-40E3-BFC0-D1BE56A93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E467A-AB82-4B71-96DC-39D86FEB86EB}" type="slidenum">
              <a:rPr lang="en-US" smtClean="0"/>
              <a:t>‹N°›</a:t>
            </a:fld>
            <a:endParaRPr lang="en-US"/>
          </a:p>
        </p:txBody>
      </p:sp>
    </p:spTree>
    <p:extLst>
      <p:ext uri="{BB962C8B-B14F-4D97-AF65-F5344CB8AC3E}">
        <p14:creationId xmlns:p14="http://schemas.microsoft.com/office/powerpoint/2010/main" val="293498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4.wdp"/></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0"/>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3741229" y="1240044"/>
            <a:ext cx="8315833" cy="2814584"/>
          </a:xfrm>
        </p:spPr>
        <p:txBody>
          <a:bodyPr>
            <a:noAutofit/>
          </a:bodyPr>
          <a:lstStyle/>
          <a:p>
            <a:r>
              <a:rPr lang="en-US" sz="5400" b="1" dirty="0">
                <a:ln w="12700">
                  <a:solidFill>
                    <a:srgbClr val="002060"/>
                  </a:solidFill>
                  <a:prstDash val="solid"/>
                </a:ln>
                <a:solidFill>
                  <a:schemeClr val="bg1"/>
                </a:solidFill>
              </a:rPr>
              <a:t>Web application for managing restaurants or coffees and mobile application for discovery service</a:t>
            </a:r>
            <a:endParaRPr lang="fr-FR" sz="5400" b="1" dirty="0">
              <a:ln w="12700">
                <a:solidFill>
                  <a:srgbClr val="002060"/>
                </a:solidFill>
                <a:prstDash val="solid"/>
              </a:ln>
              <a:solidFill>
                <a:schemeClr val="bg1"/>
              </a:solidFill>
            </a:endParaRPr>
          </a:p>
        </p:txBody>
      </p:sp>
      <p:sp>
        <p:nvSpPr>
          <p:cNvPr id="3" name="Sous-titre 2"/>
          <p:cNvSpPr>
            <a:spLocks noGrp="1"/>
          </p:cNvSpPr>
          <p:nvPr>
            <p:ph type="subTitle" idx="1"/>
          </p:nvPr>
        </p:nvSpPr>
        <p:spPr>
          <a:xfrm>
            <a:off x="3535501" y="4438050"/>
            <a:ext cx="5736600" cy="1749972"/>
          </a:xfrm>
        </p:spPr>
        <p:txBody>
          <a:bodyPr>
            <a:normAutofit/>
          </a:bodyPr>
          <a:lstStyle/>
          <a:p>
            <a:r>
              <a:rPr lang="fr-FR" sz="2800" b="1" dirty="0" err="1">
                <a:solidFill>
                  <a:srgbClr val="002060"/>
                </a:solidFill>
              </a:rPr>
              <a:t>Realized</a:t>
            </a:r>
            <a:r>
              <a:rPr lang="fr-FR" sz="2800" b="1" dirty="0">
                <a:solidFill>
                  <a:srgbClr val="002060"/>
                </a:solidFill>
              </a:rPr>
              <a:t> by: </a:t>
            </a:r>
            <a:r>
              <a:rPr lang="fr-FR" sz="3200" b="1" dirty="0">
                <a:solidFill>
                  <a:srgbClr val="002060"/>
                </a:solidFill>
              </a:rPr>
              <a:t>Ahmed CHEBIL</a:t>
            </a:r>
          </a:p>
          <a:p>
            <a:r>
              <a:rPr lang="fr-FR" sz="3200" b="1" dirty="0">
                <a:solidFill>
                  <a:srgbClr val="002060"/>
                </a:solidFill>
              </a:rPr>
              <a:t>		   Ibtissem CHALBI</a:t>
            </a:r>
          </a:p>
        </p:txBody>
      </p:sp>
      <p:sp>
        <p:nvSpPr>
          <p:cNvPr id="12" name="Moins 11"/>
          <p:cNvSpPr/>
          <p:nvPr/>
        </p:nvSpPr>
        <p:spPr>
          <a:xfrm>
            <a:off x="3535501" y="4283380"/>
            <a:ext cx="9144000" cy="154670"/>
          </a:xfrm>
          <a:prstGeom prst="mathMinus">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3" name="Sous-titre 2">
            <a:extLst>
              <a:ext uri="{FF2B5EF4-FFF2-40B4-BE49-F238E27FC236}">
                <a16:creationId xmlns:a16="http://schemas.microsoft.com/office/drawing/2014/main" id="{AF98FC8F-D4A8-4381-B85E-ADC3F0F64E38}"/>
              </a:ext>
            </a:extLst>
          </p:cNvPr>
          <p:cNvSpPr txBox="1">
            <a:spLocks/>
          </p:cNvSpPr>
          <p:nvPr/>
        </p:nvSpPr>
        <p:spPr>
          <a:xfrm>
            <a:off x="3535501" y="5789989"/>
            <a:ext cx="4731136" cy="83717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sz="3200" b="1" dirty="0" err="1">
                <a:solidFill>
                  <a:srgbClr val="545B66"/>
                </a:solidFill>
              </a:rPr>
              <a:t>Directed</a:t>
            </a:r>
            <a:r>
              <a:rPr lang="fr-FR" sz="3200" b="1" dirty="0">
                <a:solidFill>
                  <a:srgbClr val="545B66"/>
                </a:solidFill>
              </a:rPr>
              <a:t> by: </a:t>
            </a:r>
            <a:r>
              <a:rPr lang="fr-FR" sz="3300" b="1" dirty="0">
                <a:solidFill>
                  <a:srgbClr val="545B66"/>
                </a:solidFill>
              </a:rPr>
              <a:t>Zied </a:t>
            </a:r>
            <a:r>
              <a:rPr lang="fr-FR" sz="3200" b="1" dirty="0">
                <a:solidFill>
                  <a:srgbClr val="545B66"/>
                </a:solidFill>
              </a:rPr>
              <a:t>ELLEUCH</a:t>
            </a:r>
          </a:p>
        </p:txBody>
      </p:sp>
      <p:sp>
        <p:nvSpPr>
          <p:cNvPr id="5" name="ZoneTexte 4">
            <a:extLst>
              <a:ext uri="{FF2B5EF4-FFF2-40B4-BE49-F238E27FC236}">
                <a16:creationId xmlns:a16="http://schemas.microsoft.com/office/drawing/2014/main" id="{2E5D4718-7ED3-413C-97E5-4454185C0608}"/>
              </a:ext>
            </a:extLst>
          </p:cNvPr>
          <p:cNvSpPr txBox="1"/>
          <p:nvPr/>
        </p:nvSpPr>
        <p:spPr>
          <a:xfrm>
            <a:off x="10630354" y="6396335"/>
            <a:ext cx="1561646" cy="461665"/>
          </a:xfrm>
          <a:prstGeom prst="rect">
            <a:avLst/>
          </a:prstGeom>
          <a:noFill/>
        </p:spPr>
        <p:txBody>
          <a:bodyPr wrap="none" rtlCol="0">
            <a:spAutoFit/>
          </a:bodyPr>
          <a:lstStyle/>
          <a:p>
            <a:r>
              <a:rPr lang="en-US" sz="2400" b="1" dirty="0"/>
              <a:t>2017/2018</a:t>
            </a:r>
          </a:p>
        </p:txBody>
      </p:sp>
      <p:pic>
        <p:nvPicPr>
          <p:cNvPr id="15" name="Image 14">
            <a:extLst>
              <a:ext uri="{FF2B5EF4-FFF2-40B4-BE49-F238E27FC236}">
                <a16:creationId xmlns:a16="http://schemas.microsoft.com/office/drawing/2014/main" id="{B879F10A-F074-4456-B0BA-DE770C203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741229" cy="1011292"/>
          </a:xfrm>
          <a:prstGeom prst="rect">
            <a:avLst/>
          </a:prstGeom>
        </p:spPr>
      </p:pic>
      <p:sp>
        <p:nvSpPr>
          <p:cNvPr id="16" name="ZoneTexte 15">
            <a:extLst>
              <a:ext uri="{FF2B5EF4-FFF2-40B4-BE49-F238E27FC236}">
                <a16:creationId xmlns:a16="http://schemas.microsoft.com/office/drawing/2014/main" id="{9FA5F360-EBC6-4404-B099-41BEB82FB638}"/>
              </a:ext>
            </a:extLst>
          </p:cNvPr>
          <p:cNvSpPr txBox="1"/>
          <p:nvPr/>
        </p:nvSpPr>
        <p:spPr>
          <a:xfrm>
            <a:off x="9788579" y="-7532"/>
            <a:ext cx="2581970" cy="923330"/>
          </a:xfrm>
          <a:prstGeom prst="rect">
            <a:avLst/>
          </a:prstGeom>
          <a:noFill/>
        </p:spPr>
        <p:txBody>
          <a:bodyPr wrap="square" rtlCol="0">
            <a:spAutoFit/>
          </a:bodyPr>
          <a:lstStyle/>
          <a:p>
            <a:pPr algn="ctr"/>
            <a:r>
              <a:rPr lang="en-US" b="1" dirty="0"/>
              <a:t>MINISTRY OF HIGHER EDUCATION AND SCIENTIFIC RESEARCH</a:t>
            </a:r>
          </a:p>
        </p:txBody>
      </p:sp>
      <p:pic>
        <p:nvPicPr>
          <p:cNvPr id="18" name="Image 17">
            <a:extLst>
              <a:ext uri="{FF2B5EF4-FFF2-40B4-BE49-F238E27FC236}">
                <a16:creationId xmlns:a16="http://schemas.microsoft.com/office/drawing/2014/main" id="{FC0F8268-C326-44F6-9B72-8AE41219E79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08629" y="-7532"/>
            <a:ext cx="852107" cy="908266"/>
          </a:xfrm>
          <a:prstGeom prst="rect">
            <a:avLst/>
          </a:prstGeom>
        </p:spPr>
      </p:pic>
    </p:spTree>
    <p:extLst>
      <p:ext uri="{BB962C8B-B14F-4D97-AF65-F5344CB8AC3E}">
        <p14:creationId xmlns:p14="http://schemas.microsoft.com/office/powerpoint/2010/main" val="112715101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8F854D4-ABA3-44F1-AA45-C39000305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988" y="1756643"/>
            <a:ext cx="9153525" cy="5063276"/>
          </a:xfrm>
          <a:prstGeom prst="rect">
            <a:avLst/>
          </a:prstGeom>
        </p:spPr>
      </p:pic>
      <p:grpSp>
        <p:nvGrpSpPr>
          <p:cNvPr id="43" name="Group 16"/>
          <p:cNvGrpSpPr/>
          <p:nvPr/>
        </p:nvGrpSpPr>
        <p:grpSpPr>
          <a:xfrm>
            <a:off x="1968968" y="372967"/>
            <a:ext cx="8254063" cy="1019971"/>
            <a:chOff x="5988388" y="483017"/>
            <a:chExt cx="12359700" cy="1800961"/>
          </a:xfrm>
        </p:grpSpPr>
        <p:sp>
          <p:nvSpPr>
            <p:cNvPr id="44" name="TextBox 17"/>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Requirements</a:t>
              </a:r>
            </a:p>
          </p:txBody>
        </p:sp>
        <p:sp>
          <p:nvSpPr>
            <p:cNvPr id="45" name="Rectangle 44"/>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03" name="TextBox 17">
            <a:extLst>
              <a:ext uri="{FF2B5EF4-FFF2-40B4-BE49-F238E27FC236}">
                <a16:creationId xmlns:a16="http://schemas.microsoft.com/office/drawing/2014/main" id="{3CEC4B18-20B5-47FC-8B91-B8D7A5A36AB7}"/>
              </a:ext>
            </a:extLst>
          </p:cNvPr>
          <p:cNvSpPr txBox="1"/>
          <p:nvPr/>
        </p:nvSpPr>
        <p:spPr>
          <a:xfrm>
            <a:off x="2996081" y="939366"/>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Methodology</a:t>
            </a:r>
          </a:p>
        </p:txBody>
      </p:sp>
      <p:sp>
        <p:nvSpPr>
          <p:cNvPr id="77" name="ZoneTexte 76">
            <a:extLst>
              <a:ext uri="{FF2B5EF4-FFF2-40B4-BE49-F238E27FC236}">
                <a16:creationId xmlns:a16="http://schemas.microsoft.com/office/drawing/2014/main" id="{07BEF700-899C-4488-A282-724AAE4A3038}"/>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|8</a:t>
            </a:r>
          </a:p>
        </p:txBody>
      </p:sp>
    </p:spTree>
    <p:extLst>
      <p:ext uri="{BB962C8B-B14F-4D97-AF65-F5344CB8AC3E}">
        <p14:creationId xmlns:p14="http://schemas.microsoft.com/office/powerpoint/2010/main" val="3631570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 name="Group 16"/>
          <p:cNvGrpSpPr/>
          <p:nvPr/>
        </p:nvGrpSpPr>
        <p:grpSpPr>
          <a:xfrm>
            <a:off x="1968968" y="372967"/>
            <a:ext cx="8254063" cy="1019971"/>
            <a:chOff x="5988388" y="483017"/>
            <a:chExt cx="12359700" cy="1800961"/>
          </a:xfrm>
        </p:grpSpPr>
        <p:sp>
          <p:nvSpPr>
            <p:cNvPr id="44" name="TextBox 17"/>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Use case diagram</a:t>
              </a:r>
            </a:p>
          </p:txBody>
        </p:sp>
        <p:sp>
          <p:nvSpPr>
            <p:cNvPr id="45" name="Rectangle 44"/>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03" name="TextBox 17">
            <a:extLst>
              <a:ext uri="{FF2B5EF4-FFF2-40B4-BE49-F238E27FC236}">
                <a16:creationId xmlns:a16="http://schemas.microsoft.com/office/drawing/2014/main" id="{3CEC4B18-20B5-47FC-8B91-B8D7A5A36AB7}"/>
              </a:ext>
            </a:extLst>
          </p:cNvPr>
          <p:cNvSpPr txBox="1"/>
          <p:nvPr/>
        </p:nvSpPr>
        <p:spPr>
          <a:xfrm>
            <a:off x="2996081" y="939366"/>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Actors</a:t>
            </a:r>
          </a:p>
        </p:txBody>
      </p:sp>
      <p:sp>
        <p:nvSpPr>
          <p:cNvPr id="77" name="ZoneTexte 76">
            <a:extLst>
              <a:ext uri="{FF2B5EF4-FFF2-40B4-BE49-F238E27FC236}">
                <a16:creationId xmlns:a16="http://schemas.microsoft.com/office/drawing/2014/main" id="{07BEF700-899C-4488-A282-724AAE4A3038}"/>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|9</a:t>
            </a:r>
          </a:p>
        </p:txBody>
      </p:sp>
      <p:sp>
        <p:nvSpPr>
          <p:cNvPr id="2" name="Rectangle 1">
            <a:extLst>
              <a:ext uri="{FF2B5EF4-FFF2-40B4-BE49-F238E27FC236}">
                <a16:creationId xmlns:a16="http://schemas.microsoft.com/office/drawing/2014/main" id="{7A116156-A52A-4B81-934E-A628E1C59893}"/>
              </a:ext>
            </a:extLst>
          </p:cNvPr>
          <p:cNvSpPr/>
          <p:nvPr/>
        </p:nvSpPr>
        <p:spPr>
          <a:xfrm>
            <a:off x="6096000" y="2267656"/>
            <a:ext cx="3763146" cy="523220"/>
          </a:xfrm>
          <a:prstGeom prst="rect">
            <a:avLst/>
          </a:prstGeom>
        </p:spPr>
        <p:txBody>
          <a:bodyPr wrap="square">
            <a:spAutoFit/>
          </a:bodyPr>
          <a:lstStyle/>
          <a:p>
            <a:pPr marL="342900" indent="-342900">
              <a:buFont typeface="Arial" panose="020B0604020202020204" pitchFamily="34" charset="0"/>
              <a:buChar char="•"/>
            </a:pPr>
            <a:r>
              <a:rPr lang="en-US" sz="2800" b="1" dirty="0"/>
              <a:t>Place owner</a:t>
            </a:r>
          </a:p>
        </p:txBody>
      </p:sp>
      <p:sp>
        <p:nvSpPr>
          <p:cNvPr id="9" name="Rectangle 8">
            <a:extLst>
              <a:ext uri="{FF2B5EF4-FFF2-40B4-BE49-F238E27FC236}">
                <a16:creationId xmlns:a16="http://schemas.microsoft.com/office/drawing/2014/main" id="{F8355B6B-E3CF-480D-A6F5-A5FE3FADAC14}"/>
              </a:ext>
            </a:extLst>
          </p:cNvPr>
          <p:cNvSpPr/>
          <p:nvPr/>
        </p:nvSpPr>
        <p:spPr>
          <a:xfrm>
            <a:off x="6096000" y="3166791"/>
            <a:ext cx="3763146" cy="523220"/>
          </a:xfrm>
          <a:prstGeom prst="rect">
            <a:avLst/>
          </a:prstGeom>
        </p:spPr>
        <p:txBody>
          <a:bodyPr wrap="square">
            <a:spAutoFit/>
          </a:bodyPr>
          <a:lstStyle/>
          <a:p>
            <a:pPr marL="342900" indent="-342900">
              <a:buFont typeface="Arial" panose="020B0604020202020204" pitchFamily="34" charset="0"/>
              <a:buChar char="•"/>
            </a:pPr>
            <a:r>
              <a:rPr lang="en-US" sz="2800" b="1" dirty="0"/>
              <a:t>Place manager</a:t>
            </a:r>
          </a:p>
        </p:txBody>
      </p:sp>
      <p:sp>
        <p:nvSpPr>
          <p:cNvPr id="10" name="Rectangle 9">
            <a:extLst>
              <a:ext uri="{FF2B5EF4-FFF2-40B4-BE49-F238E27FC236}">
                <a16:creationId xmlns:a16="http://schemas.microsoft.com/office/drawing/2014/main" id="{07B1060F-E807-4B51-B87D-80202246C423}"/>
              </a:ext>
            </a:extLst>
          </p:cNvPr>
          <p:cNvSpPr/>
          <p:nvPr/>
        </p:nvSpPr>
        <p:spPr>
          <a:xfrm>
            <a:off x="6185950" y="5516847"/>
            <a:ext cx="3763146" cy="523220"/>
          </a:xfrm>
          <a:prstGeom prst="rect">
            <a:avLst/>
          </a:prstGeom>
        </p:spPr>
        <p:txBody>
          <a:bodyPr wrap="square">
            <a:spAutoFit/>
          </a:bodyPr>
          <a:lstStyle/>
          <a:p>
            <a:pPr marL="342900" indent="-342900">
              <a:buFont typeface="Arial" panose="020B0604020202020204" pitchFamily="34" charset="0"/>
              <a:buChar char="•"/>
            </a:pPr>
            <a:r>
              <a:rPr lang="en-US" sz="2800" b="1" dirty="0"/>
              <a:t>Foodie</a:t>
            </a:r>
          </a:p>
        </p:txBody>
      </p:sp>
      <p:sp>
        <p:nvSpPr>
          <p:cNvPr id="11" name="Rectangle 10">
            <a:extLst>
              <a:ext uri="{FF2B5EF4-FFF2-40B4-BE49-F238E27FC236}">
                <a16:creationId xmlns:a16="http://schemas.microsoft.com/office/drawing/2014/main" id="{51DE498C-0163-4871-9A39-8690DE20E8BB}"/>
              </a:ext>
            </a:extLst>
          </p:cNvPr>
          <p:cNvSpPr/>
          <p:nvPr/>
        </p:nvSpPr>
        <p:spPr>
          <a:xfrm>
            <a:off x="6096000" y="4065926"/>
            <a:ext cx="3763146" cy="523220"/>
          </a:xfrm>
          <a:prstGeom prst="rect">
            <a:avLst/>
          </a:prstGeom>
        </p:spPr>
        <p:txBody>
          <a:bodyPr wrap="square">
            <a:spAutoFit/>
          </a:bodyPr>
          <a:lstStyle/>
          <a:p>
            <a:pPr marL="342900" indent="-342900">
              <a:buFont typeface="Arial" panose="020B0604020202020204" pitchFamily="34" charset="0"/>
              <a:buChar char="•"/>
            </a:pPr>
            <a:r>
              <a:rPr lang="en-US" sz="2800" b="1" dirty="0"/>
              <a:t>Administrator</a:t>
            </a:r>
          </a:p>
        </p:txBody>
      </p:sp>
      <p:pic>
        <p:nvPicPr>
          <p:cNvPr id="5" name="Image 4">
            <a:extLst>
              <a:ext uri="{FF2B5EF4-FFF2-40B4-BE49-F238E27FC236}">
                <a16:creationId xmlns:a16="http://schemas.microsoft.com/office/drawing/2014/main" id="{2A3CC89D-B291-483E-9C04-D474924C09A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1084" y="4589146"/>
            <a:ext cx="3048264" cy="2235394"/>
          </a:xfrm>
          <a:prstGeom prst="rect">
            <a:avLst/>
          </a:prstGeom>
        </p:spPr>
      </p:pic>
      <p:sp>
        <p:nvSpPr>
          <p:cNvPr id="6" name="Accolade ouvrante 5">
            <a:extLst>
              <a:ext uri="{FF2B5EF4-FFF2-40B4-BE49-F238E27FC236}">
                <a16:creationId xmlns:a16="http://schemas.microsoft.com/office/drawing/2014/main" id="{8FF1B036-0349-428A-88FF-AF1DF0EF0B06}"/>
              </a:ext>
            </a:extLst>
          </p:cNvPr>
          <p:cNvSpPr/>
          <p:nvPr/>
        </p:nvSpPr>
        <p:spPr>
          <a:xfrm>
            <a:off x="5559296" y="2267656"/>
            <a:ext cx="536704" cy="22353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ZoneTexte 6">
            <a:extLst>
              <a:ext uri="{FF2B5EF4-FFF2-40B4-BE49-F238E27FC236}">
                <a16:creationId xmlns:a16="http://schemas.microsoft.com/office/drawing/2014/main" id="{1E1FD9A9-D646-4F78-981D-9E65419E37FC}"/>
              </a:ext>
            </a:extLst>
          </p:cNvPr>
          <p:cNvSpPr txBox="1"/>
          <p:nvPr/>
        </p:nvSpPr>
        <p:spPr>
          <a:xfrm>
            <a:off x="4223472" y="3043680"/>
            <a:ext cx="1067472" cy="646331"/>
          </a:xfrm>
          <a:prstGeom prst="rect">
            <a:avLst/>
          </a:prstGeom>
          <a:noFill/>
        </p:spPr>
        <p:txBody>
          <a:bodyPr wrap="none" rtlCol="0">
            <a:spAutoFit/>
          </a:bodyPr>
          <a:lstStyle/>
          <a:p>
            <a:r>
              <a:rPr lang="en-US" sz="3600" b="1" dirty="0">
                <a:solidFill>
                  <a:schemeClr val="tx2"/>
                </a:solidFill>
              </a:rPr>
              <a:t>Web</a:t>
            </a:r>
          </a:p>
        </p:txBody>
      </p:sp>
      <p:sp>
        <p:nvSpPr>
          <p:cNvPr id="16" name="Accolade ouvrante 15">
            <a:extLst>
              <a:ext uri="{FF2B5EF4-FFF2-40B4-BE49-F238E27FC236}">
                <a16:creationId xmlns:a16="http://schemas.microsoft.com/office/drawing/2014/main" id="{FED1564E-BFF5-4172-9DD6-42ABC75FEC88}"/>
              </a:ext>
            </a:extLst>
          </p:cNvPr>
          <p:cNvSpPr/>
          <p:nvPr/>
        </p:nvSpPr>
        <p:spPr>
          <a:xfrm>
            <a:off x="5499864" y="5182725"/>
            <a:ext cx="536704" cy="10385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ZoneTexte 16">
            <a:extLst>
              <a:ext uri="{FF2B5EF4-FFF2-40B4-BE49-F238E27FC236}">
                <a16:creationId xmlns:a16="http://schemas.microsoft.com/office/drawing/2014/main" id="{2A2D381A-84FB-4B85-9368-085968F53604}"/>
              </a:ext>
            </a:extLst>
          </p:cNvPr>
          <p:cNvSpPr txBox="1"/>
          <p:nvPr/>
        </p:nvSpPr>
        <p:spPr>
          <a:xfrm>
            <a:off x="3804866" y="5378835"/>
            <a:ext cx="1545616" cy="646331"/>
          </a:xfrm>
          <a:prstGeom prst="rect">
            <a:avLst/>
          </a:prstGeom>
          <a:noFill/>
        </p:spPr>
        <p:txBody>
          <a:bodyPr wrap="none" rtlCol="0">
            <a:spAutoFit/>
          </a:bodyPr>
          <a:lstStyle/>
          <a:p>
            <a:r>
              <a:rPr lang="en-US" sz="3600" b="1" dirty="0">
                <a:solidFill>
                  <a:schemeClr val="tx2"/>
                </a:solidFill>
              </a:rPr>
              <a:t>Mobile</a:t>
            </a:r>
          </a:p>
        </p:txBody>
      </p:sp>
    </p:spTree>
    <p:extLst>
      <p:ext uri="{BB962C8B-B14F-4D97-AF65-F5344CB8AC3E}">
        <p14:creationId xmlns:p14="http://schemas.microsoft.com/office/powerpoint/2010/main" val="15998256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6" grpId="0" animBg="1"/>
      <p:bldP spid="7" grpId="0"/>
      <p:bldP spid="16" grpId="0" animBg="1"/>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D943F5A6-AF38-4B61-86DB-29679930A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4599" y="1376127"/>
            <a:ext cx="9102589" cy="5791984"/>
          </a:xfrm>
          <a:prstGeom prst="rect">
            <a:avLst/>
          </a:prstGeom>
        </p:spPr>
      </p:pic>
      <p:grpSp>
        <p:nvGrpSpPr>
          <p:cNvPr id="2" name="Group 16">
            <a:extLst>
              <a:ext uri="{FF2B5EF4-FFF2-40B4-BE49-F238E27FC236}">
                <a16:creationId xmlns:a16="http://schemas.microsoft.com/office/drawing/2014/main" id="{ABB99A12-D3CD-44C6-9349-67833C004E05}"/>
              </a:ext>
            </a:extLst>
          </p:cNvPr>
          <p:cNvGrpSpPr/>
          <p:nvPr/>
        </p:nvGrpSpPr>
        <p:grpSpPr>
          <a:xfrm>
            <a:off x="1968968" y="310111"/>
            <a:ext cx="8254063" cy="1050017"/>
            <a:chOff x="5988388" y="483017"/>
            <a:chExt cx="12359700" cy="1854013"/>
          </a:xfrm>
        </p:grpSpPr>
        <p:sp>
          <p:nvSpPr>
            <p:cNvPr id="3" name="TextBox 17">
              <a:extLst>
                <a:ext uri="{FF2B5EF4-FFF2-40B4-BE49-F238E27FC236}">
                  <a16:creationId xmlns:a16="http://schemas.microsoft.com/office/drawing/2014/main" id="{3CC9D4A5-04A9-4B35-BC88-AA608C4AE396}"/>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Use case </a:t>
              </a:r>
              <a:r>
                <a:rPr lang="fr-FR" sz="3300" b="1" dirty="0" err="1">
                  <a:solidFill>
                    <a:schemeClr val="tx2"/>
                  </a:solidFill>
                  <a:latin typeface="Lato Regular"/>
                  <a:cs typeface="Lato Regular"/>
                </a:rPr>
                <a:t>diagram</a:t>
              </a:r>
              <a:endParaRPr lang="id-ID" sz="3300" b="1" dirty="0">
                <a:solidFill>
                  <a:schemeClr val="tx2"/>
                </a:solidFill>
                <a:latin typeface="Lato Regular"/>
                <a:cs typeface="Lato Regular"/>
              </a:endParaRPr>
            </a:p>
          </p:txBody>
        </p:sp>
        <p:sp>
          <p:nvSpPr>
            <p:cNvPr id="4" name="Rectangle 3">
              <a:extLst>
                <a:ext uri="{FF2B5EF4-FFF2-40B4-BE49-F238E27FC236}">
                  <a16:creationId xmlns:a16="http://schemas.microsoft.com/office/drawing/2014/main" id="{E40098D3-85C8-4F54-A5F7-C8CB1EE28938}"/>
                </a:ext>
              </a:extLst>
            </p:cNvPr>
            <p:cNvSpPr/>
            <p:nvPr/>
          </p:nvSpPr>
          <p:spPr>
            <a:xfrm>
              <a:off x="11412313" y="2245593"/>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9" name="ZoneTexte 18">
            <a:extLst>
              <a:ext uri="{FF2B5EF4-FFF2-40B4-BE49-F238E27FC236}">
                <a16:creationId xmlns:a16="http://schemas.microsoft.com/office/drawing/2014/main" id="{269AAFD8-C0E2-43DD-A661-0D360DFB600E}"/>
              </a:ext>
            </a:extLst>
          </p:cNvPr>
          <p:cNvSpPr txBox="1"/>
          <p:nvPr/>
        </p:nvSpPr>
        <p:spPr>
          <a:xfrm>
            <a:off x="11381014" y="6334780"/>
            <a:ext cx="799903"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|10</a:t>
            </a:r>
          </a:p>
        </p:txBody>
      </p:sp>
      <p:sp>
        <p:nvSpPr>
          <p:cNvPr id="11" name="TextBox 17">
            <a:extLst>
              <a:ext uri="{FF2B5EF4-FFF2-40B4-BE49-F238E27FC236}">
                <a16:creationId xmlns:a16="http://schemas.microsoft.com/office/drawing/2014/main" id="{88A2D84B-E907-4BD1-BF1E-47E10009F720}"/>
              </a:ext>
            </a:extLst>
          </p:cNvPr>
          <p:cNvSpPr txBox="1"/>
          <p:nvPr/>
        </p:nvSpPr>
        <p:spPr>
          <a:xfrm>
            <a:off x="2935492" y="912369"/>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Web</a:t>
            </a:r>
          </a:p>
        </p:txBody>
      </p:sp>
    </p:spTree>
    <p:extLst>
      <p:ext uri="{BB962C8B-B14F-4D97-AF65-F5344CB8AC3E}">
        <p14:creationId xmlns:p14="http://schemas.microsoft.com/office/powerpoint/2010/main" val="126455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EB8491B-04D7-4D39-A79F-0C9DB7A16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0854" y="1376127"/>
            <a:ext cx="8254063" cy="5541589"/>
          </a:xfrm>
          <a:prstGeom prst="rect">
            <a:avLst/>
          </a:prstGeom>
        </p:spPr>
      </p:pic>
      <p:grpSp>
        <p:nvGrpSpPr>
          <p:cNvPr id="2" name="Group 16">
            <a:extLst>
              <a:ext uri="{FF2B5EF4-FFF2-40B4-BE49-F238E27FC236}">
                <a16:creationId xmlns:a16="http://schemas.microsoft.com/office/drawing/2014/main" id="{ABB99A12-D3CD-44C6-9349-67833C004E05}"/>
              </a:ext>
            </a:extLst>
          </p:cNvPr>
          <p:cNvGrpSpPr/>
          <p:nvPr/>
        </p:nvGrpSpPr>
        <p:grpSpPr>
          <a:xfrm>
            <a:off x="1968968" y="310111"/>
            <a:ext cx="8254063" cy="1050017"/>
            <a:chOff x="5988388" y="483017"/>
            <a:chExt cx="12359700" cy="1854013"/>
          </a:xfrm>
        </p:grpSpPr>
        <p:sp>
          <p:nvSpPr>
            <p:cNvPr id="3" name="TextBox 17">
              <a:extLst>
                <a:ext uri="{FF2B5EF4-FFF2-40B4-BE49-F238E27FC236}">
                  <a16:creationId xmlns:a16="http://schemas.microsoft.com/office/drawing/2014/main" id="{3CC9D4A5-04A9-4B35-BC88-AA608C4AE396}"/>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Use case </a:t>
              </a:r>
              <a:r>
                <a:rPr lang="fr-FR" sz="3300" b="1" dirty="0" err="1">
                  <a:solidFill>
                    <a:schemeClr val="tx2"/>
                  </a:solidFill>
                  <a:latin typeface="Lato Regular"/>
                  <a:cs typeface="Lato Regular"/>
                </a:rPr>
                <a:t>diagram</a:t>
              </a:r>
              <a:endParaRPr lang="id-ID" sz="3300" b="1" dirty="0">
                <a:solidFill>
                  <a:schemeClr val="tx2"/>
                </a:solidFill>
                <a:latin typeface="Lato Regular"/>
                <a:cs typeface="Lato Regular"/>
              </a:endParaRPr>
            </a:p>
          </p:txBody>
        </p:sp>
        <p:sp>
          <p:nvSpPr>
            <p:cNvPr id="4" name="Rectangle 3">
              <a:extLst>
                <a:ext uri="{FF2B5EF4-FFF2-40B4-BE49-F238E27FC236}">
                  <a16:creationId xmlns:a16="http://schemas.microsoft.com/office/drawing/2014/main" id="{E40098D3-85C8-4F54-A5F7-C8CB1EE28938}"/>
                </a:ext>
              </a:extLst>
            </p:cNvPr>
            <p:cNvSpPr/>
            <p:nvPr/>
          </p:nvSpPr>
          <p:spPr>
            <a:xfrm>
              <a:off x="11412313" y="2245593"/>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9" name="ZoneTexte 18">
            <a:extLst>
              <a:ext uri="{FF2B5EF4-FFF2-40B4-BE49-F238E27FC236}">
                <a16:creationId xmlns:a16="http://schemas.microsoft.com/office/drawing/2014/main" id="{269AAFD8-C0E2-43DD-A661-0D360DFB600E}"/>
              </a:ext>
            </a:extLst>
          </p:cNvPr>
          <p:cNvSpPr txBox="1"/>
          <p:nvPr/>
        </p:nvSpPr>
        <p:spPr>
          <a:xfrm>
            <a:off x="11446329" y="6334780"/>
            <a:ext cx="73458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|11</a:t>
            </a:r>
          </a:p>
        </p:txBody>
      </p:sp>
      <p:sp>
        <p:nvSpPr>
          <p:cNvPr id="11" name="TextBox 17">
            <a:extLst>
              <a:ext uri="{FF2B5EF4-FFF2-40B4-BE49-F238E27FC236}">
                <a16:creationId xmlns:a16="http://schemas.microsoft.com/office/drawing/2014/main" id="{88A2D84B-E907-4BD1-BF1E-47E10009F720}"/>
              </a:ext>
            </a:extLst>
          </p:cNvPr>
          <p:cNvSpPr txBox="1"/>
          <p:nvPr/>
        </p:nvSpPr>
        <p:spPr>
          <a:xfrm>
            <a:off x="2935492" y="912369"/>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Mobile</a:t>
            </a:r>
          </a:p>
        </p:txBody>
      </p:sp>
    </p:spTree>
    <p:extLst>
      <p:ext uri="{BB962C8B-B14F-4D97-AF65-F5344CB8AC3E}">
        <p14:creationId xmlns:p14="http://schemas.microsoft.com/office/powerpoint/2010/main" val="179430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ABB99A12-D3CD-44C6-9349-67833C004E05}"/>
              </a:ext>
            </a:extLst>
          </p:cNvPr>
          <p:cNvGrpSpPr/>
          <p:nvPr/>
        </p:nvGrpSpPr>
        <p:grpSpPr>
          <a:xfrm>
            <a:off x="1968968" y="310111"/>
            <a:ext cx="8254063" cy="1050017"/>
            <a:chOff x="5988388" y="483017"/>
            <a:chExt cx="12359700" cy="1854013"/>
          </a:xfrm>
        </p:grpSpPr>
        <p:sp>
          <p:nvSpPr>
            <p:cNvPr id="3" name="TextBox 17">
              <a:extLst>
                <a:ext uri="{FF2B5EF4-FFF2-40B4-BE49-F238E27FC236}">
                  <a16:creationId xmlns:a16="http://schemas.microsoft.com/office/drawing/2014/main" id="{3CC9D4A5-04A9-4B35-BC88-AA608C4AE396}"/>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Conception</a:t>
              </a:r>
              <a:endParaRPr lang="id-ID" sz="3300" b="1" dirty="0">
                <a:solidFill>
                  <a:schemeClr val="tx2"/>
                </a:solidFill>
                <a:latin typeface="Lato Regular"/>
                <a:cs typeface="Lato Regular"/>
              </a:endParaRPr>
            </a:p>
          </p:txBody>
        </p:sp>
        <p:sp>
          <p:nvSpPr>
            <p:cNvPr id="4" name="Rectangle 3">
              <a:extLst>
                <a:ext uri="{FF2B5EF4-FFF2-40B4-BE49-F238E27FC236}">
                  <a16:creationId xmlns:a16="http://schemas.microsoft.com/office/drawing/2014/main" id="{E40098D3-85C8-4F54-A5F7-C8CB1EE28938}"/>
                </a:ext>
              </a:extLst>
            </p:cNvPr>
            <p:cNvSpPr/>
            <p:nvPr/>
          </p:nvSpPr>
          <p:spPr>
            <a:xfrm>
              <a:off x="11412313" y="2245593"/>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9" name="ZoneTexte 18">
            <a:extLst>
              <a:ext uri="{FF2B5EF4-FFF2-40B4-BE49-F238E27FC236}">
                <a16:creationId xmlns:a16="http://schemas.microsoft.com/office/drawing/2014/main" id="{269AAFD8-C0E2-43DD-A661-0D360DFB600E}"/>
              </a:ext>
            </a:extLst>
          </p:cNvPr>
          <p:cNvSpPr txBox="1"/>
          <p:nvPr/>
        </p:nvSpPr>
        <p:spPr>
          <a:xfrm>
            <a:off x="11446329" y="6334780"/>
            <a:ext cx="73458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|12</a:t>
            </a:r>
          </a:p>
        </p:txBody>
      </p:sp>
      <p:sp>
        <p:nvSpPr>
          <p:cNvPr id="11" name="TextBox 17">
            <a:extLst>
              <a:ext uri="{FF2B5EF4-FFF2-40B4-BE49-F238E27FC236}">
                <a16:creationId xmlns:a16="http://schemas.microsoft.com/office/drawing/2014/main" id="{88A2D84B-E907-4BD1-BF1E-47E10009F720}"/>
              </a:ext>
            </a:extLst>
          </p:cNvPr>
          <p:cNvSpPr txBox="1"/>
          <p:nvPr/>
        </p:nvSpPr>
        <p:spPr>
          <a:xfrm>
            <a:off x="2935492" y="912369"/>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Class diagram</a:t>
            </a:r>
          </a:p>
        </p:txBody>
      </p:sp>
      <p:pic>
        <p:nvPicPr>
          <p:cNvPr id="7" name="Image 6">
            <a:extLst>
              <a:ext uri="{FF2B5EF4-FFF2-40B4-BE49-F238E27FC236}">
                <a16:creationId xmlns:a16="http://schemas.microsoft.com/office/drawing/2014/main" id="{9620A773-86FB-49B9-9AFE-ED7034E801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5" y="1376127"/>
            <a:ext cx="7512488" cy="5544388"/>
          </a:xfrm>
          <a:prstGeom prst="rect">
            <a:avLst/>
          </a:prstGeom>
        </p:spPr>
      </p:pic>
    </p:spTree>
    <p:extLst>
      <p:ext uri="{BB962C8B-B14F-4D97-AF65-F5344CB8AC3E}">
        <p14:creationId xmlns:p14="http://schemas.microsoft.com/office/powerpoint/2010/main" val="45143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ABB99A12-D3CD-44C6-9349-67833C004E05}"/>
              </a:ext>
            </a:extLst>
          </p:cNvPr>
          <p:cNvGrpSpPr/>
          <p:nvPr/>
        </p:nvGrpSpPr>
        <p:grpSpPr>
          <a:xfrm>
            <a:off x="1968968" y="310111"/>
            <a:ext cx="8254063" cy="1050017"/>
            <a:chOff x="5988388" y="483017"/>
            <a:chExt cx="12359700" cy="1854013"/>
          </a:xfrm>
        </p:grpSpPr>
        <p:sp>
          <p:nvSpPr>
            <p:cNvPr id="3" name="TextBox 17">
              <a:extLst>
                <a:ext uri="{FF2B5EF4-FFF2-40B4-BE49-F238E27FC236}">
                  <a16:creationId xmlns:a16="http://schemas.microsoft.com/office/drawing/2014/main" id="{3CC9D4A5-04A9-4B35-BC88-AA608C4AE396}"/>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Conception</a:t>
              </a:r>
              <a:endParaRPr lang="id-ID" sz="3300" b="1" dirty="0">
                <a:solidFill>
                  <a:schemeClr val="tx2"/>
                </a:solidFill>
                <a:latin typeface="Lato Regular"/>
                <a:cs typeface="Lato Regular"/>
              </a:endParaRPr>
            </a:p>
          </p:txBody>
        </p:sp>
        <p:sp>
          <p:nvSpPr>
            <p:cNvPr id="4" name="Rectangle 3">
              <a:extLst>
                <a:ext uri="{FF2B5EF4-FFF2-40B4-BE49-F238E27FC236}">
                  <a16:creationId xmlns:a16="http://schemas.microsoft.com/office/drawing/2014/main" id="{E40098D3-85C8-4F54-A5F7-C8CB1EE28938}"/>
                </a:ext>
              </a:extLst>
            </p:cNvPr>
            <p:cNvSpPr/>
            <p:nvPr/>
          </p:nvSpPr>
          <p:spPr>
            <a:xfrm>
              <a:off x="11412313" y="2245593"/>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9" name="ZoneTexte 18">
            <a:extLst>
              <a:ext uri="{FF2B5EF4-FFF2-40B4-BE49-F238E27FC236}">
                <a16:creationId xmlns:a16="http://schemas.microsoft.com/office/drawing/2014/main" id="{269AAFD8-C0E2-43DD-A661-0D360DFB600E}"/>
              </a:ext>
            </a:extLst>
          </p:cNvPr>
          <p:cNvSpPr txBox="1"/>
          <p:nvPr/>
        </p:nvSpPr>
        <p:spPr>
          <a:xfrm>
            <a:off x="11446329" y="6334780"/>
            <a:ext cx="73458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|13</a:t>
            </a:r>
          </a:p>
        </p:txBody>
      </p:sp>
      <p:sp>
        <p:nvSpPr>
          <p:cNvPr id="11" name="TextBox 17">
            <a:extLst>
              <a:ext uri="{FF2B5EF4-FFF2-40B4-BE49-F238E27FC236}">
                <a16:creationId xmlns:a16="http://schemas.microsoft.com/office/drawing/2014/main" id="{88A2D84B-E907-4BD1-BF1E-47E10009F720}"/>
              </a:ext>
            </a:extLst>
          </p:cNvPr>
          <p:cNvSpPr txBox="1"/>
          <p:nvPr/>
        </p:nvSpPr>
        <p:spPr>
          <a:xfrm>
            <a:off x="2935492" y="912369"/>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sequence diagram (Add place)</a:t>
            </a:r>
          </a:p>
        </p:txBody>
      </p:sp>
      <p:pic>
        <p:nvPicPr>
          <p:cNvPr id="6" name="Image 5">
            <a:extLst>
              <a:ext uri="{FF2B5EF4-FFF2-40B4-BE49-F238E27FC236}">
                <a16:creationId xmlns:a16="http://schemas.microsoft.com/office/drawing/2014/main" id="{DF0E252D-EAD8-4ECF-B5CD-D10299DD6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87" y="1327859"/>
            <a:ext cx="9997100" cy="5775069"/>
          </a:xfrm>
          <a:prstGeom prst="rect">
            <a:avLst/>
          </a:prstGeom>
        </p:spPr>
      </p:pic>
    </p:spTree>
    <p:extLst>
      <p:ext uri="{BB962C8B-B14F-4D97-AF65-F5344CB8AC3E}">
        <p14:creationId xmlns:p14="http://schemas.microsoft.com/office/powerpoint/2010/main" val="23286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ABB99A12-D3CD-44C6-9349-67833C004E05}"/>
              </a:ext>
            </a:extLst>
          </p:cNvPr>
          <p:cNvGrpSpPr/>
          <p:nvPr/>
        </p:nvGrpSpPr>
        <p:grpSpPr>
          <a:xfrm>
            <a:off x="1968968" y="310111"/>
            <a:ext cx="8254063" cy="1050017"/>
            <a:chOff x="5988388" y="483017"/>
            <a:chExt cx="12359700" cy="1854013"/>
          </a:xfrm>
        </p:grpSpPr>
        <p:sp>
          <p:nvSpPr>
            <p:cNvPr id="3" name="TextBox 17">
              <a:extLst>
                <a:ext uri="{FF2B5EF4-FFF2-40B4-BE49-F238E27FC236}">
                  <a16:creationId xmlns:a16="http://schemas.microsoft.com/office/drawing/2014/main" id="{3CC9D4A5-04A9-4B35-BC88-AA608C4AE396}"/>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Conception</a:t>
              </a:r>
              <a:endParaRPr lang="id-ID" sz="3300" b="1" dirty="0">
                <a:solidFill>
                  <a:schemeClr val="tx2"/>
                </a:solidFill>
                <a:latin typeface="Lato Regular"/>
                <a:cs typeface="Lato Regular"/>
              </a:endParaRPr>
            </a:p>
          </p:txBody>
        </p:sp>
        <p:sp>
          <p:nvSpPr>
            <p:cNvPr id="4" name="Rectangle 3">
              <a:extLst>
                <a:ext uri="{FF2B5EF4-FFF2-40B4-BE49-F238E27FC236}">
                  <a16:creationId xmlns:a16="http://schemas.microsoft.com/office/drawing/2014/main" id="{E40098D3-85C8-4F54-A5F7-C8CB1EE28938}"/>
                </a:ext>
              </a:extLst>
            </p:cNvPr>
            <p:cNvSpPr/>
            <p:nvPr/>
          </p:nvSpPr>
          <p:spPr>
            <a:xfrm>
              <a:off x="11412313" y="2245593"/>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9" name="ZoneTexte 18">
            <a:extLst>
              <a:ext uri="{FF2B5EF4-FFF2-40B4-BE49-F238E27FC236}">
                <a16:creationId xmlns:a16="http://schemas.microsoft.com/office/drawing/2014/main" id="{269AAFD8-C0E2-43DD-A661-0D360DFB600E}"/>
              </a:ext>
            </a:extLst>
          </p:cNvPr>
          <p:cNvSpPr txBox="1"/>
          <p:nvPr/>
        </p:nvSpPr>
        <p:spPr>
          <a:xfrm>
            <a:off x="11446329" y="6334780"/>
            <a:ext cx="73458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|14</a:t>
            </a:r>
          </a:p>
        </p:txBody>
      </p:sp>
      <p:sp>
        <p:nvSpPr>
          <p:cNvPr id="11" name="TextBox 17">
            <a:extLst>
              <a:ext uri="{FF2B5EF4-FFF2-40B4-BE49-F238E27FC236}">
                <a16:creationId xmlns:a16="http://schemas.microsoft.com/office/drawing/2014/main" id="{88A2D84B-E907-4BD1-BF1E-47E10009F720}"/>
              </a:ext>
            </a:extLst>
          </p:cNvPr>
          <p:cNvSpPr txBox="1"/>
          <p:nvPr/>
        </p:nvSpPr>
        <p:spPr>
          <a:xfrm>
            <a:off x="2935492" y="912369"/>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sequence diagram (make reservation)</a:t>
            </a:r>
          </a:p>
        </p:txBody>
      </p:sp>
      <p:pic>
        <p:nvPicPr>
          <p:cNvPr id="7" name="Image 6">
            <a:extLst>
              <a:ext uri="{FF2B5EF4-FFF2-40B4-BE49-F238E27FC236}">
                <a16:creationId xmlns:a16="http://schemas.microsoft.com/office/drawing/2014/main" id="{2025CFC7-03BA-4270-9891-9DBCA3CDF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856" y="1376128"/>
            <a:ext cx="10312473" cy="5717956"/>
          </a:xfrm>
          <a:prstGeom prst="rect">
            <a:avLst/>
          </a:prstGeom>
        </p:spPr>
      </p:pic>
    </p:spTree>
    <p:extLst>
      <p:ext uri="{BB962C8B-B14F-4D97-AF65-F5344CB8AC3E}">
        <p14:creationId xmlns:p14="http://schemas.microsoft.com/office/powerpoint/2010/main" val="2883059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9FA37580-C717-4EFD-982C-E3529E74072D}"/>
              </a:ext>
            </a:extLst>
          </p:cNvPr>
          <p:cNvGrpSpPr/>
          <p:nvPr/>
        </p:nvGrpSpPr>
        <p:grpSpPr>
          <a:xfrm>
            <a:off x="1968968" y="372967"/>
            <a:ext cx="8254063" cy="1019971"/>
            <a:chOff x="5988388" y="483017"/>
            <a:chExt cx="12359700" cy="1800961"/>
          </a:xfrm>
        </p:grpSpPr>
        <p:sp>
          <p:nvSpPr>
            <p:cNvPr id="3" name="TextBox 17">
              <a:extLst>
                <a:ext uri="{FF2B5EF4-FFF2-40B4-BE49-F238E27FC236}">
                  <a16:creationId xmlns:a16="http://schemas.microsoft.com/office/drawing/2014/main" id="{9DB89C20-5670-4955-B860-7A86121707CF}"/>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Realization</a:t>
              </a:r>
            </a:p>
          </p:txBody>
        </p:sp>
        <p:sp>
          <p:nvSpPr>
            <p:cNvPr id="4" name="Rectangle 3">
              <a:extLst>
                <a:ext uri="{FF2B5EF4-FFF2-40B4-BE49-F238E27FC236}">
                  <a16:creationId xmlns:a16="http://schemas.microsoft.com/office/drawing/2014/main" id="{9D1FE32E-0BEC-4029-924B-14B2E2773D11}"/>
                </a:ext>
              </a:extLst>
            </p:cNvPr>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5" name="TextBox 17">
            <a:extLst>
              <a:ext uri="{FF2B5EF4-FFF2-40B4-BE49-F238E27FC236}">
                <a16:creationId xmlns:a16="http://schemas.microsoft.com/office/drawing/2014/main" id="{8FC9F408-8BDA-4E13-9677-8B1A32B504AF}"/>
              </a:ext>
            </a:extLst>
          </p:cNvPr>
          <p:cNvSpPr txBox="1"/>
          <p:nvPr/>
        </p:nvSpPr>
        <p:spPr>
          <a:xfrm>
            <a:off x="2996081" y="939366"/>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Used technologies (Web)</a:t>
            </a:r>
          </a:p>
        </p:txBody>
      </p:sp>
      <p:pic>
        <p:nvPicPr>
          <p:cNvPr id="9" name="Image 8">
            <a:extLst>
              <a:ext uri="{FF2B5EF4-FFF2-40B4-BE49-F238E27FC236}">
                <a16:creationId xmlns:a16="http://schemas.microsoft.com/office/drawing/2014/main" id="{D5AE996F-693C-4430-BBF2-34A6C7C4EB5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31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52155" y="4418610"/>
            <a:ext cx="5161093" cy="2770466"/>
          </a:xfrm>
          <a:prstGeom prst="rect">
            <a:avLst/>
          </a:prstGeom>
        </p:spPr>
      </p:pic>
      <p:sp>
        <p:nvSpPr>
          <p:cNvPr id="13" name="ZoneTexte 12">
            <a:extLst>
              <a:ext uri="{FF2B5EF4-FFF2-40B4-BE49-F238E27FC236}">
                <a16:creationId xmlns:a16="http://schemas.microsoft.com/office/drawing/2014/main" id="{383AB35B-E41A-4DF7-A470-27AE266617B1}"/>
              </a:ext>
            </a:extLst>
          </p:cNvPr>
          <p:cNvSpPr txBox="1"/>
          <p:nvPr/>
        </p:nvSpPr>
        <p:spPr>
          <a:xfrm>
            <a:off x="11462657" y="6334780"/>
            <a:ext cx="718259"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|15</a:t>
            </a:r>
          </a:p>
        </p:txBody>
      </p:sp>
      <p:sp>
        <p:nvSpPr>
          <p:cNvPr id="10" name="Rectangle 9">
            <a:extLst>
              <a:ext uri="{FF2B5EF4-FFF2-40B4-BE49-F238E27FC236}">
                <a16:creationId xmlns:a16="http://schemas.microsoft.com/office/drawing/2014/main" id="{90FA1575-3E80-4F29-8811-404685BB2767}"/>
              </a:ext>
            </a:extLst>
          </p:cNvPr>
          <p:cNvSpPr/>
          <p:nvPr/>
        </p:nvSpPr>
        <p:spPr>
          <a:xfrm>
            <a:off x="1119352" y="5785945"/>
            <a:ext cx="1497724" cy="5232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E8F73F10-A88C-463C-81E5-77C2370A10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4063" y="2516151"/>
            <a:ext cx="1069848" cy="1069848"/>
          </a:xfrm>
          <a:prstGeom prst="rect">
            <a:avLst/>
          </a:prstGeom>
        </p:spPr>
      </p:pic>
      <p:pic>
        <p:nvPicPr>
          <p:cNvPr id="11" name="Image 10">
            <a:extLst>
              <a:ext uri="{FF2B5EF4-FFF2-40B4-BE49-F238E27FC236}">
                <a16:creationId xmlns:a16="http://schemas.microsoft.com/office/drawing/2014/main" id="{D9AF1A0B-2387-4382-B8D5-028723E4ED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4200" y="2593532"/>
            <a:ext cx="1520619" cy="1069848"/>
          </a:xfrm>
          <a:prstGeom prst="rect">
            <a:avLst/>
          </a:prstGeom>
        </p:spPr>
      </p:pic>
      <p:pic>
        <p:nvPicPr>
          <p:cNvPr id="14" name="Image 13">
            <a:extLst>
              <a:ext uri="{FF2B5EF4-FFF2-40B4-BE49-F238E27FC236}">
                <a16:creationId xmlns:a16="http://schemas.microsoft.com/office/drawing/2014/main" id="{BD6179E3-CD4B-4A83-938B-DD5BB27727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8356" y="2593532"/>
            <a:ext cx="1249053" cy="1069848"/>
          </a:xfrm>
          <a:prstGeom prst="rect">
            <a:avLst/>
          </a:prstGeom>
        </p:spPr>
      </p:pic>
      <p:pic>
        <p:nvPicPr>
          <p:cNvPr id="16" name="Image 15">
            <a:extLst>
              <a:ext uri="{FF2B5EF4-FFF2-40B4-BE49-F238E27FC236}">
                <a16:creationId xmlns:a16="http://schemas.microsoft.com/office/drawing/2014/main" id="{87CFD4F6-C479-427D-872A-36130D8494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512" y="2516151"/>
            <a:ext cx="1396151" cy="1069848"/>
          </a:xfrm>
          <a:prstGeom prst="rect">
            <a:avLst/>
          </a:prstGeom>
        </p:spPr>
      </p:pic>
      <p:sp>
        <p:nvSpPr>
          <p:cNvPr id="17" name="ZoneTexte 16">
            <a:extLst>
              <a:ext uri="{FF2B5EF4-FFF2-40B4-BE49-F238E27FC236}">
                <a16:creationId xmlns:a16="http://schemas.microsoft.com/office/drawing/2014/main" id="{FF45FE0A-F992-4703-B912-9F4B0693D988}"/>
              </a:ext>
            </a:extLst>
          </p:cNvPr>
          <p:cNvSpPr txBox="1"/>
          <p:nvPr/>
        </p:nvSpPr>
        <p:spPr>
          <a:xfrm>
            <a:off x="2996081" y="4089016"/>
            <a:ext cx="1424493" cy="400110"/>
          </a:xfrm>
          <a:prstGeom prst="rect">
            <a:avLst/>
          </a:prstGeom>
          <a:noFill/>
        </p:spPr>
        <p:txBody>
          <a:bodyPr wrap="none" rtlCol="0">
            <a:spAutoFit/>
          </a:bodyPr>
          <a:lstStyle/>
          <a:p>
            <a:r>
              <a:rPr lang="en-US" sz="2000" b="1" dirty="0"/>
              <a:t>Spring MVC</a:t>
            </a:r>
          </a:p>
        </p:txBody>
      </p:sp>
      <p:sp>
        <p:nvSpPr>
          <p:cNvPr id="18" name="ZoneTexte 17">
            <a:extLst>
              <a:ext uri="{FF2B5EF4-FFF2-40B4-BE49-F238E27FC236}">
                <a16:creationId xmlns:a16="http://schemas.microsoft.com/office/drawing/2014/main" id="{1D1DBCE3-E047-4BBD-85D7-16E4DCCC515E}"/>
              </a:ext>
            </a:extLst>
          </p:cNvPr>
          <p:cNvSpPr txBox="1"/>
          <p:nvPr/>
        </p:nvSpPr>
        <p:spPr>
          <a:xfrm>
            <a:off x="5166734" y="4089016"/>
            <a:ext cx="1757212" cy="400110"/>
          </a:xfrm>
          <a:prstGeom prst="rect">
            <a:avLst/>
          </a:prstGeom>
          <a:noFill/>
        </p:spPr>
        <p:txBody>
          <a:bodyPr wrap="none" rtlCol="0">
            <a:spAutoFit/>
          </a:bodyPr>
          <a:lstStyle/>
          <a:p>
            <a:r>
              <a:rPr lang="en-US" sz="2000" b="1" dirty="0"/>
              <a:t>Spring security</a:t>
            </a:r>
          </a:p>
        </p:txBody>
      </p:sp>
      <p:sp>
        <p:nvSpPr>
          <p:cNvPr id="19" name="ZoneTexte 18">
            <a:extLst>
              <a:ext uri="{FF2B5EF4-FFF2-40B4-BE49-F238E27FC236}">
                <a16:creationId xmlns:a16="http://schemas.microsoft.com/office/drawing/2014/main" id="{F5FE616B-FF67-4112-981A-EEA0538F0C31}"/>
              </a:ext>
            </a:extLst>
          </p:cNvPr>
          <p:cNvSpPr txBox="1"/>
          <p:nvPr/>
        </p:nvSpPr>
        <p:spPr>
          <a:xfrm>
            <a:off x="7670106" y="4089016"/>
            <a:ext cx="1245149" cy="400110"/>
          </a:xfrm>
          <a:prstGeom prst="rect">
            <a:avLst/>
          </a:prstGeom>
          <a:noFill/>
        </p:spPr>
        <p:txBody>
          <a:bodyPr wrap="none" rtlCol="0">
            <a:spAutoFit/>
          </a:bodyPr>
          <a:lstStyle/>
          <a:p>
            <a:r>
              <a:rPr lang="en-US" sz="2000" b="1" dirty="0"/>
              <a:t>Hibernate</a:t>
            </a:r>
          </a:p>
        </p:txBody>
      </p:sp>
      <p:sp>
        <p:nvSpPr>
          <p:cNvPr id="20" name="ZoneTexte 19">
            <a:extLst>
              <a:ext uri="{FF2B5EF4-FFF2-40B4-BE49-F238E27FC236}">
                <a16:creationId xmlns:a16="http://schemas.microsoft.com/office/drawing/2014/main" id="{7BF95FA0-775F-454A-A0E4-6EDA6EA07781}"/>
              </a:ext>
            </a:extLst>
          </p:cNvPr>
          <p:cNvSpPr txBox="1"/>
          <p:nvPr/>
        </p:nvSpPr>
        <p:spPr>
          <a:xfrm>
            <a:off x="9661416" y="4090622"/>
            <a:ext cx="1230914" cy="400110"/>
          </a:xfrm>
          <a:prstGeom prst="rect">
            <a:avLst/>
          </a:prstGeom>
          <a:noFill/>
        </p:spPr>
        <p:txBody>
          <a:bodyPr wrap="none" rtlCol="0">
            <a:spAutoFit/>
          </a:bodyPr>
          <a:lstStyle/>
          <a:p>
            <a:r>
              <a:rPr lang="en-US" sz="2000" b="1" dirty="0"/>
              <a:t>Bootstrap</a:t>
            </a:r>
          </a:p>
        </p:txBody>
      </p:sp>
    </p:spTree>
    <p:extLst>
      <p:ext uri="{BB962C8B-B14F-4D97-AF65-F5344CB8AC3E}">
        <p14:creationId xmlns:p14="http://schemas.microsoft.com/office/powerpoint/2010/main" val="353198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1000"/>
                                        <p:tgtEl>
                                          <p:spTgt spid="19"/>
                                        </p:tgtEl>
                                      </p:cBhvr>
                                    </p:animEffect>
                                    <p:anim calcmode="lin" valueType="num">
                                      <p:cBhvr>
                                        <p:cTn id="45" dur="1000" fill="hold"/>
                                        <p:tgtEl>
                                          <p:spTgt spid="19"/>
                                        </p:tgtEl>
                                        <p:attrNameLst>
                                          <p:attrName>ppt_x</p:attrName>
                                        </p:attrNameLst>
                                      </p:cBhvr>
                                      <p:tavLst>
                                        <p:tav tm="0">
                                          <p:val>
                                            <p:strVal val="#ppt_x"/>
                                          </p:val>
                                        </p:tav>
                                        <p:tav tm="100000">
                                          <p:val>
                                            <p:strVal val="#ppt_x"/>
                                          </p:val>
                                        </p:tav>
                                      </p:tavLst>
                                    </p:anim>
                                    <p:anim calcmode="lin" valueType="num">
                                      <p:cBhvr>
                                        <p:cTn id="4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9FA37580-C717-4EFD-982C-E3529E74072D}"/>
              </a:ext>
            </a:extLst>
          </p:cNvPr>
          <p:cNvGrpSpPr/>
          <p:nvPr/>
        </p:nvGrpSpPr>
        <p:grpSpPr>
          <a:xfrm>
            <a:off x="1968968" y="372967"/>
            <a:ext cx="8254063" cy="1019971"/>
            <a:chOff x="5988388" y="483017"/>
            <a:chExt cx="12359700" cy="1800961"/>
          </a:xfrm>
        </p:grpSpPr>
        <p:sp>
          <p:nvSpPr>
            <p:cNvPr id="3" name="TextBox 17">
              <a:extLst>
                <a:ext uri="{FF2B5EF4-FFF2-40B4-BE49-F238E27FC236}">
                  <a16:creationId xmlns:a16="http://schemas.microsoft.com/office/drawing/2014/main" id="{9DB89C20-5670-4955-B860-7A86121707CF}"/>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Realization</a:t>
              </a:r>
            </a:p>
          </p:txBody>
        </p:sp>
        <p:sp>
          <p:nvSpPr>
            <p:cNvPr id="4" name="Rectangle 3">
              <a:extLst>
                <a:ext uri="{FF2B5EF4-FFF2-40B4-BE49-F238E27FC236}">
                  <a16:creationId xmlns:a16="http://schemas.microsoft.com/office/drawing/2014/main" id="{9D1FE32E-0BEC-4029-924B-14B2E2773D11}"/>
                </a:ext>
              </a:extLst>
            </p:cNvPr>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5" name="TextBox 17">
            <a:extLst>
              <a:ext uri="{FF2B5EF4-FFF2-40B4-BE49-F238E27FC236}">
                <a16:creationId xmlns:a16="http://schemas.microsoft.com/office/drawing/2014/main" id="{8FC9F408-8BDA-4E13-9677-8B1A32B504AF}"/>
              </a:ext>
            </a:extLst>
          </p:cNvPr>
          <p:cNvSpPr txBox="1"/>
          <p:nvPr/>
        </p:nvSpPr>
        <p:spPr>
          <a:xfrm>
            <a:off x="2996081" y="939366"/>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Used technologies (Mobile)</a:t>
            </a:r>
          </a:p>
        </p:txBody>
      </p:sp>
      <p:pic>
        <p:nvPicPr>
          <p:cNvPr id="7" name="Image 6">
            <a:extLst>
              <a:ext uri="{FF2B5EF4-FFF2-40B4-BE49-F238E27FC236}">
                <a16:creationId xmlns:a16="http://schemas.microsoft.com/office/drawing/2014/main" id="{01705CBA-9E9A-4DDE-B996-3BD6404C3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443" y="2855663"/>
            <a:ext cx="4437087" cy="4002337"/>
          </a:xfrm>
          <a:prstGeom prst="rect">
            <a:avLst/>
          </a:prstGeom>
        </p:spPr>
      </p:pic>
      <p:sp>
        <p:nvSpPr>
          <p:cNvPr id="10" name="ZoneTexte 9">
            <a:extLst>
              <a:ext uri="{FF2B5EF4-FFF2-40B4-BE49-F238E27FC236}">
                <a16:creationId xmlns:a16="http://schemas.microsoft.com/office/drawing/2014/main" id="{963E0E94-FAA2-4F89-B57B-4990586CDE96}"/>
              </a:ext>
            </a:extLst>
          </p:cNvPr>
          <p:cNvSpPr txBox="1"/>
          <p:nvPr/>
        </p:nvSpPr>
        <p:spPr>
          <a:xfrm>
            <a:off x="11462657" y="6334780"/>
            <a:ext cx="718259"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|16</a:t>
            </a:r>
          </a:p>
        </p:txBody>
      </p:sp>
      <p:sp>
        <p:nvSpPr>
          <p:cNvPr id="6" name="ZoneTexte 5">
            <a:extLst>
              <a:ext uri="{FF2B5EF4-FFF2-40B4-BE49-F238E27FC236}">
                <a16:creationId xmlns:a16="http://schemas.microsoft.com/office/drawing/2014/main" id="{7CED82CC-0B88-40DE-84EB-F4872877165C}"/>
              </a:ext>
            </a:extLst>
          </p:cNvPr>
          <p:cNvSpPr txBox="1"/>
          <p:nvPr/>
        </p:nvSpPr>
        <p:spPr>
          <a:xfrm>
            <a:off x="5216670" y="2066516"/>
            <a:ext cx="2309530" cy="646331"/>
          </a:xfrm>
          <a:prstGeom prst="rect">
            <a:avLst/>
          </a:prstGeom>
          <a:noFill/>
        </p:spPr>
        <p:txBody>
          <a:bodyPr wrap="square" rtlCol="0">
            <a:spAutoFit/>
          </a:bodyPr>
          <a:lstStyle/>
          <a:p>
            <a:r>
              <a:rPr lang="en-US" sz="3600" b="1" dirty="0">
                <a:solidFill>
                  <a:srgbClr val="70A523"/>
                </a:solidFill>
              </a:rPr>
              <a:t>Android</a:t>
            </a:r>
          </a:p>
        </p:txBody>
      </p:sp>
    </p:spTree>
    <p:extLst>
      <p:ext uri="{BB962C8B-B14F-4D97-AF65-F5344CB8AC3E}">
        <p14:creationId xmlns:p14="http://schemas.microsoft.com/office/powerpoint/2010/main" val="229598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9FA37580-C717-4EFD-982C-E3529E74072D}"/>
              </a:ext>
            </a:extLst>
          </p:cNvPr>
          <p:cNvGrpSpPr/>
          <p:nvPr/>
        </p:nvGrpSpPr>
        <p:grpSpPr>
          <a:xfrm>
            <a:off x="1968968" y="372967"/>
            <a:ext cx="8254063" cy="1019971"/>
            <a:chOff x="5988388" y="483017"/>
            <a:chExt cx="12359700" cy="1800961"/>
          </a:xfrm>
        </p:grpSpPr>
        <p:sp>
          <p:nvSpPr>
            <p:cNvPr id="3" name="TextBox 17">
              <a:extLst>
                <a:ext uri="{FF2B5EF4-FFF2-40B4-BE49-F238E27FC236}">
                  <a16:creationId xmlns:a16="http://schemas.microsoft.com/office/drawing/2014/main" id="{9DB89C20-5670-4955-B860-7A86121707CF}"/>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Realization</a:t>
              </a:r>
            </a:p>
          </p:txBody>
        </p:sp>
        <p:sp>
          <p:nvSpPr>
            <p:cNvPr id="4" name="Rectangle 3">
              <a:extLst>
                <a:ext uri="{FF2B5EF4-FFF2-40B4-BE49-F238E27FC236}">
                  <a16:creationId xmlns:a16="http://schemas.microsoft.com/office/drawing/2014/main" id="{9D1FE32E-0BEC-4029-924B-14B2E2773D11}"/>
                </a:ext>
              </a:extLst>
            </p:cNvPr>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5" name="TextBox 17">
            <a:extLst>
              <a:ext uri="{FF2B5EF4-FFF2-40B4-BE49-F238E27FC236}">
                <a16:creationId xmlns:a16="http://schemas.microsoft.com/office/drawing/2014/main" id="{8FC9F408-8BDA-4E13-9677-8B1A32B504AF}"/>
              </a:ext>
            </a:extLst>
          </p:cNvPr>
          <p:cNvSpPr txBox="1"/>
          <p:nvPr/>
        </p:nvSpPr>
        <p:spPr>
          <a:xfrm>
            <a:off x="2996081" y="939366"/>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Architecture</a:t>
            </a:r>
          </a:p>
        </p:txBody>
      </p:sp>
      <p:sp>
        <p:nvSpPr>
          <p:cNvPr id="11" name="ZoneTexte 10">
            <a:extLst>
              <a:ext uri="{FF2B5EF4-FFF2-40B4-BE49-F238E27FC236}">
                <a16:creationId xmlns:a16="http://schemas.microsoft.com/office/drawing/2014/main" id="{FAC2BD90-A024-45D1-9D73-B537FBA6EF0E}"/>
              </a:ext>
            </a:extLst>
          </p:cNvPr>
          <p:cNvSpPr txBox="1"/>
          <p:nvPr/>
        </p:nvSpPr>
        <p:spPr>
          <a:xfrm>
            <a:off x="11462657" y="6334780"/>
            <a:ext cx="718259"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|17</a:t>
            </a:r>
          </a:p>
        </p:txBody>
      </p:sp>
      <p:sp>
        <p:nvSpPr>
          <p:cNvPr id="6" name="Rectangle 5">
            <a:extLst>
              <a:ext uri="{FF2B5EF4-FFF2-40B4-BE49-F238E27FC236}">
                <a16:creationId xmlns:a16="http://schemas.microsoft.com/office/drawing/2014/main" id="{CF5205F4-8B70-452E-BD2F-9742FE7E1839}"/>
              </a:ext>
            </a:extLst>
          </p:cNvPr>
          <p:cNvSpPr/>
          <p:nvPr/>
        </p:nvSpPr>
        <p:spPr>
          <a:xfrm>
            <a:off x="2269671" y="3722914"/>
            <a:ext cx="3086100" cy="1404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a:extLst>
              <a:ext uri="{FF2B5EF4-FFF2-40B4-BE49-F238E27FC236}">
                <a16:creationId xmlns:a16="http://schemas.microsoft.com/office/drawing/2014/main" id="{FCDB0B5A-F273-4B99-B69B-91FEE60B0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430" y="1510039"/>
            <a:ext cx="10368641" cy="5244389"/>
          </a:xfrm>
          <a:prstGeom prst="rect">
            <a:avLst/>
          </a:prstGeom>
        </p:spPr>
      </p:pic>
    </p:spTree>
    <p:extLst>
      <p:ext uri="{BB962C8B-B14F-4D97-AF65-F5344CB8AC3E}">
        <p14:creationId xmlns:p14="http://schemas.microsoft.com/office/powerpoint/2010/main" val="238243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5000">
              <a:schemeClr val="bg1"/>
            </a:gs>
            <a:gs pos="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CBDEC6E7-3238-449E-9ECF-4F1406749C99}"/>
              </a:ext>
            </a:extLst>
          </p:cNvPr>
          <p:cNvSpPr>
            <a:spLocks noChangeArrowheads="1"/>
          </p:cNvSpPr>
          <p:nvPr/>
        </p:nvSpPr>
        <p:spPr bwMode="auto">
          <a:xfrm rot="16200000">
            <a:off x="9129144" y="3367134"/>
            <a:ext cx="67900" cy="1097280"/>
          </a:xfrm>
          <a:prstGeom prst="rect">
            <a:avLst/>
          </a:prstGeom>
          <a:solidFill>
            <a:srgbClr val="20B3BA"/>
          </a:solidFill>
          <a:ln>
            <a:noFill/>
          </a:ln>
        </p:spPr>
        <p:txBody>
          <a:bodyPr vert="horz" wrap="square" lIns="91416" tIns="45708" rIns="91416" bIns="45708" numCol="1" anchor="t" anchorCtr="0" compatLnSpc="1">
            <a:prstTxWarp prst="textNoShape">
              <a:avLst/>
            </a:prstTxWarp>
          </a:bodyPr>
          <a:lstStyle/>
          <a:p>
            <a:endParaRPr lang="id-ID" sz="3599"/>
          </a:p>
        </p:txBody>
      </p:sp>
      <p:cxnSp>
        <p:nvCxnSpPr>
          <p:cNvPr id="74" name="Connecteur droit 73">
            <a:extLst>
              <a:ext uri="{FF2B5EF4-FFF2-40B4-BE49-F238E27FC236}">
                <a16:creationId xmlns:a16="http://schemas.microsoft.com/office/drawing/2014/main" id="{77BDF8FB-C5A3-44AD-83FC-6CED68EE6C93}"/>
              </a:ext>
            </a:extLst>
          </p:cNvPr>
          <p:cNvCxnSpPr/>
          <p:nvPr/>
        </p:nvCxnSpPr>
        <p:spPr>
          <a:xfrm>
            <a:off x="6216501" y="3968973"/>
            <a:ext cx="0" cy="902163"/>
          </a:xfrm>
          <a:prstGeom prst="line">
            <a:avLst/>
          </a:prstGeom>
          <a:ln w="9525" cap="flat" cmpd="sng" algn="ctr">
            <a:solidFill>
              <a:srgbClr val="A4398A"/>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Rectangle 59">
            <a:extLst>
              <a:ext uri="{FF2B5EF4-FFF2-40B4-BE49-F238E27FC236}">
                <a16:creationId xmlns:a16="http://schemas.microsoft.com/office/drawing/2014/main" id="{6BB13608-CDEF-4B4C-8D97-417950779BE2}"/>
              </a:ext>
            </a:extLst>
          </p:cNvPr>
          <p:cNvSpPr>
            <a:spLocks noChangeArrowheads="1"/>
          </p:cNvSpPr>
          <p:nvPr/>
        </p:nvSpPr>
        <p:spPr bwMode="auto">
          <a:xfrm rot="16200000">
            <a:off x="6789001" y="3380240"/>
            <a:ext cx="67900" cy="1097280"/>
          </a:xfrm>
          <a:prstGeom prst="rect">
            <a:avLst/>
          </a:prstGeom>
          <a:solidFill>
            <a:srgbClr val="7D4D89"/>
          </a:solidFill>
          <a:ln>
            <a:noFill/>
          </a:ln>
        </p:spPr>
        <p:txBody>
          <a:bodyPr vert="horz" wrap="square" lIns="91416" tIns="45708" rIns="91416" bIns="45708" numCol="1" anchor="t" anchorCtr="0" compatLnSpc="1">
            <a:prstTxWarp prst="textNoShape">
              <a:avLst/>
            </a:prstTxWarp>
          </a:bodyPr>
          <a:lstStyle/>
          <a:p>
            <a:endParaRPr lang="id-ID" sz="3599">
              <a:solidFill>
                <a:srgbClr val="784F89"/>
              </a:solidFill>
            </a:endParaRPr>
          </a:p>
        </p:txBody>
      </p:sp>
      <p:sp>
        <p:nvSpPr>
          <p:cNvPr id="4" name="Rectangle 3"/>
          <p:cNvSpPr>
            <a:spLocks noChangeArrowheads="1"/>
          </p:cNvSpPr>
          <p:nvPr/>
        </p:nvSpPr>
        <p:spPr bwMode="auto">
          <a:xfrm rot="16200000">
            <a:off x="4497969" y="3378639"/>
            <a:ext cx="67900" cy="1097280"/>
          </a:xfrm>
          <a:prstGeom prst="rect">
            <a:avLst/>
          </a:prstGeom>
          <a:solidFill>
            <a:srgbClr val="BA2F8B"/>
          </a:solidFill>
          <a:ln>
            <a:noFill/>
          </a:ln>
        </p:spPr>
        <p:txBody>
          <a:bodyPr vert="horz" wrap="square" lIns="91416" tIns="45708" rIns="91416" bIns="45708" numCol="1" anchor="t" anchorCtr="0" compatLnSpc="1">
            <a:prstTxWarp prst="textNoShape">
              <a:avLst/>
            </a:prstTxWarp>
          </a:bodyPr>
          <a:lstStyle/>
          <a:p>
            <a:endParaRPr lang="id-ID" sz="3599"/>
          </a:p>
        </p:txBody>
      </p:sp>
      <p:sp>
        <p:nvSpPr>
          <p:cNvPr id="3" name="Rectangle 2"/>
          <p:cNvSpPr>
            <a:spLocks noChangeArrowheads="1"/>
          </p:cNvSpPr>
          <p:nvPr/>
        </p:nvSpPr>
        <p:spPr bwMode="auto">
          <a:xfrm rot="16200000">
            <a:off x="2248420" y="3360579"/>
            <a:ext cx="67900" cy="1097280"/>
          </a:xfrm>
          <a:prstGeom prst="rect">
            <a:avLst/>
          </a:prstGeom>
          <a:solidFill>
            <a:srgbClr val="E12B5B"/>
          </a:solidFill>
          <a:ln>
            <a:noFill/>
          </a:ln>
        </p:spPr>
        <p:txBody>
          <a:bodyPr vert="horz" wrap="square" lIns="91416" tIns="45708" rIns="91416" bIns="45708" numCol="1" anchor="t" anchorCtr="0" compatLnSpc="1">
            <a:prstTxWarp prst="textNoShape">
              <a:avLst/>
            </a:prstTxWarp>
          </a:bodyPr>
          <a:lstStyle/>
          <a:p>
            <a:endParaRPr lang="id-ID" sz="3599"/>
          </a:p>
        </p:txBody>
      </p:sp>
      <p:grpSp>
        <p:nvGrpSpPr>
          <p:cNvPr id="5" name="Group 4"/>
          <p:cNvGrpSpPr/>
          <p:nvPr/>
        </p:nvGrpSpPr>
        <p:grpSpPr>
          <a:xfrm rot="16200000">
            <a:off x="980797" y="3362868"/>
            <a:ext cx="182880" cy="1097280"/>
            <a:chOff x="6010488" y="2172698"/>
            <a:chExt cx="171376" cy="1201650"/>
          </a:xfrm>
          <a:solidFill>
            <a:srgbClr val="F24E3F"/>
          </a:solidFill>
        </p:grpSpPr>
        <p:sp>
          <p:nvSpPr>
            <p:cNvPr id="6" name="Oval 5"/>
            <p:cNvSpPr>
              <a:spLocks noChangeArrowheads="1"/>
            </p:cNvSpPr>
            <p:nvPr/>
          </p:nvSpPr>
          <p:spPr bwMode="auto">
            <a:xfrm>
              <a:off x="6010488" y="2172698"/>
              <a:ext cx="171376" cy="171727"/>
            </a:xfrm>
            <a:prstGeom prst="ellipse">
              <a:avLst/>
            </a:prstGeom>
            <a:grpFill/>
            <a:ln>
              <a:noFill/>
            </a:ln>
          </p:spPr>
          <p:txBody>
            <a:bodyPr vert="horz" wrap="square" lIns="91416" tIns="45708" rIns="91416" bIns="45708" numCol="1" anchor="t" anchorCtr="0" compatLnSpc="1">
              <a:prstTxWarp prst="textNoShape">
                <a:avLst/>
              </a:prstTxWarp>
            </a:bodyPr>
            <a:lstStyle/>
            <a:p>
              <a:endParaRPr lang="id-ID" sz="3599"/>
            </a:p>
          </p:txBody>
        </p:sp>
        <p:sp>
          <p:nvSpPr>
            <p:cNvPr id="7" name="Rectangle 6"/>
            <p:cNvSpPr>
              <a:spLocks noChangeArrowheads="1"/>
            </p:cNvSpPr>
            <p:nvPr/>
          </p:nvSpPr>
          <p:spPr bwMode="auto">
            <a:xfrm>
              <a:off x="6062218" y="2330348"/>
              <a:ext cx="67917" cy="1044000"/>
            </a:xfrm>
            <a:prstGeom prst="rect">
              <a:avLst/>
            </a:prstGeom>
            <a:grpFill/>
            <a:ln>
              <a:noFill/>
            </a:ln>
          </p:spPr>
          <p:txBody>
            <a:bodyPr vert="horz" wrap="square" lIns="91416" tIns="45708" rIns="91416" bIns="45708" numCol="1" anchor="t" anchorCtr="0" compatLnSpc="1">
              <a:prstTxWarp prst="textNoShape">
                <a:avLst/>
              </a:prstTxWarp>
            </a:bodyPr>
            <a:lstStyle/>
            <a:p>
              <a:endParaRPr lang="id-ID" sz="3599"/>
            </a:p>
          </p:txBody>
        </p:sp>
      </p:grpSp>
      <p:grpSp>
        <p:nvGrpSpPr>
          <p:cNvPr id="8" name="Group 7"/>
          <p:cNvGrpSpPr/>
          <p:nvPr/>
        </p:nvGrpSpPr>
        <p:grpSpPr>
          <a:xfrm rot="16200000">
            <a:off x="1507225" y="3740567"/>
            <a:ext cx="353920" cy="352864"/>
            <a:chOff x="5918994" y="3280833"/>
            <a:chExt cx="354012" cy="352956"/>
          </a:xfrm>
          <a:solidFill>
            <a:srgbClr val="F24E3F"/>
          </a:solidFill>
        </p:grpSpPr>
        <p:sp>
          <p:nvSpPr>
            <p:cNvPr id="9" name="Oval 8"/>
            <p:cNvSpPr>
              <a:spLocks noChangeArrowheads="1"/>
            </p:cNvSpPr>
            <p:nvPr/>
          </p:nvSpPr>
          <p:spPr bwMode="auto">
            <a:xfrm>
              <a:off x="6017520"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10" name="Freeform 9"/>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grpSp>
        <p:nvGrpSpPr>
          <p:cNvPr id="11" name="Group 10"/>
          <p:cNvGrpSpPr/>
          <p:nvPr/>
        </p:nvGrpSpPr>
        <p:grpSpPr>
          <a:xfrm>
            <a:off x="3806360" y="3750810"/>
            <a:ext cx="353920" cy="352864"/>
            <a:chOff x="5918994" y="3280833"/>
            <a:chExt cx="354012" cy="352956"/>
          </a:xfrm>
          <a:solidFill>
            <a:srgbClr val="E33965"/>
          </a:solidFill>
        </p:grpSpPr>
        <p:sp>
          <p:nvSpPr>
            <p:cNvPr id="12" name="Oval 11"/>
            <p:cNvSpPr>
              <a:spLocks noChangeArrowheads="1"/>
            </p:cNvSpPr>
            <p:nvPr/>
          </p:nvSpPr>
          <p:spPr bwMode="auto">
            <a:xfrm>
              <a:off x="6017520"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13" name="Freeform 12"/>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sp>
        <p:nvSpPr>
          <p:cNvPr id="21" name="TextBox 20"/>
          <p:cNvSpPr txBox="1"/>
          <p:nvPr/>
        </p:nvSpPr>
        <p:spPr>
          <a:xfrm>
            <a:off x="30399" y="2608776"/>
            <a:ext cx="1566198" cy="430887"/>
          </a:xfrm>
          <a:prstGeom prst="rect">
            <a:avLst/>
          </a:prstGeom>
          <a:noFill/>
        </p:spPr>
        <p:txBody>
          <a:bodyPr wrap="none" rtlCol="0">
            <a:spAutoFit/>
          </a:bodyPr>
          <a:lstStyle/>
          <a:p>
            <a:pPr algn="r"/>
            <a:r>
              <a:rPr lang="en-US" sz="2200" b="1" dirty="0">
                <a:solidFill>
                  <a:srgbClr val="E3684E"/>
                </a:solidFill>
                <a:latin typeface="+mj-lt"/>
              </a:rPr>
              <a:t>Introduction</a:t>
            </a:r>
          </a:p>
        </p:txBody>
      </p:sp>
      <p:sp>
        <p:nvSpPr>
          <p:cNvPr id="27" name="Freeform 13"/>
          <p:cNvSpPr>
            <a:spLocks noEditPoints="1"/>
          </p:cNvSpPr>
          <p:nvPr/>
        </p:nvSpPr>
        <p:spPr bwMode="auto">
          <a:xfrm>
            <a:off x="1496630" y="5426542"/>
            <a:ext cx="474200" cy="377363"/>
          </a:xfrm>
          <a:custGeom>
            <a:avLst/>
            <a:gdLst>
              <a:gd name="T0" fmla="*/ 2178 w 2402"/>
              <a:gd name="T1" fmla="*/ 192 h 1914"/>
              <a:gd name="T2" fmla="*/ 1040 w 2402"/>
              <a:gd name="T3" fmla="*/ 192 h 1914"/>
              <a:gd name="T4" fmla="*/ 818 w 2402"/>
              <a:gd name="T5" fmla="*/ 0 h 1914"/>
              <a:gd name="T6" fmla="*/ 224 w 2402"/>
              <a:gd name="T7" fmla="*/ 0 h 1914"/>
              <a:gd name="T8" fmla="*/ 0 w 2402"/>
              <a:gd name="T9" fmla="*/ 224 h 1914"/>
              <a:gd name="T10" fmla="*/ 0 w 2402"/>
              <a:gd name="T11" fmla="*/ 290 h 1914"/>
              <a:gd name="T12" fmla="*/ 0 w 2402"/>
              <a:gd name="T13" fmla="*/ 567 h 1914"/>
              <a:gd name="T14" fmla="*/ 0 w 2402"/>
              <a:gd name="T15" fmla="*/ 1663 h 1914"/>
              <a:gd name="T16" fmla="*/ 251 w 2402"/>
              <a:gd name="T17" fmla="*/ 1914 h 1914"/>
              <a:gd name="T18" fmla="*/ 944 w 2402"/>
              <a:gd name="T19" fmla="*/ 1914 h 1914"/>
              <a:gd name="T20" fmla="*/ 2151 w 2402"/>
              <a:gd name="T21" fmla="*/ 1914 h 1914"/>
              <a:gd name="T22" fmla="*/ 2402 w 2402"/>
              <a:gd name="T23" fmla="*/ 1663 h 1914"/>
              <a:gd name="T24" fmla="*/ 2402 w 2402"/>
              <a:gd name="T25" fmla="*/ 1445 h 1914"/>
              <a:gd name="T26" fmla="*/ 2402 w 2402"/>
              <a:gd name="T27" fmla="*/ 1045 h 1914"/>
              <a:gd name="T28" fmla="*/ 2402 w 2402"/>
              <a:gd name="T29" fmla="*/ 415 h 1914"/>
              <a:gd name="T30" fmla="*/ 2178 w 2402"/>
              <a:gd name="T31" fmla="*/ 192 h 1914"/>
              <a:gd name="T32" fmla="*/ 2151 w 2402"/>
              <a:gd name="T33" fmla="*/ 1780 h 1914"/>
              <a:gd name="T34" fmla="*/ 251 w 2402"/>
              <a:gd name="T35" fmla="*/ 1780 h 1914"/>
              <a:gd name="T36" fmla="*/ 134 w 2402"/>
              <a:gd name="T37" fmla="*/ 1663 h 1914"/>
              <a:gd name="T38" fmla="*/ 134 w 2402"/>
              <a:gd name="T39" fmla="*/ 602 h 1914"/>
              <a:gd name="T40" fmla="*/ 1789 w 2402"/>
              <a:gd name="T41" fmla="*/ 602 h 1914"/>
              <a:gd name="T42" fmla="*/ 1789 w 2402"/>
              <a:gd name="T43" fmla="*/ 1081 h 1914"/>
              <a:gd name="T44" fmla="*/ 2268 w 2402"/>
              <a:gd name="T45" fmla="*/ 1081 h 1914"/>
              <a:gd name="T46" fmla="*/ 2268 w 2402"/>
              <a:gd name="T47" fmla="*/ 1445 h 1914"/>
              <a:gd name="T48" fmla="*/ 2268 w 2402"/>
              <a:gd name="T49" fmla="*/ 1663 h 1914"/>
              <a:gd name="T50" fmla="*/ 2151 w 2402"/>
              <a:gd name="T51" fmla="*/ 1780 h 1914"/>
              <a:gd name="T52" fmla="*/ 224 w 2402"/>
              <a:gd name="T53" fmla="*/ 134 h 1914"/>
              <a:gd name="T54" fmla="*/ 818 w 2402"/>
              <a:gd name="T55" fmla="*/ 134 h 1914"/>
              <a:gd name="T56" fmla="*/ 908 w 2402"/>
              <a:gd name="T57" fmla="*/ 224 h 1914"/>
              <a:gd name="T58" fmla="*/ 908 w 2402"/>
              <a:gd name="T59" fmla="*/ 325 h 1914"/>
              <a:gd name="T60" fmla="*/ 2178 w 2402"/>
              <a:gd name="T61" fmla="*/ 325 h 1914"/>
              <a:gd name="T62" fmla="*/ 2268 w 2402"/>
              <a:gd name="T63" fmla="*/ 415 h 1914"/>
              <a:gd name="T64" fmla="*/ 2268 w 2402"/>
              <a:gd name="T65" fmla="*/ 965 h 1914"/>
              <a:gd name="T66" fmla="*/ 2195 w 2402"/>
              <a:gd name="T67" fmla="*/ 891 h 1914"/>
              <a:gd name="T68" fmla="*/ 2195 w 2402"/>
              <a:gd name="T69" fmla="*/ 402 h 1914"/>
              <a:gd name="T70" fmla="*/ 207 w 2402"/>
              <a:gd name="T71" fmla="*/ 402 h 1914"/>
              <a:gd name="T72" fmla="*/ 207 w 2402"/>
              <a:gd name="T73" fmla="*/ 531 h 1914"/>
              <a:gd name="T74" fmla="*/ 134 w 2402"/>
              <a:gd name="T75" fmla="*/ 531 h 1914"/>
              <a:gd name="T76" fmla="*/ 134 w 2402"/>
              <a:gd name="T77" fmla="*/ 224 h 1914"/>
              <a:gd name="T78" fmla="*/ 224 w 2402"/>
              <a:gd name="T79" fmla="*/ 134 h 1914"/>
              <a:gd name="T80" fmla="*/ 2125 w 2402"/>
              <a:gd name="T81" fmla="*/ 820 h 1914"/>
              <a:gd name="T82" fmla="*/ 1839 w 2402"/>
              <a:gd name="T83" fmla="*/ 531 h 1914"/>
              <a:gd name="T84" fmla="*/ 277 w 2402"/>
              <a:gd name="T85" fmla="*/ 531 h 1914"/>
              <a:gd name="T86" fmla="*/ 277 w 2402"/>
              <a:gd name="T87" fmla="*/ 472 h 1914"/>
              <a:gd name="T88" fmla="*/ 2125 w 2402"/>
              <a:gd name="T89" fmla="*/ 472 h 1914"/>
              <a:gd name="T90" fmla="*/ 2125 w 2402"/>
              <a:gd name="T91" fmla="*/ 820 h 1914"/>
              <a:gd name="T92" fmla="*/ 1860 w 2402"/>
              <a:gd name="T93" fmla="*/ 652 h 1914"/>
              <a:gd name="T94" fmla="*/ 2214 w 2402"/>
              <a:gd name="T95" fmla="*/ 1010 h 1914"/>
              <a:gd name="T96" fmla="*/ 1860 w 2402"/>
              <a:gd name="T97" fmla="*/ 1010 h 1914"/>
              <a:gd name="T98" fmla="*/ 1860 w 2402"/>
              <a:gd name="T99" fmla="*/ 652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2" h="1914">
                <a:moveTo>
                  <a:pt x="2178" y="192"/>
                </a:moveTo>
                <a:cubicBezTo>
                  <a:pt x="1040" y="192"/>
                  <a:pt x="1040" y="192"/>
                  <a:pt x="1040" y="192"/>
                </a:cubicBezTo>
                <a:cubicBezTo>
                  <a:pt x="1024" y="84"/>
                  <a:pt x="931" y="0"/>
                  <a:pt x="818" y="0"/>
                </a:cubicBezTo>
                <a:cubicBezTo>
                  <a:pt x="224" y="0"/>
                  <a:pt x="224" y="0"/>
                  <a:pt x="224" y="0"/>
                </a:cubicBezTo>
                <a:cubicBezTo>
                  <a:pt x="101" y="0"/>
                  <a:pt x="0" y="100"/>
                  <a:pt x="0" y="224"/>
                </a:cubicBezTo>
                <a:cubicBezTo>
                  <a:pt x="0" y="290"/>
                  <a:pt x="0" y="290"/>
                  <a:pt x="0" y="290"/>
                </a:cubicBezTo>
                <a:cubicBezTo>
                  <a:pt x="0" y="567"/>
                  <a:pt x="0" y="567"/>
                  <a:pt x="0" y="567"/>
                </a:cubicBezTo>
                <a:cubicBezTo>
                  <a:pt x="0" y="1663"/>
                  <a:pt x="0" y="1663"/>
                  <a:pt x="0" y="1663"/>
                </a:cubicBezTo>
                <a:cubicBezTo>
                  <a:pt x="0" y="1801"/>
                  <a:pt x="113" y="1914"/>
                  <a:pt x="251" y="1914"/>
                </a:cubicBezTo>
                <a:cubicBezTo>
                  <a:pt x="944" y="1914"/>
                  <a:pt x="944" y="1914"/>
                  <a:pt x="944" y="1914"/>
                </a:cubicBezTo>
                <a:cubicBezTo>
                  <a:pt x="2151" y="1914"/>
                  <a:pt x="2151" y="1914"/>
                  <a:pt x="2151" y="1914"/>
                </a:cubicBezTo>
                <a:cubicBezTo>
                  <a:pt x="2289" y="1914"/>
                  <a:pt x="2402" y="1801"/>
                  <a:pt x="2402" y="1663"/>
                </a:cubicBezTo>
                <a:cubicBezTo>
                  <a:pt x="2402" y="1445"/>
                  <a:pt x="2402" y="1445"/>
                  <a:pt x="2402" y="1445"/>
                </a:cubicBezTo>
                <a:cubicBezTo>
                  <a:pt x="2402" y="1045"/>
                  <a:pt x="2402" y="1045"/>
                  <a:pt x="2402" y="1045"/>
                </a:cubicBezTo>
                <a:cubicBezTo>
                  <a:pt x="2402" y="415"/>
                  <a:pt x="2402" y="415"/>
                  <a:pt x="2402" y="415"/>
                </a:cubicBezTo>
                <a:cubicBezTo>
                  <a:pt x="2402" y="292"/>
                  <a:pt x="2301" y="192"/>
                  <a:pt x="2178" y="192"/>
                </a:cubicBezTo>
                <a:close/>
                <a:moveTo>
                  <a:pt x="2151" y="1780"/>
                </a:moveTo>
                <a:cubicBezTo>
                  <a:pt x="251" y="1780"/>
                  <a:pt x="251" y="1780"/>
                  <a:pt x="251" y="1780"/>
                </a:cubicBezTo>
                <a:cubicBezTo>
                  <a:pt x="186" y="1780"/>
                  <a:pt x="134" y="1727"/>
                  <a:pt x="134" y="1663"/>
                </a:cubicBezTo>
                <a:cubicBezTo>
                  <a:pt x="134" y="602"/>
                  <a:pt x="134" y="602"/>
                  <a:pt x="134" y="602"/>
                </a:cubicBezTo>
                <a:cubicBezTo>
                  <a:pt x="1789" y="602"/>
                  <a:pt x="1789" y="602"/>
                  <a:pt x="1789" y="602"/>
                </a:cubicBezTo>
                <a:cubicBezTo>
                  <a:pt x="1789" y="1081"/>
                  <a:pt x="1789" y="1081"/>
                  <a:pt x="1789" y="1081"/>
                </a:cubicBezTo>
                <a:cubicBezTo>
                  <a:pt x="2268" y="1081"/>
                  <a:pt x="2268" y="1081"/>
                  <a:pt x="2268" y="1081"/>
                </a:cubicBezTo>
                <a:cubicBezTo>
                  <a:pt x="2268" y="1445"/>
                  <a:pt x="2268" y="1445"/>
                  <a:pt x="2268" y="1445"/>
                </a:cubicBezTo>
                <a:cubicBezTo>
                  <a:pt x="2268" y="1663"/>
                  <a:pt x="2268" y="1663"/>
                  <a:pt x="2268" y="1663"/>
                </a:cubicBezTo>
                <a:cubicBezTo>
                  <a:pt x="2268" y="1727"/>
                  <a:pt x="2216" y="1780"/>
                  <a:pt x="2151" y="1780"/>
                </a:cubicBezTo>
                <a:close/>
                <a:moveTo>
                  <a:pt x="224" y="134"/>
                </a:moveTo>
                <a:cubicBezTo>
                  <a:pt x="818" y="134"/>
                  <a:pt x="818" y="134"/>
                  <a:pt x="818" y="134"/>
                </a:cubicBezTo>
                <a:cubicBezTo>
                  <a:pt x="868" y="134"/>
                  <a:pt x="908" y="174"/>
                  <a:pt x="908" y="224"/>
                </a:cubicBezTo>
                <a:cubicBezTo>
                  <a:pt x="908" y="325"/>
                  <a:pt x="908" y="325"/>
                  <a:pt x="908" y="325"/>
                </a:cubicBezTo>
                <a:cubicBezTo>
                  <a:pt x="2178" y="325"/>
                  <a:pt x="2178" y="325"/>
                  <a:pt x="2178" y="325"/>
                </a:cubicBezTo>
                <a:cubicBezTo>
                  <a:pt x="2228" y="325"/>
                  <a:pt x="2268" y="366"/>
                  <a:pt x="2268" y="415"/>
                </a:cubicBezTo>
                <a:cubicBezTo>
                  <a:pt x="2268" y="965"/>
                  <a:pt x="2268" y="965"/>
                  <a:pt x="2268" y="965"/>
                </a:cubicBezTo>
                <a:cubicBezTo>
                  <a:pt x="2195" y="891"/>
                  <a:pt x="2195" y="891"/>
                  <a:pt x="2195" y="891"/>
                </a:cubicBezTo>
                <a:cubicBezTo>
                  <a:pt x="2195" y="402"/>
                  <a:pt x="2195" y="402"/>
                  <a:pt x="2195" y="402"/>
                </a:cubicBezTo>
                <a:cubicBezTo>
                  <a:pt x="207" y="402"/>
                  <a:pt x="207" y="402"/>
                  <a:pt x="207" y="402"/>
                </a:cubicBezTo>
                <a:cubicBezTo>
                  <a:pt x="207" y="531"/>
                  <a:pt x="207" y="531"/>
                  <a:pt x="207" y="531"/>
                </a:cubicBezTo>
                <a:cubicBezTo>
                  <a:pt x="134" y="531"/>
                  <a:pt x="134" y="531"/>
                  <a:pt x="134" y="531"/>
                </a:cubicBezTo>
                <a:cubicBezTo>
                  <a:pt x="134" y="224"/>
                  <a:pt x="134" y="224"/>
                  <a:pt x="134" y="224"/>
                </a:cubicBezTo>
                <a:cubicBezTo>
                  <a:pt x="134" y="174"/>
                  <a:pt x="174" y="134"/>
                  <a:pt x="224" y="134"/>
                </a:cubicBezTo>
                <a:close/>
                <a:moveTo>
                  <a:pt x="2125" y="820"/>
                </a:moveTo>
                <a:cubicBezTo>
                  <a:pt x="1839" y="531"/>
                  <a:pt x="1839" y="531"/>
                  <a:pt x="1839" y="531"/>
                </a:cubicBezTo>
                <a:cubicBezTo>
                  <a:pt x="277" y="531"/>
                  <a:pt x="277" y="531"/>
                  <a:pt x="277" y="531"/>
                </a:cubicBezTo>
                <a:cubicBezTo>
                  <a:pt x="277" y="472"/>
                  <a:pt x="277" y="472"/>
                  <a:pt x="277" y="472"/>
                </a:cubicBezTo>
                <a:cubicBezTo>
                  <a:pt x="2125" y="472"/>
                  <a:pt x="2125" y="472"/>
                  <a:pt x="2125" y="472"/>
                </a:cubicBezTo>
                <a:lnTo>
                  <a:pt x="2125" y="820"/>
                </a:lnTo>
                <a:close/>
                <a:moveTo>
                  <a:pt x="1860" y="652"/>
                </a:moveTo>
                <a:cubicBezTo>
                  <a:pt x="2214" y="1010"/>
                  <a:pt x="2214" y="1010"/>
                  <a:pt x="2214" y="1010"/>
                </a:cubicBezTo>
                <a:cubicBezTo>
                  <a:pt x="1860" y="1010"/>
                  <a:pt x="1860" y="1010"/>
                  <a:pt x="1860" y="1010"/>
                </a:cubicBezTo>
                <a:lnTo>
                  <a:pt x="1860" y="652"/>
                </a:lnTo>
                <a:close/>
              </a:path>
            </a:pathLst>
          </a:custGeom>
          <a:solidFill>
            <a:srgbClr val="F24E3F"/>
          </a:solidFill>
          <a:ln>
            <a:noFill/>
          </a:ln>
        </p:spPr>
        <p:txBody>
          <a:bodyPr vert="horz" wrap="square" lIns="91416" tIns="45708" rIns="91416" bIns="45708" numCol="1" anchor="t" anchorCtr="0" compatLnSpc="1">
            <a:prstTxWarp prst="textNoShape">
              <a:avLst/>
            </a:prstTxWarp>
          </a:bodyPr>
          <a:lstStyle/>
          <a:p>
            <a:endParaRPr lang="id-ID" sz="2200"/>
          </a:p>
        </p:txBody>
      </p:sp>
      <p:sp>
        <p:nvSpPr>
          <p:cNvPr id="36" name="AutoShape 29"/>
          <p:cNvSpPr>
            <a:spLocks/>
          </p:cNvSpPr>
          <p:nvPr/>
        </p:nvSpPr>
        <p:spPr bwMode="auto">
          <a:xfrm>
            <a:off x="571691" y="2067110"/>
            <a:ext cx="537007" cy="5371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598" y="2167"/>
                </a:moveTo>
                <a:cubicBezTo>
                  <a:pt x="3598" y="2549"/>
                  <a:pt x="3517" y="2902"/>
                  <a:pt x="3358" y="3213"/>
                </a:cubicBezTo>
                <a:cubicBezTo>
                  <a:pt x="3197" y="3525"/>
                  <a:pt x="2981" y="3792"/>
                  <a:pt x="2707" y="4006"/>
                </a:cubicBezTo>
                <a:lnTo>
                  <a:pt x="2707" y="21050"/>
                </a:lnTo>
                <a:cubicBezTo>
                  <a:pt x="2707" y="21203"/>
                  <a:pt x="2663" y="21329"/>
                  <a:pt x="2580" y="21438"/>
                </a:cubicBezTo>
                <a:cubicBezTo>
                  <a:pt x="2492" y="21547"/>
                  <a:pt x="2386" y="21599"/>
                  <a:pt x="2262" y="21599"/>
                </a:cubicBezTo>
                <a:lnTo>
                  <a:pt x="1348" y="21599"/>
                </a:lnTo>
                <a:cubicBezTo>
                  <a:pt x="1221" y="21599"/>
                  <a:pt x="1118" y="21544"/>
                  <a:pt x="1038" y="21438"/>
                </a:cubicBezTo>
                <a:cubicBezTo>
                  <a:pt x="954" y="21329"/>
                  <a:pt x="913" y="21203"/>
                  <a:pt x="913" y="21050"/>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8" y="2476"/>
                </a:moveTo>
                <a:cubicBezTo>
                  <a:pt x="21063" y="2323"/>
                  <a:pt x="21247" y="2297"/>
                  <a:pt x="21389" y="2391"/>
                </a:cubicBezTo>
                <a:cubicBezTo>
                  <a:pt x="21529" y="2485"/>
                  <a:pt x="21599" y="2684"/>
                  <a:pt x="21599" y="2996"/>
                </a:cubicBezTo>
                <a:lnTo>
                  <a:pt x="21599" y="13515"/>
                </a:lnTo>
                <a:cubicBezTo>
                  <a:pt x="21599" y="13803"/>
                  <a:pt x="21526" y="14106"/>
                  <a:pt x="21382" y="14420"/>
                </a:cubicBezTo>
                <a:cubicBezTo>
                  <a:pt x="21237" y="14737"/>
                  <a:pt x="21056" y="14966"/>
                  <a:pt x="20838" y="15119"/>
                </a:cubicBezTo>
                <a:cubicBezTo>
                  <a:pt x="19954" y="15757"/>
                  <a:pt x="19146" y="16165"/>
                  <a:pt x="18412" y="16350"/>
                </a:cubicBezTo>
                <a:cubicBezTo>
                  <a:pt x="17678" y="16529"/>
                  <a:pt x="17036" y="16606"/>
                  <a:pt x="16490" y="16567"/>
                </a:cubicBezTo>
                <a:cubicBezTo>
                  <a:pt x="15849" y="16526"/>
                  <a:pt x="15281" y="16371"/>
                  <a:pt x="14791" y="16103"/>
                </a:cubicBezTo>
                <a:cubicBezTo>
                  <a:pt x="14392" y="15851"/>
                  <a:pt x="14003" y="15607"/>
                  <a:pt x="13623" y="15378"/>
                </a:cubicBezTo>
                <a:cubicBezTo>
                  <a:pt x="13244" y="15146"/>
                  <a:pt x="12857" y="14946"/>
                  <a:pt x="12458" y="14773"/>
                </a:cubicBezTo>
                <a:cubicBezTo>
                  <a:pt x="12059" y="14599"/>
                  <a:pt x="11640" y="14461"/>
                  <a:pt x="11197" y="14358"/>
                </a:cubicBezTo>
                <a:cubicBezTo>
                  <a:pt x="10757" y="14256"/>
                  <a:pt x="10269" y="14203"/>
                  <a:pt x="9738" y="14203"/>
                </a:cubicBezTo>
                <a:cubicBezTo>
                  <a:pt x="9310" y="14220"/>
                  <a:pt x="8825" y="14306"/>
                  <a:pt x="8286" y="14455"/>
                </a:cubicBezTo>
                <a:cubicBezTo>
                  <a:pt x="7824" y="14588"/>
                  <a:pt x="7266" y="14799"/>
                  <a:pt x="6605" y="15090"/>
                </a:cubicBezTo>
                <a:cubicBezTo>
                  <a:pt x="5944" y="15381"/>
                  <a:pt x="5207" y="15792"/>
                  <a:pt x="4394" y="16327"/>
                </a:cubicBezTo>
                <a:cubicBezTo>
                  <a:pt x="4169" y="16476"/>
                  <a:pt x="3978" y="16494"/>
                  <a:pt x="3826" y="16382"/>
                </a:cubicBezTo>
                <a:cubicBezTo>
                  <a:pt x="3674" y="16268"/>
                  <a:pt x="3598" y="16059"/>
                  <a:pt x="3598" y="15751"/>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7" y="1715"/>
                </a:cubicBezTo>
                <a:cubicBezTo>
                  <a:pt x="11640" y="1818"/>
                  <a:pt x="12059" y="1956"/>
                  <a:pt x="12458" y="2135"/>
                </a:cubicBezTo>
                <a:cubicBezTo>
                  <a:pt x="12857" y="2306"/>
                  <a:pt x="13242" y="2508"/>
                  <a:pt x="13619" y="2737"/>
                </a:cubicBezTo>
                <a:cubicBezTo>
                  <a:pt x="13993" y="2967"/>
                  <a:pt x="14385" y="3207"/>
                  <a:pt x="14791" y="3463"/>
                </a:cubicBezTo>
                <a:cubicBezTo>
                  <a:pt x="15281" y="3736"/>
                  <a:pt x="15849" y="3889"/>
                  <a:pt x="16490" y="3924"/>
                </a:cubicBezTo>
                <a:cubicBezTo>
                  <a:pt x="17036" y="3965"/>
                  <a:pt x="17678" y="3889"/>
                  <a:pt x="18412" y="3707"/>
                </a:cubicBezTo>
                <a:cubicBezTo>
                  <a:pt x="19146" y="3522"/>
                  <a:pt x="19957" y="3113"/>
                  <a:pt x="20838" y="2476"/>
                </a:cubicBezTo>
              </a:path>
            </a:pathLst>
          </a:custGeom>
          <a:solidFill>
            <a:srgbClr val="E3684E"/>
          </a:solidFill>
          <a:ln>
            <a:solidFill>
              <a:srgbClr val="FC5C2A"/>
            </a:solidFill>
          </a:ln>
          <a:effectLst/>
          <a:extLst/>
        </p:spPr>
        <p:txBody>
          <a:bodyPr lIns="50789" tIns="50789" rIns="50789" bIns="50789" anchor="ctr"/>
          <a:lstStyle/>
          <a:p>
            <a:pPr defTabSz="457098">
              <a:defRPr/>
            </a:pPr>
            <a:endParaRPr lang="es-ES" sz="2900" dirty="0">
              <a:solidFill>
                <a:srgbClr val="44CEB9"/>
              </a:solidFill>
              <a:effectLst>
                <a:outerShdw blurRad="38100" dist="38100" dir="2700000" algn="tl">
                  <a:srgbClr val="000000"/>
                </a:outerShdw>
              </a:effectLst>
              <a:latin typeface="Gill Sans" charset="0"/>
              <a:cs typeface="Gill Sans" charset="0"/>
              <a:sym typeface="Gill Sans" charset="0"/>
            </a:endParaRPr>
          </a:p>
        </p:txBody>
      </p:sp>
      <p:sp>
        <p:nvSpPr>
          <p:cNvPr id="37" name="TextBox 55"/>
          <p:cNvSpPr txBox="1"/>
          <p:nvPr/>
        </p:nvSpPr>
        <p:spPr>
          <a:xfrm>
            <a:off x="381821" y="4929532"/>
            <a:ext cx="2695125" cy="430869"/>
          </a:xfrm>
          <a:prstGeom prst="rect">
            <a:avLst/>
          </a:prstGeom>
          <a:noFill/>
        </p:spPr>
        <p:txBody>
          <a:bodyPr wrap="none" lIns="91422" tIns="45711" rIns="91422" bIns="45711" rtlCol="0">
            <a:spAutoFit/>
          </a:bodyPr>
          <a:lstStyle/>
          <a:p>
            <a:pPr algn="ctr">
              <a:buClr>
                <a:schemeClr val="tx1">
                  <a:lumMod val="75000"/>
                </a:schemeClr>
              </a:buClr>
            </a:pPr>
            <a:r>
              <a:rPr lang="en-US" sz="2200" b="1" dirty="0">
                <a:solidFill>
                  <a:srgbClr val="F24E3F"/>
                </a:solidFill>
                <a:latin typeface="+mj-lt"/>
                <a:cs typeface="Lato Regular"/>
              </a:rPr>
              <a:t>Analysis of the existing</a:t>
            </a:r>
          </a:p>
        </p:txBody>
      </p:sp>
      <p:sp>
        <p:nvSpPr>
          <p:cNvPr id="38" name="TextBox 55"/>
          <p:cNvSpPr txBox="1"/>
          <p:nvPr/>
        </p:nvSpPr>
        <p:spPr>
          <a:xfrm>
            <a:off x="3384969" y="4835622"/>
            <a:ext cx="1099945" cy="430869"/>
          </a:xfrm>
          <a:prstGeom prst="rect">
            <a:avLst/>
          </a:prstGeom>
          <a:noFill/>
        </p:spPr>
        <p:txBody>
          <a:bodyPr wrap="none" lIns="91422" tIns="45711" rIns="91422" bIns="45711" rtlCol="0">
            <a:spAutoFit/>
          </a:bodyPr>
          <a:lstStyle/>
          <a:p>
            <a:pPr>
              <a:buClr>
                <a:schemeClr val="tx1">
                  <a:lumMod val="75000"/>
                </a:schemeClr>
              </a:buClr>
            </a:pPr>
            <a:r>
              <a:rPr lang="fr-FR" sz="2200" b="1" dirty="0">
                <a:solidFill>
                  <a:srgbClr val="E33965"/>
                </a:solidFill>
                <a:latin typeface="+mj-lt"/>
                <a:cs typeface="Lato Regular"/>
              </a:rPr>
              <a:t>Solution</a:t>
            </a:r>
            <a:endParaRPr lang="id-ID" sz="2200" b="1" dirty="0">
              <a:solidFill>
                <a:srgbClr val="E33965"/>
              </a:solidFill>
              <a:latin typeface="+mj-lt"/>
              <a:cs typeface="Lato Regular"/>
            </a:endParaRPr>
          </a:p>
        </p:txBody>
      </p:sp>
      <p:grpSp>
        <p:nvGrpSpPr>
          <p:cNvPr id="39" name="Group 16"/>
          <p:cNvGrpSpPr/>
          <p:nvPr/>
        </p:nvGrpSpPr>
        <p:grpSpPr>
          <a:xfrm>
            <a:off x="3040201" y="262923"/>
            <a:ext cx="6179850" cy="734458"/>
            <a:chOff x="5988388" y="483017"/>
            <a:chExt cx="12359700" cy="1468915"/>
          </a:xfrm>
        </p:grpSpPr>
        <p:sp>
          <p:nvSpPr>
            <p:cNvPr id="40" name="TextBox 17"/>
            <p:cNvSpPr txBox="1"/>
            <p:nvPr/>
          </p:nvSpPr>
          <p:spPr>
            <a:xfrm>
              <a:off x="5988388" y="483017"/>
              <a:ext cx="12359700" cy="11079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Planning</a:t>
              </a:r>
              <a:endParaRPr lang="id-ID" sz="3300" b="1" dirty="0">
                <a:solidFill>
                  <a:schemeClr val="tx2"/>
                </a:solidFill>
                <a:latin typeface="Lato Regular"/>
                <a:cs typeface="Lato Regular"/>
              </a:endParaRPr>
            </a:p>
          </p:txBody>
        </p:sp>
        <p:sp>
          <p:nvSpPr>
            <p:cNvPr id="41" name="Rectangle 40"/>
            <p:cNvSpPr/>
            <p:nvPr/>
          </p:nvSpPr>
          <p:spPr>
            <a:xfrm>
              <a:off x="11437808" y="1860494"/>
              <a:ext cx="1553038" cy="9143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grpSp>
        <p:nvGrpSpPr>
          <p:cNvPr id="33" name="Group 45">
            <a:extLst>
              <a:ext uri="{FF2B5EF4-FFF2-40B4-BE49-F238E27FC236}">
                <a16:creationId xmlns:a16="http://schemas.microsoft.com/office/drawing/2014/main" id="{DCA08A8E-48C1-44D2-9AED-4AD81F394EBF}"/>
              </a:ext>
            </a:extLst>
          </p:cNvPr>
          <p:cNvGrpSpPr/>
          <p:nvPr/>
        </p:nvGrpSpPr>
        <p:grpSpPr>
          <a:xfrm>
            <a:off x="2543182" y="2076731"/>
            <a:ext cx="497019" cy="566346"/>
            <a:chOff x="4616451" y="1741488"/>
            <a:chExt cx="2959100" cy="3371850"/>
          </a:xfrm>
          <a:solidFill>
            <a:srgbClr val="E12B5B"/>
          </a:solidFill>
        </p:grpSpPr>
        <p:sp>
          <p:nvSpPr>
            <p:cNvPr id="34" name="Freeform 5">
              <a:extLst>
                <a:ext uri="{FF2B5EF4-FFF2-40B4-BE49-F238E27FC236}">
                  <a16:creationId xmlns:a16="http://schemas.microsoft.com/office/drawing/2014/main" id="{CCA19EC3-FC0F-4DCB-8DC7-89B8A2B758A0}"/>
                </a:ext>
              </a:extLst>
            </p:cNvPr>
            <p:cNvSpPr>
              <a:spLocks noEditPoints="1"/>
            </p:cNvSpPr>
            <p:nvPr/>
          </p:nvSpPr>
          <p:spPr bwMode="auto">
            <a:xfrm>
              <a:off x="4616451" y="1741488"/>
              <a:ext cx="2959100" cy="3371850"/>
            </a:xfrm>
            <a:custGeom>
              <a:avLst/>
              <a:gdLst>
                <a:gd name="T0" fmla="*/ 578 w 786"/>
                <a:gd name="T1" fmla="*/ 28 h 896"/>
                <a:gd name="T2" fmla="*/ 205 w 786"/>
                <a:gd name="T3" fmla="*/ 59 h 896"/>
                <a:gd name="T4" fmla="*/ 67 w 786"/>
                <a:gd name="T5" fmla="*/ 236 h 896"/>
                <a:gd name="T6" fmla="*/ 68 w 786"/>
                <a:gd name="T7" fmla="*/ 346 h 896"/>
                <a:gd name="T8" fmla="*/ 70 w 786"/>
                <a:gd name="T9" fmla="*/ 356 h 896"/>
                <a:gd name="T10" fmla="*/ 39 w 786"/>
                <a:gd name="T11" fmla="*/ 406 h 896"/>
                <a:gd name="T12" fmla="*/ 14 w 786"/>
                <a:gd name="T13" fmla="*/ 441 h 896"/>
                <a:gd name="T14" fmla="*/ 14 w 786"/>
                <a:gd name="T15" fmla="*/ 442 h 896"/>
                <a:gd name="T16" fmla="*/ 36 w 786"/>
                <a:gd name="T17" fmla="*/ 540 h 896"/>
                <a:gd name="T18" fmla="*/ 50 w 786"/>
                <a:gd name="T19" fmla="*/ 587 h 896"/>
                <a:gd name="T20" fmla="*/ 75 w 786"/>
                <a:gd name="T21" fmla="*/ 649 h 896"/>
                <a:gd name="T22" fmla="*/ 74 w 786"/>
                <a:gd name="T23" fmla="*/ 694 h 896"/>
                <a:gd name="T24" fmla="*/ 169 w 786"/>
                <a:gd name="T25" fmla="*/ 773 h 896"/>
                <a:gd name="T26" fmla="*/ 244 w 786"/>
                <a:gd name="T27" fmla="*/ 830 h 896"/>
                <a:gd name="T28" fmla="*/ 618 w 786"/>
                <a:gd name="T29" fmla="*/ 896 h 896"/>
                <a:gd name="T30" fmla="*/ 686 w 786"/>
                <a:gd name="T31" fmla="*/ 814 h 896"/>
                <a:gd name="T32" fmla="*/ 664 w 786"/>
                <a:gd name="T33" fmla="*/ 637 h 896"/>
                <a:gd name="T34" fmla="*/ 777 w 786"/>
                <a:gd name="T35" fmla="*/ 417 h 896"/>
                <a:gd name="T36" fmla="*/ 706 w 786"/>
                <a:gd name="T37" fmla="*/ 118 h 896"/>
                <a:gd name="T38" fmla="*/ 627 w 786"/>
                <a:gd name="T39" fmla="*/ 606 h 896"/>
                <a:gd name="T40" fmla="*/ 639 w 786"/>
                <a:gd name="T41" fmla="*/ 823 h 896"/>
                <a:gd name="T42" fmla="*/ 618 w 786"/>
                <a:gd name="T43" fmla="*/ 847 h 896"/>
                <a:gd name="T44" fmla="*/ 292 w 786"/>
                <a:gd name="T45" fmla="*/ 827 h 896"/>
                <a:gd name="T46" fmla="*/ 260 w 786"/>
                <a:gd name="T47" fmla="*/ 706 h 896"/>
                <a:gd name="T48" fmla="*/ 169 w 786"/>
                <a:gd name="T49" fmla="*/ 725 h 896"/>
                <a:gd name="T50" fmla="*/ 101 w 786"/>
                <a:gd name="T51" fmla="*/ 604 h 896"/>
                <a:gd name="T52" fmla="*/ 110 w 786"/>
                <a:gd name="T53" fmla="*/ 568 h 896"/>
                <a:gd name="T54" fmla="*/ 86 w 786"/>
                <a:gd name="T55" fmla="*/ 555 h 896"/>
                <a:gd name="T56" fmla="*/ 94 w 786"/>
                <a:gd name="T57" fmla="*/ 519 h 896"/>
                <a:gd name="T58" fmla="*/ 65 w 786"/>
                <a:gd name="T59" fmla="*/ 501 h 896"/>
                <a:gd name="T60" fmla="*/ 55 w 786"/>
                <a:gd name="T61" fmla="*/ 467 h 896"/>
                <a:gd name="T62" fmla="*/ 112 w 786"/>
                <a:gd name="T63" fmla="*/ 381 h 896"/>
                <a:gd name="T64" fmla="*/ 115 w 786"/>
                <a:gd name="T65" fmla="*/ 335 h 896"/>
                <a:gd name="T66" fmla="*/ 114 w 786"/>
                <a:gd name="T67" fmla="*/ 248 h 896"/>
                <a:gd name="T68" fmla="*/ 729 w 786"/>
                <a:gd name="T69" fmla="*/ 41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86" h="896">
                  <a:moveTo>
                    <a:pt x="706" y="118"/>
                  </a:moveTo>
                  <a:cubicBezTo>
                    <a:pt x="672" y="79"/>
                    <a:pt x="629" y="49"/>
                    <a:pt x="578" y="28"/>
                  </a:cubicBezTo>
                  <a:cubicBezTo>
                    <a:pt x="531" y="10"/>
                    <a:pt x="478" y="0"/>
                    <a:pt x="425" y="0"/>
                  </a:cubicBezTo>
                  <a:cubicBezTo>
                    <a:pt x="346" y="0"/>
                    <a:pt x="268" y="21"/>
                    <a:pt x="205" y="59"/>
                  </a:cubicBezTo>
                  <a:cubicBezTo>
                    <a:pt x="171" y="79"/>
                    <a:pt x="142" y="104"/>
                    <a:pt x="119" y="133"/>
                  </a:cubicBezTo>
                  <a:cubicBezTo>
                    <a:pt x="94" y="164"/>
                    <a:pt x="77" y="198"/>
                    <a:pt x="67" y="236"/>
                  </a:cubicBezTo>
                  <a:cubicBezTo>
                    <a:pt x="59" y="268"/>
                    <a:pt x="58" y="305"/>
                    <a:pt x="65" y="335"/>
                  </a:cubicBezTo>
                  <a:cubicBezTo>
                    <a:pt x="68" y="346"/>
                    <a:pt x="68" y="346"/>
                    <a:pt x="68" y="346"/>
                  </a:cubicBezTo>
                  <a:cubicBezTo>
                    <a:pt x="68" y="349"/>
                    <a:pt x="69" y="352"/>
                    <a:pt x="70" y="354"/>
                  </a:cubicBezTo>
                  <a:cubicBezTo>
                    <a:pt x="70" y="355"/>
                    <a:pt x="70" y="356"/>
                    <a:pt x="70" y="356"/>
                  </a:cubicBezTo>
                  <a:cubicBezTo>
                    <a:pt x="68" y="360"/>
                    <a:pt x="68" y="360"/>
                    <a:pt x="68" y="360"/>
                  </a:cubicBezTo>
                  <a:cubicBezTo>
                    <a:pt x="61" y="375"/>
                    <a:pt x="50" y="390"/>
                    <a:pt x="39" y="406"/>
                  </a:cubicBezTo>
                  <a:cubicBezTo>
                    <a:pt x="31" y="417"/>
                    <a:pt x="22" y="428"/>
                    <a:pt x="14" y="441"/>
                  </a:cubicBezTo>
                  <a:cubicBezTo>
                    <a:pt x="14" y="441"/>
                    <a:pt x="14" y="441"/>
                    <a:pt x="14" y="441"/>
                  </a:cubicBezTo>
                  <a:cubicBezTo>
                    <a:pt x="14" y="441"/>
                    <a:pt x="14" y="441"/>
                    <a:pt x="14" y="441"/>
                  </a:cubicBezTo>
                  <a:cubicBezTo>
                    <a:pt x="14" y="442"/>
                    <a:pt x="14" y="442"/>
                    <a:pt x="14" y="442"/>
                  </a:cubicBezTo>
                  <a:cubicBezTo>
                    <a:pt x="3" y="459"/>
                    <a:pt x="0" y="481"/>
                    <a:pt x="6" y="501"/>
                  </a:cubicBezTo>
                  <a:cubicBezTo>
                    <a:pt x="11" y="517"/>
                    <a:pt x="22" y="531"/>
                    <a:pt x="36" y="540"/>
                  </a:cubicBezTo>
                  <a:cubicBezTo>
                    <a:pt x="35" y="553"/>
                    <a:pt x="37" y="565"/>
                    <a:pt x="43" y="576"/>
                  </a:cubicBezTo>
                  <a:cubicBezTo>
                    <a:pt x="45" y="580"/>
                    <a:pt x="47" y="584"/>
                    <a:pt x="50" y="587"/>
                  </a:cubicBezTo>
                  <a:cubicBezTo>
                    <a:pt x="48" y="603"/>
                    <a:pt x="52" y="619"/>
                    <a:pt x="62" y="632"/>
                  </a:cubicBezTo>
                  <a:cubicBezTo>
                    <a:pt x="75" y="649"/>
                    <a:pt x="75" y="649"/>
                    <a:pt x="75" y="649"/>
                  </a:cubicBezTo>
                  <a:cubicBezTo>
                    <a:pt x="75" y="652"/>
                    <a:pt x="75" y="654"/>
                    <a:pt x="74" y="657"/>
                  </a:cubicBezTo>
                  <a:cubicBezTo>
                    <a:pt x="74" y="667"/>
                    <a:pt x="73" y="680"/>
                    <a:pt x="74" y="694"/>
                  </a:cubicBezTo>
                  <a:cubicBezTo>
                    <a:pt x="77" y="715"/>
                    <a:pt x="85" y="732"/>
                    <a:pt x="97" y="746"/>
                  </a:cubicBezTo>
                  <a:cubicBezTo>
                    <a:pt x="114" y="764"/>
                    <a:pt x="139" y="773"/>
                    <a:pt x="169" y="773"/>
                  </a:cubicBezTo>
                  <a:cubicBezTo>
                    <a:pt x="189" y="773"/>
                    <a:pt x="212" y="769"/>
                    <a:pt x="240" y="761"/>
                  </a:cubicBezTo>
                  <a:cubicBezTo>
                    <a:pt x="241" y="779"/>
                    <a:pt x="243" y="801"/>
                    <a:pt x="244" y="830"/>
                  </a:cubicBezTo>
                  <a:cubicBezTo>
                    <a:pt x="246" y="867"/>
                    <a:pt x="276" y="896"/>
                    <a:pt x="313" y="896"/>
                  </a:cubicBezTo>
                  <a:cubicBezTo>
                    <a:pt x="618" y="896"/>
                    <a:pt x="618" y="896"/>
                    <a:pt x="618" y="896"/>
                  </a:cubicBezTo>
                  <a:cubicBezTo>
                    <a:pt x="638" y="896"/>
                    <a:pt x="658" y="887"/>
                    <a:pt x="671" y="871"/>
                  </a:cubicBezTo>
                  <a:cubicBezTo>
                    <a:pt x="684" y="855"/>
                    <a:pt x="690" y="834"/>
                    <a:pt x="686" y="814"/>
                  </a:cubicBezTo>
                  <a:cubicBezTo>
                    <a:pt x="658" y="658"/>
                    <a:pt x="658" y="658"/>
                    <a:pt x="658" y="658"/>
                  </a:cubicBezTo>
                  <a:cubicBezTo>
                    <a:pt x="657" y="650"/>
                    <a:pt x="659" y="643"/>
                    <a:pt x="664" y="637"/>
                  </a:cubicBezTo>
                  <a:cubicBezTo>
                    <a:pt x="686" y="610"/>
                    <a:pt x="712" y="578"/>
                    <a:pt x="733" y="541"/>
                  </a:cubicBezTo>
                  <a:cubicBezTo>
                    <a:pt x="756" y="501"/>
                    <a:pt x="770" y="460"/>
                    <a:pt x="777" y="417"/>
                  </a:cubicBezTo>
                  <a:cubicBezTo>
                    <a:pt x="786" y="355"/>
                    <a:pt x="784" y="298"/>
                    <a:pt x="772" y="247"/>
                  </a:cubicBezTo>
                  <a:cubicBezTo>
                    <a:pt x="759" y="198"/>
                    <a:pt x="737" y="154"/>
                    <a:pt x="706" y="118"/>
                  </a:cubicBezTo>
                  <a:close/>
                  <a:moveTo>
                    <a:pt x="729" y="410"/>
                  </a:moveTo>
                  <a:cubicBezTo>
                    <a:pt x="717" y="491"/>
                    <a:pt x="674" y="550"/>
                    <a:pt x="627" y="606"/>
                  </a:cubicBezTo>
                  <a:cubicBezTo>
                    <a:pt x="613" y="622"/>
                    <a:pt x="607" y="645"/>
                    <a:pt x="611" y="666"/>
                  </a:cubicBezTo>
                  <a:cubicBezTo>
                    <a:pt x="639" y="823"/>
                    <a:pt x="639" y="823"/>
                    <a:pt x="639" y="823"/>
                  </a:cubicBezTo>
                  <a:cubicBezTo>
                    <a:pt x="640" y="829"/>
                    <a:pt x="638" y="835"/>
                    <a:pt x="634" y="840"/>
                  </a:cubicBezTo>
                  <a:cubicBezTo>
                    <a:pt x="630" y="845"/>
                    <a:pt x="624" y="847"/>
                    <a:pt x="618" y="847"/>
                  </a:cubicBezTo>
                  <a:cubicBezTo>
                    <a:pt x="313" y="847"/>
                    <a:pt x="313" y="847"/>
                    <a:pt x="313" y="847"/>
                  </a:cubicBezTo>
                  <a:cubicBezTo>
                    <a:pt x="302" y="847"/>
                    <a:pt x="293" y="839"/>
                    <a:pt x="292" y="827"/>
                  </a:cubicBezTo>
                  <a:cubicBezTo>
                    <a:pt x="290" y="774"/>
                    <a:pt x="286" y="742"/>
                    <a:pt x="284" y="724"/>
                  </a:cubicBezTo>
                  <a:cubicBezTo>
                    <a:pt x="284" y="715"/>
                    <a:pt x="272" y="706"/>
                    <a:pt x="260" y="706"/>
                  </a:cubicBezTo>
                  <a:cubicBezTo>
                    <a:pt x="258" y="706"/>
                    <a:pt x="256" y="706"/>
                    <a:pt x="254" y="707"/>
                  </a:cubicBezTo>
                  <a:cubicBezTo>
                    <a:pt x="216" y="720"/>
                    <a:pt x="189" y="725"/>
                    <a:pt x="169" y="725"/>
                  </a:cubicBezTo>
                  <a:cubicBezTo>
                    <a:pt x="95" y="725"/>
                    <a:pt x="134" y="648"/>
                    <a:pt x="120" y="629"/>
                  </a:cubicBezTo>
                  <a:cubicBezTo>
                    <a:pt x="101" y="604"/>
                    <a:pt x="101" y="604"/>
                    <a:pt x="101" y="604"/>
                  </a:cubicBezTo>
                  <a:cubicBezTo>
                    <a:pt x="96" y="597"/>
                    <a:pt x="96" y="589"/>
                    <a:pt x="100" y="583"/>
                  </a:cubicBezTo>
                  <a:cubicBezTo>
                    <a:pt x="110" y="568"/>
                    <a:pt x="110" y="568"/>
                    <a:pt x="110" y="568"/>
                  </a:cubicBezTo>
                  <a:cubicBezTo>
                    <a:pt x="98" y="565"/>
                    <a:pt x="98" y="565"/>
                    <a:pt x="98" y="565"/>
                  </a:cubicBezTo>
                  <a:cubicBezTo>
                    <a:pt x="93" y="563"/>
                    <a:pt x="89" y="560"/>
                    <a:pt x="86" y="555"/>
                  </a:cubicBezTo>
                  <a:cubicBezTo>
                    <a:pt x="84" y="550"/>
                    <a:pt x="84" y="545"/>
                    <a:pt x="86" y="540"/>
                  </a:cubicBezTo>
                  <a:cubicBezTo>
                    <a:pt x="94" y="519"/>
                    <a:pt x="94" y="519"/>
                    <a:pt x="94" y="519"/>
                  </a:cubicBezTo>
                  <a:cubicBezTo>
                    <a:pt x="95" y="517"/>
                    <a:pt x="94" y="514"/>
                    <a:pt x="92" y="513"/>
                  </a:cubicBezTo>
                  <a:cubicBezTo>
                    <a:pt x="65" y="501"/>
                    <a:pt x="65" y="501"/>
                    <a:pt x="65" y="501"/>
                  </a:cubicBezTo>
                  <a:cubicBezTo>
                    <a:pt x="59" y="499"/>
                    <a:pt x="54" y="493"/>
                    <a:pt x="52" y="487"/>
                  </a:cubicBezTo>
                  <a:cubicBezTo>
                    <a:pt x="50" y="480"/>
                    <a:pt x="51" y="473"/>
                    <a:pt x="55" y="467"/>
                  </a:cubicBezTo>
                  <a:cubicBezTo>
                    <a:pt x="55" y="466"/>
                    <a:pt x="55" y="466"/>
                    <a:pt x="55" y="466"/>
                  </a:cubicBezTo>
                  <a:cubicBezTo>
                    <a:pt x="73" y="438"/>
                    <a:pt x="97" y="412"/>
                    <a:pt x="112" y="381"/>
                  </a:cubicBezTo>
                  <a:cubicBezTo>
                    <a:pt x="118" y="368"/>
                    <a:pt x="118" y="368"/>
                    <a:pt x="118" y="368"/>
                  </a:cubicBezTo>
                  <a:cubicBezTo>
                    <a:pt x="122" y="359"/>
                    <a:pt x="117" y="345"/>
                    <a:pt x="115" y="335"/>
                  </a:cubicBezTo>
                  <a:cubicBezTo>
                    <a:pt x="112" y="325"/>
                    <a:pt x="112" y="325"/>
                    <a:pt x="112" y="325"/>
                  </a:cubicBezTo>
                  <a:cubicBezTo>
                    <a:pt x="107" y="301"/>
                    <a:pt x="108" y="271"/>
                    <a:pt x="114" y="248"/>
                  </a:cubicBezTo>
                  <a:cubicBezTo>
                    <a:pt x="146" y="120"/>
                    <a:pt x="286" y="48"/>
                    <a:pt x="425" y="48"/>
                  </a:cubicBezTo>
                  <a:cubicBezTo>
                    <a:pt x="597" y="48"/>
                    <a:pt x="767" y="158"/>
                    <a:pt x="729"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35" name="Freeform 6">
              <a:extLst>
                <a:ext uri="{FF2B5EF4-FFF2-40B4-BE49-F238E27FC236}">
                  <a16:creationId xmlns:a16="http://schemas.microsoft.com/office/drawing/2014/main" id="{D0454CF8-549C-4505-BF7A-45183BEE602C}"/>
                </a:ext>
              </a:extLst>
            </p:cNvPr>
            <p:cNvSpPr>
              <a:spLocks/>
            </p:cNvSpPr>
            <p:nvPr/>
          </p:nvSpPr>
          <p:spPr bwMode="auto">
            <a:xfrm>
              <a:off x="5184776" y="2062163"/>
              <a:ext cx="2085975" cy="1700213"/>
            </a:xfrm>
            <a:custGeom>
              <a:avLst/>
              <a:gdLst>
                <a:gd name="T0" fmla="*/ 367 w 554"/>
                <a:gd name="T1" fmla="*/ 21 h 452"/>
                <a:gd name="T2" fmla="*/ 325 w 554"/>
                <a:gd name="T3" fmla="*/ 5 h 452"/>
                <a:gd name="T4" fmla="*/ 298 w 554"/>
                <a:gd name="T5" fmla="*/ 11 h 452"/>
                <a:gd name="T6" fmla="*/ 267 w 554"/>
                <a:gd name="T7" fmla="*/ 0 h 452"/>
                <a:gd name="T8" fmla="*/ 243 w 554"/>
                <a:gd name="T9" fmla="*/ 7 h 452"/>
                <a:gd name="T10" fmla="*/ 223 w 554"/>
                <a:gd name="T11" fmla="*/ 5 h 452"/>
                <a:gd name="T12" fmla="*/ 168 w 554"/>
                <a:gd name="T13" fmla="*/ 24 h 452"/>
                <a:gd name="T14" fmla="*/ 163 w 554"/>
                <a:gd name="T15" fmla="*/ 24 h 452"/>
                <a:gd name="T16" fmla="*/ 96 w 554"/>
                <a:gd name="T17" fmla="*/ 54 h 452"/>
                <a:gd name="T18" fmla="*/ 38 w 554"/>
                <a:gd name="T19" fmla="*/ 123 h 452"/>
                <a:gd name="T20" fmla="*/ 15 w 554"/>
                <a:gd name="T21" fmla="*/ 156 h 452"/>
                <a:gd name="T22" fmla="*/ 15 w 554"/>
                <a:gd name="T23" fmla="*/ 161 h 452"/>
                <a:gd name="T24" fmla="*/ 0 w 554"/>
                <a:gd name="T25" fmla="*/ 210 h 452"/>
                <a:gd name="T26" fmla="*/ 39 w 554"/>
                <a:gd name="T27" fmla="*/ 282 h 452"/>
                <a:gd name="T28" fmla="*/ 103 w 554"/>
                <a:gd name="T29" fmla="*/ 327 h 452"/>
                <a:gd name="T30" fmla="*/ 135 w 554"/>
                <a:gd name="T31" fmla="*/ 319 h 452"/>
                <a:gd name="T32" fmla="*/ 177 w 554"/>
                <a:gd name="T33" fmla="*/ 344 h 452"/>
                <a:gd name="T34" fmla="*/ 260 w 554"/>
                <a:gd name="T35" fmla="*/ 403 h 452"/>
                <a:gd name="T36" fmla="*/ 296 w 554"/>
                <a:gd name="T37" fmla="*/ 395 h 452"/>
                <a:gd name="T38" fmla="*/ 391 w 554"/>
                <a:gd name="T39" fmla="*/ 452 h 452"/>
                <a:gd name="T40" fmla="*/ 492 w 554"/>
                <a:gd name="T41" fmla="*/ 382 h 452"/>
                <a:gd name="T42" fmla="*/ 549 w 554"/>
                <a:gd name="T43" fmla="*/ 287 h 452"/>
                <a:gd name="T44" fmla="*/ 547 w 554"/>
                <a:gd name="T45" fmla="*/ 267 h 452"/>
                <a:gd name="T46" fmla="*/ 554 w 554"/>
                <a:gd name="T47" fmla="*/ 235 h 452"/>
                <a:gd name="T48" fmla="*/ 536 w 554"/>
                <a:gd name="T49" fmla="*/ 185 h 452"/>
                <a:gd name="T50" fmla="*/ 537 w 554"/>
                <a:gd name="T51" fmla="*/ 174 h 452"/>
                <a:gd name="T52" fmla="*/ 493 w 554"/>
                <a:gd name="T53" fmla="*/ 106 h 452"/>
                <a:gd name="T54" fmla="*/ 367 w 554"/>
                <a:gd name="T55" fmla="*/ 2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4" h="452">
                  <a:moveTo>
                    <a:pt x="367" y="21"/>
                  </a:moveTo>
                  <a:cubicBezTo>
                    <a:pt x="356" y="11"/>
                    <a:pt x="341" y="5"/>
                    <a:pt x="325" y="5"/>
                  </a:cubicBezTo>
                  <a:cubicBezTo>
                    <a:pt x="315" y="5"/>
                    <a:pt x="306" y="7"/>
                    <a:pt x="298" y="11"/>
                  </a:cubicBezTo>
                  <a:cubicBezTo>
                    <a:pt x="289" y="4"/>
                    <a:pt x="279" y="0"/>
                    <a:pt x="267" y="0"/>
                  </a:cubicBezTo>
                  <a:cubicBezTo>
                    <a:pt x="258" y="0"/>
                    <a:pt x="250" y="3"/>
                    <a:pt x="243" y="7"/>
                  </a:cubicBezTo>
                  <a:cubicBezTo>
                    <a:pt x="237" y="5"/>
                    <a:pt x="230" y="5"/>
                    <a:pt x="223" y="5"/>
                  </a:cubicBezTo>
                  <a:cubicBezTo>
                    <a:pt x="203" y="5"/>
                    <a:pt x="183" y="12"/>
                    <a:pt x="168" y="24"/>
                  </a:cubicBezTo>
                  <a:cubicBezTo>
                    <a:pt x="166" y="24"/>
                    <a:pt x="165" y="24"/>
                    <a:pt x="163" y="24"/>
                  </a:cubicBezTo>
                  <a:cubicBezTo>
                    <a:pt x="136" y="24"/>
                    <a:pt x="112" y="36"/>
                    <a:pt x="96" y="54"/>
                  </a:cubicBezTo>
                  <a:cubicBezTo>
                    <a:pt x="63" y="60"/>
                    <a:pt x="38" y="89"/>
                    <a:pt x="38" y="123"/>
                  </a:cubicBezTo>
                  <a:cubicBezTo>
                    <a:pt x="24" y="128"/>
                    <a:pt x="15" y="141"/>
                    <a:pt x="15" y="156"/>
                  </a:cubicBezTo>
                  <a:cubicBezTo>
                    <a:pt x="15" y="158"/>
                    <a:pt x="15" y="159"/>
                    <a:pt x="15" y="161"/>
                  </a:cubicBezTo>
                  <a:cubicBezTo>
                    <a:pt x="6" y="175"/>
                    <a:pt x="0" y="192"/>
                    <a:pt x="0" y="210"/>
                  </a:cubicBezTo>
                  <a:cubicBezTo>
                    <a:pt x="0" y="240"/>
                    <a:pt x="16" y="266"/>
                    <a:pt x="39" y="282"/>
                  </a:cubicBezTo>
                  <a:cubicBezTo>
                    <a:pt x="48" y="308"/>
                    <a:pt x="74" y="327"/>
                    <a:pt x="103" y="327"/>
                  </a:cubicBezTo>
                  <a:cubicBezTo>
                    <a:pt x="115" y="327"/>
                    <a:pt x="126" y="324"/>
                    <a:pt x="135" y="319"/>
                  </a:cubicBezTo>
                  <a:cubicBezTo>
                    <a:pt x="145" y="332"/>
                    <a:pt x="160" y="341"/>
                    <a:pt x="177" y="344"/>
                  </a:cubicBezTo>
                  <a:cubicBezTo>
                    <a:pt x="189" y="378"/>
                    <a:pt x="222" y="403"/>
                    <a:pt x="260" y="403"/>
                  </a:cubicBezTo>
                  <a:cubicBezTo>
                    <a:pt x="273" y="403"/>
                    <a:pt x="285" y="400"/>
                    <a:pt x="296" y="395"/>
                  </a:cubicBezTo>
                  <a:cubicBezTo>
                    <a:pt x="314" y="429"/>
                    <a:pt x="350" y="452"/>
                    <a:pt x="391" y="452"/>
                  </a:cubicBezTo>
                  <a:cubicBezTo>
                    <a:pt x="437" y="452"/>
                    <a:pt x="477" y="423"/>
                    <a:pt x="492" y="382"/>
                  </a:cubicBezTo>
                  <a:cubicBezTo>
                    <a:pt x="526" y="364"/>
                    <a:pt x="549" y="328"/>
                    <a:pt x="549" y="287"/>
                  </a:cubicBezTo>
                  <a:cubicBezTo>
                    <a:pt x="549" y="280"/>
                    <a:pt x="548" y="274"/>
                    <a:pt x="547" y="267"/>
                  </a:cubicBezTo>
                  <a:cubicBezTo>
                    <a:pt x="552" y="257"/>
                    <a:pt x="554" y="246"/>
                    <a:pt x="554" y="235"/>
                  </a:cubicBezTo>
                  <a:cubicBezTo>
                    <a:pt x="554" y="216"/>
                    <a:pt x="547" y="199"/>
                    <a:pt x="536" y="185"/>
                  </a:cubicBezTo>
                  <a:cubicBezTo>
                    <a:pt x="536" y="182"/>
                    <a:pt x="537" y="178"/>
                    <a:pt x="537" y="174"/>
                  </a:cubicBezTo>
                  <a:cubicBezTo>
                    <a:pt x="537" y="144"/>
                    <a:pt x="519" y="118"/>
                    <a:pt x="493" y="106"/>
                  </a:cubicBezTo>
                  <a:cubicBezTo>
                    <a:pt x="472" y="57"/>
                    <a:pt x="423" y="22"/>
                    <a:pt x="36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sp>
        <p:nvSpPr>
          <p:cNvPr id="26" name="Rectangle 25">
            <a:extLst>
              <a:ext uri="{FF2B5EF4-FFF2-40B4-BE49-F238E27FC236}">
                <a16:creationId xmlns:a16="http://schemas.microsoft.com/office/drawing/2014/main" id="{54832C42-3B9A-4E86-9975-5C0941E9023E}"/>
              </a:ext>
            </a:extLst>
          </p:cNvPr>
          <p:cNvSpPr>
            <a:spLocks noChangeArrowheads="1"/>
          </p:cNvSpPr>
          <p:nvPr/>
        </p:nvSpPr>
        <p:spPr bwMode="auto">
          <a:xfrm rot="16200000">
            <a:off x="7952621" y="3378639"/>
            <a:ext cx="67900" cy="1097280"/>
          </a:xfrm>
          <a:prstGeom prst="rect">
            <a:avLst/>
          </a:prstGeom>
          <a:solidFill>
            <a:srgbClr val="3A6F85"/>
          </a:solidFill>
          <a:ln>
            <a:noFill/>
          </a:ln>
        </p:spPr>
        <p:txBody>
          <a:bodyPr vert="horz" wrap="square" lIns="91416" tIns="45708" rIns="91416" bIns="45708" numCol="1" anchor="t" anchorCtr="0" compatLnSpc="1">
            <a:prstTxWarp prst="textNoShape">
              <a:avLst/>
            </a:prstTxWarp>
          </a:bodyPr>
          <a:lstStyle/>
          <a:p>
            <a:endParaRPr lang="id-ID" sz="3599"/>
          </a:p>
        </p:txBody>
      </p:sp>
      <p:grpSp>
        <p:nvGrpSpPr>
          <p:cNvPr id="28" name="Group 8">
            <a:extLst>
              <a:ext uri="{FF2B5EF4-FFF2-40B4-BE49-F238E27FC236}">
                <a16:creationId xmlns:a16="http://schemas.microsoft.com/office/drawing/2014/main" id="{BA3DCDE8-3E90-469A-A423-9AB3482D3379}"/>
              </a:ext>
            </a:extLst>
          </p:cNvPr>
          <p:cNvGrpSpPr/>
          <p:nvPr/>
        </p:nvGrpSpPr>
        <p:grpSpPr>
          <a:xfrm>
            <a:off x="8395748" y="3732787"/>
            <a:ext cx="353920" cy="352864"/>
            <a:chOff x="5918994" y="3280833"/>
            <a:chExt cx="354012" cy="352956"/>
          </a:xfrm>
          <a:solidFill>
            <a:srgbClr val="3A6F85"/>
          </a:solidFill>
        </p:grpSpPr>
        <p:sp>
          <p:nvSpPr>
            <p:cNvPr id="29" name="Oval 9">
              <a:extLst>
                <a:ext uri="{FF2B5EF4-FFF2-40B4-BE49-F238E27FC236}">
                  <a16:creationId xmlns:a16="http://schemas.microsoft.com/office/drawing/2014/main" id="{C363ADF6-E880-486D-A70E-8DD6F7459B34}"/>
                </a:ext>
              </a:extLst>
            </p:cNvPr>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30" name="Freeform 10">
              <a:extLst>
                <a:ext uri="{FF2B5EF4-FFF2-40B4-BE49-F238E27FC236}">
                  <a16:creationId xmlns:a16="http://schemas.microsoft.com/office/drawing/2014/main" id="{71D70238-E8CD-4841-8F3B-56193F95C596}"/>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grpSp>
        <p:nvGrpSpPr>
          <p:cNvPr id="32" name="Group 16">
            <a:extLst>
              <a:ext uri="{FF2B5EF4-FFF2-40B4-BE49-F238E27FC236}">
                <a16:creationId xmlns:a16="http://schemas.microsoft.com/office/drawing/2014/main" id="{8801D09F-6E4C-4F51-9F90-02861316CF36}"/>
              </a:ext>
            </a:extLst>
          </p:cNvPr>
          <p:cNvGrpSpPr/>
          <p:nvPr/>
        </p:nvGrpSpPr>
        <p:grpSpPr>
          <a:xfrm>
            <a:off x="4907921" y="3750847"/>
            <a:ext cx="353920" cy="352864"/>
            <a:chOff x="5918994" y="3280833"/>
            <a:chExt cx="354012" cy="352956"/>
          </a:xfrm>
          <a:solidFill>
            <a:srgbClr val="BA2F8B"/>
          </a:solidFill>
        </p:grpSpPr>
        <p:sp>
          <p:nvSpPr>
            <p:cNvPr id="42" name="Oval 17">
              <a:extLst>
                <a:ext uri="{FF2B5EF4-FFF2-40B4-BE49-F238E27FC236}">
                  <a16:creationId xmlns:a16="http://schemas.microsoft.com/office/drawing/2014/main" id="{F6C7ED77-0436-4A87-8153-EFAFB2C8E814}"/>
                </a:ext>
              </a:extLst>
            </p:cNvPr>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43" name="Freeform 18">
              <a:extLst>
                <a:ext uri="{FF2B5EF4-FFF2-40B4-BE49-F238E27FC236}">
                  <a16:creationId xmlns:a16="http://schemas.microsoft.com/office/drawing/2014/main" id="{D834BDEE-AD19-47E0-BB66-823E37FBBFCA}"/>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sp>
        <p:nvSpPr>
          <p:cNvPr id="45" name="TextBox 21">
            <a:extLst>
              <a:ext uri="{FF2B5EF4-FFF2-40B4-BE49-F238E27FC236}">
                <a16:creationId xmlns:a16="http://schemas.microsoft.com/office/drawing/2014/main" id="{AF963B80-8522-44DD-B7A4-5B791DEFDDFB}"/>
              </a:ext>
            </a:extLst>
          </p:cNvPr>
          <p:cNvSpPr txBox="1"/>
          <p:nvPr/>
        </p:nvSpPr>
        <p:spPr>
          <a:xfrm>
            <a:off x="4183716" y="2602191"/>
            <a:ext cx="1736822" cy="430887"/>
          </a:xfrm>
          <a:prstGeom prst="rect">
            <a:avLst/>
          </a:prstGeom>
          <a:noFill/>
        </p:spPr>
        <p:txBody>
          <a:bodyPr wrap="none" rtlCol="0">
            <a:spAutoFit/>
          </a:bodyPr>
          <a:lstStyle/>
          <a:p>
            <a:pPr algn="r"/>
            <a:r>
              <a:rPr lang="en-US" sz="2200" b="1" dirty="0">
                <a:solidFill>
                  <a:srgbClr val="BA2F8B"/>
                </a:solidFill>
                <a:latin typeface="+mj-lt"/>
              </a:rPr>
              <a:t>Requirements</a:t>
            </a:r>
          </a:p>
        </p:txBody>
      </p:sp>
      <p:sp>
        <p:nvSpPr>
          <p:cNvPr id="46" name="TextBox 21">
            <a:extLst>
              <a:ext uri="{FF2B5EF4-FFF2-40B4-BE49-F238E27FC236}">
                <a16:creationId xmlns:a16="http://schemas.microsoft.com/office/drawing/2014/main" id="{8FA4C75B-694E-47BC-A40D-7F27C99BB581}"/>
              </a:ext>
            </a:extLst>
          </p:cNvPr>
          <p:cNvSpPr txBox="1"/>
          <p:nvPr/>
        </p:nvSpPr>
        <p:spPr>
          <a:xfrm>
            <a:off x="10388371" y="2794397"/>
            <a:ext cx="1242392" cy="430887"/>
          </a:xfrm>
          <a:prstGeom prst="rect">
            <a:avLst/>
          </a:prstGeom>
          <a:noFill/>
        </p:spPr>
        <p:txBody>
          <a:bodyPr wrap="none" rtlCol="0">
            <a:spAutoFit/>
          </a:bodyPr>
          <a:lstStyle/>
          <a:p>
            <a:pPr algn="r"/>
            <a:r>
              <a:rPr lang="en-US" sz="2200" b="1" dirty="0">
                <a:solidFill>
                  <a:srgbClr val="20B3BA"/>
                </a:solidFill>
                <a:latin typeface="+mj-lt"/>
              </a:rPr>
              <a:t>Summary</a:t>
            </a:r>
          </a:p>
        </p:txBody>
      </p:sp>
      <p:sp>
        <p:nvSpPr>
          <p:cNvPr id="47" name="Freeform 199">
            <a:extLst>
              <a:ext uri="{FF2B5EF4-FFF2-40B4-BE49-F238E27FC236}">
                <a16:creationId xmlns:a16="http://schemas.microsoft.com/office/drawing/2014/main" id="{B954DA0F-8E39-46D1-8B96-FDCF2750CB25}"/>
              </a:ext>
            </a:extLst>
          </p:cNvPr>
          <p:cNvSpPr>
            <a:spLocks noEditPoints="1"/>
          </p:cNvSpPr>
          <p:nvPr/>
        </p:nvSpPr>
        <p:spPr bwMode="auto">
          <a:xfrm>
            <a:off x="10744356" y="3741035"/>
            <a:ext cx="576000" cy="414000"/>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rgbClr val="20B3BA"/>
          </a:solidFill>
          <a:ln>
            <a:noFill/>
          </a:ln>
        </p:spPr>
        <p:txBody>
          <a:bodyPr vert="horz" wrap="square" lIns="91422" tIns="45711" rIns="91422" bIns="45711" numCol="1" anchor="t" anchorCtr="0" compatLnSpc="1">
            <a:prstTxWarp prst="textNoShape">
              <a:avLst/>
            </a:prstTxWarp>
          </a:bodyPr>
          <a:lstStyle/>
          <a:p>
            <a:endParaRPr lang="id-ID" sz="900"/>
          </a:p>
        </p:txBody>
      </p:sp>
      <p:sp>
        <p:nvSpPr>
          <p:cNvPr id="48" name="Rectangle 47">
            <a:extLst>
              <a:ext uri="{FF2B5EF4-FFF2-40B4-BE49-F238E27FC236}">
                <a16:creationId xmlns:a16="http://schemas.microsoft.com/office/drawing/2014/main" id="{9EDB7F9E-7F39-4471-90BE-608332D65163}"/>
              </a:ext>
            </a:extLst>
          </p:cNvPr>
          <p:cNvSpPr>
            <a:spLocks noChangeArrowheads="1"/>
          </p:cNvSpPr>
          <p:nvPr/>
        </p:nvSpPr>
        <p:spPr bwMode="auto">
          <a:xfrm rot="16200000">
            <a:off x="5633937" y="3386383"/>
            <a:ext cx="67900" cy="1097280"/>
          </a:xfrm>
          <a:prstGeom prst="rect">
            <a:avLst/>
          </a:prstGeom>
          <a:solidFill>
            <a:srgbClr val="A4398A"/>
          </a:solidFill>
          <a:ln>
            <a:noFill/>
          </a:ln>
        </p:spPr>
        <p:txBody>
          <a:bodyPr vert="horz" wrap="square" lIns="91416" tIns="45708" rIns="91416" bIns="45708" numCol="1" anchor="t" anchorCtr="0" compatLnSpc="1">
            <a:prstTxWarp prst="textNoShape">
              <a:avLst/>
            </a:prstTxWarp>
          </a:bodyPr>
          <a:lstStyle/>
          <a:p>
            <a:endParaRPr lang="id-ID" sz="3599"/>
          </a:p>
        </p:txBody>
      </p:sp>
      <p:grpSp>
        <p:nvGrpSpPr>
          <p:cNvPr id="49" name="Group 8">
            <a:extLst>
              <a:ext uri="{FF2B5EF4-FFF2-40B4-BE49-F238E27FC236}">
                <a16:creationId xmlns:a16="http://schemas.microsoft.com/office/drawing/2014/main" id="{941961D5-8B3D-4FEC-989A-4004EBA984AD}"/>
              </a:ext>
            </a:extLst>
          </p:cNvPr>
          <p:cNvGrpSpPr/>
          <p:nvPr/>
        </p:nvGrpSpPr>
        <p:grpSpPr>
          <a:xfrm>
            <a:off x="6039541" y="3757959"/>
            <a:ext cx="353920" cy="352864"/>
            <a:chOff x="5918994" y="3280833"/>
            <a:chExt cx="354012" cy="352956"/>
          </a:xfrm>
          <a:solidFill>
            <a:srgbClr val="A4398A"/>
          </a:solidFill>
        </p:grpSpPr>
        <p:sp>
          <p:nvSpPr>
            <p:cNvPr id="50" name="Oval 9">
              <a:extLst>
                <a:ext uri="{FF2B5EF4-FFF2-40B4-BE49-F238E27FC236}">
                  <a16:creationId xmlns:a16="http://schemas.microsoft.com/office/drawing/2014/main" id="{DC211823-5BF9-4726-91BD-201030E02112}"/>
                </a:ext>
              </a:extLst>
            </p:cNvPr>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51" name="Freeform 10">
              <a:extLst>
                <a:ext uri="{FF2B5EF4-FFF2-40B4-BE49-F238E27FC236}">
                  <a16:creationId xmlns:a16="http://schemas.microsoft.com/office/drawing/2014/main" id="{B7DC6692-53AA-4B95-ADF3-A00B222146E9}"/>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grpSp>
        <p:nvGrpSpPr>
          <p:cNvPr id="53" name="Group 27">
            <a:extLst>
              <a:ext uri="{FF2B5EF4-FFF2-40B4-BE49-F238E27FC236}">
                <a16:creationId xmlns:a16="http://schemas.microsoft.com/office/drawing/2014/main" id="{B0488C3D-29E1-460D-AF1A-DAE954553036}"/>
              </a:ext>
            </a:extLst>
          </p:cNvPr>
          <p:cNvGrpSpPr/>
          <p:nvPr/>
        </p:nvGrpSpPr>
        <p:grpSpPr>
          <a:xfrm>
            <a:off x="4911674" y="2112721"/>
            <a:ext cx="332351" cy="437404"/>
            <a:chOff x="5081588" y="1744663"/>
            <a:chExt cx="552450" cy="727075"/>
          </a:xfrm>
          <a:solidFill>
            <a:srgbClr val="BA2F8B"/>
          </a:solidFill>
        </p:grpSpPr>
        <p:sp>
          <p:nvSpPr>
            <p:cNvPr id="54" name="Freeform 65">
              <a:extLst>
                <a:ext uri="{FF2B5EF4-FFF2-40B4-BE49-F238E27FC236}">
                  <a16:creationId xmlns:a16="http://schemas.microsoft.com/office/drawing/2014/main" id="{5EBA4343-8D49-4CC1-BCC7-84D3181CF81D}"/>
                </a:ext>
              </a:extLst>
            </p:cNvPr>
            <p:cNvSpPr>
              <a:spLocks noEditPoints="1"/>
            </p:cNvSpPr>
            <p:nvPr/>
          </p:nvSpPr>
          <p:spPr bwMode="auto">
            <a:xfrm>
              <a:off x="5081588" y="1744663"/>
              <a:ext cx="552450" cy="727075"/>
            </a:xfrm>
            <a:custGeom>
              <a:avLst/>
              <a:gdLst>
                <a:gd name="T0" fmla="*/ 884 w 971"/>
                <a:gd name="T1" fmla="*/ 207 h 1283"/>
                <a:gd name="T2" fmla="*/ 715 w 971"/>
                <a:gd name="T3" fmla="*/ 207 h 1283"/>
                <a:gd name="T4" fmla="*/ 715 w 971"/>
                <a:gd name="T5" fmla="*/ 192 h 1283"/>
                <a:gd name="T6" fmla="*/ 673 w 971"/>
                <a:gd name="T7" fmla="*/ 150 h 1283"/>
                <a:gd name="T8" fmla="*/ 578 w 971"/>
                <a:gd name="T9" fmla="*/ 150 h 1283"/>
                <a:gd name="T10" fmla="*/ 589 w 971"/>
                <a:gd name="T11" fmla="*/ 103 h 1283"/>
                <a:gd name="T12" fmla="*/ 485 w 971"/>
                <a:gd name="T13" fmla="*/ 0 h 1283"/>
                <a:gd name="T14" fmla="*/ 382 w 971"/>
                <a:gd name="T15" fmla="*/ 103 h 1283"/>
                <a:gd name="T16" fmla="*/ 393 w 971"/>
                <a:gd name="T17" fmla="*/ 150 h 1283"/>
                <a:gd name="T18" fmla="*/ 297 w 971"/>
                <a:gd name="T19" fmla="*/ 150 h 1283"/>
                <a:gd name="T20" fmla="*/ 255 w 971"/>
                <a:gd name="T21" fmla="*/ 192 h 1283"/>
                <a:gd name="T22" fmla="*/ 255 w 971"/>
                <a:gd name="T23" fmla="*/ 207 h 1283"/>
                <a:gd name="T24" fmla="*/ 87 w 971"/>
                <a:gd name="T25" fmla="*/ 207 h 1283"/>
                <a:gd name="T26" fmla="*/ 0 w 971"/>
                <a:gd name="T27" fmla="*/ 294 h 1283"/>
                <a:gd name="T28" fmla="*/ 0 w 971"/>
                <a:gd name="T29" fmla="*/ 1196 h 1283"/>
                <a:gd name="T30" fmla="*/ 87 w 971"/>
                <a:gd name="T31" fmla="*/ 1283 h 1283"/>
                <a:gd name="T32" fmla="*/ 884 w 971"/>
                <a:gd name="T33" fmla="*/ 1283 h 1283"/>
                <a:gd name="T34" fmla="*/ 971 w 971"/>
                <a:gd name="T35" fmla="*/ 1196 h 1283"/>
                <a:gd name="T36" fmla="*/ 971 w 971"/>
                <a:gd name="T37" fmla="*/ 294 h 1283"/>
                <a:gd name="T38" fmla="*/ 884 w 971"/>
                <a:gd name="T39" fmla="*/ 207 h 1283"/>
                <a:gd name="T40" fmla="*/ 485 w 971"/>
                <a:gd name="T41" fmla="*/ 59 h 1283"/>
                <a:gd name="T42" fmla="*/ 530 w 971"/>
                <a:gd name="T43" fmla="*/ 103 h 1283"/>
                <a:gd name="T44" fmla="*/ 485 w 971"/>
                <a:gd name="T45" fmla="*/ 148 h 1283"/>
                <a:gd name="T46" fmla="*/ 441 w 971"/>
                <a:gd name="T47" fmla="*/ 103 h 1283"/>
                <a:gd name="T48" fmla="*/ 485 w 971"/>
                <a:gd name="T49" fmla="*/ 59 h 1283"/>
                <a:gd name="T50" fmla="*/ 825 w 971"/>
                <a:gd name="T51" fmla="*/ 921 h 1283"/>
                <a:gd name="T52" fmla="*/ 659 w 971"/>
                <a:gd name="T53" fmla="*/ 921 h 1283"/>
                <a:gd name="T54" fmla="*/ 659 w 971"/>
                <a:gd name="T55" fmla="*/ 1087 h 1283"/>
                <a:gd name="T56" fmla="*/ 146 w 971"/>
                <a:gd name="T57" fmla="*/ 1087 h 1283"/>
                <a:gd name="T58" fmla="*/ 146 w 971"/>
                <a:gd name="T59" fmla="*/ 275 h 1283"/>
                <a:gd name="T60" fmla="*/ 255 w 971"/>
                <a:gd name="T61" fmla="*/ 275 h 1283"/>
                <a:gd name="T62" fmla="*/ 255 w 971"/>
                <a:gd name="T63" fmla="*/ 290 h 1283"/>
                <a:gd name="T64" fmla="*/ 297 w 971"/>
                <a:gd name="T65" fmla="*/ 332 h 1283"/>
                <a:gd name="T66" fmla="*/ 673 w 971"/>
                <a:gd name="T67" fmla="*/ 332 h 1283"/>
                <a:gd name="T68" fmla="*/ 715 w 971"/>
                <a:gd name="T69" fmla="*/ 290 h 1283"/>
                <a:gd name="T70" fmla="*/ 715 w 971"/>
                <a:gd name="T71" fmla="*/ 275 h 1283"/>
                <a:gd name="T72" fmla="*/ 825 w 971"/>
                <a:gd name="T73" fmla="*/ 275 h 1283"/>
                <a:gd name="T74" fmla="*/ 825 w 971"/>
                <a:gd name="T75" fmla="*/ 921 h 1283"/>
                <a:gd name="T76" fmla="*/ 802 w 971"/>
                <a:gd name="T77" fmla="*/ 953 h 1283"/>
                <a:gd name="T78" fmla="*/ 691 w 971"/>
                <a:gd name="T79" fmla="*/ 1065 h 1283"/>
                <a:gd name="T80" fmla="*/ 691 w 971"/>
                <a:gd name="T81" fmla="*/ 953 h 1283"/>
                <a:gd name="T82" fmla="*/ 802 w 971"/>
                <a:gd name="T83" fmla="*/ 953 h 1283"/>
                <a:gd name="T84" fmla="*/ 903 w 971"/>
                <a:gd name="T85" fmla="*/ 1196 h 1283"/>
                <a:gd name="T86" fmla="*/ 884 w 971"/>
                <a:gd name="T87" fmla="*/ 1215 h 1283"/>
                <a:gd name="T88" fmla="*/ 87 w 971"/>
                <a:gd name="T89" fmla="*/ 1215 h 1283"/>
                <a:gd name="T90" fmla="*/ 68 w 971"/>
                <a:gd name="T91" fmla="*/ 1196 h 1283"/>
                <a:gd name="T92" fmla="*/ 68 w 971"/>
                <a:gd name="T93" fmla="*/ 294 h 1283"/>
                <a:gd name="T94" fmla="*/ 87 w 971"/>
                <a:gd name="T95" fmla="*/ 275 h 1283"/>
                <a:gd name="T96" fmla="*/ 114 w 971"/>
                <a:gd name="T97" fmla="*/ 275 h 1283"/>
                <a:gd name="T98" fmla="*/ 114 w 971"/>
                <a:gd name="T99" fmla="*/ 1120 h 1283"/>
                <a:gd name="T100" fmla="*/ 681 w 971"/>
                <a:gd name="T101" fmla="*/ 1120 h 1283"/>
                <a:gd name="T102" fmla="*/ 686 w 971"/>
                <a:gd name="T103" fmla="*/ 1115 h 1283"/>
                <a:gd name="T104" fmla="*/ 852 w 971"/>
                <a:gd name="T105" fmla="*/ 948 h 1283"/>
                <a:gd name="T106" fmla="*/ 857 w 971"/>
                <a:gd name="T107" fmla="*/ 943 h 1283"/>
                <a:gd name="T108" fmla="*/ 857 w 971"/>
                <a:gd name="T109" fmla="*/ 275 h 1283"/>
                <a:gd name="T110" fmla="*/ 884 w 971"/>
                <a:gd name="T111" fmla="*/ 275 h 1283"/>
                <a:gd name="T112" fmla="*/ 903 w 971"/>
                <a:gd name="T113" fmla="*/ 294 h 1283"/>
                <a:gd name="T114" fmla="*/ 903 w 971"/>
                <a:gd name="T115" fmla="*/ 1196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1" h="1283">
                  <a:moveTo>
                    <a:pt x="884" y="207"/>
                  </a:moveTo>
                  <a:cubicBezTo>
                    <a:pt x="715" y="207"/>
                    <a:pt x="715" y="207"/>
                    <a:pt x="715" y="207"/>
                  </a:cubicBezTo>
                  <a:cubicBezTo>
                    <a:pt x="715" y="192"/>
                    <a:pt x="715" y="192"/>
                    <a:pt x="715" y="192"/>
                  </a:cubicBezTo>
                  <a:cubicBezTo>
                    <a:pt x="715" y="169"/>
                    <a:pt x="696" y="150"/>
                    <a:pt x="673" y="150"/>
                  </a:cubicBezTo>
                  <a:cubicBezTo>
                    <a:pt x="578" y="150"/>
                    <a:pt x="578" y="150"/>
                    <a:pt x="578" y="150"/>
                  </a:cubicBezTo>
                  <a:cubicBezTo>
                    <a:pt x="585" y="136"/>
                    <a:pt x="589" y="120"/>
                    <a:pt x="589" y="103"/>
                  </a:cubicBezTo>
                  <a:cubicBezTo>
                    <a:pt x="589" y="46"/>
                    <a:pt x="542" y="0"/>
                    <a:pt x="485" y="0"/>
                  </a:cubicBezTo>
                  <a:cubicBezTo>
                    <a:pt x="428" y="0"/>
                    <a:pt x="382" y="46"/>
                    <a:pt x="382" y="103"/>
                  </a:cubicBezTo>
                  <a:cubicBezTo>
                    <a:pt x="382" y="120"/>
                    <a:pt x="386" y="136"/>
                    <a:pt x="393" y="150"/>
                  </a:cubicBezTo>
                  <a:cubicBezTo>
                    <a:pt x="297" y="150"/>
                    <a:pt x="297" y="150"/>
                    <a:pt x="297" y="150"/>
                  </a:cubicBezTo>
                  <a:cubicBezTo>
                    <a:pt x="274" y="150"/>
                    <a:pt x="255" y="169"/>
                    <a:pt x="255" y="192"/>
                  </a:cubicBezTo>
                  <a:cubicBezTo>
                    <a:pt x="255" y="207"/>
                    <a:pt x="255" y="207"/>
                    <a:pt x="255" y="207"/>
                  </a:cubicBezTo>
                  <a:cubicBezTo>
                    <a:pt x="87" y="207"/>
                    <a:pt x="87" y="207"/>
                    <a:pt x="87" y="207"/>
                  </a:cubicBezTo>
                  <a:cubicBezTo>
                    <a:pt x="39" y="207"/>
                    <a:pt x="0" y="246"/>
                    <a:pt x="0" y="294"/>
                  </a:cubicBezTo>
                  <a:cubicBezTo>
                    <a:pt x="0" y="1196"/>
                    <a:pt x="0" y="1196"/>
                    <a:pt x="0" y="1196"/>
                  </a:cubicBezTo>
                  <a:cubicBezTo>
                    <a:pt x="0" y="1244"/>
                    <a:pt x="39" y="1283"/>
                    <a:pt x="87" y="1283"/>
                  </a:cubicBezTo>
                  <a:cubicBezTo>
                    <a:pt x="884" y="1283"/>
                    <a:pt x="884" y="1283"/>
                    <a:pt x="884" y="1283"/>
                  </a:cubicBezTo>
                  <a:cubicBezTo>
                    <a:pt x="932" y="1283"/>
                    <a:pt x="971" y="1244"/>
                    <a:pt x="971" y="1196"/>
                  </a:cubicBezTo>
                  <a:cubicBezTo>
                    <a:pt x="971" y="294"/>
                    <a:pt x="971" y="294"/>
                    <a:pt x="971" y="294"/>
                  </a:cubicBezTo>
                  <a:cubicBezTo>
                    <a:pt x="971" y="246"/>
                    <a:pt x="932" y="207"/>
                    <a:pt x="884" y="207"/>
                  </a:cubicBezTo>
                  <a:close/>
                  <a:moveTo>
                    <a:pt x="485" y="59"/>
                  </a:moveTo>
                  <a:cubicBezTo>
                    <a:pt x="510" y="59"/>
                    <a:pt x="530" y="79"/>
                    <a:pt x="530" y="103"/>
                  </a:cubicBezTo>
                  <a:cubicBezTo>
                    <a:pt x="530" y="128"/>
                    <a:pt x="510" y="148"/>
                    <a:pt x="485" y="148"/>
                  </a:cubicBezTo>
                  <a:cubicBezTo>
                    <a:pt x="461" y="148"/>
                    <a:pt x="441" y="128"/>
                    <a:pt x="441" y="103"/>
                  </a:cubicBezTo>
                  <a:cubicBezTo>
                    <a:pt x="441" y="79"/>
                    <a:pt x="461" y="59"/>
                    <a:pt x="485" y="59"/>
                  </a:cubicBezTo>
                  <a:close/>
                  <a:moveTo>
                    <a:pt x="825" y="921"/>
                  </a:moveTo>
                  <a:cubicBezTo>
                    <a:pt x="659" y="921"/>
                    <a:pt x="659" y="921"/>
                    <a:pt x="659" y="921"/>
                  </a:cubicBezTo>
                  <a:cubicBezTo>
                    <a:pt x="659" y="1087"/>
                    <a:pt x="659" y="1087"/>
                    <a:pt x="659" y="1087"/>
                  </a:cubicBezTo>
                  <a:cubicBezTo>
                    <a:pt x="146" y="1087"/>
                    <a:pt x="146" y="1087"/>
                    <a:pt x="146" y="1087"/>
                  </a:cubicBezTo>
                  <a:cubicBezTo>
                    <a:pt x="146" y="275"/>
                    <a:pt x="146" y="275"/>
                    <a:pt x="146" y="275"/>
                  </a:cubicBezTo>
                  <a:cubicBezTo>
                    <a:pt x="255" y="275"/>
                    <a:pt x="255" y="275"/>
                    <a:pt x="255" y="275"/>
                  </a:cubicBezTo>
                  <a:cubicBezTo>
                    <a:pt x="255" y="290"/>
                    <a:pt x="255" y="290"/>
                    <a:pt x="255" y="290"/>
                  </a:cubicBezTo>
                  <a:cubicBezTo>
                    <a:pt x="255" y="313"/>
                    <a:pt x="274" y="332"/>
                    <a:pt x="297" y="332"/>
                  </a:cubicBezTo>
                  <a:cubicBezTo>
                    <a:pt x="673" y="332"/>
                    <a:pt x="673" y="332"/>
                    <a:pt x="673" y="332"/>
                  </a:cubicBezTo>
                  <a:cubicBezTo>
                    <a:pt x="696" y="332"/>
                    <a:pt x="715" y="313"/>
                    <a:pt x="715" y="290"/>
                  </a:cubicBezTo>
                  <a:cubicBezTo>
                    <a:pt x="715" y="275"/>
                    <a:pt x="715" y="275"/>
                    <a:pt x="715" y="275"/>
                  </a:cubicBezTo>
                  <a:cubicBezTo>
                    <a:pt x="825" y="275"/>
                    <a:pt x="825" y="275"/>
                    <a:pt x="825" y="275"/>
                  </a:cubicBezTo>
                  <a:lnTo>
                    <a:pt x="825" y="921"/>
                  </a:lnTo>
                  <a:close/>
                  <a:moveTo>
                    <a:pt x="802" y="953"/>
                  </a:moveTo>
                  <a:cubicBezTo>
                    <a:pt x="770" y="985"/>
                    <a:pt x="726" y="1029"/>
                    <a:pt x="691" y="1065"/>
                  </a:cubicBezTo>
                  <a:cubicBezTo>
                    <a:pt x="691" y="953"/>
                    <a:pt x="691" y="953"/>
                    <a:pt x="691" y="953"/>
                  </a:cubicBezTo>
                  <a:lnTo>
                    <a:pt x="802" y="953"/>
                  </a:lnTo>
                  <a:close/>
                  <a:moveTo>
                    <a:pt x="903" y="1196"/>
                  </a:moveTo>
                  <a:cubicBezTo>
                    <a:pt x="903" y="1207"/>
                    <a:pt x="894" y="1215"/>
                    <a:pt x="884" y="1215"/>
                  </a:cubicBezTo>
                  <a:cubicBezTo>
                    <a:pt x="87" y="1215"/>
                    <a:pt x="87" y="1215"/>
                    <a:pt x="87" y="1215"/>
                  </a:cubicBezTo>
                  <a:cubicBezTo>
                    <a:pt x="76" y="1215"/>
                    <a:pt x="68" y="1207"/>
                    <a:pt x="68" y="1196"/>
                  </a:cubicBezTo>
                  <a:cubicBezTo>
                    <a:pt x="68" y="294"/>
                    <a:pt x="68" y="294"/>
                    <a:pt x="68" y="294"/>
                  </a:cubicBezTo>
                  <a:cubicBezTo>
                    <a:pt x="68" y="284"/>
                    <a:pt x="76" y="275"/>
                    <a:pt x="87" y="275"/>
                  </a:cubicBezTo>
                  <a:cubicBezTo>
                    <a:pt x="114" y="275"/>
                    <a:pt x="114" y="275"/>
                    <a:pt x="114" y="275"/>
                  </a:cubicBezTo>
                  <a:cubicBezTo>
                    <a:pt x="114" y="1120"/>
                    <a:pt x="114" y="1120"/>
                    <a:pt x="114" y="1120"/>
                  </a:cubicBezTo>
                  <a:cubicBezTo>
                    <a:pt x="681" y="1120"/>
                    <a:pt x="681" y="1120"/>
                    <a:pt x="681" y="1120"/>
                  </a:cubicBezTo>
                  <a:cubicBezTo>
                    <a:pt x="686" y="1115"/>
                    <a:pt x="686" y="1115"/>
                    <a:pt x="686" y="1115"/>
                  </a:cubicBezTo>
                  <a:cubicBezTo>
                    <a:pt x="732" y="1069"/>
                    <a:pt x="818" y="983"/>
                    <a:pt x="852" y="948"/>
                  </a:cubicBezTo>
                  <a:cubicBezTo>
                    <a:pt x="857" y="943"/>
                    <a:pt x="857" y="943"/>
                    <a:pt x="857" y="943"/>
                  </a:cubicBezTo>
                  <a:cubicBezTo>
                    <a:pt x="857" y="275"/>
                    <a:pt x="857" y="275"/>
                    <a:pt x="857" y="275"/>
                  </a:cubicBezTo>
                  <a:cubicBezTo>
                    <a:pt x="884" y="275"/>
                    <a:pt x="884" y="275"/>
                    <a:pt x="884" y="275"/>
                  </a:cubicBezTo>
                  <a:cubicBezTo>
                    <a:pt x="894" y="275"/>
                    <a:pt x="903" y="284"/>
                    <a:pt x="903" y="294"/>
                  </a:cubicBezTo>
                  <a:lnTo>
                    <a:pt x="903" y="1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55" name="Rectangle 66">
              <a:extLst>
                <a:ext uri="{FF2B5EF4-FFF2-40B4-BE49-F238E27FC236}">
                  <a16:creationId xmlns:a16="http://schemas.microsoft.com/office/drawing/2014/main" id="{D7823EBD-70B0-4A96-91C0-650E4E9E732A}"/>
                </a:ext>
              </a:extLst>
            </p:cNvPr>
            <p:cNvSpPr>
              <a:spLocks noChangeArrowheads="1"/>
            </p:cNvSpPr>
            <p:nvPr/>
          </p:nvSpPr>
          <p:spPr bwMode="auto">
            <a:xfrm>
              <a:off x="5208588" y="2003426"/>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56" name="Rectangle 67">
              <a:extLst>
                <a:ext uri="{FF2B5EF4-FFF2-40B4-BE49-F238E27FC236}">
                  <a16:creationId xmlns:a16="http://schemas.microsoft.com/office/drawing/2014/main" id="{D54B2FA4-F0D3-4753-B6AF-2DD9D4CCFB9A}"/>
                </a:ext>
              </a:extLst>
            </p:cNvPr>
            <p:cNvSpPr>
              <a:spLocks noChangeArrowheads="1"/>
            </p:cNvSpPr>
            <p:nvPr/>
          </p:nvSpPr>
          <p:spPr bwMode="auto">
            <a:xfrm>
              <a:off x="5208588" y="2081213"/>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57" name="Rectangle 68">
              <a:extLst>
                <a:ext uri="{FF2B5EF4-FFF2-40B4-BE49-F238E27FC236}">
                  <a16:creationId xmlns:a16="http://schemas.microsoft.com/office/drawing/2014/main" id="{944D3B92-81A9-4D68-8FBA-9993DAB1A390}"/>
                </a:ext>
              </a:extLst>
            </p:cNvPr>
            <p:cNvSpPr>
              <a:spLocks noChangeArrowheads="1"/>
            </p:cNvSpPr>
            <p:nvPr/>
          </p:nvSpPr>
          <p:spPr bwMode="auto">
            <a:xfrm>
              <a:off x="5208588" y="2154238"/>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sp>
        <p:nvSpPr>
          <p:cNvPr id="58" name="TextBox 21">
            <a:extLst>
              <a:ext uri="{FF2B5EF4-FFF2-40B4-BE49-F238E27FC236}">
                <a16:creationId xmlns:a16="http://schemas.microsoft.com/office/drawing/2014/main" id="{DDDDFFFF-C1CD-4DA3-A293-924E6F03B6E4}"/>
              </a:ext>
            </a:extLst>
          </p:cNvPr>
          <p:cNvSpPr txBox="1"/>
          <p:nvPr/>
        </p:nvSpPr>
        <p:spPr>
          <a:xfrm>
            <a:off x="5692632" y="4929514"/>
            <a:ext cx="1154932" cy="430887"/>
          </a:xfrm>
          <a:prstGeom prst="rect">
            <a:avLst/>
          </a:prstGeom>
          <a:noFill/>
        </p:spPr>
        <p:txBody>
          <a:bodyPr wrap="none" rtlCol="0">
            <a:spAutoFit/>
          </a:bodyPr>
          <a:lstStyle/>
          <a:p>
            <a:pPr algn="r"/>
            <a:r>
              <a:rPr lang="fr-FR" sz="2200" b="1" dirty="0">
                <a:solidFill>
                  <a:srgbClr val="A4398A"/>
                </a:solidFill>
                <a:latin typeface="+mj-lt"/>
              </a:rPr>
              <a:t>Use case</a:t>
            </a:r>
            <a:endParaRPr lang="id-ID" sz="2200" b="1" dirty="0">
              <a:solidFill>
                <a:srgbClr val="A4398A"/>
              </a:solidFill>
              <a:latin typeface="+mj-lt"/>
            </a:endParaRPr>
          </a:p>
        </p:txBody>
      </p:sp>
      <p:grpSp>
        <p:nvGrpSpPr>
          <p:cNvPr id="61" name="Group 8">
            <a:extLst>
              <a:ext uri="{FF2B5EF4-FFF2-40B4-BE49-F238E27FC236}">
                <a16:creationId xmlns:a16="http://schemas.microsoft.com/office/drawing/2014/main" id="{0B95928B-C8FD-4F10-8A9C-8D5B96D25C3A}"/>
              </a:ext>
            </a:extLst>
          </p:cNvPr>
          <p:cNvGrpSpPr/>
          <p:nvPr/>
        </p:nvGrpSpPr>
        <p:grpSpPr>
          <a:xfrm>
            <a:off x="7202632" y="3748117"/>
            <a:ext cx="353920" cy="352864"/>
            <a:chOff x="5918994" y="3280833"/>
            <a:chExt cx="354012" cy="352956"/>
          </a:xfrm>
          <a:solidFill>
            <a:srgbClr val="7D4D89"/>
          </a:solidFill>
        </p:grpSpPr>
        <p:sp>
          <p:nvSpPr>
            <p:cNvPr id="62" name="Oval 9">
              <a:extLst>
                <a:ext uri="{FF2B5EF4-FFF2-40B4-BE49-F238E27FC236}">
                  <a16:creationId xmlns:a16="http://schemas.microsoft.com/office/drawing/2014/main" id="{95C47ABD-AB7B-41EB-B122-C577D0B968D4}"/>
                </a:ext>
              </a:extLst>
            </p:cNvPr>
            <p:cNvSpPr>
              <a:spLocks noChangeArrowheads="1"/>
            </p:cNvSpPr>
            <p:nvPr/>
          </p:nvSpPr>
          <p:spPr bwMode="auto">
            <a:xfrm>
              <a:off x="6010488" y="3371623"/>
              <a:ext cx="171376" cy="171727"/>
            </a:xfrm>
            <a:prstGeom prst="ellipse">
              <a:avLst/>
            </a:prstGeom>
            <a:grpFill/>
            <a:ln w="9525">
              <a:noFill/>
              <a:round/>
              <a:headEnd/>
              <a:tailEnd/>
            </a:ln>
            <a:extLst/>
          </p:spPr>
          <p:txBody>
            <a:bodyPr vert="horz" wrap="square" lIns="91416" tIns="45708" rIns="91416" bIns="45708" numCol="1" anchor="t" anchorCtr="0" compatLnSpc="1">
              <a:prstTxWarp prst="textNoShape">
                <a:avLst/>
              </a:prstTxWarp>
            </a:bodyPr>
            <a:lstStyle/>
            <a:p>
              <a:endParaRPr lang="id-ID" sz="3599">
                <a:solidFill>
                  <a:srgbClr val="784F89"/>
                </a:solidFill>
              </a:endParaRPr>
            </a:p>
          </p:txBody>
        </p:sp>
        <p:sp>
          <p:nvSpPr>
            <p:cNvPr id="63" name="Freeform 10">
              <a:extLst>
                <a:ext uri="{FF2B5EF4-FFF2-40B4-BE49-F238E27FC236}">
                  <a16:creationId xmlns:a16="http://schemas.microsoft.com/office/drawing/2014/main" id="{C77E232B-9BA4-41D6-9FDF-97BCD5CC105B}"/>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w="9525">
              <a:noFill/>
              <a:round/>
              <a:headEnd/>
              <a:tailEnd/>
            </a:ln>
            <a:extLst/>
          </p:spPr>
          <p:txBody>
            <a:bodyPr vert="horz" wrap="square" lIns="91416" tIns="45708" rIns="91416" bIns="45708" numCol="1" anchor="t" anchorCtr="0" compatLnSpc="1">
              <a:prstTxWarp prst="textNoShape">
                <a:avLst/>
              </a:prstTxWarp>
            </a:bodyPr>
            <a:lstStyle/>
            <a:p>
              <a:endParaRPr lang="id-ID" sz="3599">
                <a:solidFill>
                  <a:srgbClr val="784F89"/>
                </a:solidFill>
              </a:endParaRPr>
            </a:p>
          </p:txBody>
        </p:sp>
      </p:grpSp>
      <p:sp>
        <p:nvSpPr>
          <p:cNvPr id="65" name="TextBox 21">
            <a:extLst>
              <a:ext uri="{FF2B5EF4-FFF2-40B4-BE49-F238E27FC236}">
                <a16:creationId xmlns:a16="http://schemas.microsoft.com/office/drawing/2014/main" id="{BA57A323-7570-4BF8-B2D2-82B297CC535D}"/>
              </a:ext>
            </a:extLst>
          </p:cNvPr>
          <p:cNvSpPr txBox="1"/>
          <p:nvPr/>
        </p:nvSpPr>
        <p:spPr>
          <a:xfrm>
            <a:off x="6650738" y="2636273"/>
            <a:ext cx="1457707" cy="430887"/>
          </a:xfrm>
          <a:prstGeom prst="rect">
            <a:avLst/>
          </a:prstGeom>
          <a:noFill/>
        </p:spPr>
        <p:txBody>
          <a:bodyPr wrap="none" rtlCol="0">
            <a:spAutoFit/>
          </a:bodyPr>
          <a:lstStyle/>
          <a:p>
            <a:pPr algn="r"/>
            <a:r>
              <a:rPr lang="fr-FR" sz="2200" b="1" dirty="0">
                <a:solidFill>
                  <a:srgbClr val="7D4D89"/>
                </a:solidFill>
                <a:latin typeface="+mj-lt"/>
              </a:rPr>
              <a:t>Conception</a:t>
            </a:r>
            <a:endParaRPr lang="id-ID" sz="2200" b="1" dirty="0">
              <a:solidFill>
                <a:srgbClr val="7D4D89"/>
              </a:solidFill>
              <a:latin typeface="+mj-lt"/>
            </a:endParaRPr>
          </a:p>
        </p:txBody>
      </p:sp>
      <p:cxnSp>
        <p:nvCxnSpPr>
          <p:cNvPr id="16" name="Connecteur droit 15">
            <a:extLst>
              <a:ext uri="{FF2B5EF4-FFF2-40B4-BE49-F238E27FC236}">
                <a16:creationId xmlns:a16="http://schemas.microsoft.com/office/drawing/2014/main" id="{F86E95B6-82EF-4873-92E1-374DEBE966B3}"/>
              </a:ext>
            </a:extLst>
          </p:cNvPr>
          <p:cNvCxnSpPr/>
          <p:nvPr/>
        </p:nvCxnSpPr>
        <p:spPr>
          <a:xfrm>
            <a:off x="591716" y="3007095"/>
            <a:ext cx="0" cy="902163"/>
          </a:xfrm>
          <a:prstGeom prst="line">
            <a:avLst/>
          </a:prstGeom>
          <a:ln w="9525" cap="flat" cmpd="sng" algn="ctr">
            <a:solidFill>
              <a:srgbClr val="FC5C2A"/>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Connecteur droit 70">
            <a:extLst>
              <a:ext uri="{FF2B5EF4-FFF2-40B4-BE49-F238E27FC236}">
                <a16:creationId xmlns:a16="http://schemas.microsoft.com/office/drawing/2014/main" id="{B6403136-6C3A-422F-B571-739B7060626F}"/>
              </a:ext>
            </a:extLst>
          </p:cNvPr>
          <p:cNvCxnSpPr/>
          <p:nvPr/>
        </p:nvCxnSpPr>
        <p:spPr>
          <a:xfrm>
            <a:off x="1684185" y="3961229"/>
            <a:ext cx="0" cy="902163"/>
          </a:xfrm>
          <a:prstGeom prst="line">
            <a:avLst/>
          </a:prstGeom>
          <a:ln w="9525" cap="flat" cmpd="sng" algn="ctr">
            <a:solidFill>
              <a:srgbClr val="F24E3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Connecteur droit 71">
            <a:extLst>
              <a:ext uri="{FF2B5EF4-FFF2-40B4-BE49-F238E27FC236}">
                <a16:creationId xmlns:a16="http://schemas.microsoft.com/office/drawing/2014/main" id="{671E8CF6-F249-4A67-A6AE-0E7CE7C5C060}"/>
              </a:ext>
            </a:extLst>
          </p:cNvPr>
          <p:cNvCxnSpPr/>
          <p:nvPr/>
        </p:nvCxnSpPr>
        <p:spPr>
          <a:xfrm>
            <a:off x="3960703" y="3995235"/>
            <a:ext cx="0" cy="902163"/>
          </a:xfrm>
          <a:prstGeom prst="line">
            <a:avLst/>
          </a:prstGeom>
          <a:ln w="9525" cap="flat" cmpd="sng" algn="ctr">
            <a:solidFill>
              <a:srgbClr val="E3396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Connecteur droit 72">
            <a:extLst>
              <a:ext uri="{FF2B5EF4-FFF2-40B4-BE49-F238E27FC236}">
                <a16:creationId xmlns:a16="http://schemas.microsoft.com/office/drawing/2014/main" id="{53684A0F-7651-4092-B9D8-65C742CCDBC5}"/>
              </a:ext>
            </a:extLst>
          </p:cNvPr>
          <p:cNvCxnSpPr/>
          <p:nvPr/>
        </p:nvCxnSpPr>
        <p:spPr>
          <a:xfrm>
            <a:off x="5077850" y="3007056"/>
            <a:ext cx="0" cy="902163"/>
          </a:xfrm>
          <a:prstGeom prst="line">
            <a:avLst/>
          </a:prstGeom>
          <a:ln w="9525" cap="flat" cmpd="sng" algn="ctr">
            <a:solidFill>
              <a:srgbClr val="BA2F8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5" name="Connecteur droit 74">
            <a:extLst>
              <a:ext uri="{FF2B5EF4-FFF2-40B4-BE49-F238E27FC236}">
                <a16:creationId xmlns:a16="http://schemas.microsoft.com/office/drawing/2014/main" id="{89C2CCF9-BBFC-400B-8716-9984F2F3A261}"/>
              </a:ext>
            </a:extLst>
          </p:cNvPr>
          <p:cNvCxnSpPr/>
          <p:nvPr/>
        </p:nvCxnSpPr>
        <p:spPr>
          <a:xfrm>
            <a:off x="7371591" y="3013611"/>
            <a:ext cx="0" cy="902163"/>
          </a:xfrm>
          <a:prstGeom prst="line">
            <a:avLst/>
          </a:prstGeom>
          <a:ln w="9525" cap="flat" cmpd="sng" algn="ctr">
            <a:solidFill>
              <a:srgbClr val="7D4D89"/>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Connecteur droit 75">
            <a:extLst>
              <a:ext uri="{FF2B5EF4-FFF2-40B4-BE49-F238E27FC236}">
                <a16:creationId xmlns:a16="http://schemas.microsoft.com/office/drawing/2014/main" id="{886CA7E6-BAAF-4E49-84EC-07F43EA24ABF}"/>
              </a:ext>
            </a:extLst>
          </p:cNvPr>
          <p:cNvCxnSpPr/>
          <p:nvPr/>
        </p:nvCxnSpPr>
        <p:spPr>
          <a:xfrm>
            <a:off x="8572708" y="3949724"/>
            <a:ext cx="0" cy="902163"/>
          </a:xfrm>
          <a:prstGeom prst="line">
            <a:avLst/>
          </a:prstGeom>
          <a:ln w="9525" cap="flat" cmpd="sng" algn="ctr">
            <a:solidFill>
              <a:srgbClr val="3A6F8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7" name="TextBox 21">
            <a:extLst>
              <a:ext uri="{FF2B5EF4-FFF2-40B4-BE49-F238E27FC236}">
                <a16:creationId xmlns:a16="http://schemas.microsoft.com/office/drawing/2014/main" id="{9C17D4CA-1275-4794-9620-E3B94C0598AD}"/>
              </a:ext>
            </a:extLst>
          </p:cNvPr>
          <p:cNvSpPr txBox="1"/>
          <p:nvPr/>
        </p:nvSpPr>
        <p:spPr>
          <a:xfrm>
            <a:off x="7894733" y="4998485"/>
            <a:ext cx="1385956" cy="430887"/>
          </a:xfrm>
          <a:prstGeom prst="rect">
            <a:avLst/>
          </a:prstGeom>
          <a:noFill/>
        </p:spPr>
        <p:txBody>
          <a:bodyPr wrap="none" rtlCol="0">
            <a:spAutoFit/>
          </a:bodyPr>
          <a:lstStyle/>
          <a:p>
            <a:pPr algn="r"/>
            <a:r>
              <a:rPr lang="en-US" sz="2200" b="1" dirty="0">
                <a:solidFill>
                  <a:srgbClr val="3A6F85"/>
                </a:solidFill>
                <a:latin typeface="+mj-lt"/>
              </a:rPr>
              <a:t>Realization</a:t>
            </a:r>
          </a:p>
        </p:txBody>
      </p:sp>
      <p:grpSp>
        <p:nvGrpSpPr>
          <p:cNvPr id="84" name="Group 8">
            <a:extLst>
              <a:ext uri="{FF2B5EF4-FFF2-40B4-BE49-F238E27FC236}">
                <a16:creationId xmlns:a16="http://schemas.microsoft.com/office/drawing/2014/main" id="{9CEEC9F9-2027-47B6-B99B-684741B5E56F}"/>
              </a:ext>
            </a:extLst>
          </p:cNvPr>
          <p:cNvGrpSpPr/>
          <p:nvPr/>
        </p:nvGrpSpPr>
        <p:grpSpPr>
          <a:xfrm>
            <a:off x="9551003" y="3736042"/>
            <a:ext cx="353920" cy="352864"/>
            <a:chOff x="5918994" y="3280833"/>
            <a:chExt cx="354012" cy="352956"/>
          </a:xfrm>
          <a:solidFill>
            <a:srgbClr val="20B3BA"/>
          </a:solidFill>
        </p:grpSpPr>
        <p:sp>
          <p:nvSpPr>
            <p:cNvPr id="85" name="Oval 9">
              <a:extLst>
                <a:ext uri="{FF2B5EF4-FFF2-40B4-BE49-F238E27FC236}">
                  <a16:creationId xmlns:a16="http://schemas.microsoft.com/office/drawing/2014/main" id="{8DF0105D-CB4F-4C91-95FF-8155352523A7}"/>
                </a:ext>
              </a:extLst>
            </p:cNvPr>
            <p:cNvSpPr>
              <a:spLocks noChangeArrowheads="1"/>
            </p:cNvSpPr>
            <p:nvPr/>
          </p:nvSpPr>
          <p:spPr bwMode="auto">
            <a:xfrm>
              <a:off x="6010488"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86" name="Freeform 10">
              <a:extLst>
                <a:ext uri="{FF2B5EF4-FFF2-40B4-BE49-F238E27FC236}">
                  <a16:creationId xmlns:a16="http://schemas.microsoft.com/office/drawing/2014/main" id="{71DB2580-3C8E-4928-8889-ECB27E365975}"/>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cxnSp>
        <p:nvCxnSpPr>
          <p:cNvPr id="87" name="Connecteur droit 86">
            <a:extLst>
              <a:ext uri="{FF2B5EF4-FFF2-40B4-BE49-F238E27FC236}">
                <a16:creationId xmlns:a16="http://schemas.microsoft.com/office/drawing/2014/main" id="{610BD430-ABA6-4740-A417-7253765CC568}"/>
              </a:ext>
            </a:extLst>
          </p:cNvPr>
          <p:cNvCxnSpPr/>
          <p:nvPr/>
        </p:nvCxnSpPr>
        <p:spPr>
          <a:xfrm>
            <a:off x="11036830" y="3208660"/>
            <a:ext cx="0" cy="902163"/>
          </a:xfrm>
          <a:prstGeom prst="line">
            <a:avLst/>
          </a:prstGeom>
          <a:ln w="9525" cap="flat" cmpd="sng" algn="ctr">
            <a:solidFill>
              <a:srgbClr val="20B3BA"/>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Connecteur droit 87">
            <a:extLst>
              <a:ext uri="{FF2B5EF4-FFF2-40B4-BE49-F238E27FC236}">
                <a16:creationId xmlns:a16="http://schemas.microsoft.com/office/drawing/2014/main" id="{88681765-9C53-4EC4-97FE-5B8CCC0BE814}"/>
              </a:ext>
            </a:extLst>
          </p:cNvPr>
          <p:cNvCxnSpPr/>
          <p:nvPr/>
        </p:nvCxnSpPr>
        <p:spPr>
          <a:xfrm>
            <a:off x="11032356" y="3865172"/>
            <a:ext cx="0" cy="902163"/>
          </a:xfrm>
          <a:prstGeom prst="line">
            <a:avLst/>
          </a:prstGeom>
          <a:ln w="9525" cap="flat" cmpd="sng" algn="ctr">
            <a:solidFill>
              <a:srgbClr val="20B3BA"/>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9" name="TextBox 21">
            <a:extLst>
              <a:ext uri="{FF2B5EF4-FFF2-40B4-BE49-F238E27FC236}">
                <a16:creationId xmlns:a16="http://schemas.microsoft.com/office/drawing/2014/main" id="{11955F41-5316-4F38-9735-89A5BF31B6CB}"/>
              </a:ext>
            </a:extLst>
          </p:cNvPr>
          <p:cNvSpPr txBox="1"/>
          <p:nvPr/>
        </p:nvSpPr>
        <p:spPr>
          <a:xfrm>
            <a:off x="10197896" y="4673123"/>
            <a:ext cx="1566391" cy="430887"/>
          </a:xfrm>
          <a:prstGeom prst="rect">
            <a:avLst/>
          </a:prstGeom>
          <a:noFill/>
          <a:ln>
            <a:noFill/>
          </a:ln>
        </p:spPr>
        <p:txBody>
          <a:bodyPr wrap="none" rtlCol="0">
            <a:spAutoFit/>
          </a:bodyPr>
          <a:lstStyle/>
          <a:p>
            <a:pPr algn="r"/>
            <a:r>
              <a:rPr lang="fr-FR" sz="2200" b="1" dirty="0">
                <a:solidFill>
                  <a:srgbClr val="20B3BA"/>
                </a:solidFill>
                <a:latin typeface="+mj-lt"/>
              </a:rPr>
              <a:t>Perspectives</a:t>
            </a:r>
            <a:endParaRPr lang="id-ID" sz="2200" b="1" dirty="0">
              <a:solidFill>
                <a:srgbClr val="20B3BA"/>
              </a:solidFill>
              <a:latin typeface="+mj-lt"/>
            </a:endParaRPr>
          </a:p>
        </p:txBody>
      </p:sp>
      <p:pic>
        <p:nvPicPr>
          <p:cNvPr id="22" name="Image 21">
            <a:extLst>
              <a:ext uri="{FF2B5EF4-FFF2-40B4-BE49-F238E27FC236}">
                <a16:creationId xmlns:a16="http://schemas.microsoft.com/office/drawing/2014/main" id="{6ED9D6B6-CFA7-4EDA-9C76-060234624682}"/>
              </a:ext>
            </a:extLst>
          </p:cNvPr>
          <p:cNvPicPr>
            <a:picLocks noChangeAspect="1"/>
          </p:cNvPicPr>
          <p:nvPr/>
        </p:nvPicPr>
        <p:blipFill>
          <a:blip r:embed="rId3">
            <a:clrChange>
              <a:clrFrom>
                <a:srgbClr val="FFFFFF"/>
              </a:clrFrom>
              <a:clrTo>
                <a:srgbClr val="FFFFFF">
                  <a:alpha val="0"/>
                </a:srgbClr>
              </a:clrTo>
            </a:clrChange>
            <a:duotone>
              <a:prstClr val="black"/>
              <a:srgbClr val="A4398A">
                <a:tint val="45000"/>
                <a:satMod val="400000"/>
              </a:srgbClr>
            </a:duotone>
            <a:extLst>
              <a:ext uri="{28A0092B-C50C-407E-A947-70E740481C1C}">
                <a14:useLocalDpi xmlns:a14="http://schemas.microsoft.com/office/drawing/2010/main" val="0"/>
              </a:ext>
            </a:extLst>
          </a:blip>
          <a:stretch>
            <a:fillRect/>
          </a:stretch>
        </p:blipFill>
        <p:spPr>
          <a:xfrm>
            <a:off x="6876021" y="1918567"/>
            <a:ext cx="991140" cy="744888"/>
          </a:xfrm>
          <a:prstGeom prst="rect">
            <a:avLst/>
          </a:prstGeom>
        </p:spPr>
      </p:pic>
      <p:pic>
        <p:nvPicPr>
          <p:cNvPr id="24" name="Image 23">
            <a:extLst>
              <a:ext uri="{FF2B5EF4-FFF2-40B4-BE49-F238E27FC236}">
                <a16:creationId xmlns:a16="http://schemas.microsoft.com/office/drawing/2014/main" id="{3A7B9662-F8D5-45A6-B1A2-B7C5BA49E9B5}"/>
              </a:ext>
            </a:extLst>
          </p:cNvPr>
          <p:cNvPicPr>
            <a:picLocks noChangeAspect="1"/>
          </p:cNvPicPr>
          <p:nvPr/>
        </p:nvPicPr>
        <p:blipFill>
          <a:blip r:embed="rId4">
            <a:duotone>
              <a:schemeClr val="accent5">
                <a:shade val="45000"/>
                <a:satMod val="135000"/>
              </a:schemeClr>
              <a:prstClr val="white"/>
            </a:duotone>
            <a:extLst>
              <a:ext uri="{BEBA8EAE-BF5A-486C-A8C5-ECC9F3942E4B}">
                <a14:imgProps xmlns:a14="http://schemas.microsoft.com/office/drawing/2010/main">
                  <a14:imgLayer r:embed="rId5">
                    <a14:imgEffect>
                      <a14:brightnessContrast bright="60000" contrast="-67000"/>
                    </a14:imgEffect>
                  </a14:imgLayer>
                </a14:imgProps>
              </a:ext>
              <a:ext uri="{28A0092B-C50C-407E-A947-70E740481C1C}">
                <a14:useLocalDpi xmlns:a14="http://schemas.microsoft.com/office/drawing/2010/main" val="0"/>
              </a:ext>
            </a:extLst>
          </a:blip>
          <a:stretch>
            <a:fillRect/>
          </a:stretch>
        </p:blipFill>
        <p:spPr>
          <a:xfrm>
            <a:off x="8285550" y="5175600"/>
            <a:ext cx="745997" cy="817790"/>
          </a:xfrm>
          <a:prstGeom prst="rect">
            <a:avLst/>
          </a:prstGeom>
        </p:spPr>
      </p:pic>
      <p:pic>
        <p:nvPicPr>
          <p:cNvPr id="90" name="Image 89">
            <a:extLst>
              <a:ext uri="{FF2B5EF4-FFF2-40B4-BE49-F238E27FC236}">
                <a16:creationId xmlns:a16="http://schemas.microsoft.com/office/drawing/2014/main" id="{E84DF972-9C3C-4044-9254-011C8997CDD1}"/>
              </a:ext>
            </a:extLst>
          </p:cNvPr>
          <p:cNvPicPr>
            <a:picLocks noChangeAspect="1"/>
          </p:cNvPicPr>
          <p:nvPr/>
        </p:nvPicPr>
        <p:blipFill>
          <a:blip r:embed="rId6">
            <a:duotone>
              <a:prstClr val="black"/>
              <a:srgbClr val="A4398A">
                <a:tint val="45000"/>
                <a:satMod val="400000"/>
              </a:srgbClr>
            </a:duotone>
            <a:extLst>
              <a:ext uri="{BEBA8EAE-BF5A-486C-A8C5-ECC9F3942E4B}">
                <a14:imgProps xmlns:a14="http://schemas.microsoft.com/office/drawing/2010/main">
                  <a14:imgLayer r:embed="rId7">
                    <a14:imgEffect>
                      <a14:saturation sat="50000"/>
                    </a14:imgEffect>
                    <a14:imgEffect>
                      <a14:brightnessContrast bright="39000"/>
                    </a14:imgEffect>
                  </a14:imgLayer>
                </a14:imgProps>
              </a:ext>
              <a:ext uri="{28A0092B-C50C-407E-A947-70E740481C1C}">
                <a14:useLocalDpi xmlns:a14="http://schemas.microsoft.com/office/drawing/2010/main" val="0"/>
              </a:ext>
            </a:extLst>
          </a:blip>
          <a:stretch>
            <a:fillRect/>
          </a:stretch>
        </p:blipFill>
        <p:spPr>
          <a:xfrm>
            <a:off x="5643412" y="4985421"/>
            <a:ext cx="1385956" cy="1259603"/>
          </a:xfrm>
          <a:prstGeom prst="rect">
            <a:avLst/>
          </a:prstGeom>
        </p:spPr>
      </p:pic>
      <p:grpSp>
        <p:nvGrpSpPr>
          <p:cNvPr id="91" name="Group 10">
            <a:extLst>
              <a:ext uri="{FF2B5EF4-FFF2-40B4-BE49-F238E27FC236}">
                <a16:creationId xmlns:a16="http://schemas.microsoft.com/office/drawing/2014/main" id="{EE647463-6B17-480C-81C6-3CA6BB3D2D3B}"/>
              </a:ext>
            </a:extLst>
          </p:cNvPr>
          <p:cNvGrpSpPr/>
          <p:nvPr/>
        </p:nvGrpSpPr>
        <p:grpSpPr>
          <a:xfrm>
            <a:off x="2643412" y="3742164"/>
            <a:ext cx="353920" cy="352864"/>
            <a:chOff x="5918994" y="3280833"/>
            <a:chExt cx="354012" cy="352956"/>
          </a:xfrm>
          <a:solidFill>
            <a:srgbClr val="E12B5B"/>
          </a:solidFill>
        </p:grpSpPr>
        <p:sp>
          <p:nvSpPr>
            <p:cNvPr id="92" name="Oval 11">
              <a:extLst>
                <a:ext uri="{FF2B5EF4-FFF2-40B4-BE49-F238E27FC236}">
                  <a16:creationId xmlns:a16="http://schemas.microsoft.com/office/drawing/2014/main" id="{9956C0CB-37A7-476A-B620-286041216A0D}"/>
                </a:ext>
              </a:extLst>
            </p:cNvPr>
            <p:cNvSpPr>
              <a:spLocks noChangeArrowheads="1"/>
            </p:cNvSpPr>
            <p:nvPr/>
          </p:nvSpPr>
          <p:spPr bwMode="auto">
            <a:xfrm>
              <a:off x="6017520" y="3371623"/>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sp>
          <p:nvSpPr>
            <p:cNvPr id="93" name="Freeform 12">
              <a:extLst>
                <a:ext uri="{FF2B5EF4-FFF2-40B4-BE49-F238E27FC236}">
                  <a16:creationId xmlns:a16="http://schemas.microsoft.com/office/drawing/2014/main" id="{53434B8E-36D6-412B-AC54-1D76E96D92DB}"/>
                </a:ext>
              </a:extLst>
            </p:cNvPr>
            <p:cNvSpPr>
              <a:spLocks noEditPoints="1"/>
            </p:cNvSpPr>
            <p:nvPr/>
          </p:nvSpPr>
          <p:spPr bwMode="auto">
            <a:xfrm>
              <a:off x="5918994" y="3280833"/>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id-ID" sz="3599"/>
            </a:p>
          </p:txBody>
        </p:sp>
      </p:grpSp>
      <p:sp>
        <p:nvSpPr>
          <p:cNvPr id="94" name="TextBox 55">
            <a:extLst>
              <a:ext uri="{FF2B5EF4-FFF2-40B4-BE49-F238E27FC236}">
                <a16:creationId xmlns:a16="http://schemas.microsoft.com/office/drawing/2014/main" id="{D68745C2-14A2-4525-983F-994153F09EF6}"/>
              </a:ext>
            </a:extLst>
          </p:cNvPr>
          <p:cNvSpPr txBox="1"/>
          <p:nvPr/>
        </p:nvSpPr>
        <p:spPr>
          <a:xfrm>
            <a:off x="2191939" y="2628061"/>
            <a:ext cx="1515315" cy="430869"/>
          </a:xfrm>
          <a:prstGeom prst="rect">
            <a:avLst/>
          </a:prstGeom>
          <a:noFill/>
        </p:spPr>
        <p:txBody>
          <a:bodyPr wrap="none" lIns="91422" tIns="45711" rIns="91422" bIns="45711" rtlCol="0">
            <a:spAutoFit/>
          </a:bodyPr>
          <a:lstStyle/>
          <a:p>
            <a:pPr>
              <a:buClr>
                <a:schemeClr val="tx1">
                  <a:lumMod val="75000"/>
                </a:schemeClr>
              </a:buClr>
            </a:pPr>
            <a:r>
              <a:rPr lang="fr-FR" sz="2200" b="1" dirty="0" err="1">
                <a:solidFill>
                  <a:srgbClr val="E12B5B"/>
                </a:solidFill>
                <a:latin typeface="+mj-lt"/>
                <a:cs typeface="Lato Regular"/>
              </a:rPr>
              <a:t>Problematic</a:t>
            </a:r>
            <a:endParaRPr lang="id-ID" sz="2200" b="1" dirty="0">
              <a:solidFill>
                <a:srgbClr val="E12B5B"/>
              </a:solidFill>
              <a:latin typeface="+mj-lt"/>
              <a:cs typeface="Lato Regular"/>
            </a:endParaRPr>
          </a:p>
        </p:txBody>
      </p:sp>
      <p:cxnSp>
        <p:nvCxnSpPr>
          <p:cNvPr id="98" name="Connecteur droit 97">
            <a:extLst>
              <a:ext uri="{FF2B5EF4-FFF2-40B4-BE49-F238E27FC236}">
                <a16:creationId xmlns:a16="http://schemas.microsoft.com/office/drawing/2014/main" id="{9F9D1A47-8541-441F-BBEC-288E9BB09164}"/>
              </a:ext>
            </a:extLst>
          </p:cNvPr>
          <p:cNvCxnSpPr/>
          <p:nvPr/>
        </p:nvCxnSpPr>
        <p:spPr>
          <a:xfrm>
            <a:off x="2835551" y="3030974"/>
            <a:ext cx="0" cy="902163"/>
          </a:xfrm>
          <a:prstGeom prst="line">
            <a:avLst/>
          </a:prstGeom>
          <a:ln w="9525" cap="flat" cmpd="sng" algn="ctr">
            <a:solidFill>
              <a:srgbClr val="E12B5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Rectangle 98">
            <a:extLst>
              <a:ext uri="{FF2B5EF4-FFF2-40B4-BE49-F238E27FC236}">
                <a16:creationId xmlns:a16="http://schemas.microsoft.com/office/drawing/2014/main" id="{7C82AC62-14AE-43D0-9F18-43644FFFE4CC}"/>
              </a:ext>
            </a:extLst>
          </p:cNvPr>
          <p:cNvSpPr>
            <a:spLocks noChangeArrowheads="1"/>
          </p:cNvSpPr>
          <p:nvPr/>
        </p:nvSpPr>
        <p:spPr bwMode="auto">
          <a:xfrm rot="16200000">
            <a:off x="3358674" y="3368359"/>
            <a:ext cx="67900" cy="1097280"/>
          </a:xfrm>
          <a:prstGeom prst="rect">
            <a:avLst/>
          </a:prstGeom>
          <a:solidFill>
            <a:srgbClr val="E33965"/>
          </a:solidFill>
          <a:ln>
            <a:noFill/>
          </a:ln>
        </p:spPr>
        <p:txBody>
          <a:bodyPr vert="horz" wrap="square" lIns="91416" tIns="45708" rIns="91416" bIns="45708" numCol="1" anchor="t" anchorCtr="0" compatLnSpc="1">
            <a:prstTxWarp prst="textNoShape">
              <a:avLst/>
            </a:prstTxWarp>
          </a:bodyPr>
          <a:lstStyle/>
          <a:p>
            <a:endParaRPr lang="id-ID" sz="3599"/>
          </a:p>
        </p:txBody>
      </p:sp>
      <p:sp>
        <p:nvSpPr>
          <p:cNvPr id="100" name="Freeform 16">
            <a:extLst>
              <a:ext uri="{FF2B5EF4-FFF2-40B4-BE49-F238E27FC236}">
                <a16:creationId xmlns:a16="http://schemas.microsoft.com/office/drawing/2014/main" id="{91B0DDB3-A354-469E-827C-E908C8E7D1EE}"/>
              </a:ext>
            </a:extLst>
          </p:cNvPr>
          <p:cNvSpPr>
            <a:spLocks noChangeArrowheads="1"/>
          </p:cNvSpPr>
          <p:nvPr/>
        </p:nvSpPr>
        <p:spPr bwMode="auto">
          <a:xfrm>
            <a:off x="3794527" y="5310845"/>
            <a:ext cx="332351" cy="547301"/>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rgbClr val="E33965"/>
          </a:solidFill>
          <a:ln>
            <a:noFill/>
          </a:ln>
          <a:effectLst/>
          <a:extLst/>
        </p:spPr>
        <p:txBody>
          <a:bodyPr wrap="none" lIns="91422" tIns="45711" rIns="91422" bIns="45711" anchor="ctr"/>
          <a:lstStyle/>
          <a:p>
            <a:pPr>
              <a:defRPr/>
            </a:pPr>
            <a:endParaRPr lang="en-US" sz="900" dirty="0">
              <a:ea typeface="SimSun" charset="0"/>
            </a:endParaRPr>
          </a:p>
        </p:txBody>
      </p:sp>
    </p:spTree>
    <p:extLst>
      <p:ext uri="{BB962C8B-B14F-4D97-AF65-F5344CB8AC3E}">
        <p14:creationId xmlns:p14="http://schemas.microsoft.com/office/powerpoint/2010/main" val="23038961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300" fill="hold"/>
                                        <p:tgtEl>
                                          <p:spTgt spid="36"/>
                                        </p:tgtEl>
                                        <p:attrNameLst>
                                          <p:attrName>ppt_w</p:attrName>
                                        </p:attrNameLst>
                                      </p:cBhvr>
                                      <p:tavLst>
                                        <p:tav tm="0">
                                          <p:val>
                                            <p:fltVal val="0"/>
                                          </p:val>
                                        </p:tav>
                                        <p:tav tm="100000">
                                          <p:val>
                                            <p:strVal val="#ppt_w"/>
                                          </p:val>
                                        </p:tav>
                                      </p:tavLst>
                                    </p:anim>
                                    <p:anim calcmode="lin" valueType="num">
                                      <p:cBhvr>
                                        <p:cTn id="8" dur="300" fill="hold"/>
                                        <p:tgtEl>
                                          <p:spTgt spid="36"/>
                                        </p:tgtEl>
                                        <p:attrNameLst>
                                          <p:attrName>ppt_h</p:attrName>
                                        </p:attrNameLst>
                                      </p:cBhvr>
                                      <p:tavLst>
                                        <p:tav tm="0">
                                          <p:val>
                                            <p:fltVal val="0"/>
                                          </p:val>
                                        </p:tav>
                                        <p:tav tm="100000">
                                          <p:val>
                                            <p:strVal val="#ppt_h"/>
                                          </p:val>
                                        </p:tav>
                                      </p:tavLst>
                                    </p:anim>
                                    <p:animEffect transition="in" filter="fade">
                                      <p:cBhvr>
                                        <p:cTn id="9" dur="300"/>
                                        <p:tgtEl>
                                          <p:spTgt spid="3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3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300"/>
                                        <p:tgtEl>
                                          <p:spTgt spid="5"/>
                                        </p:tgtEl>
                                      </p:cBhvr>
                                    </p:animEffect>
                                  </p:childTnLst>
                                </p:cTn>
                              </p:par>
                            </p:childTnLst>
                          </p:cTn>
                        </p:par>
                        <p:par>
                          <p:cTn id="18" fill="hold">
                            <p:stCondLst>
                              <p:cond delay="300"/>
                            </p:stCondLst>
                            <p:childTnLst>
                              <p:par>
                                <p:cTn id="19" presetID="22" presetClass="entr" presetSubtype="4"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300"/>
                                        <p:tgtEl>
                                          <p:spTgt spid="16"/>
                                        </p:tgtEl>
                                      </p:cBhvr>
                                    </p:animEffect>
                                  </p:childTnLst>
                                </p:cTn>
                              </p:par>
                            </p:childTnLst>
                          </p:cTn>
                        </p:par>
                        <p:par>
                          <p:cTn id="22" fill="hold">
                            <p:stCondLst>
                              <p:cond delay="600"/>
                            </p:stCondLst>
                            <p:childTnLst>
                              <p:par>
                                <p:cTn id="23" presetID="53"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300" fill="hold"/>
                                        <p:tgtEl>
                                          <p:spTgt spid="8"/>
                                        </p:tgtEl>
                                        <p:attrNameLst>
                                          <p:attrName>ppt_w</p:attrName>
                                        </p:attrNameLst>
                                      </p:cBhvr>
                                      <p:tavLst>
                                        <p:tav tm="0">
                                          <p:val>
                                            <p:fltVal val="0"/>
                                          </p:val>
                                        </p:tav>
                                        <p:tav tm="100000">
                                          <p:val>
                                            <p:strVal val="#ppt_w"/>
                                          </p:val>
                                        </p:tav>
                                      </p:tavLst>
                                    </p:anim>
                                    <p:anim calcmode="lin" valueType="num">
                                      <p:cBhvr>
                                        <p:cTn id="26" dur="300" fill="hold"/>
                                        <p:tgtEl>
                                          <p:spTgt spid="8"/>
                                        </p:tgtEl>
                                        <p:attrNameLst>
                                          <p:attrName>ppt_h</p:attrName>
                                        </p:attrNameLst>
                                      </p:cBhvr>
                                      <p:tavLst>
                                        <p:tav tm="0">
                                          <p:val>
                                            <p:fltVal val="0"/>
                                          </p:val>
                                        </p:tav>
                                        <p:tav tm="100000">
                                          <p:val>
                                            <p:strVal val="#ppt_h"/>
                                          </p:val>
                                        </p:tav>
                                      </p:tavLst>
                                    </p:anim>
                                    <p:animEffect transition="in" filter="fade">
                                      <p:cBhvr>
                                        <p:cTn id="27" dur="300"/>
                                        <p:tgtEl>
                                          <p:spTgt spid="8"/>
                                        </p:tgtEl>
                                      </p:cBhvr>
                                    </p:animEffect>
                                  </p:childTnLst>
                                </p:cTn>
                              </p:par>
                            </p:childTnLst>
                          </p:cTn>
                        </p:par>
                        <p:par>
                          <p:cTn id="28" fill="hold">
                            <p:stCondLst>
                              <p:cond delay="900"/>
                            </p:stCondLst>
                            <p:childTnLst>
                              <p:par>
                                <p:cTn id="29" presetID="53" presetClass="entr" presetSubtype="16"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300" fill="hold"/>
                                        <p:tgtEl>
                                          <p:spTgt spid="27"/>
                                        </p:tgtEl>
                                        <p:attrNameLst>
                                          <p:attrName>ppt_w</p:attrName>
                                        </p:attrNameLst>
                                      </p:cBhvr>
                                      <p:tavLst>
                                        <p:tav tm="0">
                                          <p:val>
                                            <p:fltVal val="0"/>
                                          </p:val>
                                        </p:tav>
                                        <p:tav tm="100000">
                                          <p:val>
                                            <p:strVal val="#ppt_w"/>
                                          </p:val>
                                        </p:tav>
                                      </p:tavLst>
                                    </p:anim>
                                    <p:anim calcmode="lin" valueType="num">
                                      <p:cBhvr>
                                        <p:cTn id="32" dur="300" fill="hold"/>
                                        <p:tgtEl>
                                          <p:spTgt spid="27"/>
                                        </p:tgtEl>
                                        <p:attrNameLst>
                                          <p:attrName>ppt_h</p:attrName>
                                        </p:attrNameLst>
                                      </p:cBhvr>
                                      <p:tavLst>
                                        <p:tav tm="0">
                                          <p:val>
                                            <p:fltVal val="0"/>
                                          </p:val>
                                        </p:tav>
                                        <p:tav tm="100000">
                                          <p:val>
                                            <p:strVal val="#ppt_h"/>
                                          </p:val>
                                        </p:tav>
                                      </p:tavLst>
                                    </p:anim>
                                    <p:animEffect transition="in" filter="fade">
                                      <p:cBhvr>
                                        <p:cTn id="33" dur="300"/>
                                        <p:tgtEl>
                                          <p:spTgt spid="27"/>
                                        </p:tgtEl>
                                      </p:cBhvr>
                                    </p:animEffect>
                                  </p:childTnLst>
                                </p:cTn>
                              </p:par>
                            </p:childTnLst>
                          </p:cTn>
                        </p:par>
                        <p:par>
                          <p:cTn id="34" fill="hold">
                            <p:stCondLst>
                              <p:cond delay="1200"/>
                            </p:stCondLst>
                            <p:childTnLst>
                              <p:par>
                                <p:cTn id="35" presetID="10" presetClass="entr" presetSubtype="0" fill="hold" grpId="0"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300"/>
                                        <p:tgtEl>
                                          <p:spTgt spid="37"/>
                                        </p:tgtEl>
                                      </p:cBhvr>
                                    </p:animEffect>
                                  </p:childTnLst>
                                </p:cTn>
                              </p:par>
                            </p:childTnLst>
                          </p:cTn>
                        </p:par>
                        <p:par>
                          <p:cTn id="38" fill="hold">
                            <p:stCondLst>
                              <p:cond delay="1500"/>
                            </p:stCondLst>
                            <p:childTnLst>
                              <p:par>
                                <p:cTn id="39" presetID="22" presetClass="entr" presetSubtype="1"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wipe(up)">
                                      <p:cBhvr>
                                        <p:cTn id="41" dur="300"/>
                                        <p:tgtEl>
                                          <p:spTgt spid="7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300"/>
                                        <p:tgtEl>
                                          <p:spTgt spid="3"/>
                                        </p:tgtEl>
                                      </p:cBhvr>
                                    </p:animEffect>
                                  </p:childTnLst>
                                </p:cTn>
                              </p:par>
                            </p:childTnLst>
                          </p:cTn>
                        </p:par>
                        <p:par>
                          <p:cTn id="47" fill="hold">
                            <p:stCondLst>
                              <p:cond delay="300"/>
                            </p:stCondLst>
                            <p:childTnLst>
                              <p:par>
                                <p:cTn id="48" presetID="53" presetClass="entr" presetSubtype="16" fill="hold" nodeType="after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p:cTn id="50" dur="300" fill="hold"/>
                                        <p:tgtEl>
                                          <p:spTgt spid="91"/>
                                        </p:tgtEl>
                                        <p:attrNameLst>
                                          <p:attrName>ppt_w</p:attrName>
                                        </p:attrNameLst>
                                      </p:cBhvr>
                                      <p:tavLst>
                                        <p:tav tm="0">
                                          <p:val>
                                            <p:fltVal val="0"/>
                                          </p:val>
                                        </p:tav>
                                        <p:tav tm="100000">
                                          <p:val>
                                            <p:strVal val="#ppt_w"/>
                                          </p:val>
                                        </p:tav>
                                      </p:tavLst>
                                    </p:anim>
                                    <p:anim calcmode="lin" valueType="num">
                                      <p:cBhvr>
                                        <p:cTn id="51" dur="300" fill="hold"/>
                                        <p:tgtEl>
                                          <p:spTgt spid="91"/>
                                        </p:tgtEl>
                                        <p:attrNameLst>
                                          <p:attrName>ppt_h</p:attrName>
                                        </p:attrNameLst>
                                      </p:cBhvr>
                                      <p:tavLst>
                                        <p:tav tm="0">
                                          <p:val>
                                            <p:fltVal val="0"/>
                                          </p:val>
                                        </p:tav>
                                        <p:tav tm="100000">
                                          <p:val>
                                            <p:strVal val="#ppt_h"/>
                                          </p:val>
                                        </p:tav>
                                      </p:tavLst>
                                    </p:anim>
                                    <p:animEffect transition="in" filter="fade">
                                      <p:cBhvr>
                                        <p:cTn id="52" dur="300"/>
                                        <p:tgtEl>
                                          <p:spTgt spid="91"/>
                                        </p:tgtEl>
                                      </p:cBhvr>
                                    </p:animEffect>
                                  </p:childTnLst>
                                </p:cTn>
                              </p:par>
                            </p:childTnLst>
                          </p:cTn>
                        </p:par>
                        <p:par>
                          <p:cTn id="53" fill="hold">
                            <p:stCondLst>
                              <p:cond delay="600"/>
                            </p:stCondLst>
                            <p:childTnLst>
                              <p:par>
                                <p:cTn id="54" presetID="53" presetClass="entr" presetSubtype="16"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300" fill="hold"/>
                                        <p:tgtEl>
                                          <p:spTgt spid="33"/>
                                        </p:tgtEl>
                                        <p:attrNameLst>
                                          <p:attrName>ppt_w</p:attrName>
                                        </p:attrNameLst>
                                      </p:cBhvr>
                                      <p:tavLst>
                                        <p:tav tm="0">
                                          <p:val>
                                            <p:fltVal val="0"/>
                                          </p:val>
                                        </p:tav>
                                        <p:tav tm="100000">
                                          <p:val>
                                            <p:strVal val="#ppt_w"/>
                                          </p:val>
                                        </p:tav>
                                      </p:tavLst>
                                    </p:anim>
                                    <p:anim calcmode="lin" valueType="num">
                                      <p:cBhvr>
                                        <p:cTn id="57" dur="300" fill="hold"/>
                                        <p:tgtEl>
                                          <p:spTgt spid="33"/>
                                        </p:tgtEl>
                                        <p:attrNameLst>
                                          <p:attrName>ppt_h</p:attrName>
                                        </p:attrNameLst>
                                      </p:cBhvr>
                                      <p:tavLst>
                                        <p:tav tm="0">
                                          <p:val>
                                            <p:fltVal val="0"/>
                                          </p:val>
                                        </p:tav>
                                        <p:tav tm="100000">
                                          <p:val>
                                            <p:strVal val="#ppt_h"/>
                                          </p:val>
                                        </p:tav>
                                      </p:tavLst>
                                    </p:anim>
                                    <p:animEffect transition="in" filter="fade">
                                      <p:cBhvr>
                                        <p:cTn id="58" dur="300"/>
                                        <p:tgtEl>
                                          <p:spTgt spid="33"/>
                                        </p:tgtEl>
                                      </p:cBhvr>
                                    </p:animEffect>
                                  </p:childTnLst>
                                </p:cTn>
                              </p:par>
                            </p:childTnLst>
                          </p:cTn>
                        </p:par>
                        <p:par>
                          <p:cTn id="59" fill="hold">
                            <p:stCondLst>
                              <p:cond delay="900"/>
                            </p:stCondLst>
                            <p:childTnLst>
                              <p:par>
                                <p:cTn id="60" presetID="10" presetClass="entr" presetSubtype="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300"/>
                                        <p:tgtEl>
                                          <p:spTgt spid="94"/>
                                        </p:tgtEl>
                                      </p:cBhvr>
                                    </p:animEffect>
                                  </p:childTnLst>
                                </p:cTn>
                              </p:par>
                            </p:childTnLst>
                          </p:cTn>
                        </p:par>
                        <p:par>
                          <p:cTn id="63" fill="hold">
                            <p:stCondLst>
                              <p:cond delay="1200"/>
                            </p:stCondLst>
                            <p:childTnLst>
                              <p:par>
                                <p:cTn id="64" presetID="22" presetClass="entr" presetSubtype="4" fill="hold" nodeType="afterEffect">
                                  <p:stCondLst>
                                    <p:cond delay="0"/>
                                  </p:stCondLst>
                                  <p:childTnLst>
                                    <p:set>
                                      <p:cBhvr>
                                        <p:cTn id="65" dur="1" fill="hold">
                                          <p:stCondLst>
                                            <p:cond delay="0"/>
                                          </p:stCondLst>
                                        </p:cTn>
                                        <p:tgtEl>
                                          <p:spTgt spid="98"/>
                                        </p:tgtEl>
                                        <p:attrNameLst>
                                          <p:attrName>style.visibility</p:attrName>
                                        </p:attrNameLst>
                                      </p:cBhvr>
                                      <p:to>
                                        <p:strVal val="visible"/>
                                      </p:to>
                                    </p:set>
                                    <p:animEffect transition="in" filter="wipe(down)">
                                      <p:cBhvr>
                                        <p:cTn id="66" dur="300"/>
                                        <p:tgtEl>
                                          <p:spTgt spid="9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wipe(up)">
                                      <p:cBhvr>
                                        <p:cTn id="71" dur="300"/>
                                        <p:tgtEl>
                                          <p:spTgt spid="99"/>
                                        </p:tgtEl>
                                      </p:cBhvr>
                                    </p:animEffect>
                                  </p:childTnLst>
                                </p:cTn>
                              </p:par>
                            </p:childTnLst>
                          </p:cTn>
                        </p:par>
                        <p:par>
                          <p:cTn id="72" fill="hold">
                            <p:stCondLst>
                              <p:cond delay="300"/>
                            </p:stCondLst>
                            <p:childTnLst>
                              <p:par>
                                <p:cTn id="73" presetID="53" presetClass="entr" presetSubtype="16" fill="hold" nodeType="after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300" fill="hold"/>
                                        <p:tgtEl>
                                          <p:spTgt spid="11"/>
                                        </p:tgtEl>
                                        <p:attrNameLst>
                                          <p:attrName>ppt_w</p:attrName>
                                        </p:attrNameLst>
                                      </p:cBhvr>
                                      <p:tavLst>
                                        <p:tav tm="0">
                                          <p:val>
                                            <p:fltVal val="0"/>
                                          </p:val>
                                        </p:tav>
                                        <p:tav tm="100000">
                                          <p:val>
                                            <p:strVal val="#ppt_w"/>
                                          </p:val>
                                        </p:tav>
                                      </p:tavLst>
                                    </p:anim>
                                    <p:anim calcmode="lin" valueType="num">
                                      <p:cBhvr>
                                        <p:cTn id="76" dur="300" fill="hold"/>
                                        <p:tgtEl>
                                          <p:spTgt spid="11"/>
                                        </p:tgtEl>
                                        <p:attrNameLst>
                                          <p:attrName>ppt_h</p:attrName>
                                        </p:attrNameLst>
                                      </p:cBhvr>
                                      <p:tavLst>
                                        <p:tav tm="0">
                                          <p:val>
                                            <p:fltVal val="0"/>
                                          </p:val>
                                        </p:tav>
                                        <p:tav tm="100000">
                                          <p:val>
                                            <p:strVal val="#ppt_h"/>
                                          </p:val>
                                        </p:tav>
                                      </p:tavLst>
                                    </p:anim>
                                    <p:animEffect transition="in" filter="fade">
                                      <p:cBhvr>
                                        <p:cTn id="77" dur="300"/>
                                        <p:tgtEl>
                                          <p:spTgt spid="11"/>
                                        </p:tgtEl>
                                      </p:cBhvr>
                                    </p:animEffect>
                                  </p:childTnLst>
                                </p:cTn>
                              </p:par>
                            </p:childTnLst>
                          </p:cTn>
                        </p:par>
                        <p:par>
                          <p:cTn id="78" fill="hold">
                            <p:stCondLst>
                              <p:cond delay="600"/>
                            </p:stCondLst>
                            <p:childTnLst>
                              <p:par>
                                <p:cTn id="79" presetID="53" presetClass="entr" presetSubtype="16" fill="hold" grpId="0" nodeType="afterEffect">
                                  <p:stCondLst>
                                    <p:cond delay="0"/>
                                  </p:stCondLst>
                                  <p:childTnLst>
                                    <p:set>
                                      <p:cBhvr>
                                        <p:cTn id="80" dur="1" fill="hold">
                                          <p:stCondLst>
                                            <p:cond delay="0"/>
                                          </p:stCondLst>
                                        </p:cTn>
                                        <p:tgtEl>
                                          <p:spTgt spid="100"/>
                                        </p:tgtEl>
                                        <p:attrNameLst>
                                          <p:attrName>style.visibility</p:attrName>
                                        </p:attrNameLst>
                                      </p:cBhvr>
                                      <p:to>
                                        <p:strVal val="visible"/>
                                      </p:to>
                                    </p:set>
                                    <p:anim calcmode="lin" valueType="num">
                                      <p:cBhvr>
                                        <p:cTn id="81" dur="300" fill="hold"/>
                                        <p:tgtEl>
                                          <p:spTgt spid="100"/>
                                        </p:tgtEl>
                                        <p:attrNameLst>
                                          <p:attrName>ppt_w</p:attrName>
                                        </p:attrNameLst>
                                      </p:cBhvr>
                                      <p:tavLst>
                                        <p:tav tm="0">
                                          <p:val>
                                            <p:fltVal val="0"/>
                                          </p:val>
                                        </p:tav>
                                        <p:tav tm="100000">
                                          <p:val>
                                            <p:strVal val="#ppt_w"/>
                                          </p:val>
                                        </p:tav>
                                      </p:tavLst>
                                    </p:anim>
                                    <p:anim calcmode="lin" valueType="num">
                                      <p:cBhvr>
                                        <p:cTn id="82" dur="300" fill="hold"/>
                                        <p:tgtEl>
                                          <p:spTgt spid="100"/>
                                        </p:tgtEl>
                                        <p:attrNameLst>
                                          <p:attrName>ppt_h</p:attrName>
                                        </p:attrNameLst>
                                      </p:cBhvr>
                                      <p:tavLst>
                                        <p:tav tm="0">
                                          <p:val>
                                            <p:fltVal val="0"/>
                                          </p:val>
                                        </p:tav>
                                        <p:tav tm="100000">
                                          <p:val>
                                            <p:strVal val="#ppt_h"/>
                                          </p:val>
                                        </p:tav>
                                      </p:tavLst>
                                    </p:anim>
                                    <p:animEffect transition="in" filter="fade">
                                      <p:cBhvr>
                                        <p:cTn id="83" dur="300"/>
                                        <p:tgtEl>
                                          <p:spTgt spid="100"/>
                                        </p:tgtEl>
                                      </p:cBhvr>
                                    </p:animEffect>
                                  </p:childTnLst>
                                </p:cTn>
                              </p:par>
                            </p:childTnLst>
                          </p:cTn>
                        </p:par>
                        <p:par>
                          <p:cTn id="84" fill="hold">
                            <p:stCondLst>
                              <p:cond delay="900"/>
                            </p:stCondLst>
                            <p:childTnLst>
                              <p:par>
                                <p:cTn id="85" presetID="10" presetClass="entr" presetSubtype="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fade">
                                      <p:cBhvr>
                                        <p:cTn id="87" dur="300"/>
                                        <p:tgtEl>
                                          <p:spTgt spid="38"/>
                                        </p:tgtEl>
                                      </p:cBhvr>
                                    </p:animEffect>
                                  </p:childTnLst>
                                </p:cTn>
                              </p:par>
                            </p:childTnLst>
                          </p:cTn>
                        </p:par>
                        <p:par>
                          <p:cTn id="88" fill="hold">
                            <p:stCondLst>
                              <p:cond delay="1200"/>
                            </p:stCondLst>
                            <p:childTnLst>
                              <p:par>
                                <p:cTn id="89" presetID="22" presetClass="entr" presetSubtype="1" fill="hold" nodeType="after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wipe(up)">
                                      <p:cBhvr>
                                        <p:cTn id="91" dur="300"/>
                                        <p:tgtEl>
                                          <p:spTgt spid="72"/>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up)">
                                      <p:cBhvr>
                                        <p:cTn id="96" dur="300"/>
                                        <p:tgtEl>
                                          <p:spTgt spid="4"/>
                                        </p:tgtEl>
                                      </p:cBhvr>
                                    </p:animEffect>
                                  </p:childTnLst>
                                </p:cTn>
                              </p:par>
                            </p:childTnLst>
                          </p:cTn>
                        </p:par>
                        <p:par>
                          <p:cTn id="97" fill="hold">
                            <p:stCondLst>
                              <p:cond delay="300"/>
                            </p:stCondLst>
                            <p:childTnLst>
                              <p:par>
                                <p:cTn id="98" presetID="53" presetClass="entr" presetSubtype="16" fill="hold" nodeType="afterEffect">
                                  <p:stCondLst>
                                    <p:cond delay="0"/>
                                  </p:stCondLst>
                                  <p:childTnLst>
                                    <p:set>
                                      <p:cBhvr>
                                        <p:cTn id="99" dur="1" fill="hold">
                                          <p:stCondLst>
                                            <p:cond delay="0"/>
                                          </p:stCondLst>
                                        </p:cTn>
                                        <p:tgtEl>
                                          <p:spTgt spid="32"/>
                                        </p:tgtEl>
                                        <p:attrNameLst>
                                          <p:attrName>style.visibility</p:attrName>
                                        </p:attrNameLst>
                                      </p:cBhvr>
                                      <p:to>
                                        <p:strVal val="visible"/>
                                      </p:to>
                                    </p:set>
                                    <p:anim calcmode="lin" valueType="num">
                                      <p:cBhvr>
                                        <p:cTn id="100" dur="300" fill="hold"/>
                                        <p:tgtEl>
                                          <p:spTgt spid="32"/>
                                        </p:tgtEl>
                                        <p:attrNameLst>
                                          <p:attrName>ppt_w</p:attrName>
                                        </p:attrNameLst>
                                      </p:cBhvr>
                                      <p:tavLst>
                                        <p:tav tm="0">
                                          <p:val>
                                            <p:fltVal val="0"/>
                                          </p:val>
                                        </p:tav>
                                        <p:tav tm="100000">
                                          <p:val>
                                            <p:strVal val="#ppt_w"/>
                                          </p:val>
                                        </p:tav>
                                      </p:tavLst>
                                    </p:anim>
                                    <p:anim calcmode="lin" valueType="num">
                                      <p:cBhvr>
                                        <p:cTn id="101" dur="300" fill="hold"/>
                                        <p:tgtEl>
                                          <p:spTgt spid="32"/>
                                        </p:tgtEl>
                                        <p:attrNameLst>
                                          <p:attrName>ppt_h</p:attrName>
                                        </p:attrNameLst>
                                      </p:cBhvr>
                                      <p:tavLst>
                                        <p:tav tm="0">
                                          <p:val>
                                            <p:fltVal val="0"/>
                                          </p:val>
                                        </p:tav>
                                        <p:tav tm="100000">
                                          <p:val>
                                            <p:strVal val="#ppt_h"/>
                                          </p:val>
                                        </p:tav>
                                      </p:tavLst>
                                    </p:anim>
                                    <p:animEffect transition="in" filter="fade">
                                      <p:cBhvr>
                                        <p:cTn id="102" dur="300"/>
                                        <p:tgtEl>
                                          <p:spTgt spid="32"/>
                                        </p:tgtEl>
                                      </p:cBhvr>
                                    </p:animEffect>
                                  </p:childTnLst>
                                </p:cTn>
                              </p:par>
                            </p:childTnLst>
                          </p:cTn>
                        </p:par>
                        <p:par>
                          <p:cTn id="103" fill="hold">
                            <p:stCondLst>
                              <p:cond delay="600"/>
                            </p:stCondLst>
                            <p:childTnLst>
                              <p:par>
                                <p:cTn id="104" presetID="53" presetClass="entr" presetSubtype="16" fill="hold" nodeType="afterEffect">
                                  <p:stCondLst>
                                    <p:cond delay="0"/>
                                  </p:stCondLst>
                                  <p:childTnLst>
                                    <p:set>
                                      <p:cBhvr>
                                        <p:cTn id="105" dur="1" fill="hold">
                                          <p:stCondLst>
                                            <p:cond delay="0"/>
                                          </p:stCondLst>
                                        </p:cTn>
                                        <p:tgtEl>
                                          <p:spTgt spid="53"/>
                                        </p:tgtEl>
                                        <p:attrNameLst>
                                          <p:attrName>style.visibility</p:attrName>
                                        </p:attrNameLst>
                                      </p:cBhvr>
                                      <p:to>
                                        <p:strVal val="visible"/>
                                      </p:to>
                                    </p:set>
                                    <p:anim calcmode="lin" valueType="num">
                                      <p:cBhvr>
                                        <p:cTn id="106" dur="300" fill="hold"/>
                                        <p:tgtEl>
                                          <p:spTgt spid="53"/>
                                        </p:tgtEl>
                                        <p:attrNameLst>
                                          <p:attrName>ppt_w</p:attrName>
                                        </p:attrNameLst>
                                      </p:cBhvr>
                                      <p:tavLst>
                                        <p:tav tm="0">
                                          <p:val>
                                            <p:fltVal val="0"/>
                                          </p:val>
                                        </p:tav>
                                        <p:tav tm="100000">
                                          <p:val>
                                            <p:strVal val="#ppt_w"/>
                                          </p:val>
                                        </p:tav>
                                      </p:tavLst>
                                    </p:anim>
                                    <p:anim calcmode="lin" valueType="num">
                                      <p:cBhvr>
                                        <p:cTn id="107" dur="300" fill="hold"/>
                                        <p:tgtEl>
                                          <p:spTgt spid="53"/>
                                        </p:tgtEl>
                                        <p:attrNameLst>
                                          <p:attrName>ppt_h</p:attrName>
                                        </p:attrNameLst>
                                      </p:cBhvr>
                                      <p:tavLst>
                                        <p:tav tm="0">
                                          <p:val>
                                            <p:fltVal val="0"/>
                                          </p:val>
                                        </p:tav>
                                        <p:tav tm="100000">
                                          <p:val>
                                            <p:strVal val="#ppt_h"/>
                                          </p:val>
                                        </p:tav>
                                      </p:tavLst>
                                    </p:anim>
                                    <p:animEffect transition="in" filter="fade">
                                      <p:cBhvr>
                                        <p:cTn id="108" dur="300"/>
                                        <p:tgtEl>
                                          <p:spTgt spid="53"/>
                                        </p:tgtEl>
                                      </p:cBhvr>
                                    </p:animEffect>
                                  </p:childTnLst>
                                </p:cTn>
                              </p:par>
                            </p:childTnLst>
                          </p:cTn>
                        </p:par>
                        <p:par>
                          <p:cTn id="109" fill="hold">
                            <p:stCondLst>
                              <p:cond delay="900"/>
                            </p:stCondLst>
                            <p:childTnLst>
                              <p:par>
                                <p:cTn id="110" presetID="10" presetClass="entr" presetSubtype="0" fill="hold" grpId="0" nodeType="after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fade">
                                      <p:cBhvr>
                                        <p:cTn id="112" dur="300"/>
                                        <p:tgtEl>
                                          <p:spTgt spid="45"/>
                                        </p:tgtEl>
                                      </p:cBhvr>
                                    </p:animEffect>
                                  </p:childTnLst>
                                </p:cTn>
                              </p:par>
                            </p:childTnLst>
                          </p:cTn>
                        </p:par>
                        <p:par>
                          <p:cTn id="113" fill="hold">
                            <p:stCondLst>
                              <p:cond delay="1200"/>
                            </p:stCondLst>
                            <p:childTnLst>
                              <p:par>
                                <p:cTn id="114" presetID="22" presetClass="entr" presetSubtype="4" fill="hold" nodeType="afterEffect">
                                  <p:stCondLst>
                                    <p:cond delay="0"/>
                                  </p:stCondLst>
                                  <p:childTnLst>
                                    <p:set>
                                      <p:cBhvr>
                                        <p:cTn id="115" dur="1" fill="hold">
                                          <p:stCondLst>
                                            <p:cond delay="0"/>
                                          </p:stCondLst>
                                        </p:cTn>
                                        <p:tgtEl>
                                          <p:spTgt spid="73"/>
                                        </p:tgtEl>
                                        <p:attrNameLst>
                                          <p:attrName>style.visibility</p:attrName>
                                        </p:attrNameLst>
                                      </p:cBhvr>
                                      <p:to>
                                        <p:strVal val="visible"/>
                                      </p:to>
                                    </p:set>
                                    <p:animEffect transition="in" filter="wipe(down)">
                                      <p:cBhvr>
                                        <p:cTn id="116" dur="300"/>
                                        <p:tgtEl>
                                          <p:spTgt spid="7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up)">
                                      <p:cBhvr>
                                        <p:cTn id="121" dur="300"/>
                                        <p:tgtEl>
                                          <p:spTgt spid="48"/>
                                        </p:tgtEl>
                                      </p:cBhvr>
                                    </p:animEffect>
                                  </p:childTnLst>
                                </p:cTn>
                              </p:par>
                            </p:childTnLst>
                          </p:cTn>
                        </p:par>
                        <p:par>
                          <p:cTn id="122" fill="hold">
                            <p:stCondLst>
                              <p:cond delay="300"/>
                            </p:stCondLst>
                            <p:childTnLst>
                              <p:par>
                                <p:cTn id="123" presetID="53" presetClass="entr" presetSubtype="16" fill="hold" nodeType="afterEffect">
                                  <p:stCondLst>
                                    <p:cond delay="0"/>
                                  </p:stCondLst>
                                  <p:childTnLst>
                                    <p:set>
                                      <p:cBhvr>
                                        <p:cTn id="124" dur="1" fill="hold">
                                          <p:stCondLst>
                                            <p:cond delay="0"/>
                                          </p:stCondLst>
                                        </p:cTn>
                                        <p:tgtEl>
                                          <p:spTgt spid="49"/>
                                        </p:tgtEl>
                                        <p:attrNameLst>
                                          <p:attrName>style.visibility</p:attrName>
                                        </p:attrNameLst>
                                      </p:cBhvr>
                                      <p:to>
                                        <p:strVal val="visible"/>
                                      </p:to>
                                    </p:set>
                                    <p:anim calcmode="lin" valueType="num">
                                      <p:cBhvr>
                                        <p:cTn id="125" dur="300" fill="hold"/>
                                        <p:tgtEl>
                                          <p:spTgt spid="49"/>
                                        </p:tgtEl>
                                        <p:attrNameLst>
                                          <p:attrName>ppt_w</p:attrName>
                                        </p:attrNameLst>
                                      </p:cBhvr>
                                      <p:tavLst>
                                        <p:tav tm="0">
                                          <p:val>
                                            <p:fltVal val="0"/>
                                          </p:val>
                                        </p:tav>
                                        <p:tav tm="100000">
                                          <p:val>
                                            <p:strVal val="#ppt_w"/>
                                          </p:val>
                                        </p:tav>
                                      </p:tavLst>
                                    </p:anim>
                                    <p:anim calcmode="lin" valueType="num">
                                      <p:cBhvr>
                                        <p:cTn id="126" dur="300" fill="hold"/>
                                        <p:tgtEl>
                                          <p:spTgt spid="49"/>
                                        </p:tgtEl>
                                        <p:attrNameLst>
                                          <p:attrName>ppt_h</p:attrName>
                                        </p:attrNameLst>
                                      </p:cBhvr>
                                      <p:tavLst>
                                        <p:tav tm="0">
                                          <p:val>
                                            <p:fltVal val="0"/>
                                          </p:val>
                                        </p:tav>
                                        <p:tav tm="100000">
                                          <p:val>
                                            <p:strVal val="#ppt_h"/>
                                          </p:val>
                                        </p:tav>
                                      </p:tavLst>
                                    </p:anim>
                                    <p:animEffect transition="in" filter="fade">
                                      <p:cBhvr>
                                        <p:cTn id="127" dur="300"/>
                                        <p:tgtEl>
                                          <p:spTgt spid="49"/>
                                        </p:tgtEl>
                                      </p:cBhvr>
                                    </p:animEffect>
                                  </p:childTnLst>
                                </p:cTn>
                              </p:par>
                            </p:childTnLst>
                          </p:cTn>
                        </p:par>
                        <p:par>
                          <p:cTn id="128" fill="hold">
                            <p:stCondLst>
                              <p:cond delay="600"/>
                            </p:stCondLst>
                            <p:childTnLst>
                              <p:par>
                                <p:cTn id="129" presetID="10" presetClass="entr" presetSubtype="0" fill="hold" grpId="0" nodeType="after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fade">
                                      <p:cBhvr>
                                        <p:cTn id="131" dur="300"/>
                                        <p:tgtEl>
                                          <p:spTgt spid="58"/>
                                        </p:tgtEl>
                                      </p:cBhvr>
                                    </p:animEffect>
                                  </p:childTnLst>
                                </p:cTn>
                              </p:par>
                              <p:par>
                                <p:cTn id="132" presetID="53" presetClass="entr" presetSubtype="16" fill="hold" nodeType="withEffect">
                                  <p:stCondLst>
                                    <p:cond delay="0"/>
                                  </p:stCondLst>
                                  <p:childTnLst>
                                    <p:set>
                                      <p:cBhvr>
                                        <p:cTn id="133" dur="1" fill="hold">
                                          <p:stCondLst>
                                            <p:cond delay="0"/>
                                          </p:stCondLst>
                                        </p:cTn>
                                        <p:tgtEl>
                                          <p:spTgt spid="90"/>
                                        </p:tgtEl>
                                        <p:attrNameLst>
                                          <p:attrName>style.visibility</p:attrName>
                                        </p:attrNameLst>
                                      </p:cBhvr>
                                      <p:to>
                                        <p:strVal val="visible"/>
                                      </p:to>
                                    </p:set>
                                    <p:anim calcmode="lin" valueType="num">
                                      <p:cBhvr>
                                        <p:cTn id="134" dur="300" fill="hold"/>
                                        <p:tgtEl>
                                          <p:spTgt spid="90"/>
                                        </p:tgtEl>
                                        <p:attrNameLst>
                                          <p:attrName>ppt_w</p:attrName>
                                        </p:attrNameLst>
                                      </p:cBhvr>
                                      <p:tavLst>
                                        <p:tav tm="0">
                                          <p:val>
                                            <p:fltVal val="0"/>
                                          </p:val>
                                        </p:tav>
                                        <p:tav tm="100000">
                                          <p:val>
                                            <p:strVal val="#ppt_w"/>
                                          </p:val>
                                        </p:tav>
                                      </p:tavLst>
                                    </p:anim>
                                    <p:anim calcmode="lin" valueType="num">
                                      <p:cBhvr>
                                        <p:cTn id="135" dur="300" fill="hold"/>
                                        <p:tgtEl>
                                          <p:spTgt spid="90"/>
                                        </p:tgtEl>
                                        <p:attrNameLst>
                                          <p:attrName>ppt_h</p:attrName>
                                        </p:attrNameLst>
                                      </p:cBhvr>
                                      <p:tavLst>
                                        <p:tav tm="0">
                                          <p:val>
                                            <p:fltVal val="0"/>
                                          </p:val>
                                        </p:tav>
                                        <p:tav tm="100000">
                                          <p:val>
                                            <p:strVal val="#ppt_h"/>
                                          </p:val>
                                        </p:tav>
                                      </p:tavLst>
                                    </p:anim>
                                    <p:animEffect transition="in" filter="fade">
                                      <p:cBhvr>
                                        <p:cTn id="136" dur="300"/>
                                        <p:tgtEl>
                                          <p:spTgt spid="90"/>
                                        </p:tgtEl>
                                      </p:cBhvr>
                                    </p:animEffect>
                                  </p:childTnLst>
                                </p:cTn>
                              </p:par>
                            </p:childTnLst>
                          </p:cTn>
                        </p:par>
                        <p:par>
                          <p:cTn id="137" fill="hold">
                            <p:stCondLst>
                              <p:cond delay="900"/>
                            </p:stCondLst>
                            <p:childTnLst>
                              <p:par>
                                <p:cTn id="138" presetID="22" presetClass="entr" presetSubtype="1" fill="hold" nodeType="after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wipe(up)">
                                      <p:cBhvr>
                                        <p:cTn id="140" dur="3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wipe(up)">
                                      <p:cBhvr>
                                        <p:cTn id="145" dur="300"/>
                                        <p:tgtEl>
                                          <p:spTgt spid="60"/>
                                        </p:tgtEl>
                                      </p:cBhvr>
                                    </p:animEffect>
                                  </p:childTnLst>
                                </p:cTn>
                              </p:par>
                            </p:childTnLst>
                          </p:cTn>
                        </p:par>
                        <p:par>
                          <p:cTn id="146" fill="hold">
                            <p:stCondLst>
                              <p:cond delay="300"/>
                            </p:stCondLst>
                            <p:childTnLst>
                              <p:par>
                                <p:cTn id="147" presetID="53" presetClass="entr" presetSubtype="16" fill="hold" nodeType="afterEffect">
                                  <p:stCondLst>
                                    <p:cond delay="0"/>
                                  </p:stCondLst>
                                  <p:childTnLst>
                                    <p:set>
                                      <p:cBhvr>
                                        <p:cTn id="148" dur="1" fill="hold">
                                          <p:stCondLst>
                                            <p:cond delay="0"/>
                                          </p:stCondLst>
                                        </p:cTn>
                                        <p:tgtEl>
                                          <p:spTgt spid="61"/>
                                        </p:tgtEl>
                                        <p:attrNameLst>
                                          <p:attrName>style.visibility</p:attrName>
                                        </p:attrNameLst>
                                      </p:cBhvr>
                                      <p:to>
                                        <p:strVal val="visible"/>
                                      </p:to>
                                    </p:set>
                                    <p:anim calcmode="lin" valueType="num">
                                      <p:cBhvr>
                                        <p:cTn id="149" dur="300" fill="hold"/>
                                        <p:tgtEl>
                                          <p:spTgt spid="61"/>
                                        </p:tgtEl>
                                        <p:attrNameLst>
                                          <p:attrName>ppt_w</p:attrName>
                                        </p:attrNameLst>
                                      </p:cBhvr>
                                      <p:tavLst>
                                        <p:tav tm="0">
                                          <p:val>
                                            <p:fltVal val="0"/>
                                          </p:val>
                                        </p:tav>
                                        <p:tav tm="100000">
                                          <p:val>
                                            <p:strVal val="#ppt_w"/>
                                          </p:val>
                                        </p:tav>
                                      </p:tavLst>
                                    </p:anim>
                                    <p:anim calcmode="lin" valueType="num">
                                      <p:cBhvr>
                                        <p:cTn id="150" dur="300" fill="hold"/>
                                        <p:tgtEl>
                                          <p:spTgt spid="61"/>
                                        </p:tgtEl>
                                        <p:attrNameLst>
                                          <p:attrName>ppt_h</p:attrName>
                                        </p:attrNameLst>
                                      </p:cBhvr>
                                      <p:tavLst>
                                        <p:tav tm="0">
                                          <p:val>
                                            <p:fltVal val="0"/>
                                          </p:val>
                                        </p:tav>
                                        <p:tav tm="100000">
                                          <p:val>
                                            <p:strVal val="#ppt_h"/>
                                          </p:val>
                                        </p:tav>
                                      </p:tavLst>
                                    </p:anim>
                                    <p:animEffect transition="in" filter="fade">
                                      <p:cBhvr>
                                        <p:cTn id="151" dur="300"/>
                                        <p:tgtEl>
                                          <p:spTgt spid="61"/>
                                        </p:tgtEl>
                                      </p:cBhvr>
                                    </p:animEffect>
                                  </p:childTnLst>
                                </p:cTn>
                              </p:par>
                            </p:childTnLst>
                          </p:cTn>
                        </p:par>
                        <p:par>
                          <p:cTn id="152" fill="hold">
                            <p:stCondLst>
                              <p:cond delay="600"/>
                            </p:stCondLst>
                            <p:childTnLst>
                              <p:par>
                                <p:cTn id="153" presetID="10" presetClass="entr" presetSubtype="0" fill="hold" grpId="0" nodeType="afterEffect">
                                  <p:stCondLst>
                                    <p:cond delay="0"/>
                                  </p:stCondLst>
                                  <p:childTnLst>
                                    <p:set>
                                      <p:cBhvr>
                                        <p:cTn id="154" dur="1" fill="hold">
                                          <p:stCondLst>
                                            <p:cond delay="0"/>
                                          </p:stCondLst>
                                        </p:cTn>
                                        <p:tgtEl>
                                          <p:spTgt spid="65"/>
                                        </p:tgtEl>
                                        <p:attrNameLst>
                                          <p:attrName>style.visibility</p:attrName>
                                        </p:attrNameLst>
                                      </p:cBhvr>
                                      <p:to>
                                        <p:strVal val="visible"/>
                                      </p:to>
                                    </p:set>
                                    <p:animEffect transition="in" filter="fade">
                                      <p:cBhvr>
                                        <p:cTn id="155" dur="300"/>
                                        <p:tgtEl>
                                          <p:spTgt spid="65"/>
                                        </p:tgtEl>
                                      </p:cBhvr>
                                    </p:animEffect>
                                  </p:childTnLst>
                                </p:cTn>
                              </p:par>
                              <p:par>
                                <p:cTn id="156" presetID="53" presetClass="entr" presetSubtype="16" fill="hold" nodeType="withEffect">
                                  <p:stCondLst>
                                    <p:cond delay="0"/>
                                  </p:stCondLst>
                                  <p:childTnLst>
                                    <p:set>
                                      <p:cBhvr>
                                        <p:cTn id="157" dur="1" fill="hold">
                                          <p:stCondLst>
                                            <p:cond delay="0"/>
                                          </p:stCondLst>
                                        </p:cTn>
                                        <p:tgtEl>
                                          <p:spTgt spid="22"/>
                                        </p:tgtEl>
                                        <p:attrNameLst>
                                          <p:attrName>style.visibility</p:attrName>
                                        </p:attrNameLst>
                                      </p:cBhvr>
                                      <p:to>
                                        <p:strVal val="visible"/>
                                      </p:to>
                                    </p:set>
                                    <p:anim calcmode="lin" valueType="num">
                                      <p:cBhvr>
                                        <p:cTn id="158" dur="300" fill="hold"/>
                                        <p:tgtEl>
                                          <p:spTgt spid="22"/>
                                        </p:tgtEl>
                                        <p:attrNameLst>
                                          <p:attrName>ppt_w</p:attrName>
                                        </p:attrNameLst>
                                      </p:cBhvr>
                                      <p:tavLst>
                                        <p:tav tm="0">
                                          <p:val>
                                            <p:fltVal val="0"/>
                                          </p:val>
                                        </p:tav>
                                        <p:tav tm="100000">
                                          <p:val>
                                            <p:strVal val="#ppt_w"/>
                                          </p:val>
                                        </p:tav>
                                      </p:tavLst>
                                    </p:anim>
                                    <p:anim calcmode="lin" valueType="num">
                                      <p:cBhvr>
                                        <p:cTn id="159" dur="300" fill="hold"/>
                                        <p:tgtEl>
                                          <p:spTgt spid="22"/>
                                        </p:tgtEl>
                                        <p:attrNameLst>
                                          <p:attrName>ppt_h</p:attrName>
                                        </p:attrNameLst>
                                      </p:cBhvr>
                                      <p:tavLst>
                                        <p:tav tm="0">
                                          <p:val>
                                            <p:fltVal val="0"/>
                                          </p:val>
                                        </p:tav>
                                        <p:tav tm="100000">
                                          <p:val>
                                            <p:strVal val="#ppt_h"/>
                                          </p:val>
                                        </p:tav>
                                      </p:tavLst>
                                    </p:anim>
                                    <p:animEffect transition="in" filter="fade">
                                      <p:cBhvr>
                                        <p:cTn id="160" dur="300"/>
                                        <p:tgtEl>
                                          <p:spTgt spid="22"/>
                                        </p:tgtEl>
                                      </p:cBhvr>
                                    </p:animEffect>
                                  </p:childTnLst>
                                </p:cTn>
                              </p:par>
                            </p:childTnLst>
                          </p:cTn>
                        </p:par>
                        <p:par>
                          <p:cTn id="161" fill="hold">
                            <p:stCondLst>
                              <p:cond delay="900"/>
                            </p:stCondLst>
                            <p:childTnLst>
                              <p:par>
                                <p:cTn id="162" presetID="22" presetClass="entr" presetSubtype="4" fill="hold" nodeType="after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wipe(down)">
                                      <p:cBhvr>
                                        <p:cTn id="164" dur="300"/>
                                        <p:tgtEl>
                                          <p:spTgt spid="7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26"/>
                                        </p:tgtEl>
                                        <p:attrNameLst>
                                          <p:attrName>style.visibility</p:attrName>
                                        </p:attrNameLst>
                                      </p:cBhvr>
                                      <p:to>
                                        <p:strVal val="visible"/>
                                      </p:to>
                                    </p:set>
                                    <p:animEffect transition="in" filter="wipe(up)">
                                      <p:cBhvr>
                                        <p:cTn id="169" dur="300"/>
                                        <p:tgtEl>
                                          <p:spTgt spid="26"/>
                                        </p:tgtEl>
                                      </p:cBhvr>
                                    </p:animEffect>
                                  </p:childTnLst>
                                </p:cTn>
                              </p:par>
                            </p:childTnLst>
                          </p:cTn>
                        </p:par>
                        <p:par>
                          <p:cTn id="170" fill="hold">
                            <p:stCondLst>
                              <p:cond delay="300"/>
                            </p:stCondLst>
                            <p:childTnLst>
                              <p:par>
                                <p:cTn id="171" presetID="53" presetClass="entr" presetSubtype="16" fill="hold" nodeType="afterEffect">
                                  <p:stCondLst>
                                    <p:cond delay="0"/>
                                  </p:stCondLst>
                                  <p:childTnLst>
                                    <p:set>
                                      <p:cBhvr>
                                        <p:cTn id="172" dur="1" fill="hold">
                                          <p:stCondLst>
                                            <p:cond delay="0"/>
                                          </p:stCondLst>
                                        </p:cTn>
                                        <p:tgtEl>
                                          <p:spTgt spid="28"/>
                                        </p:tgtEl>
                                        <p:attrNameLst>
                                          <p:attrName>style.visibility</p:attrName>
                                        </p:attrNameLst>
                                      </p:cBhvr>
                                      <p:to>
                                        <p:strVal val="visible"/>
                                      </p:to>
                                    </p:set>
                                    <p:anim calcmode="lin" valueType="num">
                                      <p:cBhvr>
                                        <p:cTn id="173" dur="300" fill="hold"/>
                                        <p:tgtEl>
                                          <p:spTgt spid="28"/>
                                        </p:tgtEl>
                                        <p:attrNameLst>
                                          <p:attrName>ppt_w</p:attrName>
                                        </p:attrNameLst>
                                      </p:cBhvr>
                                      <p:tavLst>
                                        <p:tav tm="0">
                                          <p:val>
                                            <p:fltVal val="0"/>
                                          </p:val>
                                        </p:tav>
                                        <p:tav tm="100000">
                                          <p:val>
                                            <p:strVal val="#ppt_w"/>
                                          </p:val>
                                        </p:tav>
                                      </p:tavLst>
                                    </p:anim>
                                    <p:anim calcmode="lin" valueType="num">
                                      <p:cBhvr>
                                        <p:cTn id="174" dur="300" fill="hold"/>
                                        <p:tgtEl>
                                          <p:spTgt spid="28"/>
                                        </p:tgtEl>
                                        <p:attrNameLst>
                                          <p:attrName>ppt_h</p:attrName>
                                        </p:attrNameLst>
                                      </p:cBhvr>
                                      <p:tavLst>
                                        <p:tav tm="0">
                                          <p:val>
                                            <p:fltVal val="0"/>
                                          </p:val>
                                        </p:tav>
                                        <p:tav tm="100000">
                                          <p:val>
                                            <p:strVal val="#ppt_h"/>
                                          </p:val>
                                        </p:tav>
                                      </p:tavLst>
                                    </p:anim>
                                    <p:animEffect transition="in" filter="fade">
                                      <p:cBhvr>
                                        <p:cTn id="175" dur="300"/>
                                        <p:tgtEl>
                                          <p:spTgt spid="28"/>
                                        </p:tgtEl>
                                      </p:cBhvr>
                                    </p:animEffect>
                                  </p:childTnLst>
                                </p:cTn>
                              </p:par>
                            </p:childTnLst>
                          </p:cTn>
                        </p:par>
                        <p:par>
                          <p:cTn id="176" fill="hold">
                            <p:stCondLst>
                              <p:cond delay="600"/>
                            </p:stCondLst>
                            <p:childTnLst>
                              <p:par>
                                <p:cTn id="177" presetID="10" presetClass="entr" presetSubtype="0" fill="hold" grpId="0" nodeType="afterEffect">
                                  <p:stCondLst>
                                    <p:cond delay="0"/>
                                  </p:stCondLst>
                                  <p:childTnLst>
                                    <p:set>
                                      <p:cBhvr>
                                        <p:cTn id="178" dur="1" fill="hold">
                                          <p:stCondLst>
                                            <p:cond delay="0"/>
                                          </p:stCondLst>
                                        </p:cTn>
                                        <p:tgtEl>
                                          <p:spTgt spid="77"/>
                                        </p:tgtEl>
                                        <p:attrNameLst>
                                          <p:attrName>style.visibility</p:attrName>
                                        </p:attrNameLst>
                                      </p:cBhvr>
                                      <p:to>
                                        <p:strVal val="visible"/>
                                      </p:to>
                                    </p:set>
                                    <p:animEffect transition="in" filter="fade">
                                      <p:cBhvr>
                                        <p:cTn id="179" dur="300"/>
                                        <p:tgtEl>
                                          <p:spTgt spid="77"/>
                                        </p:tgtEl>
                                      </p:cBhvr>
                                    </p:animEffect>
                                  </p:childTnLst>
                                </p:cTn>
                              </p:par>
                              <p:par>
                                <p:cTn id="180" presetID="53" presetClass="entr" presetSubtype="16" fill="hold" nodeType="withEffect">
                                  <p:stCondLst>
                                    <p:cond delay="0"/>
                                  </p:stCondLst>
                                  <p:childTnLst>
                                    <p:set>
                                      <p:cBhvr>
                                        <p:cTn id="181" dur="1" fill="hold">
                                          <p:stCondLst>
                                            <p:cond delay="0"/>
                                          </p:stCondLst>
                                        </p:cTn>
                                        <p:tgtEl>
                                          <p:spTgt spid="24"/>
                                        </p:tgtEl>
                                        <p:attrNameLst>
                                          <p:attrName>style.visibility</p:attrName>
                                        </p:attrNameLst>
                                      </p:cBhvr>
                                      <p:to>
                                        <p:strVal val="visible"/>
                                      </p:to>
                                    </p:set>
                                    <p:anim calcmode="lin" valueType="num">
                                      <p:cBhvr>
                                        <p:cTn id="182" dur="300" fill="hold"/>
                                        <p:tgtEl>
                                          <p:spTgt spid="24"/>
                                        </p:tgtEl>
                                        <p:attrNameLst>
                                          <p:attrName>ppt_w</p:attrName>
                                        </p:attrNameLst>
                                      </p:cBhvr>
                                      <p:tavLst>
                                        <p:tav tm="0">
                                          <p:val>
                                            <p:fltVal val="0"/>
                                          </p:val>
                                        </p:tav>
                                        <p:tav tm="100000">
                                          <p:val>
                                            <p:strVal val="#ppt_w"/>
                                          </p:val>
                                        </p:tav>
                                      </p:tavLst>
                                    </p:anim>
                                    <p:anim calcmode="lin" valueType="num">
                                      <p:cBhvr>
                                        <p:cTn id="183" dur="300" fill="hold"/>
                                        <p:tgtEl>
                                          <p:spTgt spid="24"/>
                                        </p:tgtEl>
                                        <p:attrNameLst>
                                          <p:attrName>ppt_h</p:attrName>
                                        </p:attrNameLst>
                                      </p:cBhvr>
                                      <p:tavLst>
                                        <p:tav tm="0">
                                          <p:val>
                                            <p:fltVal val="0"/>
                                          </p:val>
                                        </p:tav>
                                        <p:tav tm="100000">
                                          <p:val>
                                            <p:strVal val="#ppt_h"/>
                                          </p:val>
                                        </p:tav>
                                      </p:tavLst>
                                    </p:anim>
                                    <p:animEffect transition="in" filter="fade">
                                      <p:cBhvr>
                                        <p:cTn id="184" dur="300"/>
                                        <p:tgtEl>
                                          <p:spTgt spid="24"/>
                                        </p:tgtEl>
                                      </p:cBhvr>
                                    </p:animEffect>
                                  </p:childTnLst>
                                </p:cTn>
                              </p:par>
                            </p:childTnLst>
                          </p:cTn>
                        </p:par>
                        <p:par>
                          <p:cTn id="185" fill="hold">
                            <p:stCondLst>
                              <p:cond delay="900"/>
                            </p:stCondLst>
                            <p:childTnLst>
                              <p:par>
                                <p:cTn id="186" presetID="22" presetClass="entr" presetSubtype="1" fill="hold" nodeType="afterEffect">
                                  <p:stCondLst>
                                    <p:cond delay="0"/>
                                  </p:stCondLst>
                                  <p:childTnLst>
                                    <p:set>
                                      <p:cBhvr>
                                        <p:cTn id="187" dur="1" fill="hold">
                                          <p:stCondLst>
                                            <p:cond delay="0"/>
                                          </p:stCondLst>
                                        </p:cTn>
                                        <p:tgtEl>
                                          <p:spTgt spid="76"/>
                                        </p:tgtEl>
                                        <p:attrNameLst>
                                          <p:attrName>style.visibility</p:attrName>
                                        </p:attrNameLst>
                                      </p:cBhvr>
                                      <p:to>
                                        <p:strVal val="visible"/>
                                      </p:to>
                                    </p:set>
                                    <p:animEffect transition="in" filter="wipe(up)">
                                      <p:cBhvr>
                                        <p:cTn id="188" dur="300"/>
                                        <p:tgtEl>
                                          <p:spTgt spid="76"/>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grpId="0" nodeType="clickEffect">
                                  <p:stCondLst>
                                    <p:cond delay="0"/>
                                  </p:stCondLst>
                                  <p:childTnLst>
                                    <p:set>
                                      <p:cBhvr>
                                        <p:cTn id="192" dur="1" fill="hold">
                                          <p:stCondLst>
                                            <p:cond delay="0"/>
                                          </p:stCondLst>
                                        </p:cTn>
                                        <p:tgtEl>
                                          <p:spTgt spid="83"/>
                                        </p:tgtEl>
                                        <p:attrNameLst>
                                          <p:attrName>style.visibility</p:attrName>
                                        </p:attrNameLst>
                                      </p:cBhvr>
                                      <p:to>
                                        <p:strVal val="visible"/>
                                      </p:to>
                                    </p:set>
                                    <p:animEffect transition="in" filter="wipe(up)">
                                      <p:cBhvr>
                                        <p:cTn id="193" dur="300"/>
                                        <p:tgtEl>
                                          <p:spTgt spid="83"/>
                                        </p:tgtEl>
                                      </p:cBhvr>
                                    </p:animEffect>
                                  </p:childTnLst>
                                </p:cTn>
                              </p:par>
                            </p:childTnLst>
                          </p:cTn>
                        </p:par>
                        <p:par>
                          <p:cTn id="194" fill="hold">
                            <p:stCondLst>
                              <p:cond delay="300"/>
                            </p:stCondLst>
                            <p:childTnLst>
                              <p:par>
                                <p:cTn id="195" presetID="53" presetClass="entr" presetSubtype="16" fill="hold" nodeType="afterEffect">
                                  <p:stCondLst>
                                    <p:cond delay="0"/>
                                  </p:stCondLst>
                                  <p:childTnLst>
                                    <p:set>
                                      <p:cBhvr>
                                        <p:cTn id="196" dur="1" fill="hold">
                                          <p:stCondLst>
                                            <p:cond delay="0"/>
                                          </p:stCondLst>
                                        </p:cTn>
                                        <p:tgtEl>
                                          <p:spTgt spid="84"/>
                                        </p:tgtEl>
                                        <p:attrNameLst>
                                          <p:attrName>style.visibility</p:attrName>
                                        </p:attrNameLst>
                                      </p:cBhvr>
                                      <p:to>
                                        <p:strVal val="visible"/>
                                      </p:to>
                                    </p:set>
                                    <p:anim calcmode="lin" valueType="num">
                                      <p:cBhvr>
                                        <p:cTn id="197" dur="300" fill="hold"/>
                                        <p:tgtEl>
                                          <p:spTgt spid="84"/>
                                        </p:tgtEl>
                                        <p:attrNameLst>
                                          <p:attrName>ppt_w</p:attrName>
                                        </p:attrNameLst>
                                      </p:cBhvr>
                                      <p:tavLst>
                                        <p:tav tm="0">
                                          <p:val>
                                            <p:fltVal val="0"/>
                                          </p:val>
                                        </p:tav>
                                        <p:tav tm="100000">
                                          <p:val>
                                            <p:strVal val="#ppt_w"/>
                                          </p:val>
                                        </p:tav>
                                      </p:tavLst>
                                    </p:anim>
                                    <p:anim calcmode="lin" valueType="num">
                                      <p:cBhvr>
                                        <p:cTn id="198" dur="300" fill="hold"/>
                                        <p:tgtEl>
                                          <p:spTgt spid="84"/>
                                        </p:tgtEl>
                                        <p:attrNameLst>
                                          <p:attrName>ppt_h</p:attrName>
                                        </p:attrNameLst>
                                      </p:cBhvr>
                                      <p:tavLst>
                                        <p:tav tm="0">
                                          <p:val>
                                            <p:fltVal val="0"/>
                                          </p:val>
                                        </p:tav>
                                        <p:tav tm="100000">
                                          <p:val>
                                            <p:strVal val="#ppt_h"/>
                                          </p:val>
                                        </p:tav>
                                      </p:tavLst>
                                    </p:anim>
                                    <p:animEffect transition="in" filter="fade">
                                      <p:cBhvr>
                                        <p:cTn id="199" dur="300"/>
                                        <p:tgtEl>
                                          <p:spTgt spid="84"/>
                                        </p:tgtEl>
                                      </p:cBhvr>
                                    </p:animEffect>
                                  </p:childTnLst>
                                </p:cTn>
                              </p:par>
                            </p:childTnLst>
                          </p:cTn>
                        </p:par>
                        <p:par>
                          <p:cTn id="200" fill="hold">
                            <p:stCondLst>
                              <p:cond delay="600"/>
                            </p:stCondLst>
                            <p:childTnLst>
                              <p:par>
                                <p:cTn id="201" presetID="10" presetClass="entr" presetSubtype="0" fill="hold" grpId="0" nodeType="after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fade">
                                      <p:cBhvr>
                                        <p:cTn id="203" dur="300"/>
                                        <p:tgtEl>
                                          <p:spTgt spid="47"/>
                                        </p:tgtEl>
                                      </p:cBhvr>
                                    </p:animEffect>
                                  </p:childTnLst>
                                </p:cTn>
                              </p:par>
                            </p:childTnLst>
                          </p:cTn>
                        </p:par>
                        <p:par>
                          <p:cTn id="204" fill="hold">
                            <p:stCondLst>
                              <p:cond delay="900"/>
                            </p:stCondLst>
                            <p:childTnLst>
                              <p:par>
                                <p:cTn id="205" presetID="10" presetClass="entr" presetSubtype="0" fill="hold" grpId="0" nodeType="afterEffect">
                                  <p:stCondLst>
                                    <p:cond delay="0"/>
                                  </p:stCondLst>
                                  <p:childTnLst>
                                    <p:set>
                                      <p:cBhvr>
                                        <p:cTn id="206" dur="1" fill="hold">
                                          <p:stCondLst>
                                            <p:cond delay="0"/>
                                          </p:stCondLst>
                                        </p:cTn>
                                        <p:tgtEl>
                                          <p:spTgt spid="46"/>
                                        </p:tgtEl>
                                        <p:attrNameLst>
                                          <p:attrName>style.visibility</p:attrName>
                                        </p:attrNameLst>
                                      </p:cBhvr>
                                      <p:to>
                                        <p:strVal val="visible"/>
                                      </p:to>
                                    </p:set>
                                    <p:animEffect transition="in" filter="fade">
                                      <p:cBhvr>
                                        <p:cTn id="207" dur="300"/>
                                        <p:tgtEl>
                                          <p:spTgt spid="46"/>
                                        </p:tgtEl>
                                      </p:cBhvr>
                                    </p:animEffect>
                                  </p:childTnLst>
                                </p:cTn>
                              </p:par>
                            </p:childTnLst>
                          </p:cTn>
                        </p:par>
                        <p:par>
                          <p:cTn id="208" fill="hold">
                            <p:stCondLst>
                              <p:cond delay="1200"/>
                            </p:stCondLst>
                            <p:childTnLst>
                              <p:par>
                                <p:cTn id="209" presetID="10" presetClass="entr" presetSubtype="0" fill="hold" grpId="0" nodeType="afterEffect">
                                  <p:stCondLst>
                                    <p:cond delay="0"/>
                                  </p:stCondLst>
                                  <p:childTnLst>
                                    <p:set>
                                      <p:cBhvr>
                                        <p:cTn id="210" dur="1" fill="hold">
                                          <p:stCondLst>
                                            <p:cond delay="0"/>
                                          </p:stCondLst>
                                        </p:cTn>
                                        <p:tgtEl>
                                          <p:spTgt spid="89"/>
                                        </p:tgtEl>
                                        <p:attrNameLst>
                                          <p:attrName>style.visibility</p:attrName>
                                        </p:attrNameLst>
                                      </p:cBhvr>
                                      <p:to>
                                        <p:strVal val="visible"/>
                                      </p:to>
                                    </p:set>
                                    <p:animEffect transition="in" filter="fade">
                                      <p:cBhvr>
                                        <p:cTn id="211" dur="300"/>
                                        <p:tgtEl>
                                          <p:spTgt spid="89"/>
                                        </p:tgtEl>
                                      </p:cBhvr>
                                    </p:animEffect>
                                  </p:childTnLst>
                                </p:cTn>
                              </p:par>
                              <p:par>
                                <p:cTn id="212" presetID="22" presetClass="entr" presetSubtype="1" fill="hold" nodeType="withEffect">
                                  <p:stCondLst>
                                    <p:cond delay="0"/>
                                  </p:stCondLst>
                                  <p:childTnLst>
                                    <p:set>
                                      <p:cBhvr>
                                        <p:cTn id="213" dur="1" fill="hold">
                                          <p:stCondLst>
                                            <p:cond delay="0"/>
                                          </p:stCondLst>
                                        </p:cTn>
                                        <p:tgtEl>
                                          <p:spTgt spid="88"/>
                                        </p:tgtEl>
                                        <p:attrNameLst>
                                          <p:attrName>style.visibility</p:attrName>
                                        </p:attrNameLst>
                                      </p:cBhvr>
                                      <p:to>
                                        <p:strVal val="visible"/>
                                      </p:to>
                                    </p:set>
                                    <p:animEffect transition="in" filter="wipe(up)">
                                      <p:cBhvr>
                                        <p:cTn id="214" dur="300"/>
                                        <p:tgtEl>
                                          <p:spTgt spid="88"/>
                                        </p:tgtEl>
                                      </p:cBhvr>
                                    </p:animEffect>
                                  </p:childTnLst>
                                </p:cTn>
                              </p:par>
                              <p:par>
                                <p:cTn id="215" presetID="22" presetClass="entr" presetSubtype="4" fill="hold" nodeType="withEffect">
                                  <p:stCondLst>
                                    <p:cond delay="0"/>
                                  </p:stCondLst>
                                  <p:childTnLst>
                                    <p:set>
                                      <p:cBhvr>
                                        <p:cTn id="216" dur="1" fill="hold">
                                          <p:stCondLst>
                                            <p:cond delay="0"/>
                                          </p:stCondLst>
                                        </p:cTn>
                                        <p:tgtEl>
                                          <p:spTgt spid="87"/>
                                        </p:tgtEl>
                                        <p:attrNameLst>
                                          <p:attrName>style.visibility</p:attrName>
                                        </p:attrNameLst>
                                      </p:cBhvr>
                                      <p:to>
                                        <p:strVal val="visible"/>
                                      </p:to>
                                    </p:set>
                                    <p:animEffect transition="in" filter="wipe(down)">
                                      <p:cBhvr>
                                        <p:cTn id="217" dur="3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60" grpId="0" animBg="1"/>
      <p:bldP spid="4" grpId="0" animBg="1"/>
      <p:bldP spid="3" grpId="0" animBg="1"/>
      <p:bldP spid="21" grpId="0"/>
      <p:bldP spid="27" grpId="0" animBg="1"/>
      <p:bldP spid="36" grpId="0" animBg="1"/>
      <p:bldP spid="37" grpId="0"/>
      <p:bldP spid="38" grpId="0"/>
      <p:bldP spid="26" grpId="0" animBg="1"/>
      <p:bldP spid="45" grpId="0"/>
      <p:bldP spid="46" grpId="0"/>
      <p:bldP spid="47" grpId="0" animBg="1"/>
      <p:bldP spid="48" grpId="0" animBg="1"/>
      <p:bldP spid="58" grpId="0"/>
      <p:bldP spid="65" grpId="0"/>
      <p:bldP spid="77" grpId="0"/>
      <p:bldP spid="89" grpId="0"/>
      <p:bldP spid="94" grpId="0"/>
      <p:bldP spid="99" grpId="0" animBg="1"/>
      <p:bldP spid="10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9FA37580-C717-4EFD-982C-E3529E74072D}"/>
              </a:ext>
            </a:extLst>
          </p:cNvPr>
          <p:cNvGrpSpPr/>
          <p:nvPr/>
        </p:nvGrpSpPr>
        <p:grpSpPr>
          <a:xfrm>
            <a:off x="1968968" y="372967"/>
            <a:ext cx="8254063" cy="1019971"/>
            <a:chOff x="5988388" y="483017"/>
            <a:chExt cx="12359700" cy="1800961"/>
          </a:xfrm>
        </p:grpSpPr>
        <p:sp>
          <p:nvSpPr>
            <p:cNvPr id="3" name="TextBox 17">
              <a:extLst>
                <a:ext uri="{FF2B5EF4-FFF2-40B4-BE49-F238E27FC236}">
                  <a16:creationId xmlns:a16="http://schemas.microsoft.com/office/drawing/2014/main" id="{9DB89C20-5670-4955-B860-7A86121707CF}"/>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Realization</a:t>
              </a:r>
            </a:p>
          </p:txBody>
        </p:sp>
        <p:sp>
          <p:nvSpPr>
            <p:cNvPr id="4" name="Rectangle 3">
              <a:extLst>
                <a:ext uri="{FF2B5EF4-FFF2-40B4-BE49-F238E27FC236}">
                  <a16:creationId xmlns:a16="http://schemas.microsoft.com/office/drawing/2014/main" id="{9D1FE32E-0BEC-4029-924B-14B2E2773D11}"/>
                </a:ext>
              </a:extLst>
            </p:cNvPr>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5" name="TextBox 17">
            <a:extLst>
              <a:ext uri="{FF2B5EF4-FFF2-40B4-BE49-F238E27FC236}">
                <a16:creationId xmlns:a16="http://schemas.microsoft.com/office/drawing/2014/main" id="{8FC9F408-8BDA-4E13-9677-8B1A32B504AF}"/>
              </a:ext>
            </a:extLst>
          </p:cNvPr>
          <p:cNvSpPr txBox="1"/>
          <p:nvPr/>
        </p:nvSpPr>
        <p:spPr>
          <a:xfrm>
            <a:off x="2996081" y="939366"/>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Demonstration</a:t>
            </a:r>
          </a:p>
        </p:txBody>
      </p:sp>
      <p:sp>
        <p:nvSpPr>
          <p:cNvPr id="11" name="ZoneTexte 10">
            <a:extLst>
              <a:ext uri="{FF2B5EF4-FFF2-40B4-BE49-F238E27FC236}">
                <a16:creationId xmlns:a16="http://schemas.microsoft.com/office/drawing/2014/main" id="{FAC2BD90-A024-45D1-9D73-B537FBA6EF0E}"/>
              </a:ext>
            </a:extLst>
          </p:cNvPr>
          <p:cNvSpPr txBox="1"/>
          <p:nvPr/>
        </p:nvSpPr>
        <p:spPr>
          <a:xfrm>
            <a:off x="11462657" y="6334780"/>
            <a:ext cx="718259"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|18</a:t>
            </a:r>
          </a:p>
        </p:txBody>
      </p:sp>
      <p:sp>
        <p:nvSpPr>
          <p:cNvPr id="6" name="Rectangle 5">
            <a:extLst>
              <a:ext uri="{FF2B5EF4-FFF2-40B4-BE49-F238E27FC236}">
                <a16:creationId xmlns:a16="http://schemas.microsoft.com/office/drawing/2014/main" id="{CF5205F4-8B70-452E-BD2F-9742FE7E1839}"/>
              </a:ext>
            </a:extLst>
          </p:cNvPr>
          <p:cNvSpPr/>
          <p:nvPr/>
        </p:nvSpPr>
        <p:spPr>
          <a:xfrm>
            <a:off x="2269671" y="3722914"/>
            <a:ext cx="3086100" cy="1404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9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D7325305-DFC8-4C6D-9FBA-7B4A3B6A2CEA}"/>
              </a:ext>
            </a:extLst>
          </p:cNvPr>
          <p:cNvGrpSpPr/>
          <p:nvPr/>
        </p:nvGrpSpPr>
        <p:grpSpPr>
          <a:xfrm>
            <a:off x="1968968" y="372967"/>
            <a:ext cx="8254063" cy="1019971"/>
            <a:chOff x="5988388" y="483017"/>
            <a:chExt cx="12359700" cy="1800961"/>
          </a:xfrm>
        </p:grpSpPr>
        <p:sp>
          <p:nvSpPr>
            <p:cNvPr id="3" name="TextBox 17">
              <a:extLst>
                <a:ext uri="{FF2B5EF4-FFF2-40B4-BE49-F238E27FC236}">
                  <a16:creationId xmlns:a16="http://schemas.microsoft.com/office/drawing/2014/main" id="{194CE31F-04D9-46C2-BBFD-8830B9461486}"/>
                </a:ext>
              </a:extLst>
            </p:cNvPr>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Summary &amp; perspective</a:t>
              </a:r>
            </a:p>
          </p:txBody>
        </p:sp>
        <p:sp>
          <p:nvSpPr>
            <p:cNvPr id="4" name="Rectangle 3">
              <a:extLst>
                <a:ext uri="{FF2B5EF4-FFF2-40B4-BE49-F238E27FC236}">
                  <a16:creationId xmlns:a16="http://schemas.microsoft.com/office/drawing/2014/main" id="{00368074-0661-457A-87B6-A6F871618C0D}"/>
                </a:ext>
              </a:extLst>
            </p:cNvPr>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9" name="ZoneTexte 8">
            <a:extLst>
              <a:ext uri="{FF2B5EF4-FFF2-40B4-BE49-F238E27FC236}">
                <a16:creationId xmlns:a16="http://schemas.microsoft.com/office/drawing/2014/main" id="{AD514156-0615-4DDB-ABA2-EC2F1005DFD6}"/>
              </a:ext>
            </a:extLst>
          </p:cNvPr>
          <p:cNvSpPr txBox="1"/>
          <p:nvPr/>
        </p:nvSpPr>
        <p:spPr>
          <a:xfrm>
            <a:off x="11348357" y="6334780"/>
            <a:ext cx="832560"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|19</a:t>
            </a:r>
          </a:p>
        </p:txBody>
      </p:sp>
      <p:pic>
        <p:nvPicPr>
          <p:cNvPr id="7" name="Image 6">
            <a:extLst>
              <a:ext uri="{FF2B5EF4-FFF2-40B4-BE49-F238E27FC236}">
                <a16:creationId xmlns:a16="http://schemas.microsoft.com/office/drawing/2014/main" id="{5A2CC8E0-B011-41DE-A671-1CC2CD775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73" y="710683"/>
            <a:ext cx="6858000" cy="6858000"/>
          </a:xfrm>
          <a:prstGeom prst="rect">
            <a:avLst/>
          </a:prstGeom>
        </p:spPr>
      </p:pic>
      <p:sp>
        <p:nvSpPr>
          <p:cNvPr id="5" name="Rectangle 4">
            <a:extLst>
              <a:ext uri="{FF2B5EF4-FFF2-40B4-BE49-F238E27FC236}">
                <a16:creationId xmlns:a16="http://schemas.microsoft.com/office/drawing/2014/main" id="{01FB8053-EA22-4BF1-BED0-0BAC716678D9}"/>
              </a:ext>
            </a:extLst>
          </p:cNvPr>
          <p:cNvSpPr/>
          <p:nvPr/>
        </p:nvSpPr>
        <p:spPr>
          <a:xfrm>
            <a:off x="6162136" y="4584976"/>
            <a:ext cx="3733800" cy="1938992"/>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4B4F56"/>
                </a:solidFill>
                <a:latin typeface="inherit"/>
              </a:rPr>
              <a:t>Add artificial intelligence </a:t>
            </a:r>
          </a:p>
          <a:p>
            <a:endParaRPr lang="en-US" sz="2400" dirty="0">
              <a:solidFill>
                <a:srgbClr val="4B4F56"/>
              </a:solidFill>
              <a:latin typeface="inherit"/>
            </a:endParaRPr>
          </a:p>
          <a:p>
            <a:pPr marL="285750" indent="-285750">
              <a:buFont typeface="Wingdings" panose="05000000000000000000" pitchFamily="2" charset="2"/>
              <a:buChar char="Ø"/>
            </a:pPr>
            <a:r>
              <a:rPr lang="en-US" sz="2400" dirty="0">
                <a:solidFill>
                  <a:srgbClr val="4B4F56"/>
                </a:solidFill>
                <a:latin typeface="inherit"/>
              </a:rPr>
              <a:t>Make a mobile application for other platform like iOS windows phone</a:t>
            </a:r>
            <a:endParaRPr lang="en-US" sz="2400" b="0" i="0" dirty="0">
              <a:solidFill>
                <a:srgbClr val="4B4F56"/>
              </a:solidFill>
              <a:effectLst/>
              <a:latin typeface="inherit"/>
            </a:endParaRPr>
          </a:p>
        </p:txBody>
      </p:sp>
      <p:sp>
        <p:nvSpPr>
          <p:cNvPr id="8" name="Rectangle 7">
            <a:extLst>
              <a:ext uri="{FF2B5EF4-FFF2-40B4-BE49-F238E27FC236}">
                <a16:creationId xmlns:a16="http://schemas.microsoft.com/office/drawing/2014/main" id="{1527E1E4-41C7-43FE-8CF1-67F3716B0AAF}"/>
              </a:ext>
            </a:extLst>
          </p:cNvPr>
          <p:cNvSpPr/>
          <p:nvPr/>
        </p:nvSpPr>
        <p:spPr>
          <a:xfrm>
            <a:off x="6162136" y="2003857"/>
            <a:ext cx="3733800" cy="1789401"/>
          </a:xfrm>
          <a:prstGeom prst="rect">
            <a:avLst/>
          </a:prstGeom>
        </p:spPr>
        <p:txBody>
          <a:bodyPr wrap="square">
            <a:spAutoFit/>
          </a:bodyPr>
          <a:lstStyle/>
          <a:p>
            <a:pPr marL="285750" indent="-285750">
              <a:lnSpc>
                <a:spcPct val="250000"/>
              </a:lnSpc>
              <a:buFont typeface="Wingdings" panose="05000000000000000000" pitchFamily="2" charset="2"/>
              <a:buChar char="Ø"/>
            </a:pPr>
            <a:r>
              <a:rPr lang="en-US" sz="2400" dirty="0">
                <a:solidFill>
                  <a:srgbClr val="4B4F56"/>
                </a:solidFill>
                <a:latin typeface="inherit"/>
              </a:rPr>
              <a:t>Web application</a:t>
            </a:r>
          </a:p>
          <a:p>
            <a:pPr marL="285750" indent="-285750">
              <a:lnSpc>
                <a:spcPct val="250000"/>
              </a:lnSpc>
              <a:buFont typeface="Wingdings" panose="05000000000000000000" pitchFamily="2" charset="2"/>
              <a:buChar char="Ø"/>
            </a:pPr>
            <a:r>
              <a:rPr lang="en-US" sz="2400" dirty="0">
                <a:solidFill>
                  <a:srgbClr val="4B4F56"/>
                </a:solidFill>
                <a:latin typeface="inherit"/>
              </a:rPr>
              <a:t>Mobile application</a:t>
            </a:r>
          </a:p>
        </p:txBody>
      </p:sp>
      <p:cxnSp>
        <p:nvCxnSpPr>
          <p:cNvPr id="10" name="Connecteur droit 9">
            <a:extLst>
              <a:ext uri="{FF2B5EF4-FFF2-40B4-BE49-F238E27FC236}">
                <a16:creationId xmlns:a16="http://schemas.microsoft.com/office/drawing/2014/main" id="{02EF19C3-90E3-4F40-B655-E3932704D2B0}"/>
              </a:ext>
            </a:extLst>
          </p:cNvPr>
          <p:cNvCxnSpPr/>
          <p:nvPr/>
        </p:nvCxnSpPr>
        <p:spPr>
          <a:xfrm>
            <a:off x="5704114" y="4165600"/>
            <a:ext cx="466344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524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600"/>
                                        <p:tgtEl>
                                          <p:spTgt spid="7"/>
                                        </p:tgtEl>
                                      </p:cBhvr>
                                    </p:animEffect>
                                    <p:anim calcmode="lin" valueType="num">
                                      <p:cBhvr>
                                        <p:cTn id="8" dur="600" fill="hold"/>
                                        <p:tgtEl>
                                          <p:spTgt spid="7"/>
                                        </p:tgtEl>
                                        <p:attrNameLst>
                                          <p:attrName>ppt_x</p:attrName>
                                        </p:attrNameLst>
                                      </p:cBhvr>
                                      <p:tavLst>
                                        <p:tav tm="0">
                                          <p:val>
                                            <p:strVal val="#ppt_x"/>
                                          </p:val>
                                        </p:tav>
                                        <p:tav tm="100000">
                                          <p:val>
                                            <p:strVal val="#ppt_x"/>
                                          </p:val>
                                        </p:tav>
                                      </p:tavLst>
                                    </p:anim>
                                    <p:anim calcmode="lin" valueType="num">
                                      <p:cBhvr>
                                        <p:cTn id="9" dur="6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6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ZoneTexte 8"/>
          <p:cNvSpPr txBox="1"/>
          <p:nvPr/>
        </p:nvSpPr>
        <p:spPr>
          <a:xfrm>
            <a:off x="3222171" y="997565"/>
            <a:ext cx="5747657" cy="243143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fr-FR" sz="6600" b="1" dirty="0">
                <a:solidFill>
                  <a:srgbClr val="FFB041"/>
                </a:solidFill>
              </a:rPr>
              <a:t>THANK YOU</a:t>
            </a:r>
          </a:p>
          <a:p>
            <a:pPr algn="ctr"/>
            <a:r>
              <a:rPr lang="fr-FR" sz="3200" dirty="0">
                <a:solidFill>
                  <a:srgbClr val="767676"/>
                </a:solidFill>
              </a:rPr>
              <a:t>FOR YOUR</a:t>
            </a:r>
          </a:p>
          <a:p>
            <a:pPr algn="ctr"/>
            <a:r>
              <a:rPr lang="fr-FR" sz="5400" b="1" dirty="0">
                <a:solidFill>
                  <a:srgbClr val="3F3F3F"/>
                </a:solidFill>
              </a:rPr>
              <a:t>ATTENTION</a:t>
            </a:r>
            <a:endParaRPr lang="en-US" sz="5400" b="1" dirty="0">
              <a:solidFill>
                <a:srgbClr val="3F3F3F"/>
              </a:solidFill>
            </a:endParaRPr>
          </a:p>
        </p:txBody>
      </p:sp>
    </p:spTree>
    <p:extLst>
      <p:ext uri="{BB962C8B-B14F-4D97-AF65-F5344CB8AC3E}">
        <p14:creationId xmlns:p14="http://schemas.microsoft.com/office/powerpoint/2010/main" val="21929038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6"/>
          <p:cNvGrpSpPr/>
          <p:nvPr/>
        </p:nvGrpSpPr>
        <p:grpSpPr>
          <a:xfrm>
            <a:off x="3006075" y="241509"/>
            <a:ext cx="6179850" cy="1039544"/>
            <a:chOff x="5988388" y="483017"/>
            <a:chExt cx="12359700" cy="2079087"/>
          </a:xfrm>
        </p:grpSpPr>
        <p:sp>
          <p:nvSpPr>
            <p:cNvPr id="3" name="TextBox 17"/>
            <p:cNvSpPr txBox="1"/>
            <p:nvPr/>
          </p:nvSpPr>
          <p:spPr>
            <a:xfrm>
              <a:off x="5988388" y="483017"/>
              <a:ext cx="12359700" cy="11079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Introduction</a:t>
              </a:r>
              <a:endParaRPr lang="id-ID" sz="3300" b="1" dirty="0">
                <a:solidFill>
                  <a:schemeClr val="tx2"/>
                </a:solidFill>
                <a:latin typeface="Lato Regular"/>
                <a:cs typeface="Lato Regular"/>
              </a:endParaRPr>
            </a:p>
          </p:txBody>
        </p:sp>
        <p:sp>
          <p:nvSpPr>
            <p:cNvPr id="4" name="Rectangle 3"/>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0" name="Rectangle 9"/>
          <p:cNvSpPr/>
          <p:nvPr/>
        </p:nvSpPr>
        <p:spPr>
          <a:xfrm>
            <a:off x="4402" y="2487169"/>
            <a:ext cx="9998436" cy="2450211"/>
          </a:xfrm>
          <a:prstGeom prst="rect">
            <a:avLst/>
          </a:prstGeom>
          <a:solidFill>
            <a:srgbClr val="1C3E57"/>
          </a:solidFill>
          <a:ln>
            <a:solidFill>
              <a:srgbClr val="21445E"/>
            </a:solidFill>
          </a:ln>
          <a:effectLst/>
        </p:spPr>
        <p:style>
          <a:lnRef idx="1">
            <a:schemeClr val="accent1"/>
          </a:lnRef>
          <a:fillRef idx="3">
            <a:schemeClr val="accent1"/>
          </a:fillRef>
          <a:effectRef idx="2">
            <a:schemeClr val="accent1"/>
          </a:effectRef>
          <a:fontRef idx="minor">
            <a:schemeClr val="lt1"/>
          </a:fontRef>
        </p:style>
        <p:txBody>
          <a:bodyPr lIns="121893" tIns="60946" rIns="121893" bIns="60946" rtlCol="0" anchor="ctr"/>
          <a:lstStyle/>
          <a:p>
            <a:pPr marL="457200" indent="-457200">
              <a:lnSpc>
                <a:spcPct val="150000"/>
              </a:lnSpc>
              <a:buFont typeface="Arial" panose="020B0604020202020204" pitchFamily="34" charset="0"/>
              <a:buChar char="•"/>
            </a:pPr>
            <a:r>
              <a:rPr lang="en-US" sz="2800" b="1" dirty="0"/>
              <a:t>Restaurants and coffee-shops </a:t>
            </a:r>
          </a:p>
          <a:p>
            <a:pPr marL="457200" indent="-457200">
              <a:lnSpc>
                <a:spcPct val="150000"/>
              </a:lnSpc>
              <a:buFont typeface="Arial" panose="020B0604020202020204" pitchFamily="34" charset="0"/>
              <a:buChar char="•"/>
            </a:pPr>
            <a:r>
              <a:rPr lang="en-US" sz="2800" b="1" dirty="0"/>
              <a:t>Food consumption away from home</a:t>
            </a:r>
          </a:p>
        </p:txBody>
      </p:sp>
      <p:sp>
        <p:nvSpPr>
          <p:cNvPr id="8" name="Rectangle 7"/>
          <p:cNvSpPr/>
          <p:nvPr/>
        </p:nvSpPr>
        <p:spPr>
          <a:xfrm>
            <a:off x="287338" y="2936081"/>
            <a:ext cx="8732754" cy="1728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50"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7952" y="1181261"/>
            <a:ext cx="4484048" cy="5062026"/>
          </a:xfrm>
          <a:prstGeom prst="ellipse">
            <a:avLst/>
          </a:prstGeom>
          <a:ln>
            <a:noFill/>
          </a:ln>
          <a:effectLst>
            <a:softEdge rad="112500"/>
          </a:effectLst>
        </p:spPr>
      </p:pic>
      <p:sp>
        <p:nvSpPr>
          <p:cNvPr id="11" name="ZoneTexte 10">
            <a:extLst>
              <a:ext uri="{FF2B5EF4-FFF2-40B4-BE49-F238E27FC236}">
                <a16:creationId xmlns:a16="http://schemas.microsoft.com/office/drawing/2014/main" id="{3A3CA791-CE46-4C88-B8C9-EF77FC781D67}"/>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|1</a:t>
            </a:r>
          </a:p>
        </p:txBody>
      </p:sp>
    </p:spTree>
    <p:extLst>
      <p:ext uri="{BB962C8B-B14F-4D97-AF65-F5344CB8AC3E}">
        <p14:creationId xmlns:p14="http://schemas.microsoft.com/office/powerpoint/2010/main" val="30531918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a:extLst>
              <a:ext uri="{FF2B5EF4-FFF2-40B4-BE49-F238E27FC236}">
                <a16:creationId xmlns:a16="http://schemas.microsoft.com/office/drawing/2014/main" id="{CFC65FD5-766B-4B6B-BA63-1A4059E4E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900" y="2041071"/>
            <a:ext cx="2868385" cy="1471736"/>
          </a:xfrm>
          <a:prstGeom prst="rect">
            <a:avLst/>
          </a:prstGeom>
        </p:spPr>
      </p:pic>
      <p:pic>
        <p:nvPicPr>
          <p:cNvPr id="22" name="Image 21">
            <a:extLst>
              <a:ext uri="{FF2B5EF4-FFF2-40B4-BE49-F238E27FC236}">
                <a16:creationId xmlns:a16="http://schemas.microsoft.com/office/drawing/2014/main" id="{8E7C8887-933A-4BB6-9401-8E517A9820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521" y="1360878"/>
            <a:ext cx="3819815" cy="2697615"/>
          </a:xfrm>
          <a:prstGeom prst="rect">
            <a:avLst/>
          </a:prstGeom>
        </p:spPr>
      </p:pic>
      <p:grpSp>
        <p:nvGrpSpPr>
          <p:cNvPr id="4" name="Group 16">
            <a:extLst>
              <a:ext uri="{FF2B5EF4-FFF2-40B4-BE49-F238E27FC236}">
                <a16:creationId xmlns:a16="http://schemas.microsoft.com/office/drawing/2014/main" id="{EE5BE64D-9E88-415D-89B2-4E7C05273B52}"/>
              </a:ext>
            </a:extLst>
          </p:cNvPr>
          <p:cNvGrpSpPr/>
          <p:nvPr/>
        </p:nvGrpSpPr>
        <p:grpSpPr>
          <a:xfrm>
            <a:off x="3016371" y="144337"/>
            <a:ext cx="6179850" cy="1039544"/>
            <a:chOff x="5988388" y="483017"/>
            <a:chExt cx="12359700" cy="2079087"/>
          </a:xfrm>
        </p:grpSpPr>
        <p:sp>
          <p:nvSpPr>
            <p:cNvPr id="5" name="TextBox 17">
              <a:extLst>
                <a:ext uri="{FF2B5EF4-FFF2-40B4-BE49-F238E27FC236}">
                  <a16:creationId xmlns:a16="http://schemas.microsoft.com/office/drawing/2014/main" id="{4F9D606C-339F-4262-B072-B294A7A28E6B}"/>
                </a:ext>
              </a:extLst>
            </p:cNvPr>
            <p:cNvSpPr txBox="1"/>
            <p:nvPr/>
          </p:nvSpPr>
          <p:spPr>
            <a:xfrm>
              <a:off x="5988388" y="483017"/>
              <a:ext cx="12359700" cy="11079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rPr>
                <a:t>Analysis of the existing</a:t>
              </a:r>
              <a:endParaRPr lang="id-ID" sz="3300" b="1" dirty="0">
                <a:solidFill>
                  <a:schemeClr val="tx2"/>
                </a:solidFill>
                <a:latin typeface="Lato Regular"/>
              </a:endParaRPr>
            </a:p>
          </p:txBody>
        </p:sp>
        <p:sp>
          <p:nvSpPr>
            <p:cNvPr id="6" name="Rectangle 5">
              <a:extLst>
                <a:ext uri="{FF2B5EF4-FFF2-40B4-BE49-F238E27FC236}">
                  <a16:creationId xmlns:a16="http://schemas.microsoft.com/office/drawing/2014/main" id="{012DB0AE-8588-4963-809E-1E6AD6BEF455}"/>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4" name="ZoneTexte 13">
            <a:extLst>
              <a:ext uri="{FF2B5EF4-FFF2-40B4-BE49-F238E27FC236}">
                <a16:creationId xmlns:a16="http://schemas.microsoft.com/office/drawing/2014/main" id="{DF5CA9A3-A50F-4E44-A2DD-1C33BC6823E0}"/>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|2</a:t>
            </a:r>
          </a:p>
        </p:txBody>
      </p:sp>
      <p:cxnSp>
        <p:nvCxnSpPr>
          <p:cNvPr id="15" name="Connecteur droit 14">
            <a:extLst>
              <a:ext uri="{FF2B5EF4-FFF2-40B4-BE49-F238E27FC236}">
                <a16:creationId xmlns:a16="http://schemas.microsoft.com/office/drawing/2014/main" id="{BFEA8461-19D5-4515-A9CE-6988EDF3AA52}"/>
              </a:ext>
            </a:extLst>
          </p:cNvPr>
          <p:cNvCxnSpPr>
            <a:cxnSpLocks/>
          </p:cNvCxnSpPr>
          <p:nvPr/>
        </p:nvCxnSpPr>
        <p:spPr>
          <a:xfrm>
            <a:off x="3966882" y="2478733"/>
            <a:ext cx="0" cy="3991862"/>
          </a:xfrm>
          <a:prstGeom prst="line">
            <a:avLst/>
          </a:prstGeom>
          <a:ln w="9525" cap="flat" cmpd="sng" algn="ctr">
            <a:solidFill>
              <a:srgbClr val="EF597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Connecteur droit 17">
            <a:extLst>
              <a:ext uri="{FF2B5EF4-FFF2-40B4-BE49-F238E27FC236}">
                <a16:creationId xmlns:a16="http://schemas.microsoft.com/office/drawing/2014/main" id="{EA2C10F9-2EB9-419C-9E19-090437D03822}"/>
              </a:ext>
            </a:extLst>
          </p:cNvPr>
          <p:cNvCxnSpPr>
            <a:cxnSpLocks/>
          </p:cNvCxnSpPr>
          <p:nvPr/>
        </p:nvCxnSpPr>
        <p:spPr>
          <a:xfrm>
            <a:off x="8212311" y="2478733"/>
            <a:ext cx="0" cy="3991862"/>
          </a:xfrm>
          <a:prstGeom prst="line">
            <a:avLst/>
          </a:prstGeom>
          <a:ln w="9525" cap="flat" cmpd="sng" algn="ctr">
            <a:solidFill>
              <a:srgbClr val="BF2E1B"/>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Rectangle 1">
            <a:extLst>
              <a:ext uri="{FF2B5EF4-FFF2-40B4-BE49-F238E27FC236}">
                <a16:creationId xmlns:a16="http://schemas.microsoft.com/office/drawing/2014/main" id="{19BE9D6F-882C-4FAC-920B-C0CB03A1A921}"/>
              </a:ext>
            </a:extLst>
          </p:cNvPr>
          <p:cNvSpPr/>
          <p:nvPr/>
        </p:nvSpPr>
        <p:spPr>
          <a:xfrm>
            <a:off x="753716" y="2478734"/>
            <a:ext cx="2064989" cy="523220"/>
          </a:xfrm>
          <a:prstGeom prst="rect">
            <a:avLst/>
          </a:prstGeom>
        </p:spPr>
        <p:txBody>
          <a:bodyPr wrap="none">
            <a:spAutoFit/>
          </a:bodyPr>
          <a:lstStyle/>
          <a:p>
            <a:r>
              <a:rPr lang="en-US" sz="2800" b="1" dirty="0"/>
              <a:t>Social media</a:t>
            </a:r>
          </a:p>
        </p:txBody>
      </p:sp>
      <p:pic>
        <p:nvPicPr>
          <p:cNvPr id="19" name="Image 18">
            <a:extLst>
              <a:ext uri="{FF2B5EF4-FFF2-40B4-BE49-F238E27FC236}">
                <a16:creationId xmlns:a16="http://schemas.microsoft.com/office/drawing/2014/main" id="{C0B6BD26-A844-4E42-A641-14E955FC20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33" y="974212"/>
            <a:ext cx="3783140" cy="3159519"/>
          </a:xfrm>
          <a:prstGeom prst="rect">
            <a:avLst/>
          </a:prstGeom>
        </p:spPr>
      </p:pic>
      <p:sp>
        <p:nvSpPr>
          <p:cNvPr id="27" name="ZoneTexte 26">
            <a:extLst>
              <a:ext uri="{FF2B5EF4-FFF2-40B4-BE49-F238E27FC236}">
                <a16:creationId xmlns:a16="http://schemas.microsoft.com/office/drawing/2014/main" id="{D580B489-D0CA-48C3-A972-83A77F47DB0B}"/>
              </a:ext>
            </a:extLst>
          </p:cNvPr>
          <p:cNvSpPr txBox="1"/>
          <p:nvPr/>
        </p:nvSpPr>
        <p:spPr>
          <a:xfrm>
            <a:off x="-9588" y="4246968"/>
            <a:ext cx="3779724" cy="189128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2000" dirty="0"/>
              <a:t>Get opinions</a:t>
            </a:r>
          </a:p>
          <a:p>
            <a:pPr marL="285750" indent="-285750" algn="just">
              <a:lnSpc>
                <a:spcPct val="150000"/>
              </a:lnSpc>
              <a:buFont typeface="Wingdings" panose="05000000000000000000" pitchFamily="2" charset="2"/>
              <a:buChar char="ü"/>
            </a:pPr>
            <a:r>
              <a:rPr lang="en-US" sz="2000" dirty="0"/>
              <a:t>Find places</a:t>
            </a:r>
          </a:p>
          <a:p>
            <a:pPr marL="285750" indent="-285750" algn="just">
              <a:lnSpc>
                <a:spcPct val="150000"/>
              </a:lnSpc>
              <a:buFont typeface="Wingdings" panose="05000000000000000000" pitchFamily="2" charset="2"/>
              <a:buChar char="ü"/>
            </a:pPr>
            <a:r>
              <a:rPr lang="en-US" sz="2000" dirty="0"/>
              <a:t>Communicate with the place manager</a:t>
            </a:r>
          </a:p>
        </p:txBody>
      </p:sp>
      <p:sp>
        <p:nvSpPr>
          <p:cNvPr id="28" name="ZoneTexte 27">
            <a:extLst>
              <a:ext uri="{FF2B5EF4-FFF2-40B4-BE49-F238E27FC236}">
                <a16:creationId xmlns:a16="http://schemas.microsoft.com/office/drawing/2014/main" id="{265D7FD0-4A59-4413-9008-65046E7A5B63}"/>
              </a:ext>
            </a:extLst>
          </p:cNvPr>
          <p:cNvSpPr txBox="1"/>
          <p:nvPr/>
        </p:nvSpPr>
        <p:spPr>
          <a:xfrm>
            <a:off x="4051085" y="3388308"/>
            <a:ext cx="3779724" cy="327628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2000" dirty="0"/>
              <a:t>Get opinions</a:t>
            </a:r>
          </a:p>
          <a:p>
            <a:pPr marL="285750" indent="-285750" algn="just">
              <a:lnSpc>
                <a:spcPct val="150000"/>
              </a:lnSpc>
              <a:buFont typeface="Wingdings" panose="05000000000000000000" pitchFamily="2" charset="2"/>
              <a:buChar char="ü"/>
            </a:pPr>
            <a:r>
              <a:rPr lang="en-US" sz="2000" dirty="0"/>
              <a:t>Find places</a:t>
            </a:r>
          </a:p>
          <a:p>
            <a:pPr marL="285750" indent="-285750" algn="just">
              <a:lnSpc>
                <a:spcPct val="150000"/>
              </a:lnSpc>
              <a:buFont typeface="Wingdings" panose="05000000000000000000" pitchFamily="2" charset="2"/>
              <a:buChar char="ü"/>
            </a:pPr>
            <a:r>
              <a:rPr lang="en-US" sz="2000" dirty="0"/>
              <a:t>The application inform the users about menus and Happy-Hours in the shops.</a:t>
            </a:r>
          </a:p>
          <a:p>
            <a:pPr marL="285750" indent="-285750" algn="just">
              <a:lnSpc>
                <a:spcPct val="150000"/>
              </a:lnSpc>
              <a:buFont typeface="Wingdings" panose="05000000000000000000" pitchFamily="2" charset="2"/>
              <a:buChar char="ü"/>
            </a:pPr>
            <a:r>
              <a:rPr lang="en-US" sz="2000" dirty="0"/>
              <a:t>find organized events in shops and book directly</a:t>
            </a:r>
          </a:p>
        </p:txBody>
      </p:sp>
      <p:sp>
        <p:nvSpPr>
          <p:cNvPr id="29" name="ZoneTexte 28">
            <a:extLst>
              <a:ext uri="{FF2B5EF4-FFF2-40B4-BE49-F238E27FC236}">
                <a16:creationId xmlns:a16="http://schemas.microsoft.com/office/drawing/2014/main" id="{909FF700-CE0B-45AC-8F6C-3BCF791D16EE}"/>
              </a:ext>
            </a:extLst>
          </p:cNvPr>
          <p:cNvSpPr txBox="1"/>
          <p:nvPr/>
        </p:nvSpPr>
        <p:spPr>
          <a:xfrm>
            <a:off x="8412276" y="4311638"/>
            <a:ext cx="3779724" cy="14296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2000" dirty="0"/>
              <a:t>Get opinions</a:t>
            </a:r>
          </a:p>
          <a:p>
            <a:pPr marL="285750" indent="-285750" algn="just">
              <a:lnSpc>
                <a:spcPct val="150000"/>
              </a:lnSpc>
              <a:buFont typeface="Wingdings" panose="05000000000000000000" pitchFamily="2" charset="2"/>
              <a:buChar char="ü"/>
            </a:pPr>
            <a:r>
              <a:rPr lang="en-US" sz="2000" dirty="0"/>
              <a:t>Find places</a:t>
            </a:r>
          </a:p>
          <a:p>
            <a:pPr marL="285750" indent="-285750" algn="just">
              <a:lnSpc>
                <a:spcPct val="150000"/>
              </a:lnSpc>
              <a:buFont typeface="Wingdings" panose="05000000000000000000" pitchFamily="2" charset="2"/>
              <a:buChar char="ü"/>
            </a:pPr>
            <a:r>
              <a:rPr lang="en-US" sz="2000" dirty="0"/>
              <a:t>Add and manage shops</a:t>
            </a:r>
          </a:p>
        </p:txBody>
      </p:sp>
      <p:sp>
        <p:nvSpPr>
          <p:cNvPr id="30" name="TextBox 17">
            <a:extLst>
              <a:ext uri="{FF2B5EF4-FFF2-40B4-BE49-F238E27FC236}">
                <a16:creationId xmlns:a16="http://schemas.microsoft.com/office/drawing/2014/main" id="{0DC8DD84-A741-492A-916B-0C2514DFD362}"/>
              </a:ext>
            </a:extLst>
          </p:cNvPr>
          <p:cNvSpPr txBox="1"/>
          <p:nvPr/>
        </p:nvSpPr>
        <p:spPr>
          <a:xfrm>
            <a:off x="3026667" y="668359"/>
            <a:ext cx="6179850" cy="415490"/>
          </a:xfrm>
          <a:prstGeom prst="rect">
            <a:avLst/>
          </a:prstGeom>
          <a:noFill/>
        </p:spPr>
        <p:txBody>
          <a:bodyPr wrap="square" lIns="45711" tIns="22856" rIns="45711" bIns="22856" rtlCol="0">
            <a:spAutoFit/>
          </a:bodyPr>
          <a:lstStyle/>
          <a:p>
            <a:pPr algn="ctr"/>
            <a:r>
              <a:rPr lang="fr-FR" sz="2400" dirty="0" err="1">
                <a:solidFill>
                  <a:schemeClr val="tx2"/>
                </a:solidFill>
                <a:latin typeface="Lato Regular"/>
                <a:cs typeface="Lato Regular"/>
              </a:rPr>
              <a:t>Existing</a:t>
            </a:r>
            <a:r>
              <a:rPr lang="fr-FR" sz="2400" dirty="0">
                <a:solidFill>
                  <a:schemeClr val="tx2"/>
                </a:solidFill>
                <a:latin typeface="Lato Regular"/>
                <a:cs typeface="Lato Regular"/>
              </a:rPr>
              <a:t> applications</a:t>
            </a:r>
            <a:endParaRPr lang="id-ID" sz="2400" dirty="0">
              <a:solidFill>
                <a:schemeClr val="tx2"/>
              </a:solidFill>
              <a:latin typeface="Lato Regular"/>
              <a:cs typeface="Lato Regular"/>
            </a:endParaRPr>
          </a:p>
        </p:txBody>
      </p:sp>
    </p:spTree>
    <p:extLst>
      <p:ext uri="{BB962C8B-B14F-4D97-AF65-F5344CB8AC3E}">
        <p14:creationId xmlns:p14="http://schemas.microsoft.com/office/powerpoint/2010/main" val="195193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8"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6">
            <a:extLst>
              <a:ext uri="{FF2B5EF4-FFF2-40B4-BE49-F238E27FC236}">
                <a16:creationId xmlns:a16="http://schemas.microsoft.com/office/drawing/2014/main" id="{EE5BE64D-9E88-415D-89B2-4E7C05273B52}"/>
              </a:ext>
            </a:extLst>
          </p:cNvPr>
          <p:cNvGrpSpPr/>
          <p:nvPr/>
        </p:nvGrpSpPr>
        <p:grpSpPr>
          <a:xfrm>
            <a:off x="3016371" y="144337"/>
            <a:ext cx="6179850" cy="1039544"/>
            <a:chOff x="5988388" y="483017"/>
            <a:chExt cx="12359700" cy="2079087"/>
          </a:xfrm>
        </p:grpSpPr>
        <p:sp>
          <p:nvSpPr>
            <p:cNvPr id="5" name="TextBox 17">
              <a:extLst>
                <a:ext uri="{FF2B5EF4-FFF2-40B4-BE49-F238E27FC236}">
                  <a16:creationId xmlns:a16="http://schemas.microsoft.com/office/drawing/2014/main" id="{4F9D606C-339F-4262-B072-B294A7A28E6B}"/>
                </a:ext>
              </a:extLst>
            </p:cNvPr>
            <p:cNvSpPr txBox="1"/>
            <p:nvPr/>
          </p:nvSpPr>
          <p:spPr>
            <a:xfrm>
              <a:off x="5988388" y="483017"/>
              <a:ext cx="12359700" cy="11079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rPr>
                <a:t>Analysis of the existing</a:t>
              </a:r>
              <a:endParaRPr lang="id-ID" sz="3300" b="1" dirty="0">
                <a:solidFill>
                  <a:schemeClr val="tx2"/>
                </a:solidFill>
                <a:latin typeface="Lato Regular"/>
              </a:endParaRPr>
            </a:p>
          </p:txBody>
        </p:sp>
        <p:sp>
          <p:nvSpPr>
            <p:cNvPr id="6" name="Rectangle 5">
              <a:extLst>
                <a:ext uri="{FF2B5EF4-FFF2-40B4-BE49-F238E27FC236}">
                  <a16:creationId xmlns:a16="http://schemas.microsoft.com/office/drawing/2014/main" id="{012DB0AE-8588-4963-809E-1E6AD6BEF455}"/>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4" name="ZoneTexte 13">
            <a:extLst>
              <a:ext uri="{FF2B5EF4-FFF2-40B4-BE49-F238E27FC236}">
                <a16:creationId xmlns:a16="http://schemas.microsoft.com/office/drawing/2014/main" id="{DF5CA9A3-A50F-4E44-A2DD-1C33BC6823E0}"/>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|3</a:t>
            </a:r>
          </a:p>
        </p:txBody>
      </p:sp>
      <p:sp>
        <p:nvSpPr>
          <p:cNvPr id="15" name="ZoneTexte 14">
            <a:extLst>
              <a:ext uri="{FF2B5EF4-FFF2-40B4-BE49-F238E27FC236}">
                <a16:creationId xmlns:a16="http://schemas.microsoft.com/office/drawing/2014/main" id="{2775711D-C2E8-4B89-AF3B-18EBFE580B7C}"/>
              </a:ext>
            </a:extLst>
          </p:cNvPr>
          <p:cNvSpPr txBox="1"/>
          <p:nvPr/>
        </p:nvSpPr>
        <p:spPr>
          <a:xfrm>
            <a:off x="210554" y="1433034"/>
            <a:ext cx="8846162" cy="5142305"/>
          </a:xfrm>
          <a:prstGeom prst="rect">
            <a:avLst/>
          </a:prstGeom>
          <a:noFill/>
        </p:spPr>
        <p:txBody>
          <a:bodyPr wrap="square" rtlCol="0">
            <a:spAutoFit/>
          </a:bodyPr>
          <a:lstStyle/>
          <a:p>
            <a:pPr marL="285750" indent="-285750">
              <a:lnSpc>
                <a:spcPct val="200000"/>
              </a:lnSpc>
              <a:buClr>
                <a:srgbClr val="29006A"/>
              </a:buClr>
              <a:buFont typeface="Arial" panose="020B0604020202020204" pitchFamily="34" charset="0"/>
              <a:buChar char="•"/>
            </a:pPr>
            <a:r>
              <a:rPr lang="en-US" sz="2800" dirty="0"/>
              <a:t>Time consuming</a:t>
            </a:r>
            <a:endParaRPr lang="en-US" sz="2800" b="1" dirty="0"/>
          </a:p>
          <a:p>
            <a:pPr marL="285750" indent="-285750">
              <a:lnSpc>
                <a:spcPct val="200000"/>
              </a:lnSpc>
              <a:buClr>
                <a:srgbClr val="29006A"/>
              </a:buClr>
              <a:buFont typeface="Arial" panose="020B0604020202020204" pitchFamily="34" charset="0"/>
              <a:buChar char="•"/>
            </a:pPr>
            <a:r>
              <a:rPr lang="en-US" sz="2800" dirty="0"/>
              <a:t>Places are added by the users not the owner</a:t>
            </a:r>
          </a:p>
          <a:p>
            <a:pPr marL="285750" indent="-285750">
              <a:lnSpc>
                <a:spcPct val="200000"/>
              </a:lnSpc>
              <a:buClr>
                <a:srgbClr val="29006A"/>
              </a:buClr>
              <a:buFont typeface="Arial" panose="020B0604020202020204" pitchFamily="34" charset="0"/>
              <a:buChar char="•"/>
            </a:pPr>
            <a:r>
              <a:rPr lang="en-US" sz="2800" dirty="0"/>
              <a:t>Not available in Tunisia</a:t>
            </a:r>
          </a:p>
          <a:p>
            <a:pPr marL="285750" indent="-285750">
              <a:lnSpc>
                <a:spcPct val="200000"/>
              </a:lnSpc>
              <a:buClr>
                <a:srgbClr val="29006A"/>
              </a:buClr>
              <a:buFont typeface="Arial" panose="020B0604020202020204" pitchFamily="34" charset="0"/>
              <a:buChar char="•"/>
            </a:pPr>
            <a:r>
              <a:rPr lang="en-US" sz="2800" dirty="0"/>
              <a:t>No information about whether the place is crowded or closed.</a:t>
            </a:r>
          </a:p>
          <a:p>
            <a:pPr marL="285750" indent="-285750">
              <a:lnSpc>
                <a:spcPct val="200000"/>
              </a:lnSpc>
              <a:buClr>
                <a:srgbClr val="29006A"/>
              </a:buClr>
              <a:buFont typeface="Arial" panose="020B0604020202020204" pitchFamily="34" charset="0"/>
              <a:buChar char="•"/>
            </a:pPr>
            <a:r>
              <a:rPr lang="en-US" sz="2800" dirty="0"/>
              <a:t>The suggestion are only based on the location of the user.</a:t>
            </a:r>
          </a:p>
        </p:txBody>
      </p:sp>
      <p:sp>
        <p:nvSpPr>
          <p:cNvPr id="19" name="TextBox 17">
            <a:extLst>
              <a:ext uri="{FF2B5EF4-FFF2-40B4-BE49-F238E27FC236}">
                <a16:creationId xmlns:a16="http://schemas.microsoft.com/office/drawing/2014/main" id="{22C0645C-DBD4-47E9-B727-B4CC3F9AB5FF}"/>
              </a:ext>
            </a:extLst>
          </p:cNvPr>
          <p:cNvSpPr txBox="1"/>
          <p:nvPr/>
        </p:nvSpPr>
        <p:spPr>
          <a:xfrm>
            <a:off x="3026667" y="668359"/>
            <a:ext cx="6179850" cy="415490"/>
          </a:xfrm>
          <a:prstGeom prst="rect">
            <a:avLst/>
          </a:prstGeom>
          <a:noFill/>
        </p:spPr>
        <p:txBody>
          <a:bodyPr wrap="square" lIns="45711" tIns="22856" rIns="45711" bIns="22856" rtlCol="0">
            <a:spAutoFit/>
          </a:bodyPr>
          <a:lstStyle/>
          <a:p>
            <a:pPr algn="ctr"/>
            <a:r>
              <a:rPr lang="en-US" sz="2400" dirty="0">
                <a:solidFill>
                  <a:schemeClr val="tx2"/>
                </a:solidFill>
                <a:latin typeface="Lato Regular"/>
                <a:cs typeface="Lato Regular"/>
              </a:rPr>
              <a:t>Criticism</a:t>
            </a:r>
          </a:p>
        </p:txBody>
      </p:sp>
    </p:spTree>
    <p:extLst>
      <p:ext uri="{BB962C8B-B14F-4D97-AF65-F5344CB8AC3E}">
        <p14:creationId xmlns:p14="http://schemas.microsoft.com/office/powerpoint/2010/main" val="137490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 calcmode="lin" valueType="num">
                                      <p:cBhvr additive="base">
                                        <p:cTn id="12" dur="500" fill="hold"/>
                                        <p:tgtEl>
                                          <p:spTgt spid="1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 calcmode="lin" valueType="num">
                                      <p:cBhvr additive="base">
                                        <p:cTn id="22" dur="500" fill="hold"/>
                                        <p:tgtEl>
                                          <p:spTgt spid="15">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5">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 calcmode="lin" valueType="num">
                                      <p:cBhvr additive="base">
                                        <p:cTn id="27" dur="500" fill="hold"/>
                                        <p:tgtEl>
                                          <p:spTgt spid="1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a:extLst>
              <a:ext uri="{FF2B5EF4-FFF2-40B4-BE49-F238E27FC236}">
                <a16:creationId xmlns:a16="http://schemas.microsoft.com/office/drawing/2014/main" id="{E005BBC2-7A14-4B3E-BBF0-5BA6DF95082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084" y="3173487"/>
            <a:ext cx="4009292" cy="3684513"/>
          </a:xfrm>
          <a:prstGeom prst="rect">
            <a:avLst/>
          </a:prstGeom>
        </p:spPr>
      </p:pic>
      <p:grpSp>
        <p:nvGrpSpPr>
          <p:cNvPr id="4" name="Group 16">
            <a:extLst>
              <a:ext uri="{FF2B5EF4-FFF2-40B4-BE49-F238E27FC236}">
                <a16:creationId xmlns:a16="http://schemas.microsoft.com/office/drawing/2014/main" id="{EE5BE64D-9E88-415D-89B2-4E7C05273B52}"/>
              </a:ext>
            </a:extLst>
          </p:cNvPr>
          <p:cNvGrpSpPr/>
          <p:nvPr/>
        </p:nvGrpSpPr>
        <p:grpSpPr>
          <a:xfrm>
            <a:off x="3016371" y="144337"/>
            <a:ext cx="6179850" cy="1039544"/>
            <a:chOff x="5988388" y="483017"/>
            <a:chExt cx="12359700" cy="2079087"/>
          </a:xfrm>
        </p:grpSpPr>
        <p:sp>
          <p:nvSpPr>
            <p:cNvPr id="5" name="TextBox 17">
              <a:extLst>
                <a:ext uri="{FF2B5EF4-FFF2-40B4-BE49-F238E27FC236}">
                  <a16:creationId xmlns:a16="http://schemas.microsoft.com/office/drawing/2014/main" id="{4F9D606C-339F-4262-B072-B294A7A28E6B}"/>
                </a:ext>
              </a:extLst>
            </p:cNvPr>
            <p:cNvSpPr txBox="1"/>
            <p:nvPr/>
          </p:nvSpPr>
          <p:spPr>
            <a:xfrm>
              <a:off x="5988388" y="483017"/>
              <a:ext cx="12359700" cy="11079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rPr>
                <a:t>Problematic</a:t>
              </a:r>
              <a:endParaRPr lang="id-ID" sz="3300" b="1" dirty="0">
                <a:solidFill>
                  <a:schemeClr val="tx2"/>
                </a:solidFill>
                <a:latin typeface="Lato Regular"/>
              </a:endParaRPr>
            </a:p>
          </p:txBody>
        </p:sp>
        <p:sp>
          <p:nvSpPr>
            <p:cNvPr id="6" name="Rectangle 5">
              <a:extLst>
                <a:ext uri="{FF2B5EF4-FFF2-40B4-BE49-F238E27FC236}">
                  <a16:creationId xmlns:a16="http://schemas.microsoft.com/office/drawing/2014/main" id="{012DB0AE-8588-4963-809E-1E6AD6BEF455}"/>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14" name="ZoneTexte 13">
            <a:extLst>
              <a:ext uri="{FF2B5EF4-FFF2-40B4-BE49-F238E27FC236}">
                <a16:creationId xmlns:a16="http://schemas.microsoft.com/office/drawing/2014/main" id="{DF5CA9A3-A50F-4E44-A2DD-1C33BC6823E0}"/>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|4</a:t>
            </a:r>
          </a:p>
        </p:txBody>
      </p:sp>
      <p:sp>
        <p:nvSpPr>
          <p:cNvPr id="2" name="ZoneTexte 1">
            <a:extLst>
              <a:ext uri="{FF2B5EF4-FFF2-40B4-BE49-F238E27FC236}">
                <a16:creationId xmlns:a16="http://schemas.microsoft.com/office/drawing/2014/main" id="{73985412-7DC5-47D2-9BFD-64B9731F9E30}"/>
              </a:ext>
            </a:extLst>
          </p:cNvPr>
          <p:cNvSpPr txBox="1"/>
          <p:nvPr/>
        </p:nvSpPr>
        <p:spPr>
          <a:xfrm>
            <a:off x="4660505" y="2637692"/>
            <a:ext cx="6342955" cy="2585323"/>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sz="2400" b="1" dirty="0"/>
              <a:t>Choosing a place to dine or to get coffee</a:t>
            </a:r>
          </a:p>
          <a:p>
            <a:pPr marL="285750" indent="-285750">
              <a:lnSpc>
                <a:spcPct val="200000"/>
              </a:lnSpc>
              <a:buFont typeface="Arial" panose="020B0604020202020204" pitchFamily="34" charset="0"/>
              <a:buChar char="•"/>
            </a:pPr>
            <a:r>
              <a:rPr lang="en-US" sz="2400" b="1" dirty="0"/>
              <a:t>Getting more information regarding the place </a:t>
            </a:r>
          </a:p>
          <a:p>
            <a:pPr marL="285750" indent="-285750">
              <a:lnSpc>
                <a:spcPct val="200000"/>
              </a:lnSpc>
              <a:buFont typeface="Arial" panose="020B0604020202020204" pitchFamily="34" charset="0"/>
              <a:buChar char="•"/>
            </a:pPr>
            <a:r>
              <a:rPr lang="en-US" sz="2400" b="1" dirty="0"/>
              <a:t>Promoting a place</a:t>
            </a:r>
          </a:p>
          <a:p>
            <a:endParaRPr lang="en-US" dirty="0"/>
          </a:p>
        </p:txBody>
      </p:sp>
    </p:spTree>
    <p:extLst>
      <p:ext uri="{BB962C8B-B14F-4D97-AF65-F5344CB8AC3E}">
        <p14:creationId xmlns:p14="http://schemas.microsoft.com/office/powerpoint/2010/main" val="136248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1DF7EADE-157A-488F-BABB-C891AD5E9173}"/>
              </a:ext>
            </a:extLst>
          </p:cNvPr>
          <p:cNvGrpSpPr/>
          <p:nvPr/>
        </p:nvGrpSpPr>
        <p:grpSpPr>
          <a:xfrm>
            <a:off x="2867980" y="143035"/>
            <a:ext cx="6179850" cy="1039544"/>
            <a:chOff x="5988388" y="483017"/>
            <a:chExt cx="12359700" cy="2079087"/>
          </a:xfrm>
        </p:grpSpPr>
        <p:sp>
          <p:nvSpPr>
            <p:cNvPr id="3" name="TextBox 17">
              <a:extLst>
                <a:ext uri="{FF2B5EF4-FFF2-40B4-BE49-F238E27FC236}">
                  <a16:creationId xmlns:a16="http://schemas.microsoft.com/office/drawing/2014/main" id="{B3137BD2-CC7E-4576-8017-3B3532883D41}"/>
                </a:ext>
              </a:extLst>
            </p:cNvPr>
            <p:cNvSpPr txBox="1"/>
            <p:nvPr/>
          </p:nvSpPr>
          <p:spPr>
            <a:xfrm>
              <a:off x="5988388" y="483017"/>
              <a:ext cx="12359700" cy="1107979"/>
            </a:xfrm>
            <a:prstGeom prst="rect">
              <a:avLst/>
            </a:prstGeom>
            <a:noFill/>
          </p:spPr>
          <p:txBody>
            <a:bodyPr wrap="square" lIns="45711" tIns="22856" rIns="45711" bIns="22856" rtlCol="0">
              <a:spAutoFit/>
            </a:bodyPr>
            <a:lstStyle/>
            <a:p>
              <a:pPr algn="ctr"/>
              <a:r>
                <a:rPr lang="fr-FR" sz="3300" b="1" dirty="0">
                  <a:solidFill>
                    <a:schemeClr val="tx2"/>
                  </a:solidFill>
                  <a:latin typeface="Lato Regular"/>
                  <a:cs typeface="Lato Regular"/>
                </a:rPr>
                <a:t>Solution</a:t>
              </a:r>
              <a:endParaRPr lang="id-ID" sz="3300" b="1" dirty="0">
                <a:solidFill>
                  <a:schemeClr val="tx2"/>
                </a:solidFill>
                <a:latin typeface="Lato Regular"/>
                <a:cs typeface="Lato Regular"/>
              </a:endParaRPr>
            </a:p>
          </p:txBody>
        </p:sp>
        <p:sp>
          <p:nvSpPr>
            <p:cNvPr id="4" name="Rectangle 3">
              <a:extLst>
                <a:ext uri="{FF2B5EF4-FFF2-40B4-BE49-F238E27FC236}">
                  <a16:creationId xmlns:a16="http://schemas.microsoft.com/office/drawing/2014/main" id="{86260E09-5F0F-4ABB-817A-07A0BB47C4BA}"/>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cxnSp>
        <p:nvCxnSpPr>
          <p:cNvPr id="5" name="Straight Connector 29">
            <a:extLst>
              <a:ext uri="{FF2B5EF4-FFF2-40B4-BE49-F238E27FC236}">
                <a16:creationId xmlns:a16="http://schemas.microsoft.com/office/drawing/2014/main" id="{BAF1809C-A0C1-4346-88F9-99D27586EFB9}"/>
              </a:ext>
            </a:extLst>
          </p:cNvPr>
          <p:cNvCxnSpPr>
            <a:cxnSpLocks/>
          </p:cNvCxnSpPr>
          <p:nvPr/>
        </p:nvCxnSpPr>
        <p:spPr>
          <a:xfrm>
            <a:off x="1327035" y="3728604"/>
            <a:ext cx="9261741" cy="0"/>
          </a:xfrm>
          <a:prstGeom prst="line">
            <a:avLst/>
          </a:prstGeom>
          <a:ln w="57150">
            <a:prstDash val="dashDot"/>
            <a:headEnd type="diamond" w="med" len="med"/>
            <a:tailEnd type="diamond" w="med" len="med"/>
          </a:ln>
        </p:spPr>
        <p:style>
          <a:lnRef idx="3">
            <a:schemeClr val="accent5"/>
          </a:lnRef>
          <a:fillRef idx="0">
            <a:schemeClr val="accent5"/>
          </a:fillRef>
          <a:effectRef idx="2">
            <a:schemeClr val="accent5"/>
          </a:effectRef>
          <a:fontRef idx="minor">
            <a:schemeClr val="tx1"/>
          </a:fontRef>
        </p:style>
      </p:cxnSp>
      <p:pic>
        <p:nvPicPr>
          <p:cNvPr id="28" name="Image 27">
            <a:extLst>
              <a:ext uri="{FF2B5EF4-FFF2-40B4-BE49-F238E27FC236}">
                <a16:creationId xmlns:a16="http://schemas.microsoft.com/office/drawing/2014/main" id="{0AF18B9A-2BC9-4930-B7DA-A743BD959C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791" y="2648604"/>
            <a:ext cx="2176884" cy="2159999"/>
          </a:xfrm>
          <a:prstGeom prst="rect">
            <a:avLst/>
          </a:prstGeom>
        </p:spPr>
      </p:pic>
      <p:pic>
        <p:nvPicPr>
          <p:cNvPr id="30" name="Image 29">
            <a:extLst>
              <a:ext uri="{FF2B5EF4-FFF2-40B4-BE49-F238E27FC236}">
                <a16:creationId xmlns:a16="http://schemas.microsoft.com/office/drawing/2014/main" id="{1530AFE8-6B65-4CB0-9F19-825A792EFC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6546" y="2648604"/>
            <a:ext cx="2176884" cy="2144614"/>
          </a:xfrm>
          <a:prstGeom prst="rect">
            <a:avLst/>
          </a:prstGeom>
        </p:spPr>
      </p:pic>
      <p:sp>
        <p:nvSpPr>
          <p:cNvPr id="31" name="ZoneTexte 30">
            <a:extLst>
              <a:ext uri="{FF2B5EF4-FFF2-40B4-BE49-F238E27FC236}">
                <a16:creationId xmlns:a16="http://schemas.microsoft.com/office/drawing/2014/main" id="{AF3D8F62-D93A-43FA-8866-1FE67B7535A3}"/>
              </a:ext>
            </a:extLst>
          </p:cNvPr>
          <p:cNvSpPr txBox="1"/>
          <p:nvPr/>
        </p:nvSpPr>
        <p:spPr>
          <a:xfrm>
            <a:off x="3213759" y="4958837"/>
            <a:ext cx="1090363" cy="461665"/>
          </a:xfrm>
          <a:prstGeom prst="rect">
            <a:avLst/>
          </a:prstGeom>
          <a:noFill/>
        </p:spPr>
        <p:txBody>
          <a:bodyPr wrap="none" rtlCol="0">
            <a:spAutoFit/>
          </a:bodyPr>
          <a:lstStyle/>
          <a:p>
            <a:r>
              <a:rPr lang="en-US" sz="2400" b="1" dirty="0"/>
              <a:t>Mobile</a:t>
            </a:r>
            <a:endParaRPr lang="en-US" b="1" dirty="0"/>
          </a:p>
        </p:txBody>
      </p:sp>
      <p:sp>
        <p:nvSpPr>
          <p:cNvPr id="32" name="ZoneTexte 31">
            <a:extLst>
              <a:ext uri="{FF2B5EF4-FFF2-40B4-BE49-F238E27FC236}">
                <a16:creationId xmlns:a16="http://schemas.microsoft.com/office/drawing/2014/main" id="{08A2E5F6-DAA5-4BC5-8E5F-17B5F7CB7646}"/>
              </a:ext>
            </a:extLst>
          </p:cNvPr>
          <p:cNvSpPr txBox="1"/>
          <p:nvPr/>
        </p:nvSpPr>
        <p:spPr>
          <a:xfrm>
            <a:off x="7887880" y="4928059"/>
            <a:ext cx="870751" cy="523220"/>
          </a:xfrm>
          <a:prstGeom prst="rect">
            <a:avLst/>
          </a:prstGeom>
          <a:noFill/>
        </p:spPr>
        <p:txBody>
          <a:bodyPr wrap="none" rtlCol="0">
            <a:spAutoFit/>
          </a:bodyPr>
          <a:lstStyle/>
          <a:p>
            <a:r>
              <a:rPr lang="en-US" sz="2800" b="1" dirty="0"/>
              <a:t>Web</a:t>
            </a:r>
          </a:p>
        </p:txBody>
      </p:sp>
      <p:sp>
        <p:nvSpPr>
          <p:cNvPr id="10" name="ZoneTexte 9">
            <a:extLst>
              <a:ext uri="{FF2B5EF4-FFF2-40B4-BE49-F238E27FC236}">
                <a16:creationId xmlns:a16="http://schemas.microsoft.com/office/drawing/2014/main" id="{1818B752-D541-46D4-9C5D-12F6513B905F}"/>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|5</a:t>
            </a:r>
          </a:p>
        </p:txBody>
      </p:sp>
      <p:pic>
        <p:nvPicPr>
          <p:cNvPr id="7" name="Image 6">
            <a:extLst>
              <a:ext uri="{FF2B5EF4-FFF2-40B4-BE49-F238E27FC236}">
                <a16:creationId xmlns:a16="http://schemas.microsoft.com/office/drawing/2014/main" id="{C209AD25-E46D-454E-95A1-79EA56A525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9945" y="1622414"/>
            <a:ext cx="1895920" cy="1860335"/>
          </a:xfrm>
          <a:prstGeom prst="rect">
            <a:avLst/>
          </a:prstGeom>
        </p:spPr>
      </p:pic>
    </p:spTree>
    <p:extLst>
      <p:ext uri="{BB962C8B-B14F-4D97-AF65-F5344CB8AC3E}">
        <p14:creationId xmlns:p14="http://schemas.microsoft.com/office/powerpoint/2010/main" val="145522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a:extLst>
              <a:ext uri="{FF2B5EF4-FFF2-40B4-BE49-F238E27FC236}">
                <a16:creationId xmlns:a16="http://schemas.microsoft.com/office/drawing/2014/main" id="{56D336AF-DDC9-4CD9-B2AE-B1BFAB8B6CFE}"/>
              </a:ext>
            </a:extLst>
          </p:cNvPr>
          <p:cNvGrpSpPr/>
          <p:nvPr/>
        </p:nvGrpSpPr>
        <p:grpSpPr>
          <a:xfrm>
            <a:off x="3006075" y="241509"/>
            <a:ext cx="6179850" cy="1039544"/>
            <a:chOff x="5988388" y="483017"/>
            <a:chExt cx="12359700" cy="2079087"/>
          </a:xfrm>
        </p:grpSpPr>
        <p:sp>
          <p:nvSpPr>
            <p:cNvPr id="3" name="TextBox 17">
              <a:extLst>
                <a:ext uri="{FF2B5EF4-FFF2-40B4-BE49-F238E27FC236}">
                  <a16:creationId xmlns:a16="http://schemas.microsoft.com/office/drawing/2014/main" id="{D00CF56E-85F2-478C-9ECB-A7A4032C1079}"/>
                </a:ext>
              </a:extLst>
            </p:cNvPr>
            <p:cNvSpPr txBox="1"/>
            <p:nvPr/>
          </p:nvSpPr>
          <p:spPr>
            <a:xfrm>
              <a:off x="5988388" y="483017"/>
              <a:ext cx="12359700" cy="11079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Requirements</a:t>
              </a:r>
              <a:endParaRPr lang="id-ID" sz="3300" b="1" dirty="0">
                <a:solidFill>
                  <a:schemeClr val="tx2"/>
                </a:solidFill>
                <a:latin typeface="Lato Regular"/>
                <a:cs typeface="Lato Regular"/>
              </a:endParaRPr>
            </a:p>
          </p:txBody>
        </p:sp>
        <p:sp>
          <p:nvSpPr>
            <p:cNvPr id="4" name="Rectangle 3">
              <a:extLst>
                <a:ext uri="{FF2B5EF4-FFF2-40B4-BE49-F238E27FC236}">
                  <a16:creationId xmlns:a16="http://schemas.microsoft.com/office/drawing/2014/main" id="{CBA94301-112E-48CF-8412-052CBAFFFE1B}"/>
                </a:ext>
              </a:extLst>
            </p:cNvPr>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sp>
        <p:nvSpPr>
          <p:cNvPr id="5" name="TextBox 17">
            <a:extLst>
              <a:ext uri="{FF2B5EF4-FFF2-40B4-BE49-F238E27FC236}">
                <a16:creationId xmlns:a16="http://schemas.microsoft.com/office/drawing/2014/main" id="{AECB5B41-423D-4A19-B600-CDD93EBDF1F3}"/>
              </a:ext>
            </a:extLst>
          </p:cNvPr>
          <p:cNvSpPr txBox="1"/>
          <p:nvPr/>
        </p:nvSpPr>
        <p:spPr>
          <a:xfrm>
            <a:off x="3016371" y="842703"/>
            <a:ext cx="6179850" cy="415490"/>
          </a:xfrm>
          <a:prstGeom prst="rect">
            <a:avLst/>
          </a:prstGeom>
          <a:noFill/>
        </p:spPr>
        <p:txBody>
          <a:bodyPr wrap="square" lIns="45711" tIns="22856" rIns="45711" bIns="22856" rtlCol="0">
            <a:spAutoFit/>
          </a:bodyPr>
          <a:lstStyle/>
          <a:p>
            <a:pPr algn="ctr"/>
            <a:r>
              <a:rPr lang="fr-FR" sz="2400" dirty="0" err="1">
                <a:solidFill>
                  <a:schemeClr val="tx2"/>
                </a:solidFill>
                <a:latin typeface="Lato Regular"/>
                <a:cs typeface="Lato Regular"/>
              </a:rPr>
              <a:t>Functional</a:t>
            </a:r>
            <a:endParaRPr lang="id-ID" sz="2400" dirty="0">
              <a:solidFill>
                <a:schemeClr val="tx2"/>
              </a:solidFill>
              <a:latin typeface="Lato Regular"/>
              <a:cs typeface="Lato Regular"/>
            </a:endParaRPr>
          </a:p>
        </p:txBody>
      </p:sp>
      <p:pic>
        <p:nvPicPr>
          <p:cNvPr id="7" name="Picture 2">
            <a:extLst>
              <a:ext uri="{FF2B5EF4-FFF2-40B4-BE49-F238E27FC236}">
                <a16:creationId xmlns:a16="http://schemas.microsoft.com/office/drawing/2014/main" id="{553D4655-867D-47C6-978B-F7519112B3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16804" y="1531835"/>
            <a:ext cx="872555" cy="764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7D3EFAAE-F19F-40AE-8D6F-FC7EB3550834}"/>
              </a:ext>
            </a:extLst>
          </p:cNvPr>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bwMode="auto">
          <a:xfrm>
            <a:off x="5616805" y="1531836"/>
            <a:ext cx="872555" cy="764933"/>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1813B770-8B47-4DAB-B4CA-DF394D32A2DA}"/>
              </a:ext>
            </a:extLst>
          </p:cNvPr>
          <p:cNvSpPr txBox="1"/>
          <p:nvPr/>
        </p:nvSpPr>
        <p:spPr>
          <a:xfrm>
            <a:off x="-206285" y="2296768"/>
            <a:ext cx="2448334" cy="523220"/>
          </a:xfrm>
          <a:prstGeom prst="rect">
            <a:avLst/>
          </a:prstGeom>
          <a:noFill/>
        </p:spPr>
        <p:txBody>
          <a:bodyPr wrap="square" rtlCol="0">
            <a:spAutoFit/>
          </a:bodyPr>
          <a:lstStyle>
            <a:defPPr>
              <a:defRPr lang="fr-FR"/>
            </a:defPPr>
            <a:lvl1pPr algn="ctr">
              <a:defRPr sz="2800" b="1"/>
            </a:lvl1pPr>
          </a:lstStyle>
          <a:p>
            <a:r>
              <a:rPr lang="fr-FR" dirty="0"/>
              <a:t>Place </a:t>
            </a:r>
            <a:r>
              <a:rPr lang="fr-FR" dirty="0" err="1"/>
              <a:t>owner</a:t>
            </a:r>
            <a:endParaRPr lang="fr-FR" dirty="0"/>
          </a:p>
        </p:txBody>
      </p:sp>
      <p:sp>
        <p:nvSpPr>
          <p:cNvPr id="11" name="ZoneTexte 10">
            <a:extLst>
              <a:ext uri="{FF2B5EF4-FFF2-40B4-BE49-F238E27FC236}">
                <a16:creationId xmlns:a16="http://schemas.microsoft.com/office/drawing/2014/main" id="{4261AEFF-77EB-4C85-BCE4-CE438D34CD5E}"/>
              </a:ext>
            </a:extLst>
          </p:cNvPr>
          <p:cNvSpPr txBox="1"/>
          <p:nvPr/>
        </p:nvSpPr>
        <p:spPr>
          <a:xfrm>
            <a:off x="9743666" y="2296768"/>
            <a:ext cx="2448334" cy="523220"/>
          </a:xfrm>
          <a:prstGeom prst="rect">
            <a:avLst/>
          </a:prstGeom>
          <a:noFill/>
        </p:spPr>
        <p:txBody>
          <a:bodyPr wrap="square" rtlCol="0">
            <a:spAutoFit/>
          </a:bodyPr>
          <a:lstStyle/>
          <a:p>
            <a:pPr algn="ctr"/>
            <a:r>
              <a:rPr lang="fr-FR" sz="2800" b="1" dirty="0"/>
              <a:t>Place Manager</a:t>
            </a:r>
          </a:p>
        </p:txBody>
      </p:sp>
      <p:sp>
        <p:nvSpPr>
          <p:cNvPr id="16" name="ZoneTexte 15">
            <a:extLst>
              <a:ext uri="{FF2B5EF4-FFF2-40B4-BE49-F238E27FC236}">
                <a16:creationId xmlns:a16="http://schemas.microsoft.com/office/drawing/2014/main" id="{4AD6DD7B-8382-47D4-82A2-C475CBCEE5A1}"/>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|6</a:t>
            </a:r>
          </a:p>
        </p:txBody>
      </p:sp>
      <p:pic>
        <p:nvPicPr>
          <p:cNvPr id="17" name="Picture 2">
            <a:extLst>
              <a:ext uri="{FF2B5EF4-FFF2-40B4-BE49-F238E27FC236}">
                <a16:creationId xmlns:a16="http://schemas.microsoft.com/office/drawing/2014/main" id="{69300F44-64BF-4E58-AC5C-CD5C57E6035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616804" y="1539629"/>
            <a:ext cx="872555" cy="764933"/>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478EAD21-D2E0-41C8-8BBE-2A433B8FD80D}"/>
              </a:ext>
            </a:extLst>
          </p:cNvPr>
          <p:cNvSpPr txBox="1"/>
          <p:nvPr/>
        </p:nvSpPr>
        <p:spPr>
          <a:xfrm>
            <a:off x="5298578" y="2285941"/>
            <a:ext cx="1615435" cy="523220"/>
          </a:xfrm>
          <a:prstGeom prst="rect">
            <a:avLst/>
          </a:prstGeom>
          <a:noFill/>
        </p:spPr>
        <p:txBody>
          <a:bodyPr wrap="square" rtlCol="0">
            <a:spAutoFit/>
          </a:bodyPr>
          <a:lstStyle/>
          <a:p>
            <a:pPr algn="ctr"/>
            <a:r>
              <a:rPr lang="en-US" sz="2800" b="1" dirty="0"/>
              <a:t>Foodie</a:t>
            </a:r>
          </a:p>
        </p:txBody>
      </p:sp>
      <p:sp>
        <p:nvSpPr>
          <p:cNvPr id="20" name="Rectangle 19">
            <a:extLst>
              <a:ext uri="{FF2B5EF4-FFF2-40B4-BE49-F238E27FC236}">
                <a16:creationId xmlns:a16="http://schemas.microsoft.com/office/drawing/2014/main" id="{392D046F-414A-4E1F-A186-5E7515BAB4E5}"/>
              </a:ext>
            </a:extLst>
          </p:cNvPr>
          <p:cNvSpPr/>
          <p:nvPr/>
        </p:nvSpPr>
        <p:spPr>
          <a:xfrm>
            <a:off x="3677737" y="2896146"/>
            <a:ext cx="4857116" cy="3766096"/>
          </a:xfrm>
          <a:prstGeom prst="rect">
            <a:avLst/>
          </a:prstGeom>
        </p:spPr>
        <p:txBody>
          <a:bodyPr wrap="square">
            <a:spAutoFit/>
          </a:bodyPr>
          <a:lstStyle/>
          <a:p>
            <a:pPr marL="342900" lvl="0" indent="-342900">
              <a:lnSpc>
                <a:spcPct val="107000"/>
              </a:lnSpc>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Inscription  &amp; </a:t>
            </a:r>
            <a:r>
              <a:rPr lang="en-US" sz="2000" dirty="0">
                <a:latin typeface="Calibri" panose="020F0502020204030204" pitchFamily="34" charset="0"/>
                <a:cs typeface="Arial" panose="020B0604020202020204" pitchFamily="34" charset="0"/>
              </a:rPr>
              <a:t>Authentication</a:t>
            </a:r>
            <a:endParaRPr lang="en-US" sz="20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View the list of places provided by the app</a:t>
            </a: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Make reservation</a:t>
            </a: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Gets suggestions</a:t>
            </a: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Review a place or a dish</a:t>
            </a: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View a specific place with all its details </a:t>
            </a: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Make a filtered research </a:t>
            </a: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Manage account</a:t>
            </a:r>
          </a:p>
          <a:p>
            <a:pPr marL="342900" lvl="0" indent="-342900">
              <a:lnSpc>
                <a:spcPct val="107000"/>
              </a:lnSpc>
              <a:spcAft>
                <a:spcPts val="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Add place to favorite or black list</a:t>
            </a:r>
          </a:p>
          <a:p>
            <a:pPr marL="342900" lvl="0" indent="-34290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Arial" panose="020B0604020202020204" pitchFamily="34" charset="0"/>
              </a:rPr>
              <a:t>Receive notifications</a:t>
            </a:r>
          </a:p>
        </p:txBody>
      </p:sp>
      <p:sp>
        <p:nvSpPr>
          <p:cNvPr id="21" name="Rectangle 20">
            <a:extLst>
              <a:ext uri="{FF2B5EF4-FFF2-40B4-BE49-F238E27FC236}">
                <a16:creationId xmlns:a16="http://schemas.microsoft.com/office/drawing/2014/main" id="{E9C5D36D-4C4B-497B-BBCD-9E50C732DE77}"/>
              </a:ext>
            </a:extLst>
          </p:cNvPr>
          <p:cNvSpPr/>
          <p:nvPr/>
        </p:nvSpPr>
        <p:spPr>
          <a:xfrm>
            <a:off x="51503" y="2853292"/>
            <a:ext cx="4009298" cy="2841034"/>
          </a:xfrm>
          <a:prstGeom prst="rect">
            <a:avLst/>
          </a:prstGeom>
        </p:spPr>
        <p:txBody>
          <a:bodyPr wrap="square">
            <a:spAutoFit/>
          </a:bodyPr>
          <a:lstStyle/>
          <a:p>
            <a:pPr marL="342900" indent="-342900">
              <a:lnSpc>
                <a:spcPct val="107000"/>
              </a:lnSpc>
              <a:buFont typeface="Symbol" panose="05050102010706020507" pitchFamily="18" charset="2"/>
              <a:buChar char=""/>
            </a:pPr>
            <a:r>
              <a:rPr lang="en-US" sz="2400" dirty="0">
                <a:latin typeface="Calibri" panose="020F0502020204030204" pitchFamily="34" charset="0"/>
                <a:ea typeface="Calibri" panose="020F0502020204030204" pitchFamily="34" charset="0"/>
                <a:cs typeface="Arial" panose="020B0604020202020204" pitchFamily="34" charset="0"/>
              </a:rPr>
              <a:t>Inscription  &amp; </a:t>
            </a:r>
            <a:r>
              <a:rPr lang="en-US" sz="2400" dirty="0">
                <a:latin typeface="Calibri" panose="020F0502020204030204" pitchFamily="34" charset="0"/>
                <a:cs typeface="Arial" panose="020B0604020202020204" pitchFamily="34" charset="0"/>
              </a:rPr>
              <a:t>Authentication</a:t>
            </a:r>
            <a:r>
              <a:rPr lang="en-US" sz="2400" dirty="0">
                <a:latin typeface="Calibri" panose="020F0502020204030204" pitchFamily="34" charset="0"/>
                <a:ea typeface="Calibri" panose="020F0502020204030204" pitchFamily="34" charset="0"/>
                <a:cs typeface="Arial" panose="020B0604020202020204" pitchFamily="34" charset="0"/>
              </a:rPr>
              <a:t> </a:t>
            </a:r>
          </a:p>
          <a:p>
            <a:pPr marL="342900" indent="-342900">
              <a:lnSpc>
                <a:spcPct val="107000"/>
              </a:lnSpc>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Arial" panose="020B0604020202020204" pitchFamily="34" charset="0"/>
              </a:rPr>
              <a:t>Manage places</a:t>
            </a:r>
          </a:p>
          <a:p>
            <a:pPr marL="342900" indent="-342900">
              <a:lnSpc>
                <a:spcPct val="107000"/>
              </a:lnSpc>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Arial" panose="020B0604020202020204" pitchFamily="34" charset="0"/>
              </a:rPr>
              <a:t>View ratings/reviews</a:t>
            </a:r>
          </a:p>
          <a:p>
            <a:pPr marL="342900" indent="-342900">
              <a:lnSpc>
                <a:spcPct val="107000"/>
              </a:lnSpc>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Arial" panose="020B0604020202020204" pitchFamily="34" charset="0"/>
              </a:rPr>
              <a:t>View statistics</a:t>
            </a:r>
          </a:p>
          <a:p>
            <a:pPr marL="342900" indent="-342900">
              <a:lnSpc>
                <a:spcPct val="107000"/>
              </a:lnSpc>
              <a:spcAft>
                <a:spcPts val="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Arial" panose="020B0604020202020204" pitchFamily="34" charset="0"/>
              </a:rPr>
              <a:t>Manage account</a:t>
            </a:r>
          </a:p>
          <a:p>
            <a:pPr marL="342900" indent="-342900">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Arial" panose="020B0604020202020204" pitchFamily="34" charset="0"/>
              </a:rPr>
              <a:t>Receive notifications</a:t>
            </a:r>
          </a:p>
        </p:txBody>
      </p:sp>
      <p:sp>
        <p:nvSpPr>
          <p:cNvPr id="6" name="Rectangle 5">
            <a:extLst>
              <a:ext uri="{FF2B5EF4-FFF2-40B4-BE49-F238E27FC236}">
                <a16:creationId xmlns:a16="http://schemas.microsoft.com/office/drawing/2014/main" id="{A2B9CF6B-1135-420E-8CBA-09AAAACA4B6A}"/>
              </a:ext>
            </a:extLst>
          </p:cNvPr>
          <p:cNvSpPr/>
          <p:nvPr/>
        </p:nvSpPr>
        <p:spPr>
          <a:xfrm>
            <a:off x="8376557" y="2882943"/>
            <a:ext cx="3815443" cy="2841034"/>
          </a:xfrm>
          <a:prstGeom prst="rect">
            <a:avLst/>
          </a:prstGeom>
        </p:spPr>
        <p:txBody>
          <a:bodyPr wrap="square">
            <a:spAutoFit/>
          </a:bodyPr>
          <a:lstStyle/>
          <a:p>
            <a:pPr marL="342900" indent="-342900">
              <a:lnSpc>
                <a:spcPct val="107000"/>
              </a:lnSpc>
              <a:buFont typeface="Symbol" panose="05050102010706020507" pitchFamily="18" charset="2"/>
              <a:buChar char=""/>
            </a:pPr>
            <a:r>
              <a:rPr lang="en-US" sz="2400" dirty="0">
                <a:latin typeface="Calibri" panose="020F0502020204030204" pitchFamily="34" charset="0"/>
                <a:cs typeface="Arial" panose="020B0604020202020204" pitchFamily="34" charset="0"/>
              </a:rPr>
              <a:t>Authentication </a:t>
            </a:r>
          </a:p>
          <a:p>
            <a:pPr marL="342900" indent="-342900">
              <a:lnSpc>
                <a:spcPct val="107000"/>
              </a:lnSpc>
              <a:buFont typeface="Symbol" panose="05050102010706020507" pitchFamily="18" charset="2"/>
              <a:buChar char=""/>
            </a:pPr>
            <a:r>
              <a:rPr lang="en-US" sz="2400" dirty="0">
                <a:latin typeface="Calibri" panose="020F0502020204030204" pitchFamily="34" charset="0"/>
                <a:cs typeface="Arial" panose="020B0604020202020204" pitchFamily="34" charset="0"/>
              </a:rPr>
              <a:t>Mange reservations</a:t>
            </a:r>
          </a:p>
          <a:p>
            <a:pPr marL="342900" indent="-342900">
              <a:lnSpc>
                <a:spcPct val="107000"/>
              </a:lnSpc>
              <a:buFont typeface="Symbol" panose="05050102010706020507" pitchFamily="18" charset="2"/>
              <a:buChar char=""/>
            </a:pPr>
            <a:r>
              <a:rPr lang="en-US" sz="2400" dirty="0">
                <a:latin typeface="Calibri" panose="020F0502020204030204" pitchFamily="34" charset="0"/>
                <a:cs typeface="Arial" panose="020B0604020202020204" pitchFamily="34" charset="0"/>
              </a:rPr>
              <a:t> Manage the place’s menu</a:t>
            </a:r>
          </a:p>
          <a:p>
            <a:pPr marL="342900" indent="-342900">
              <a:lnSpc>
                <a:spcPct val="107000"/>
              </a:lnSpc>
              <a:buFont typeface="Symbol" panose="05050102010706020507" pitchFamily="18" charset="2"/>
              <a:buChar char=""/>
            </a:pPr>
            <a:r>
              <a:rPr lang="en-US" sz="2400" dirty="0">
                <a:latin typeface="Calibri" panose="020F0502020204030204" pitchFamily="34" charset="0"/>
                <a:cs typeface="Arial" panose="020B0604020202020204" pitchFamily="34" charset="0"/>
              </a:rPr>
              <a:t> View reviews regarding their place </a:t>
            </a:r>
          </a:p>
          <a:p>
            <a:pPr marL="342900" indent="-342900">
              <a:lnSpc>
                <a:spcPct val="107000"/>
              </a:lnSpc>
              <a:buFont typeface="Symbol" panose="05050102010706020507" pitchFamily="18" charset="2"/>
              <a:buChar char=""/>
            </a:pPr>
            <a:r>
              <a:rPr lang="en-US" sz="2400" dirty="0">
                <a:latin typeface="Calibri" panose="020F0502020204030204" pitchFamily="34" charset="0"/>
                <a:cs typeface="Arial" panose="020B0604020202020204" pitchFamily="34" charset="0"/>
              </a:rPr>
              <a:t>Manage their schedule </a:t>
            </a:r>
          </a:p>
          <a:p>
            <a:pPr marL="342900" indent="-342900">
              <a:lnSpc>
                <a:spcPct val="107000"/>
              </a:lnSpc>
              <a:buFont typeface="Symbol" panose="05050102010706020507" pitchFamily="18" charset="2"/>
              <a:buChar char=""/>
            </a:pPr>
            <a:r>
              <a:rPr lang="en-US" sz="2400" dirty="0">
                <a:latin typeface="Calibri" panose="020F0502020204030204" pitchFamily="34" charset="0"/>
                <a:cs typeface="Arial" panose="020B0604020202020204" pitchFamily="34" charset="0"/>
              </a:rPr>
              <a:t>Manage comments</a:t>
            </a:r>
          </a:p>
        </p:txBody>
      </p:sp>
    </p:spTree>
    <p:extLst>
      <p:ext uri="{BB962C8B-B14F-4D97-AF65-F5344CB8AC3E}">
        <p14:creationId xmlns:p14="http://schemas.microsoft.com/office/powerpoint/2010/main" val="47375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63" presetClass="path" presetSubtype="0" accel="50000" decel="50000" fill="hold" nodeType="afterEffect">
                                  <p:stCondLst>
                                    <p:cond delay="0"/>
                                  </p:stCondLst>
                                  <p:childTnLst>
                                    <p:animMotion origin="layout" path="M -4.375E-6 3.33333E-6 L 0.41563 3.33333E-6 " pathEditMode="relative" rAng="0" ptsTypes="AA">
                                      <p:cBhvr>
                                        <p:cTn id="11" dur="1000" fill="hold"/>
                                        <p:tgtEl>
                                          <p:spTgt spid="8"/>
                                        </p:tgtEl>
                                        <p:attrNameLst>
                                          <p:attrName>ppt_x</p:attrName>
                                          <p:attrName>ppt_y</p:attrName>
                                        </p:attrNameLst>
                                      </p:cBhvr>
                                      <p:rCtr x="20781" y="0"/>
                                    </p:animMotion>
                                  </p:childTnLst>
                                </p:cTn>
                              </p:par>
                              <p:par>
                                <p:cTn id="12" presetID="35" presetClass="path" presetSubtype="0" accel="50000" decel="50000" fill="hold" nodeType="withEffect">
                                  <p:stCondLst>
                                    <p:cond delay="0"/>
                                  </p:stCondLst>
                                  <p:childTnLst>
                                    <p:animMotion origin="layout" path="M -4.375E-6 3.33333E-6 L -0.41744 -0.00301 " pathEditMode="relative" rAng="0" ptsTypes="AA">
                                      <p:cBhvr>
                                        <p:cTn id="13" dur="1000" fill="hold"/>
                                        <p:tgtEl>
                                          <p:spTgt spid="7"/>
                                        </p:tgtEl>
                                        <p:attrNameLst>
                                          <p:attrName>ppt_x</p:attrName>
                                          <p:attrName>ppt_y</p:attrName>
                                        </p:attrNameLst>
                                      </p:cBhvr>
                                      <p:rCtr x="-20872" y="-162"/>
                                    </p:animMotion>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9" grpId="0"/>
      <p:bldP spid="20" grpId="0"/>
      <p:bldP spid="21"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utoShape 6"/>
          <p:cNvSpPr>
            <a:spLocks/>
          </p:cNvSpPr>
          <p:nvPr/>
        </p:nvSpPr>
        <p:spPr bwMode="auto">
          <a:xfrm>
            <a:off x="7551681" y="4028716"/>
            <a:ext cx="1508526" cy="147638"/>
          </a:xfrm>
          <a:prstGeom prst="roundRect">
            <a:avLst>
              <a:gd name="adj" fmla="val 50000"/>
            </a:avLst>
          </a:prstGeom>
          <a:solidFill>
            <a:schemeClr val="bg1">
              <a:lumMod val="8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10" name="AutoShape 7"/>
          <p:cNvSpPr>
            <a:spLocks/>
          </p:cNvSpPr>
          <p:nvPr/>
        </p:nvSpPr>
        <p:spPr bwMode="auto">
          <a:xfrm>
            <a:off x="6179644" y="4028716"/>
            <a:ext cx="1507733" cy="147638"/>
          </a:xfrm>
          <a:prstGeom prst="roundRect">
            <a:avLst>
              <a:gd name="adj" fmla="val 50000"/>
            </a:avLst>
          </a:prstGeom>
          <a:solidFill>
            <a:schemeClr val="bg1">
              <a:lumMod val="8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11" name="AutoShape 8"/>
          <p:cNvSpPr>
            <a:spLocks/>
          </p:cNvSpPr>
          <p:nvPr/>
        </p:nvSpPr>
        <p:spPr bwMode="auto">
          <a:xfrm>
            <a:off x="4813163" y="4028716"/>
            <a:ext cx="1508526" cy="147638"/>
          </a:xfrm>
          <a:prstGeom prst="roundRect">
            <a:avLst>
              <a:gd name="adj" fmla="val 50000"/>
            </a:avLst>
          </a:prstGeom>
          <a:solidFill>
            <a:schemeClr val="bg1">
              <a:lumMod val="8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12" name="AutoShape 9"/>
          <p:cNvSpPr>
            <a:spLocks/>
          </p:cNvSpPr>
          <p:nvPr/>
        </p:nvSpPr>
        <p:spPr bwMode="auto">
          <a:xfrm>
            <a:off x="3453029" y="4028716"/>
            <a:ext cx="1508526" cy="147638"/>
          </a:xfrm>
          <a:prstGeom prst="roundRect">
            <a:avLst>
              <a:gd name="adj" fmla="val 50000"/>
            </a:avLst>
          </a:prstGeom>
          <a:solidFill>
            <a:schemeClr val="bg1">
              <a:lumMod val="8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19" name="AutoShape 16"/>
          <p:cNvSpPr>
            <a:spLocks/>
          </p:cNvSpPr>
          <p:nvPr/>
        </p:nvSpPr>
        <p:spPr bwMode="auto">
          <a:xfrm>
            <a:off x="4720318" y="3935055"/>
            <a:ext cx="334876" cy="3349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4"/>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25" name="AutoShape 22"/>
          <p:cNvSpPr>
            <a:spLocks/>
          </p:cNvSpPr>
          <p:nvPr/>
        </p:nvSpPr>
        <p:spPr bwMode="auto">
          <a:xfrm>
            <a:off x="7454869" y="3935055"/>
            <a:ext cx="334876" cy="3349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1EA185"/>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solidFill>
                <a:srgbClr val="2BB1E8"/>
              </a:solidFill>
              <a:effectLst>
                <a:outerShdw blurRad="38100" dist="38100" dir="2700000" algn="tl">
                  <a:srgbClr val="000000"/>
                </a:outerShdw>
              </a:effectLst>
              <a:latin typeface="Gill Sans" charset="0"/>
              <a:cs typeface="Gill Sans" charset="0"/>
              <a:sym typeface="Gill Sans" charset="0"/>
            </a:endParaRPr>
          </a:p>
        </p:txBody>
      </p:sp>
      <p:sp>
        <p:nvSpPr>
          <p:cNvPr id="28" name="AutoShape 25"/>
          <p:cNvSpPr>
            <a:spLocks/>
          </p:cNvSpPr>
          <p:nvPr/>
        </p:nvSpPr>
        <p:spPr bwMode="auto">
          <a:xfrm>
            <a:off x="8825318" y="3935055"/>
            <a:ext cx="334876" cy="3349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9BBB5C"/>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solidFill>
                <a:srgbClr val="2BB1E8"/>
              </a:solidFill>
              <a:effectLst>
                <a:outerShdw blurRad="38100" dist="38100" dir="2700000" algn="tl">
                  <a:srgbClr val="000000"/>
                </a:outerShdw>
              </a:effectLst>
              <a:latin typeface="Gill Sans" charset="0"/>
              <a:cs typeface="Gill Sans" charset="0"/>
              <a:sym typeface="Gill Sans" charset="0"/>
            </a:endParaRPr>
          </a:p>
        </p:txBody>
      </p:sp>
      <p:sp>
        <p:nvSpPr>
          <p:cNvPr id="31" name="AutoShape 28"/>
          <p:cNvSpPr>
            <a:spLocks/>
          </p:cNvSpPr>
          <p:nvPr/>
        </p:nvSpPr>
        <p:spPr bwMode="auto">
          <a:xfrm>
            <a:off x="3358598" y="3935055"/>
            <a:ext cx="334082" cy="3349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rgbClr val="F29B26"/>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34" name="AutoShape 31"/>
          <p:cNvSpPr>
            <a:spLocks/>
          </p:cNvSpPr>
          <p:nvPr/>
        </p:nvSpPr>
        <p:spPr bwMode="auto">
          <a:xfrm>
            <a:off x="6086006" y="3935055"/>
            <a:ext cx="334876" cy="334963"/>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accent5"/>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grpSp>
        <p:nvGrpSpPr>
          <p:cNvPr id="3" name="Group 2"/>
          <p:cNvGrpSpPr/>
          <p:nvPr/>
        </p:nvGrpSpPr>
        <p:grpSpPr>
          <a:xfrm>
            <a:off x="3453029" y="4030304"/>
            <a:ext cx="5611939" cy="144462"/>
            <a:chOff x="4676775" y="3369683"/>
            <a:chExt cx="5613401" cy="144462"/>
          </a:xfrm>
        </p:grpSpPr>
        <p:sp>
          <p:nvSpPr>
            <p:cNvPr id="20" name="AutoShape 17"/>
            <p:cNvSpPr>
              <a:spLocks/>
            </p:cNvSpPr>
            <p:nvPr/>
          </p:nvSpPr>
          <p:spPr bwMode="auto">
            <a:xfrm>
              <a:off x="6039644" y="3369683"/>
              <a:ext cx="144463" cy="1444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6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26" name="AutoShape 23"/>
            <p:cNvSpPr>
              <a:spLocks/>
            </p:cNvSpPr>
            <p:nvPr/>
          </p:nvSpPr>
          <p:spPr bwMode="auto">
            <a:xfrm>
              <a:off x="8774907" y="3369683"/>
              <a:ext cx="144463" cy="1444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6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29" name="AutoShape 26"/>
            <p:cNvSpPr>
              <a:spLocks/>
            </p:cNvSpPr>
            <p:nvPr/>
          </p:nvSpPr>
          <p:spPr bwMode="auto">
            <a:xfrm>
              <a:off x="10145713" y="3369683"/>
              <a:ext cx="144463" cy="1444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6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32" name="AutoShape 29"/>
            <p:cNvSpPr>
              <a:spLocks/>
            </p:cNvSpPr>
            <p:nvPr/>
          </p:nvSpPr>
          <p:spPr bwMode="auto">
            <a:xfrm>
              <a:off x="4676775" y="3369683"/>
              <a:ext cx="145257" cy="1444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6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sp>
          <p:nvSpPr>
            <p:cNvPr id="35" name="AutoShape 32"/>
            <p:cNvSpPr>
              <a:spLocks/>
            </p:cNvSpPr>
            <p:nvPr/>
          </p:nvSpPr>
          <p:spPr bwMode="auto">
            <a:xfrm>
              <a:off x="7405688" y="3369683"/>
              <a:ext cx="144463" cy="14446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path>
              </a:pathLst>
            </a:custGeom>
            <a:solidFill>
              <a:schemeClr val="bg1">
                <a:lumMod val="65000"/>
              </a:schemeClr>
            </a:solidFill>
            <a:ln w="25400" cap="flat" cmpd="sng">
              <a:solidFill>
                <a:srgbClr val="000000">
                  <a:alpha val="0"/>
                </a:srgbClr>
              </a:solidFill>
              <a:prstDash val="solid"/>
              <a:miter lim="0"/>
              <a:headEnd/>
              <a:tailEnd/>
            </a:ln>
            <a:effectLst/>
            <a:extLst/>
          </p:spPr>
          <p:txBody>
            <a:bodyPr lIns="0" tIns="0" rIns="0" bIns="0" anchor="ctr"/>
            <a:lstStyle/>
            <a:p>
              <a:pPr>
                <a:defRPr/>
              </a:pPr>
              <a:endParaRPr lang="es-ES" sz="2800">
                <a:effectLst>
                  <a:outerShdw blurRad="38100" dist="38100" dir="2700000" algn="tl">
                    <a:srgbClr val="000000"/>
                  </a:outerShdw>
                </a:effectLst>
                <a:latin typeface="Gill Sans" charset="0"/>
                <a:cs typeface="Gill Sans" charset="0"/>
                <a:sym typeface="Gill Sans" charset="0"/>
              </a:endParaRPr>
            </a:p>
          </p:txBody>
        </p:sp>
      </p:grpSp>
      <p:sp>
        <p:nvSpPr>
          <p:cNvPr id="37" name="AutoShape 55"/>
          <p:cNvSpPr>
            <a:spLocks/>
          </p:cNvSpPr>
          <p:nvPr/>
        </p:nvSpPr>
        <p:spPr bwMode="auto">
          <a:xfrm rot="21599989">
            <a:off x="3399068" y="3642160"/>
            <a:ext cx="249967" cy="166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600" y="18480"/>
                  <a:pt x="21600" y="19171"/>
                </a:cubicBezTo>
                <a:cubicBezTo>
                  <a:pt x="21600" y="19815"/>
                  <a:pt x="21467" y="20375"/>
                  <a:pt x="21203" y="20870"/>
                </a:cubicBezTo>
                <a:cubicBezTo>
                  <a:pt x="20942" y="21359"/>
                  <a:pt x="20626" y="21599"/>
                  <a:pt x="20263" y="21599"/>
                </a:cubicBezTo>
                <a:lnTo>
                  <a:pt x="1336" y="21599"/>
                </a:lnTo>
                <a:close/>
              </a:path>
            </a:pathLst>
          </a:custGeom>
          <a:solidFill>
            <a:srgbClr val="F29B26"/>
          </a:solidFill>
          <a:ln>
            <a:noFill/>
          </a:ln>
          <a:effectLst/>
          <a:extLst/>
        </p:spPr>
        <p:txBody>
          <a:bodyPr lIns="19046" tIns="19046" rIns="19046" bIns="19046" anchor="ctr"/>
          <a:lstStyle/>
          <a:p>
            <a:pPr defTabSz="228555">
              <a:defRPr/>
            </a:pPr>
            <a:endParaRPr lang="es-ES" sz="1500">
              <a:effectLst>
                <a:outerShdw blurRad="38100" dist="38100" dir="2700000" algn="tl">
                  <a:srgbClr val="000000"/>
                </a:outerShdw>
              </a:effectLst>
              <a:latin typeface="Gill Sans" charset="0"/>
              <a:cs typeface="Gill Sans" charset="0"/>
              <a:sym typeface="Gill Sans" charset="0"/>
            </a:endParaRPr>
          </a:p>
        </p:txBody>
      </p:sp>
      <p:sp>
        <p:nvSpPr>
          <p:cNvPr id="38" name="AutoShape 56"/>
          <p:cNvSpPr>
            <a:spLocks/>
          </p:cNvSpPr>
          <p:nvPr/>
        </p:nvSpPr>
        <p:spPr bwMode="auto">
          <a:xfrm rot="21599989">
            <a:off x="6128857" y="3642160"/>
            <a:ext cx="249967" cy="166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600" y="18480"/>
                  <a:pt x="21600" y="19171"/>
                </a:cubicBezTo>
                <a:cubicBezTo>
                  <a:pt x="21600" y="19815"/>
                  <a:pt x="21467" y="20375"/>
                  <a:pt x="21203" y="20870"/>
                </a:cubicBezTo>
                <a:cubicBezTo>
                  <a:pt x="20942" y="21359"/>
                  <a:pt x="20626" y="21599"/>
                  <a:pt x="20263" y="21599"/>
                </a:cubicBezTo>
                <a:lnTo>
                  <a:pt x="1336" y="21599"/>
                </a:lnTo>
                <a:close/>
              </a:path>
            </a:pathLst>
          </a:custGeom>
          <a:solidFill>
            <a:schemeClr val="accent5"/>
          </a:solidFill>
          <a:ln>
            <a:noFill/>
          </a:ln>
          <a:effectLst/>
          <a:extLst/>
        </p:spPr>
        <p:txBody>
          <a:bodyPr lIns="19046" tIns="19046" rIns="19046" bIns="19046" anchor="ctr"/>
          <a:lstStyle/>
          <a:p>
            <a:pPr defTabSz="228555">
              <a:defRPr/>
            </a:pPr>
            <a:endParaRPr lang="es-ES" sz="1500">
              <a:effectLst>
                <a:outerShdw blurRad="38100" dist="38100" dir="2700000" algn="tl">
                  <a:srgbClr val="000000"/>
                </a:outerShdw>
              </a:effectLst>
              <a:latin typeface="Gill Sans" charset="0"/>
              <a:cs typeface="Gill Sans" charset="0"/>
              <a:sym typeface="Gill Sans" charset="0"/>
            </a:endParaRPr>
          </a:p>
        </p:txBody>
      </p:sp>
      <p:sp>
        <p:nvSpPr>
          <p:cNvPr id="39" name="AutoShape 57"/>
          <p:cNvSpPr>
            <a:spLocks/>
          </p:cNvSpPr>
          <p:nvPr/>
        </p:nvSpPr>
        <p:spPr bwMode="auto">
          <a:xfrm rot="21599989">
            <a:off x="8864202" y="3642160"/>
            <a:ext cx="249966" cy="166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600" y="18480"/>
                  <a:pt x="21600" y="19171"/>
                </a:cubicBezTo>
                <a:cubicBezTo>
                  <a:pt x="21600" y="19815"/>
                  <a:pt x="21467" y="20375"/>
                  <a:pt x="21203" y="20870"/>
                </a:cubicBezTo>
                <a:cubicBezTo>
                  <a:pt x="20942" y="21359"/>
                  <a:pt x="20626" y="21599"/>
                  <a:pt x="20263" y="21599"/>
                </a:cubicBezTo>
                <a:lnTo>
                  <a:pt x="1336" y="21599"/>
                </a:lnTo>
                <a:close/>
              </a:path>
            </a:pathLst>
          </a:custGeom>
          <a:solidFill>
            <a:srgbClr val="9BBB5C"/>
          </a:solidFill>
          <a:ln>
            <a:noFill/>
          </a:ln>
          <a:effectLst/>
          <a:extLst/>
        </p:spPr>
        <p:txBody>
          <a:bodyPr lIns="19046" tIns="19046" rIns="19046" bIns="19046" anchor="ctr"/>
          <a:lstStyle/>
          <a:p>
            <a:pPr defTabSz="228555">
              <a:defRPr/>
            </a:pPr>
            <a:endParaRPr lang="es-ES" sz="1500">
              <a:effectLst>
                <a:outerShdw blurRad="38100" dist="38100" dir="2700000" algn="tl">
                  <a:srgbClr val="000000"/>
                </a:outerShdw>
              </a:effectLst>
              <a:latin typeface="Gill Sans" charset="0"/>
              <a:cs typeface="Gill Sans" charset="0"/>
              <a:sym typeface="Gill Sans" charset="0"/>
            </a:endParaRPr>
          </a:p>
        </p:txBody>
      </p:sp>
      <p:sp>
        <p:nvSpPr>
          <p:cNvPr id="40" name="AutoShape 58"/>
          <p:cNvSpPr>
            <a:spLocks/>
          </p:cNvSpPr>
          <p:nvPr/>
        </p:nvSpPr>
        <p:spPr bwMode="auto">
          <a:xfrm rot="10799989">
            <a:off x="7502481" y="4415273"/>
            <a:ext cx="249966" cy="166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600" y="18480"/>
                  <a:pt x="21600" y="19171"/>
                </a:cubicBezTo>
                <a:cubicBezTo>
                  <a:pt x="21600" y="19815"/>
                  <a:pt x="21467" y="20375"/>
                  <a:pt x="21203" y="20870"/>
                </a:cubicBezTo>
                <a:cubicBezTo>
                  <a:pt x="20942" y="21359"/>
                  <a:pt x="20626" y="21599"/>
                  <a:pt x="20263" y="21599"/>
                </a:cubicBezTo>
                <a:lnTo>
                  <a:pt x="1336" y="21599"/>
                </a:lnTo>
                <a:close/>
              </a:path>
            </a:pathLst>
          </a:custGeom>
          <a:solidFill>
            <a:srgbClr val="1EA185"/>
          </a:solidFill>
          <a:ln>
            <a:noFill/>
          </a:ln>
          <a:effectLst/>
          <a:extLst/>
        </p:spPr>
        <p:txBody>
          <a:bodyPr lIns="19046" tIns="19046" rIns="19046" bIns="19046" anchor="ctr"/>
          <a:lstStyle/>
          <a:p>
            <a:pPr defTabSz="228555">
              <a:defRPr/>
            </a:pPr>
            <a:endParaRPr lang="es-ES" sz="1500">
              <a:effectLst>
                <a:outerShdw blurRad="38100" dist="38100" dir="2700000" algn="tl">
                  <a:srgbClr val="000000"/>
                </a:outerShdw>
              </a:effectLst>
              <a:latin typeface="Gill Sans" charset="0"/>
              <a:cs typeface="Gill Sans" charset="0"/>
              <a:sym typeface="Gill Sans" charset="0"/>
            </a:endParaRPr>
          </a:p>
        </p:txBody>
      </p:sp>
      <p:sp>
        <p:nvSpPr>
          <p:cNvPr id="41" name="AutoShape 59"/>
          <p:cNvSpPr>
            <a:spLocks/>
          </p:cNvSpPr>
          <p:nvPr/>
        </p:nvSpPr>
        <p:spPr bwMode="auto">
          <a:xfrm rot="10799989">
            <a:off x="4760788" y="4415273"/>
            <a:ext cx="249967" cy="166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6" y="21599"/>
                </a:moveTo>
                <a:cubicBezTo>
                  <a:pt x="969" y="21599"/>
                  <a:pt x="657" y="21365"/>
                  <a:pt x="392" y="20890"/>
                </a:cubicBezTo>
                <a:cubicBezTo>
                  <a:pt x="132" y="20401"/>
                  <a:pt x="0" y="19835"/>
                  <a:pt x="0" y="19171"/>
                </a:cubicBezTo>
                <a:cubicBezTo>
                  <a:pt x="0" y="18480"/>
                  <a:pt x="135" y="17907"/>
                  <a:pt x="403" y="17419"/>
                </a:cubicBezTo>
                <a:lnTo>
                  <a:pt x="9821" y="716"/>
                </a:lnTo>
                <a:cubicBezTo>
                  <a:pt x="10089" y="240"/>
                  <a:pt x="10412" y="0"/>
                  <a:pt x="10790" y="0"/>
                </a:cubicBezTo>
                <a:cubicBezTo>
                  <a:pt x="11176" y="0"/>
                  <a:pt x="11503" y="240"/>
                  <a:pt x="11774" y="716"/>
                </a:cubicBezTo>
                <a:lnTo>
                  <a:pt x="21196" y="17419"/>
                </a:lnTo>
                <a:cubicBezTo>
                  <a:pt x="21464" y="17907"/>
                  <a:pt x="21600" y="18480"/>
                  <a:pt x="21600" y="19171"/>
                </a:cubicBezTo>
                <a:cubicBezTo>
                  <a:pt x="21600" y="19815"/>
                  <a:pt x="21467" y="20375"/>
                  <a:pt x="21203" y="20870"/>
                </a:cubicBezTo>
                <a:cubicBezTo>
                  <a:pt x="20942" y="21359"/>
                  <a:pt x="20626" y="21599"/>
                  <a:pt x="20263" y="21599"/>
                </a:cubicBezTo>
                <a:lnTo>
                  <a:pt x="1336" y="21599"/>
                </a:lnTo>
                <a:close/>
              </a:path>
            </a:pathLst>
          </a:custGeom>
          <a:solidFill>
            <a:schemeClr val="accent4"/>
          </a:solidFill>
          <a:ln>
            <a:noFill/>
          </a:ln>
          <a:effectLst/>
          <a:extLst/>
        </p:spPr>
        <p:txBody>
          <a:bodyPr lIns="19046" tIns="19046" rIns="19046" bIns="19046" anchor="ctr"/>
          <a:lstStyle/>
          <a:p>
            <a:pPr defTabSz="228555">
              <a:defRPr/>
            </a:pPr>
            <a:endParaRPr lang="es-ES" sz="1500">
              <a:effectLst>
                <a:outerShdw blurRad="38100" dist="38100" dir="2700000" algn="tl">
                  <a:srgbClr val="000000"/>
                </a:outerShdw>
              </a:effectLst>
              <a:latin typeface="Gill Sans" charset="0"/>
              <a:cs typeface="Gill Sans" charset="0"/>
              <a:sym typeface="Gill Sans" charset="0"/>
            </a:endParaRPr>
          </a:p>
        </p:txBody>
      </p:sp>
      <p:grpSp>
        <p:nvGrpSpPr>
          <p:cNvPr id="43" name="Group 16"/>
          <p:cNvGrpSpPr/>
          <p:nvPr/>
        </p:nvGrpSpPr>
        <p:grpSpPr>
          <a:xfrm>
            <a:off x="1968968" y="372967"/>
            <a:ext cx="8254063" cy="1019971"/>
            <a:chOff x="5988388" y="483017"/>
            <a:chExt cx="12359700" cy="1800961"/>
          </a:xfrm>
        </p:grpSpPr>
        <p:sp>
          <p:nvSpPr>
            <p:cNvPr id="44" name="TextBox 17"/>
            <p:cNvSpPr txBox="1"/>
            <p:nvPr/>
          </p:nvSpPr>
          <p:spPr>
            <a:xfrm>
              <a:off x="5988388" y="483017"/>
              <a:ext cx="12359700" cy="978179"/>
            </a:xfrm>
            <a:prstGeom prst="rect">
              <a:avLst/>
            </a:prstGeom>
            <a:noFill/>
          </p:spPr>
          <p:txBody>
            <a:bodyPr wrap="square" lIns="45711" tIns="22856" rIns="45711" bIns="22856" rtlCol="0">
              <a:spAutoFit/>
            </a:bodyPr>
            <a:lstStyle/>
            <a:p>
              <a:pPr algn="ctr"/>
              <a:r>
                <a:rPr lang="en-US" sz="3300" b="1" dirty="0">
                  <a:solidFill>
                    <a:schemeClr val="tx2"/>
                  </a:solidFill>
                  <a:latin typeface="Lato Regular"/>
                  <a:cs typeface="Lato Regular"/>
                </a:rPr>
                <a:t>Requirements</a:t>
              </a:r>
              <a:endParaRPr lang="id-ID" sz="3300" b="1" dirty="0">
                <a:solidFill>
                  <a:schemeClr val="tx2"/>
                </a:solidFill>
                <a:latin typeface="Lato Regular"/>
                <a:cs typeface="Lato Regular"/>
              </a:endParaRPr>
            </a:p>
          </p:txBody>
        </p:sp>
        <p:sp>
          <p:nvSpPr>
            <p:cNvPr id="45" name="Rectangle 44"/>
            <p:cNvSpPr/>
            <p:nvPr/>
          </p:nvSpPr>
          <p:spPr>
            <a:xfrm>
              <a:off x="11412311" y="2192541"/>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grpSp>
      <p:grpSp>
        <p:nvGrpSpPr>
          <p:cNvPr id="6" name="Groupe 5"/>
          <p:cNvGrpSpPr/>
          <p:nvPr/>
        </p:nvGrpSpPr>
        <p:grpSpPr>
          <a:xfrm>
            <a:off x="3095277" y="2614771"/>
            <a:ext cx="827750" cy="839834"/>
            <a:chOff x="8635611" y="5159682"/>
            <a:chExt cx="1655500" cy="1679667"/>
          </a:xfrm>
        </p:grpSpPr>
        <p:grpSp>
          <p:nvGrpSpPr>
            <p:cNvPr id="71" name="Group 57"/>
            <p:cNvGrpSpPr/>
            <p:nvPr/>
          </p:nvGrpSpPr>
          <p:grpSpPr>
            <a:xfrm>
              <a:off x="8635611" y="5159682"/>
              <a:ext cx="1655500" cy="1679667"/>
              <a:chOff x="2285781" y="4847654"/>
              <a:chExt cx="952480" cy="966132"/>
            </a:xfrm>
          </p:grpSpPr>
          <p:sp>
            <p:nvSpPr>
              <p:cNvPr id="73" name="Oval 58"/>
              <p:cNvSpPr/>
              <p:nvPr/>
            </p:nvSpPr>
            <p:spPr bwMode="auto">
              <a:xfrm>
                <a:off x="2346028" y="4908765"/>
                <a:ext cx="840592" cy="852640"/>
              </a:xfrm>
              <a:prstGeom prst="ellipse">
                <a:avLst/>
              </a:prstGeom>
              <a:solidFill>
                <a:srgbClr val="F29B26"/>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4"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grpSp>
          <p:nvGrpSpPr>
            <p:cNvPr id="89" name="Group 4698"/>
            <p:cNvGrpSpPr>
              <a:grpSpLocks/>
            </p:cNvGrpSpPr>
            <p:nvPr/>
          </p:nvGrpSpPr>
          <p:grpSpPr bwMode="auto">
            <a:xfrm>
              <a:off x="9021759" y="5623798"/>
              <a:ext cx="840601" cy="823936"/>
              <a:chOff x="5427663" y="4046537"/>
              <a:chExt cx="395287" cy="387350"/>
            </a:xfrm>
            <a:solidFill>
              <a:schemeClr val="bg1"/>
            </a:solidFill>
          </p:grpSpPr>
          <p:sp>
            <p:nvSpPr>
              <p:cNvPr id="90" name="Freeform 418"/>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 name="T46" fmla="*/ 301 w 520"/>
                  <a:gd name="T47" fmla="*/ 75 h 511"/>
                  <a:gd name="T48" fmla="*/ 301 w 520"/>
                  <a:gd name="T49"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close/>
                    <a:moveTo>
                      <a:pt x="301" y="75"/>
                    </a:moveTo>
                    <a:lnTo>
                      <a:pt x="301" y="7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1" name="Freeform 419"/>
              <p:cNvSpPr>
                <a:spLocks noChangeArrowheads="1"/>
              </p:cNvSpPr>
              <p:nvPr/>
            </p:nvSpPr>
            <p:spPr bwMode="auto">
              <a:xfrm>
                <a:off x="5635625" y="4046537"/>
                <a:ext cx="187325" cy="184150"/>
              </a:xfrm>
              <a:custGeom>
                <a:avLst/>
                <a:gdLst>
                  <a:gd name="T0" fmla="*/ 301 w 520"/>
                  <a:gd name="T1" fmla="*/ 75 h 511"/>
                  <a:gd name="T2" fmla="*/ 444 w 520"/>
                  <a:gd name="T3" fmla="*/ 217 h 511"/>
                  <a:gd name="T4" fmla="*/ 394 w 520"/>
                  <a:gd name="T5" fmla="*/ 267 h 511"/>
                  <a:gd name="T6" fmla="*/ 327 w 520"/>
                  <a:gd name="T7" fmla="*/ 200 h 511"/>
                  <a:gd name="T8" fmla="*/ 301 w 520"/>
                  <a:gd name="T9" fmla="*/ 225 h 511"/>
                  <a:gd name="T10" fmla="*/ 368 w 520"/>
                  <a:gd name="T11" fmla="*/ 292 h 511"/>
                  <a:gd name="T12" fmla="*/ 335 w 520"/>
                  <a:gd name="T13" fmla="*/ 326 h 511"/>
                  <a:gd name="T14" fmla="*/ 293 w 520"/>
                  <a:gd name="T15" fmla="*/ 275 h 511"/>
                  <a:gd name="T16" fmla="*/ 268 w 520"/>
                  <a:gd name="T17" fmla="*/ 309 h 511"/>
                  <a:gd name="T18" fmla="*/ 310 w 520"/>
                  <a:gd name="T19" fmla="*/ 351 h 511"/>
                  <a:gd name="T20" fmla="*/ 268 w 520"/>
                  <a:gd name="T21" fmla="*/ 393 h 511"/>
                  <a:gd name="T22" fmla="*/ 201 w 520"/>
                  <a:gd name="T23" fmla="*/ 326 h 511"/>
                  <a:gd name="T24" fmla="*/ 168 w 520"/>
                  <a:gd name="T25" fmla="*/ 351 h 511"/>
                  <a:gd name="T26" fmla="*/ 243 w 520"/>
                  <a:gd name="T27" fmla="*/ 418 h 511"/>
                  <a:gd name="T28" fmla="*/ 209 w 520"/>
                  <a:gd name="T29" fmla="*/ 443 h 511"/>
                  <a:gd name="T30" fmla="*/ 168 w 520"/>
                  <a:gd name="T31" fmla="*/ 401 h 511"/>
                  <a:gd name="T32" fmla="*/ 134 w 520"/>
                  <a:gd name="T33" fmla="*/ 426 h 511"/>
                  <a:gd name="T34" fmla="*/ 218 w 520"/>
                  <a:gd name="T35" fmla="*/ 510 h 511"/>
                  <a:gd name="T36" fmla="*/ 519 w 520"/>
                  <a:gd name="T37" fmla="*/ 217 h 511"/>
                  <a:gd name="T38" fmla="*/ 301 w 520"/>
                  <a:gd name="T39" fmla="*/ 0 h 511"/>
                  <a:gd name="T40" fmla="*/ 0 w 520"/>
                  <a:gd name="T41" fmla="*/ 292 h 511"/>
                  <a:gd name="T42" fmla="*/ 34 w 520"/>
                  <a:gd name="T43" fmla="*/ 334 h 511"/>
                  <a:gd name="T44" fmla="*/ 301 w 520"/>
                  <a:gd name="T45" fmla="*/ 75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511">
                    <a:moveTo>
                      <a:pt x="301" y="75"/>
                    </a:moveTo>
                    <a:lnTo>
                      <a:pt x="444" y="217"/>
                    </a:lnTo>
                    <a:lnTo>
                      <a:pt x="394" y="267"/>
                    </a:lnTo>
                    <a:lnTo>
                      <a:pt x="327" y="200"/>
                    </a:lnTo>
                    <a:lnTo>
                      <a:pt x="301" y="225"/>
                    </a:lnTo>
                    <a:lnTo>
                      <a:pt x="368" y="292"/>
                    </a:lnTo>
                    <a:lnTo>
                      <a:pt x="335" y="326"/>
                    </a:lnTo>
                    <a:lnTo>
                      <a:pt x="293" y="275"/>
                    </a:lnTo>
                    <a:lnTo>
                      <a:pt x="268" y="309"/>
                    </a:lnTo>
                    <a:lnTo>
                      <a:pt x="310" y="351"/>
                    </a:lnTo>
                    <a:lnTo>
                      <a:pt x="268" y="393"/>
                    </a:lnTo>
                    <a:lnTo>
                      <a:pt x="201" y="326"/>
                    </a:lnTo>
                    <a:lnTo>
                      <a:pt x="168" y="351"/>
                    </a:lnTo>
                    <a:lnTo>
                      <a:pt x="243" y="418"/>
                    </a:lnTo>
                    <a:lnTo>
                      <a:pt x="209" y="443"/>
                    </a:lnTo>
                    <a:lnTo>
                      <a:pt x="168" y="401"/>
                    </a:lnTo>
                    <a:lnTo>
                      <a:pt x="134" y="426"/>
                    </a:lnTo>
                    <a:lnTo>
                      <a:pt x="218" y="510"/>
                    </a:lnTo>
                    <a:lnTo>
                      <a:pt x="519" y="217"/>
                    </a:lnTo>
                    <a:lnTo>
                      <a:pt x="301" y="0"/>
                    </a:lnTo>
                    <a:lnTo>
                      <a:pt x="0" y="292"/>
                    </a:lnTo>
                    <a:lnTo>
                      <a:pt x="34" y="334"/>
                    </a:lnTo>
                    <a:lnTo>
                      <a:pt x="301" y="75"/>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2" name="Freeform 420"/>
              <p:cNvSpPr>
                <a:spLocks noChangeArrowheads="1"/>
              </p:cNvSpPr>
              <p:nvPr/>
            </p:nvSpPr>
            <p:spPr bwMode="auto">
              <a:xfrm>
                <a:off x="5743575" y="40735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3" name="Freeform 421"/>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 name="T54" fmla="*/ 451 w 569"/>
                  <a:gd name="T55" fmla="*/ 158 h 569"/>
                  <a:gd name="T56" fmla="*/ 451 w 569"/>
                  <a:gd name="T57"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close/>
                    <a:moveTo>
                      <a:pt x="451" y="158"/>
                    </a:moveTo>
                    <a:lnTo>
                      <a:pt x="451" y="15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4" name="Freeform 422"/>
              <p:cNvSpPr>
                <a:spLocks noChangeArrowheads="1"/>
              </p:cNvSpPr>
              <p:nvPr/>
            </p:nvSpPr>
            <p:spPr bwMode="auto">
              <a:xfrm>
                <a:off x="5427663" y="4229099"/>
                <a:ext cx="204787" cy="204788"/>
              </a:xfrm>
              <a:custGeom>
                <a:avLst/>
                <a:gdLst>
                  <a:gd name="T0" fmla="*/ 451 w 569"/>
                  <a:gd name="T1" fmla="*/ 158 h 569"/>
                  <a:gd name="T2" fmla="*/ 501 w 569"/>
                  <a:gd name="T3" fmla="*/ 209 h 569"/>
                  <a:gd name="T4" fmla="*/ 468 w 569"/>
                  <a:gd name="T5" fmla="*/ 251 h 569"/>
                  <a:gd name="T6" fmla="*/ 393 w 569"/>
                  <a:gd name="T7" fmla="*/ 175 h 569"/>
                  <a:gd name="T8" fmla="*/ 368 w 569"/>
                  <a:gd name="T9" fmla="*/ 200 h 569"/>
                  <a:gd name="T10" fmla="*/ 443 w 569"/>
                  <a:gd name="T11" fmla="*/ 275 h 569"/>
                  <a:gd name="T12" fmla="*/ 409 w 569"/>
                  <a:gd name="T13" fmla="*/ 309 h 569"/>
                  <a:gd name="T14" fmla="*/ 359 w 569"/>
                  <a:gd name="T15" fmla="*/ 251 h 569"/>
                  <a:gd name="T16" fmla="*/ 334 w 569"/>
                  <a:gd name="T17" fmla="*/ 284 h 569"/>
                  <a:gd name="T18" fmla="*/ 384 w 569"/>
                  <a:gd name="T19" fmla="*/ 334 h 569"/>
                  <a:gd name="T20" fmla="*/ 342 w 569"/>
                  <a:gd name="T21" fmla="*/ 376 h 569"/>
                  <a:gd name="T22" fmla="*/ 267 w 569"/>
                  <a:gd name="T23" fmla="*/ 301 h 569"/>
                  <a:gd name="T24" fmla="*/ 234 w 569"/>
                  <a:gd name="T25" fmla="*/ 326 h 569"/>
                  <a:gd name="T26" fmla="*/ 309 w 569"/>
                  <a:gd name="T27" fmla="*/ 401 h 569"/>
                  <a:gd name="T28" fmla="*/ 284 w 569"/>
                  <a:gd name="T29" fmla="*/ 434 h 569"/>
                  <a:gd name="T30" fmla="*/ 234 w 569"/>
                  <a:gd name="T31" fmla="*/ 376 h 569"/>
                  <a:gd name="T32" fmla="*/ 200 w 569"/>
                  <a:gd name="T33" fmla="*/ 409 h 569"/>
                  <a:gd name="T34" fmla="*/ 250 w 569"/>
                  <a:gd name="T35" fmla="*/ 459 h 569"/>
                  <a:gd name="T36" fmla="*/ 217 w 569"/>
                  <a:gd name="T37" fmla="*/ 493 h 569"/>
                  <a:gd name="T38" fmla="*/ 75 w 569"/>
                  <a:gd name="T39" fmla="*/ 351 h 569"/>
                  <a:gd name="T40" fmla="*/ 393 w 569"/>
                  <a:gd name="T41" fmla="*/ 41 h 569"/>
                  <a:gd name="T42" fmla="*/ 351 w 569"/>
                  <a:gd name="T43" fmla="*/ 0 h 569"/>
                  <a:gd name="T44" fmla="*/ 0 w 569"/>
                  <a:gd name="T45" fmla="*/ 351 h 569"/>
                  <a:gd name="T46" fmla="*/ 217 w 569"/>
                  <a:gd name="T47" fmla="*/ 568 h 569"/>
                  <a:gd name="T48" fmla="*/ 568 w 569"/>
                  <a:gd name="T49" fmla="*/ 225 h 569"/>
                  <a:gd name="T50" fmla="*/ 484 w 569"/>
                  <a:gd name="T51" fmla="*/ 133 h 569"/>
                  <a:gd name="T52" fmla="*/ 451 w 569"/>
                  <a:gd name="T53" fmla="*/ 15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9" h="569">
                    <a:moveTo>
                      <a:pt x="451" y="158"/>
                    </a:moveTo>
                    <a:lnTo>
                      <a:pt x="501" y="209"/>
                    </a:lnTo>
                    <a:lnTo>
                      <a:pt x="468" y="251"/>
                    </a:lnTo>
                    <a:lnTo>
                      <a:pt x="393" y="175"/>
                    </a:lnTo>
                    <a:lnTo>
                      <a:pt x="368" y="200"/>
                    </a:lnTo>
                    <a:lnTo>
                      <a:pt x="443" y="275"/>
                    </a:lnTo>
                    <a:lnTo>
                      <a:pt x="409" y="309"/>
                    </a:lnTo>
                    <a:lnTo>
                      <a:pt x="359" y="251"/>
                    </a:lnTo>
                    <a:lnTo>
                      <a:pt x="334" y="284"/>
                    </a:lnTo>
                    <a:lnTo>
                      <a:pt x="384" y="334"/>
                    </a:lnTo>
                    <a:lnTo>
                      <a:pt x="342" y="376"/>
                    </a:lnTo>
                    <a:lnTo>
                      <a:pt x="267" y="301"/>
                    </a:lnTo>
                    <a:lnTo>
                      <a:pt x="234" y="326"/>
                    </a:lnTo>
                    <a:lnTo>
                      <a:pt x="309" y="401"/>
                    </a:lnTo>
                    <a:lnTo>
                      <a:pt x="284" y="434"/>
                    </a:lnTo>
                    <a:lnTo>
                      <a:pt x="234" y="376"/>
                    </a:lnTo>
                    <a:lnTo>
                      <a:pt x="200" y="409"/>
                    </a:lnTo>
                    <a:lnTo>
                      <a:pt x="250" y="459"/>
                    </a:lnTo>
                    <a:lnTo>
                      <a:pt x="217" y="493"/>
                    </a:lnTo>
                    <a:lnTo>
                      <a:pt x="75" y="351"/>
                    </a:lnTo>
                    <a:lnTo>
                      <a:pt x="393" y="41"/>
                    </a:lnTo>
                    <a:lnTo>
                      <a:pt x="351" y="0"/>
                    </a:lnTo>
                    <a:lnTo>
                      <a:pt x="0" y="351"/>
                    </a:lnTo>
                    <a:lnTo>
                      <a:pt x="217" y="568"/>
                    </a:lnTo>
                    <a:lnTo>
                      <a:pt x="568" y="225"/>
                    </a:lnTo>
                    <a:lnTo>
                      <a:pt x="484" y="133"/>
                    </a:lnTo>
                    <a:lnTo>
                      <a:pt x="451" y="15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5" name="Freeform 423"/>
              <p:cNvSpPr>
                <a:spLocks noChangeArrowheads="1"/>
              </p:cNvSpPr>
              <p:nvPr/>
            </p:nvSpPr>
            <p:spPr bwMode="auto">
              <a:xfrm>
                <a:off x="5591175" y="4286249"/>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6" name="Freeform 424"/>
              <p:cNvSpPr>
                <a:spLocks noChangeArrowheads="1"/>
              </p:cNvSpPr>
              <p:nvPr/>
            </p:nvSpPr>
            <p:spPr bwMode="auto">
              <a:xfrm>
                <a:off x="5473700" y="4070349"/>
                <a:ext cx="312738" cy="319088"/>
              </a:xfrm>
              <a:custGeom>
                <a:avLst/>
                <a:gdLst>
                  <a:gd name="T0" fmla="*/ 318 w 870"/>
                  <a:gd name="T1" fmla="*/ 142 h 887"/>
                  <a:gd name="T2" fmla="*/ 167 w 870"/>
                  <a:gd name="T3" fmla="*/ 0 h 887"/>
                  <a:gd name="T4" fmla="*/ 0 w 870"/>
                  <a:gd name="T5" fmla="*/ 167 h 887"/>
                  <a:gd name="T6" fmla="*/ 142 w 870"/>
                  <a:gd name="T7" fmla="*/ 317 h 887"/>
                  <a:gd name="T8" fmla="*/ 594 w 870"/>
                  <a:gd name="T9" fmla="*/ 760 h 887"/>
                  <a:gd name="T10" fmla="*/ 869 w 870"/>
                  <a:gd name="T11" fmla="*/ 886 h 887"/>
                  <a:gd name="T12" fmla="*/ 769 w 870"/>
                  <a:gd name="T13" fmla="*/ 601 h 887"/>
                  <a:gd name="T14" fmla="*/ 318 w 870"/>
                  <a:gd name="T15" fmla="*/ 142 h 887"/>
                  <a:gd name="T16" fmla="*/ 117 w 870"/>
                  <a:gd name="T17" fmla="*/ 225 h 887"/>
                  <a:gd name="T18" fmla="*/ 58 w 870"/>
                  <a:gd name="T19" fmla="*/ 167 h 887"/>
                  <a:gd name="T20" fmla="*/ 167 w 870"/>
                  <a:gd name="T21" fmla="*/ 58 h 887"/>
                  <a:gd name="T22" fmla="*/ 226 w 870"/>
                  <a:gd name="T23" fmla="*/ 116 h 887"/>
                  <a:gd name="T24" fmla="*/ 117 w 870"/>
                  <a:gd name="T25" fmla="*/ 225 h 887"/>
                  <a:gd name="T26" fmla="*/ 769 w 870"/>
                  <a:gd name="T27" fmla="*/ 819 h 887"/>
                  <a:gd name="T28" fmla="*/ 610 w 870"/>
                  <a:gd name="T29" fmla="*/ 744 h 887"/>
                  <a:gd name="T30" fmla="*/ 594 w 870"/>
                  <a:gd name="T31" fmla="*/ 727 h 887"/>
                  <a:gd name="T32" fmla="*/ 677 w 870"/>
                  <a:gd name="T33" fmla="*/ 735 h 887"/>
                  <a:gd name="T34" fmla="*/ 669 w 870"/>
                  <a:gd name="T35" fmla="*/ 668 h 887"/>
                  <a:gd name="T36" fmla="*/ 736 w 870"/>
                  <a:gd name="T37" fmla="*/ 677 h 887"/>
                  <a:gd name="T38" fmla="*/ 736 w 870"/>
                  <a:gd name="T39" fmla="*/ 593 h 887"/>
                  <a:gd name="T40" fmla="*/ 752 w 870"/>
                  <a:gd name="T41" fmla="*/ 610 h 887"/>
                  <a:gd name="T42" fmla="*/ 811 w 870"/>
                  <a:gd name="T43" fmla="*/ 769 h 887"/>
                  <a:gd name="T44" fmla="*/ 769 w 870"/>
                  <a:gd name="T45" fmla="*/ 819 h 887"/>
                  <a:gd name="T46" fmla="*/ 769 w 870"/>
                  <a:gd name="T47" fmla="*/ 819 h 887"/>
                  <a:gd name="T48" fmla="*/ 769 w 870"/>
                  <a:gd name="T49" fmla="*/ 819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0" h="887">
                    <a:moveTo>
                      <a:pt x="318" y="142"/>
                    </a:moveTo>
                    <a:lnTo>
                      <a:pt x="167" y="0"/>
                    </a:lnTo>
                    <a:lnTo>
                      <a:pt x="0" y="167"/>
                    </a:lnTo>
                    <a:lnTo>
                      <a:pt x="142" y="317"/>
                    </a:lnTo>
                    <a:lnTo>
                      <a:pt x="594" y="760"/>
                    </a:lnTo>
                    <a:lnTo>
                      <a:pt x="869" y="886"/>
                    </a:lnTo>
                    <a:lnTo>
                      <a:pt x="769" y="601"/>
                    </a:lnTo>
                    <a:lnTo>
                      <a:pt x="318" y="142"/>
                    </a:lnTo>
                    <a:close/>
                    <a:moveTo>
                      <a:pt x="117" y="225"/>
                    </a:moveTo>
                    <a:lnTo>
                      <a:pt x="58" y="167"/>
                    </a:lnTo>
                    <a:lnTo>
                      <a:pt x="167" y="58"/>
                    </a:lnTo>
                    <a:lnTo>
                      <a:pt x="226" y="116"/>
                    </a:lnTo>
                    <a:lnTo>
                      <a:pt x="117" y="225"/>
                    </a:lnTo>
                    <a:close/>
                    <a:moveTo>
                      <a:pt x="769" y="819"/>
                    </a:moveTo>
                    <a:lnTo>
                      <a:pt x="610" y="744"/>
                    </a:lnTo>
                    <a:lnTo>
                      <a:pt x="594" y="727"/>
                    </a:lnTo>
                    <a:lnTo>
                      <a:pt x="677" y="735"/>
                    </a:lnTo>
                    <a:lnTo>
                      <a:pt x="669" y="668"/>
                    </a:lnTo>
                    <a:lnTo>
                      <a:pt x="736" y="677"/>
                    </a:lnTo>
                    <a:lnTo>
                      <a:pt x="736" y="593"/>
                    </a:lnTo>
                    <a:lnTo>
                      <a:pt x="752" y="610"/>
                    </a:lnTo>
                    <a:lnTo>
                      <a:pt x="811" y="769"/>
                    </a:lnTo>
                    <a:lnTo>
                      <a:pt x="769" y="819"/>
                    </a:lnTo>
                    <a:close/>
                    <a:moveTo>
                      <a:pt x="769" y="819"/>
                    </a:moveTo>
                    <a:lnTo>
                      <a:pt x="769" y="81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7" name="Freeform 425"/>
              <p:cNvSpPr>
                <a:spLocks noChangeArrowheads="1"/>
              </p:cNvSpPr>
              <p:nvPr/>
            </p:nvSpPr>
            <p:spPr bwMode="auto">
              <a:xfrm>
                <a:off x="5473700" y="4070349"/>
                <a:ext cx="312738" cy="319088"/>
              </a:xfrm>
              <a:custGeom>
                <a:avLst/>
                <a:gdLst>
                  <a:gd name="T0" fmla="*/ 318 w 870"/>
                  <a:gd name="T1" fmla="*/ 142 h 887"/>
                  <a:gd name="T2" fmla="*/ 318 w 870"/>
                  <a:gd name="T3" fmla="*/ 142 h 887"/>
                  <a:gd name="T4" fmla="*/ 167 w 870"/>
                  <a:gd name="T5" fmla="*/ 0 h 887"/>
                  <a:gd name="T6" fmla="*/ 0 w 870"/>
                  <a:gd name="T7" fmla="*/ 167 h 887"/>
                  <a:gd name="T8" fmla="*/ 142 w 870"/>
                  <a:gd name="T9" fmla="*/ 317 h 887"/>
                  <a:gd name="T10" fmla="*/ 142 w 870"/>
                  <a:gd name="T11" fmla="*/ 317 h 887"/>
                  <a:gd name="T12" fmla="*/ 594 w 870"/>
                  <a:gd name="T13" fmla="*/ 760 h 887"/>
                  <a:gd name="T14" fmla="*/ 869 w 870"/>
                  <a:gd name="T15" fmla="*/ 886 h 887"/>
                  <a:gd name="T16" fmla="*/ 769 w 870"/>
                  <a:gd name="T17" fmla="*/ 601 h 887"/>
                  <a:gd name="T18" fmla="*/ 318 w 870"/>
                  <a:gd name="T19" fmla="*/ 14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0" h="887">
                    <a:moveTo>
                      <a:pt x="318" y="142"/>
                    </a:moveTo>
                    <a:lnTo>
                      <a:pt x="318" y="142"/>
                    </a:lnTo>
                    <a:lnTo>
                      <a:pt x="167" y="0"/>
                    </a:lnTo>
                    <a:lnTo>
                      <a:pt x="0" y="167"/>
                    </a:lnTo>
                    <a:lnTo>
                      <a:pt x="142" y="317"/>
                    </a:lnTo>
                    <a:lnTo>
                      <a:pt x="142" y="317"/>
                    </a:lnTo>
                    <a:lnTo>
                      <a:pt x="594" y="760"/>
                    </a:lnTo>
                    <a:lnTo>
                      <a:pt x="869" y="886"/>
                    </a:lnTo>
                    <a:lnTo>
                      <a:pt x="769" y="601"/>
                    </a:lnTo>
                    <a:lnTo>
                      <a:pt x="318" y="142"/>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8" name="Freeform 426"/>
              <p:cNvSpPr>
                <a:spLocks noChangeArrowheads="1"/>
              </p:cNvSpPr>
              <p:nvPr/>
            </p:nvSpPr>
            <p:spPr bwMode="auto">
              <a:xfrm>
                <a:off x="5494338" y="4090987"/>
                <a:ext cx="60325" cy="60325"/>
              </a:xfrm>
              <a:custGeom>
                <a:avLst/>
                <a:gdLst>
                  <a:gd name="T0" fmla="*/ 59 w 169"/>
                  <a:gd name="T1" fmla="*/ 167 h 168"/>
                  <a:gd name="T2" fmla="*/ 0 w 169"/>
                  <a:gd name="T3" fmla="*/ 109 h 168"/>
                  <a:gd name="T4" fmla="*/ 109 w 169"/>
                  <a:gd name="T5" fmla="*/ 0 h 168"/>
                  <a:gd name="T6" fmla="*/ 168 w 169"/>
                  <a:gd name="T7" fmla="*/ 58 h 168"/>
                  <a:gd name="T8" fmla="*/ 59 w 169"/>
                  <a:gd name="T9" fmla="*/ 167 h 168"/>
                </a:gdLst>
                <a:ahLst/>
                <a:cxnLst>
                  <a:cxn ang="0">
                    <a:pos x="T0" y="T1"/>
                  </a:cxn>
                  <a:cxn ang="0">
                    <a:pos x="T2" y="T3"/>
                  </a:cxn>
                  <a:cxn ang="0">
                    <a:pos x="T4" y="T5"/>
                  </a:cxn>
                  <a:cxn ang="0">
                    <a:pos x="T6" y="T7"/>
                  </a:cxn>
                  <a:cxn ang="0">
                    <a:pos x="T8" y="T9"/>
                  </a:cxn>
                </a:cxnLst>
                <a:rect l="0" t="0" r="r" b="b"/>
                <a:pathLst>
                  <a:path w="169" h="168">
                    <a:moveTo>
                      <a:pt x="59" y="167"/>
                    </a:moveTo>
                    <a:lnTo>
                      <a:pt x="0" y="109"/>
                    </a:lnTo>
                    <a:lnTo>
                      <a:pt x="109" y="0"/>
                    </a:lnTo>
                    <a:lnTo>
                      <a:pt x="168" y="58"/>
                    </a:lnTo>
                    <a:lnTo>
                      <a:pt x="59" y="16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99" name="Freeform 427"/>
              <p:cNvSpPr>
                <a:spLocks noChangeArrowheads="1"/>
              </p:cNvSpPr>
              <p:nvPr/>
            </p:nvSpPr>
            <p:spPr bwMode="auto">
              <a:xfrm>
                <a:off x="5688013" y="4283074"/>
                <a:ext cx="77787" cy="80963"/>
              </a:xfrm>
              <a:custGeom>
                <a:avLst/>
                <a:gdLst>
                  <a:gd name="T0" fmla="*/ 175 w 218"/>
                  <a:gd name="T1" fmla="*/ 226 h 227"/>
                  <a:gd name="T2" fmla="*/ 16 w 218"/>
                  <a:gd name="T3" fmla="*/ 151 h 227"/>
                  <a:gd name="T4" fmla="*/ 0 w 218"/>
                  <a:gd name="T5" fmla="*/ 134 h 227"/>
                  <a:gd name="T6" fmla="*/ 83 w 218"/>
                  <a:gd name="T7" fmla="*/ 142 h 227"/>
                  <a:gd name="T8" fmla="*/ 75 w 218"/>
                  <a:gd name="T9" fmla="*/ 75 h 227"/>
                  <a:gd name="T10" fmla="*/ 142 w 218"/>
                  <a:gd name="T11" fmla="*/ 84 h 227"/>
                  <a:gd name="T12" fmla="*/ 142 w 218"/>
                  <a:gd name="T13" fmla="*/ 0 h 227"/>
                  <a:gd name="T14" fmla="*/ 158 w 218"/>
                  <a:gd name="T15" fmla="*/ 17 h 227"/>
                  <a:gd name="T16" fmla="*/ 217 w 218"/>
                  <a:gd name="T17" fmla="*/ 176 h 227"/>
                  <a:gd name="T18" fmla="*/ 175 w 218"/>
                  <a:gd name="T19" fmla="*/ 22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8" h="227">
                    <a:moveTo>
                      <a:pt x="175" y="226"/>
                    </a:moveTo>
                    <a:lnTo>
                      <a:pt x="16" y="151"/>
                    </a:lnTo>
                    <a:lnTo>
                      <a:pt x="0" y="134"/>
                    </a:lnTo>
                    <a:lnTo>
                      <a:pt x="83" y="142"/>
                    </a:lnTo>
                    <a:lnTo>
                      <a:pt x="75" y="75"/>
                    </a:lnTo>
                    <a:lnTo>
                      <a:pt x="142" y="84"/>
                    </a:lnTo>
                    <a:lnTo>
                      <a:pt x="142" y="0"/>
                    </a:lnTo>
                    <a:lnTo>
                      <a:pt x="158" y="17"/>
                    </a:lnTo>
                    <a:lnTo>
                      <a:pt x="217" y="176"/>
                    </a:lnTo>
                    <a:lnTo>
                      <a:pt x="175" y="226"/>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sp>
            <p:nvSpPr>
              <p:cNvPr id="100" name="Freeform 428"/>
              <p:cNvSpPr>
                <a:spLocks noChangeArrowheads="1"/>
              </p:cNvSpPr>
              <p:nvPr/>
            </p:nvSpPr>
            <p:spPr bwMode="auto">
              <a:xfrm>
                <a:off x="5749925" y="4365624"/>
                <a:ext cx="1588" cy="1588"/>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sz="900" dirty="0"/>
              </a:p>
            </p:txBody>
          </p:sp>
        </p:grpSp>
      </p:grpSp>
      <p:grpSp>
        <p:nvGrpSpPr>
          <p:cNvPr id="5" name="Groupe 4"/>
          <p:cNvGrpSpPr/>
          <p:nvPr/>
        </p:nvGrpSpPr>
        <p:grpSpPr>
          <a:xfrm>
            <a:off x="4466877" y="4735671"/>
            <a:ext cx="827750" cy="839834"/>
            <a:chOff x="11378811" y="9401482"/>
            <a:chExt cx="1655500" cy="1679667"/>
          </a:xfrm>
        </p:grpSpPr>
        <p:grpSp>
          <p:nvGrpSpPr>
            <p:cNvPr id="61" name="Group 57"/>
            <p:cNvGrpSpPr/>
            <p:nvPr/>
          </p:nvGrpSpPr>
          <p:grpSpPr>
            <a:xfrm>
              <a:off x="11378811" y="9401482"/>
              <a:ext cx="1655500" cy="1679667"/>
              <a:chOff x="2285781" y="4847654"/>
              <a:chExt cx="952480" cy="966132"/>
            </a:xfrm>
          </p:grpSpPr>
          <p:sp>
            <p:nvSpPr>
              <p:cNvPr id="63" name="Oval 58"/>
              <p:cNvSpPr/>
              <p:nvPr/>
            </p:nvSpPr>
            <p:spPr bwMode="auto">
              <a:xfrm>
                <a:off x="2346028" y="4908765"/>
                <a:ext cx="840592" cy="852640"/>
              </a:xfrm>
              <a:prstGeom prst="ellipse">
                <a:avLst/>
              </a:prstGeom>
              <a:solidFill>
                <a:schemeClr val="accent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4"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01" name="Freeform 266"/>
            <p:cNvSpPr>
              <a:spLocks noChangeArrowheads="1"/>
            </p:cNvSpPr>
            <p:nvPr/>
          </p:nvSpPr>
          <p:spPr bwMode="auto">
            <a:xfrm>
              <a:off x="11788369" y="9770588"/>
              <a:ext cx="832286" cy="917449"/>
            </a:xfrm>
            <a:custGeom>
              <a:avLst/>
              <a:gdLst>
                <a:gd name="T0" fmla="*/ 310 w 863"/>
                <a:gd name="T1" fmla="*/ 41 h 954"/>
                <a:gd name="T2" fmla="*/ 201 w 863"/>
                <a:gd name="T3" fmla="*/ 735 h 954"/>
                <a:gd name="T4" fmla="*/ 519 w 863"/>
                <a:gd name="T5" fmla="*/ 953 h 954"/>
                <a:gd name="T6" fmla="*/ 636 w 863"/>
                <a:gd name="T7" fmla="*/ 886 h 954"/>
                <a:gd name="T8" fmla="*/ 770 w 863"/>
                <a:gd name="T9" fmla="*/ 744 h 954"/>
                <a:gd name="T10" fmla="*/ 786 w 863"/>
                <a:gd name="T11" fmla="*/ 693 h 954"/>
                <a:gd name="T12" fmla="*/ 836 w 863"/>
                <a:gd name="T13" fmla="*/ 593 h 954"/>
                <a:gd name="T14" fmla="*/ 293 w 863"/>
                <a:gd name="T15" fmla="*/ 468 h 954"/>
                <a:gd name="T16" fmla="*/ 268 w 863"/>
                <a:gd name="T17" fmla="*/ 434 h 954"/>
                <a:gd name="T18" fmla="*/ 234 w 863"/>
                <a:gd name="T19" fmla="*/ 459 h 954"/>
                <a:gd name="T20" fmla="*/ 159 w 863"/>
                <a:gd name="T21" fmla="*/ 392 h 954"/>
                <a:gd name="T22" fmla="*/ 184 w 863"/>
                <a:gd name="T23" fmla="*/ 342 h 954"/>
                <a:gd name="T24" fmla="*/ 142 w 863"/>
                <a:gd name="T25" fmla="*/ 301 h 954"/>
                <a:gd name="T26" fmla="*/ 168 w 863"/>
                <a:gd name="T27" fmla="*/ 200 h 954"/>
                <a:gd name="T28" fmla="*/ 234 w 863"/>
                <a:gd name="T29" fmla="*/ 200 h 954"/>
                <a:gd name="T30" fmla="*/ 251 w 863"/>
                <a:gd name="T31" fmla="*/ 150 h 954"/>
                <a:gd name="T32" fmla="*/ 351 w 863"/>
                <a:gd name="T33" fmla="*/ 117 h 954"/>
                <a:gd name="T34" fmla="*/ 376 w 863"/>
                <a:gd name="T35" fmla="*/ 175 h 954"/>
                <a:gd name="T36" fmla="*/ 427 w 863"/>
                <a:gd name="T37" fmla="*/ 167 h 954"/>
                <a:gd name="T38" fmla="*/ 510 w 863"/>
                <a:gd name="T39" fmla="*/ 217 h 954"/>
                <a:gd name="T40" fmla="*/ 477 w 863"/>
                <a:gd name="T41" fmla="*/ 284 h 954"/>
                <a:gd name="T42" fmla="*/ 519 w 863"/>
                <a:gd name="T43" fmla="*/ 326 h 954"/>
                <a:gd name="T44" fmla="*/ 494 w 863"/>
                <a:gd name="T45" fmla="*/ 418 h 954"/>
                <a:gd name="T46" fmla="*/ 427 w 863"/>
                <a:gd name="T47" fmla="*/ 409 h 954"/>
                <a:gd name="T48" fmla="*/ 418 w 863"/>
                <a:gd name="T49" fmla="*/ 459 h 954"/>
                <a:gd name="T50" fmla="*/ 318 w 863"/>
                <a:gd name="T51" fmla="*/ 493 h 954"/>
                <a:gd name="T52" fmla="*/ 594 w 863"/>
                <a:gd name="T53" fmla="*/ 660 h 954"/>
                <a:gd name="T54" fmla="*/ 561 w 863"/>
                <a:gd name="T55" fmla="*/ 652 h 954"/>
                <a:gd name="T56" fmla="*/ 552 w 863"/>
                <a:gd name="T57" fmla="*/ 685 h 954"/>
                <a:gd name="T58" fmla="*/ 485 w 863"/>
                <a:gd name="T59" fmla="*/ 710 h 954"/>
                <a:gd name="T60" fmla="*/ 469 w 863"/>
                <a:gd name="T61" fmla="*/ 677 h 954"/>
                <a:gd name="T62" fmla="*/ 435 w 863"/>
                <a:gd name="T63" fmla="*/ 685 h 954"/>
                <a:gd name="T64" fmla="*/ 385 w 863"/>
                <a:gd name="T65" fmla="*/ 643 h 954"/>
                <a:gd name="T66" fmla="*/ 402 w 863"/>
                <a:gd name="T67" fmla="*/ 610 h 954"/>
                <a:gd name="T68" fmla="*/ 376 w 863"/>
                <a:gd name="T69" fmla="*/ 585 h 954"/>
                <a:gd name="T70" fmla="*/ 393 w 863"/>
                <a:gd name="T71" fmla="*/ 518 h 954"/>
                <a:gd name="T72" fmla="*/ 427 w 863"/>
                <a:gd name="T73" fmla="*/ 518 h 954"/>
                <a:gd name="T74" fmla="*/ 443 w 863"/>
                <a:gd name="T75" fmla="*/ 484 h 954"/>
                <a:gd name="T76" fmla="*/ 502 w 863"/>
                <a:gd name="T77" fmla="*/ 468 h 954"/>
                <a:gd name="T78" fmla="*/ 519 w 863"/>
                <a:gd name="T79" fmla="*/ 501 h 954"/>
                <a:gd name="T80" fmla="*/ 552 w 863"/>
                <a:gd name="T81" fmla="*/ 493 h 954"/>
                <a:gd name="T82" fmla="*/ 611 w 863"/>
                <a:gd name="T83" fmla="*/ 535 h 954"/>
                <a:gd name="T84" fmla="*/ 594 w 863"/>
                <a:gd name="T85" fmla="*/ 568 h 954"/>
                <a:gd name="T86" fmla="*/ 619 w 863"/>
                <a:gd name="T87" fmla="*/ 602 h 954"/>
                <a:gd name="T88" fmla="*/ 594 w 863"/>
                <a:gd name="T89" fmla="*/ 660 h 954"/>
                <a:gd name="T90" fmla="*/ 594 w 863"/>
                <a:gd name="T91" fmla="*/ 66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63" h="954">
                  <a:moveTo>
                    <a:pt x="761" y="426"/>
                  </a:moveTo>
                  <a:cubicBezTo>
                    <a:pt x="820" y="133"/>
                    <a:pt x="577" y="0"/>
                    <a:pt x="310" y="41"/>
                  </a:cubicBezTo>
                  <a:cubicBezTo>
                    <a:pt x="42" y="83"/>
                    <a:pt x="50" y="242"/>
                    <a:pt x="34" y="317"/>
                  </a:cubicBezTo>
                  <a:cubicBezTo>
                    <a:pt x="0" y="518"/>
                    <a:pt x="201" y="735"/>
                    <a:pt x="201" y="735"/>
                  </a:cubicBezTo>
                  <a:cubicBezTo>
                    <a:pt x="193" y="953"/>
                    <a:pt x="193" y="953"/>
                    <a:pt x="193" y="953"/>
                  </a:cubicBezTo>
                  <a:cubicBezTo>
                    <a:pt x="519" y="953"/>
                    <a:pt x="519" y="953"/>
                    <a:pt x="519" y="953"/>
                  </a:cubicBezTo>
                  <a:cubicBezTo>
                    <a:pt x="544" y="852"/>
                    <a:pt x="544" y="852"/>
                    <a:pt x="544" y="852"/>
                  </a:cubicBezTo>
                  <a:cubicBezTo>
                    <a:pt x="544" y="852"/>
                    <a:pt x="552" y="877"/>
                    <a:pt x="636" y="886"/>
                  </a:cubicBezTo>
                  <a:cubicBezTo>
                    <a:pt x="728" y="894"/>
                    <a:pt x="711" y="785"/>
                    <a:pt x="711" y="785"/>
                  </a:cubicBezTo>
                  <a:cubicBezTo>
                    <a:pt x="711" y="785"/>
                    <a:pt x="770" y="760"/>
                    <a:pt x="770" y="744"/>
                  </a:cubicBezTo>
                  <a:cubicBezTo>
                    <a:pt x="770" y="727"/>
                    <a:pt x="736" y="702"/>
                    <a:pt x="736" y="702"/>
                  </a:cubicBezTo>
                  <a:cubicBezTo>
                    <a:pt x="736" y="702"/>
                    <a:pt x="770" y="710"/>
                    <a:pt x="786" y="693"/>
                  </a:cubicBezTo>
                  <a:cubicBezTo>
                    <a:pt x="794" y="677"/>
                    <a:pt x="770" y="626"/>
                    <a:pt x="770" y="626"/>
                  </a:cubicBezTo>
                  <a:cubicBezTo>
                    <a:pt x="770" y="626"/>
                    <a:pt x="811" y="626"/>
                    <a:pt x="836" y="593"/>
                  </a:cubicBezTo>
                  <a:cubicBezTo>
                    <a:pt x="862" y="568"/>
                    <a:pt x="761" y="484"/>
                    <a:pt x="761" y="426"/>
                  </a:cubicBezTo>
                  <a:close/>
                  <a:moveTo>
                    <a:pt x="293" y="468"/>
                  </a:moveTo>
                  <a:cubicBezTo>
                    <a:pt x="293" y="468"/>
                    <a:pt x="293" y="451"/>
                    <a:pt x="293" y="443"/>
                  </a:cubicBezTo>
                  <a:cubicBezTo>
                    <a:pt x="284" y="434"/>
                    <a:pt x="276" y="434"/>
                    <a:pt x="268" y="434"/>
                  </a:cubicBezTo>
                  <a:cubicBezTo>
                    <a:pt x="260" y="443"/>
                    <a:pt x="243" y="451"/>
                    <a:pt x="243" y="451"/>
                  </a:cubicBezTo>
                  <a:cubicBezTo>
                    <a:pt x="234" y="459"/>
                    <a:pt x="234" y="459"/>
                    <a:pt x="234" y="459"/>
                  </a:cubicBezTo>
                  <a:lnTo>
                    <a:pt x="209" y="451"/>
                  </a:lnTo>
                  <a:cubicBezTo>
                    <a:pt x="159" y="392"/>
                    <a:pt x="159" y="392"/>
                    <a:pt x="159" y="392"/>
                  </a:cubicBezTo>
                  <a:cubicBezTo>
                    <a:pt x="159" y="359"/>
                    <a:pt x="159" y="359"/>
                    <a:pt x="159" y="359"/>
                  </a:cubicBezTo>
                  <a:cubicBezTo>
                    <a:pt x="159" y="359"/>
                    <a:pt x="176" y="342"/>
                    <a:pt x="184" y="342"/>
                  </a:cubicBezTo>
                  <a:cubicBezTo>
                    <a:pt x="184" y="334"/>
                    <a:pt x="184" y="326"/>
                    <a:pt x="184" y="317"/>
                  </a:cubicBezTo>
                  <a:cubicBezTo>
                    <a:pt x="168" y="309"/>
                    <a:pt x="142" y="301"/>
                    <a:pt x="142" y="301"/>
                  </a:cubicBezTo>
                  <a:cubicBezTo>
                    <a:pt x="134" y="267"/>
                    <a:pt x="134" y="267"/>
                    <a:pt x="134" y="267"/>
                  </a:cubicBezTo>
                  <a:cubicBezTo>
                    <a:pt x="168" y="200"/>
                    <a:pt x="168" y="200"/>
                    <a:pt x="168" y="200"/>
                  </a:cubicBezTo>
                  <a:cubicBezTo>
                    <a:pt x="201" y="192"/>
                    <a:pt x="201" y="192"/>
                    <a:pt x="201" y="192"/>
                  </a:cubicBezTo>
                  <a:cubicBezTo>
                    <a:pt x="201" y="192"/>
                    <a:pt x="226" y="200"/>
                    <a:pt x="234" y="200"/>
                  </a:cubicBezTo>
                  <a:cubicBezTo>
                    <a:pt x="243" y="200"/>
                    <a:pt x="243" y="192"/>
                    <a:pt x="251" y="192"/>
                  </a:cubicBezTo>
                  <a:cubicBezTo>
                    <a:pt x="251" y="175"/>
                    <a:pt x="251" y="150"/>
                    <a:pt x="251" y="150"/>
                  </a:cubicBezTo>
                  <a:cubicBezTo>
                    <a:pt x="276" y="125"/>
                    <a:pt x="276" y="125"/>
                    <a:pt x="276" y="125"/>
                  </a:cubicBezTo>
                  <a:cubicBezTo>
                    <a:pt x="351" y="117"/>
                    <a:pt x="351" y="117"/>
                    <a:pt x="351" y="117"/>
                  </a:cubicBezTo>
                  <a:cubicBezTo>
                    <a:pt x="376" y="142"/>
                    <a:pt x="376" y="142"/>
                    <a:pt x="376" y="142"/>
                  </a:cubicBezTo>
                  <a:cubicBezTo>
                    <a:pt x="376" y="142"/>
                    <a:pt x="376" y="167"/>
                    <a:pt x="376" y="175"/>
                  </a:cubicBezTo>
                  <a:cubicBezTo>
                    <a:pt x="385" y="175"/>
                    <a:pt x="393" y="183"/>
                    <a:pt x="402" y="183"/>
                  </a:cubicBezTo>
                  <a:cubicBezTo>
                    <a:pt x="410" y="175"/>
                    <a:pt x="427" y="167"/>
                    <a:pt x="427" y="167"/>
                  </a:cubicBezTo>
                  <a:cubicBezTo>
                    <a:pt x="460" y="167"/>
                    <a:pt x="460" y="167"/>
                    <a:pt x="460" y="167"/>
                  </a:cubicBezTo>
                  <a:cubicBezTo>
                    <a:pt x="510" y="217"/>
                    <a:pt x="510" y="217"/>
                    <a:pt x="510" y="217"/>
                  </a:cubicBezTo>
                  <a:cubicBezTo>
                    <a:pt x="510" y="250"/>
                    <a:pt x="510" y="250"/>
                    <a:pt x="510" y="250"/>
                  </a:cubicBezTo>
                  <a:cubicBezTo>
                    <a:pt x="510" y="250"/>
                    <a:pt x="494" y="267"/>
                    <a:pt x="477" y="284"/>
                  </a:cubicBezTo>
                  <a:cubicBezTo>
                    <a:pt x="485" y="284"/>
                    <a:pt x="485" y="292"/>
                    <a:pt x="485" y="301"/>
                  </a:cubicBezTo>
                  <a:cubicBezTo>
                    <a:pt x="494" y="309"/>
                    <a:pt x="519" y="326"/>
                    <a:pt x="519" y="326"/>
                  </a:cubicBezTo>
                  <a:cubicBezTo>
                    <a:pt x="527" y="359"/>
                    <a:pt x="527" y="359"/>
                    <a:pt x="527" y="359"/>
                  </a:cubicBezTo>
                  <a:cubicBezTo>
                    <a:pt x="494" y="418"/>
                    <a:pt x="494" y="418"/>
                    <a:pt x="494" y="418"/>
                  </a:cubicBezTo>
                  <a:cubicBezTo>
                    <a:pt x="460" y="426"/>
                    <a:pt x="460" y="426"/>
                    <a:pt x="460" y="426"/>
                  </a:cubicBezTo>
                  <a:cubicBezTo>
                    <a:pt x="460" y="426"/>
                    <a:pt x="443" y="418"/>
                    <a:pt x="427" y="409"/>
                  </a:cubicBezTo>
                  <a:cubicBezTo>
                    <a:pt x="427" y="418"/>
                    <a:pt x="418" y="418"/>
                    <a:pt x="410" y="426"/>
                  </a:cubicBezTo>
                  <a:cubicBezTo>
                    <a:pt x="410" y="434"/>
                    <a:pt x="418" y="459"/>
                    <a:pt x="418" y="459"/>
                  </a:cubicBezTo>
                  <a:cubicBezTo>
                    <a:pt x="393" y="484"/>
                    <a:pt x="393" y="484"/>
                    <a:pt x="393" y="484"/>
                  </a:cubicBezTo>
                  <a:cubicBezTo>
                    <a:pt x="318" y="493"/>
                    <a:pt x="318" y="493"/>
                    <a:pt x="318" y="493"/>
                  </a:cubicBezTo>
                  <a:lnTo>
                    <a:pt x="293" y="468"/>
                  </a:lnTo>
                  <a:close/>
                  <a:moveTo>
                    <a:pt x="594" y="660"/>
                  </a:moveTo>
                  <a:cubicBezTo>
                    <a:pt x="577" y="669"/>
                    <a:pt x="577" y="669"/>
                    <a:pt x="577" y="669"/>
                  </a:cubicBezTo>
                  <a:cubicBezTo>
                    <a:pt x="577" y="669"/>
                    <a:pt x="561" y="660"/>
                    <a:pt x="561" y="652"/>
                  </a:cubicBezTo>
                  <a:cubicBezTo>
                    <a:pt x="552" y="660"/>
                    <a:pt x="552" y="660"/>
                    <a:pt x="544" y="660"/>
                  </a:cubicBezTo>
                  <a:cubicBezTo>
                    <a:pt x="544" y="669"/>
                    <a:pt x="552" y="685"/>
                    <a:pt x="552" y="685"/>
                  </a:cubicBezTo>
                  <a:cubicBezTo>
                    <a:pt x="535" y="702"/>
                    <a:pt x="535" y="702"/>
                    <a:pt x="535" y="702"/>
                  </a:cubicBezTo>
                  <a:cubicBezTo>
                    <a:pt x="485" y="710"/>
                    <a:pt x="485" y="710"/>
                    <a:pt x="485" y="710"/>
                  </a:cubicBezTo>
                  <a:cubicBezTo>
                    <a:pt x="469" y="693"/>
                    <a:pt x="469" y="693"/>
                    <a:pt x="469" y="693"/>
                  </a:cubicBezTo>
                  <a:lnTo>
                    <a:pt x="469" y="677"/>
                  </a:lnTo>
                  <a:cubicBezTo>
                    <a:pt x="460" y="669"/>
                    <a:pt x="460" y="669"/>
                    <a:pt x="452" y="669"/>
                  </a:cubicBezTo>
                  <a:cubicBezTo>
                    <a:pt x="435" y="685"/>
                    <a:pt x="435" y="685"/>
                    <a:pt x="435" y="685"/>
                  </a:cubicBezTo>
                  <a:lnTo>
                    <a:pt x="410" y="685"/>
                  </a:lnTo>
                  <a:cubicBezTo>
                    <a:pt x="385" y="643"/>
                    <a:pt x="385" y="643"/>
                    <a:pt x="385" y="643"/>
                  </a:cubicBezTo>
                  <a:cubicBezTo>
                    <a:pt x="385" y="626"/>
                    <a:pt x="385" y="626"/>
                    <a:pt x="385" y="626"/>
                  </a:cubicBezTo>
                  <a:cubicBezTo>
                    <a:pt x="402" y="610"/>
                    <a:pt x="402" y="610"/>
                    <a:pt x="402" y="610"/>
                  </a:cubicBezTo>
                  <a:cubicBezTo>
                    <a:pt x="402" y="602"/>
                    <a:pt x="402" y="602"/>
                    <a:pt x="402" y="593"/>
                  </a:cubicBezTo>
                  <a:cubicBezTo>
                    <a:pt x="393" y="593"/>
                    <a:pt x="376" y="585"/>
                    <a:pt x="376" y="585"/>
                  </a:cubicBezTo>
                  <a:cubicBezTo>
                    <a:pt x="368" y="560"/>
                    <a:pt x="368" y="560"/>
                    <a:pt x="368" y="560"/>
                  </a:cubicBezTo>
                  <a:cubicBezTo>
                    <a:pt x="393" y="518"/>
                    <a:pt x="393" y="518"/>
                    <a:pt x="393" y="518"/>
                  </a:cubicBezTo>
                  <a:cubicBezTo>
                    <a:pt x="410" y="510"/>
                    <a:pt x="410" y="510"/>
                    <a:pt x="410" y="510"/>
                  </a:cubicBezTo>
                  <a:lnTo>
                    <a:pt x="427" y="518"/>
                  </a:lnTo>
                  <a:cubicBezTo>
                    <a:pt x="435" y="518"/>
                    <a:pt x="443" y="518"/>
                    <a:pt x="443" y="510"/>
                  </a:cubicBezTo>
                  <a:cubicBezTo>
                    <a:pt x="443" y="501"/>
                    <a:pt x="443" y="484"/>
                    <a:pt x="443" y="484"/>
                  </a:cubicBezTo>
                  <a:cubicBezTo>
                    <a:pt x="460" y="468"/>
                    <a:pt x="460" y="468"/>
                    <a:pt x="460" y="468"/>
                  </a:cubicBezTo>
                  <a:cubicBezTo>
                    <a:pt x="502" y="468"/>
                    <a:pt x="502" y="468"/>
                    <a:pt x="502" y="468"/>
                  </a:cubicBezTo>
                  <a:cubicBezTo>
                    <a:pt x="519" y="484"/>
                    <a:pt x="519" y="484"/>
                    <a:pt x="519" y="484"/>
                  </a:cubicBezTo>
                  <a:cubicBezTo>
                    <a:pt x="519" y="484"/>
                    <a:pt x="519" y="493"/>
                    <a:pt x="519" y="501"/>
                  </a:cubicBezTo>
                  <a:cubicBezTo>
                    <a:pt x="527" y="501"/>
                    <a:pt x="535" y="510"/>
                    <a:pt x="544" y="510"/>
                  </a:cubicBezTo>
                  <a:cubicBezTo>
                    <a:pt x="552" y="493"/>
                    <a:pt x="552" y="493"/>
                    <a:pt x="552" y="493"/>
                  </a:cubicBezTo>
                  <a:cubicBezTo>
                    <a:pt x="577" y="493"/>
                    <a:pt x="577" y="493"/>
                    <a:pt x="577" y="493"/>
                  </a:cubicBezTo>
                  <a:cubicBezTo>
                    <a:pt x="611" y="535"/>
                    <a:pt x="611" y="535"/>
                    <a:pt x="611" y="535"/>
                  </a:cubicBezTo>
                  <a:cubicBezTo>
                    <a:pt x="611" y="551"/>
                    <a:pt x="611" y="551"/>
                    <a:pt x="611" y="551"/>
                  </a:cubicBezTo>
                  <a:lnTo>
                    <a:pt x="594" y="568"/>
                  </a:lnTo>
                  <a:cubicBezTo>
                    <a:pt x="594" y="576"/>
                    <a:pt x="594" y="576"/>
                    <a:pt x="594" y="585"/>
                  </a:cubicBezTo>
                  <a:cubicBezTo>
                    <a:pt x="602" y="585"/>
                    <a:pt x="619" y="602"/>
                    <a:pt x="619" y="602"/>
                  </a:cubicBezTo>
                  <a:cubicBezTo>
                    <a:pt x="619" y="618"/>
                    <a:pt x="619" y="618"/>
                    <a:pt x="619" y="618"/>
                  </a:cubicBezTo>
                  <a:lnTo>
                    <a:pt x="594" y="660"/>
                  </a:lnTo>
                  <a:close/>
                  <a:moveTo>
                    <a:pt x="594" y="660"/>
                  </a:moveTo>
                  <a:lnTo>
                    <a:pt x="594" y="660"/>
                  </a:lnTo>
                  <a:close/>
                </a:path>
              </a:pathLst>
            </a:custGeom>
            <a:solidFill>
              <a:schemeClr val="bg1"/>
            </a:solidFill>
            <a:ln>
              <a:noFill/>
            </a:ln>
            <a:effectLst/>
            <a:extLst/>
          </p:spPr>
          <p:txBody>
            <a:bodyPr wrap="none" lIns="91422" tIns="45711" rIns="91422" bIns="45711" anchor="ctr"/>
            <a:lstStyle/>
            <a:p>
              <a:pPr>
                <a:defRPr/>
              </a:pPr>
              <a:endParaRPr lang="en-US" sz="900" dirty="0">
                <a:ea typeface="SimSun" charset="0"/>
              </a:endParaRPr>
            </a:p>
          </p:txBody>
        </p:sp>
      </p:grpSp>
      <p:grpSp>
        <p:nvGrpSpPr>
          <p:cNvPr id="4" name="Groupe 3"/>
          <p:cNvGrpSpPr/>
          <p:nvPr/>
        </p:nvGrpSpPr>
        <p:grpSpPr>
          <a:xfrm>
            <a:off x="5825777" y="2627471"/>
            <a:ext cx="827750" cy="839834"/>
            <a:chOff x="14096611" y="5185082"/>
            <a:chExt cx="1655500" cy="1679667"/>
          </a:xfrm>
        </p:grpSpPr>
        <p:grpSp>
          <p:nvGrpSpPr>
            <p:cNvPr id="66" name="Group 57"/>
            <p:cNvGrpSpPr/>
            <p:nvPr/>
          </p:nvGrpSpPr>
          <p:grpSpPr>
            <a:xfrm>
              <a:off x="14096611" y="5185082"/>
              <a:ext cx="1655500" cy="1679667"/>
              <a:chOff x="2285781" y="4847654"/>
              <a:chExt cx="952480" cy="966132"/>
            </a:xfrm>
          </p:grpSpPr>
          <p:sp>
            <p:nvSpPr>
              <p:cNvPr id="68" name="Oval 58"/>
              <p:cNvSpPr/>
              <p:nvPr/>
            </p:nvSpPr>
            <p:spPr bwMode="auto">
              <a:xfrm>
                <a:off x="2346028" y="4908765"/>
                <a:ext cx="840592" cy="852640"/>
              </a:xfrm>
              <a:prstGeom prst="ellipse">
                <a:avLst/>
              </a:prstGeom>
              <a:solidFill>
                <a:srgbClr val="5B9BD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69"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02" name="Freeform 380"/>
            <p:cNvSpPr>
              <a:spLocks noChangeArrowheads="1"/>
            </p:cNvSpPr>
            <p:nvPr/>
          </p:nvSpPr>
          <p:spPr bwMode="auto">
            <a:xfrm>
              <a:off x="14508808" y="5609255"/>
              <a:ext cx="831106" cy="831320"/>
            </a:xfrm>
            <a:custGeom>
              <a:avLst/>
              <a:gdLst>
                <a:gd name="T0" fmla="*/ 986 w 1079"/>
                <a:gd name="T1" fmla="*/ 627 h 1079"/>
                <a:gd name="T2" fmla="*/ 986 w 1079"/>
                <a:gd name="T3" fmla="*/ 452 h 1079"/>
                <a:gd name="T4" fmla="*/ 175 w 1079"/>
                <a:gd name="T5" fmla="*/ 543 h 1079"/>
                <a:gd name="T6" fmla="*/ 0 w 1079"/>
                <a:gd name="T7" fmla="*/ 543 h 1079"/>
                <a:gd name="T8" fmla="*/ 175 w 1079"/>
                <a:gd name="T9" fmla="*/ 543 h 1079"/>
                <a:gd name="T10" fmla="*/ 451 w 1079"/>
                <a:gd name="T11" fmla="*/ 987 h 1079"/>
                <a:gd name="T12" fmla="*/ 627 w 1079"/>
                <a:gd name="T13" fmla="*/ 987 h 1079"/>
                <a:gd name="T14" fmla="*/ 535 w 1079"/>
                <a:gd name="T15" fmla="*/ 175 h 1079"/>
                <a:gd name="T16" fmla="*/ 535 w 1079"/>
                <a:gd name="T17" fmla="*/ 0 h 1079"/>
                <a:gd name="T18" fmla="*/ 535 w 1079"/>
                <a:gd name="T19" fmla="*/ 175 h 1079"/>
                <a:gd name="T20" fmla="*/ 794 w 1079"/>
                <a:gd name="T21" fmla="*/ 920 h 1079"/>
                <a:gd name="T22" fmla="*/ 919 w 1079"/>
                <a:gd name="T23" fmla="*/ 794 h 1079"/>
                <a:gd name="T24" fmla="*/ 284 w 1079"/>
                <a:gd name="T25" fmla="*/ 284 h 1079"/>
                <a:gd name="T26" fmla="*/ 158 w 1079"/>
                <a:gd name="T27" fmla="*/ 159 h 1079"/>
                <a:gd name="T28" fmla="*/ 284 w 1079"/>
                <a:gd name="T29" fmla="*/ 284 h 1079"/>
                <a:gd name="T30" fmla="*/ 158 w 1079"/>
                <a:gd name="T31" fmla="*/ 920 h 1079"/>
                <a:gd name="T32" fmla="*/ 284 w 1079"/>
                <a:gd name="T33" fmla="*/ 794 h 1079"/>
                <a:gd name="T34" fmla="*/ 919 w 1079"/>
                <a:gd name="T35" fmla="*/ 284 h 1079"/>
                <a:gd name="T36" fmla="*/ 794 w 1079"/>
                <a:gd name="T37" fmla="*/ 159 h 1079"/>
                <a:gd name="T38" fmla="*/ 919 w 1079"/>
                <a:gd name="T39" fmla="*/ 284 h 1079"/>
                <a:gd name="T40" fmla="*/ 693 w 1079"/>
                <a:gd name="T41" fmla="*/ 635 h 1079"/>
                <a:gd name="T42" fmla="*/ 836 w 1079"/>
                <a:gd name="T43" fmla="*/ 552 h 1079"/>
                <a:gd name="T44" fmla="*/ 836 w 1079"/>
                <a:gd name="T45" fmla="*/ 493 h 1079"/>
                <a:gd name="T46" fmla="*/ 677 w 1079"/>
                <a:gd name="T47" fmla="*/ 426 h 1079"/>
                <a:gd name="T48" fmla="*/ 769 w 1079"/>
                <a:gd name="T49" fmla="*/ 293 h 1079"/>
                <a:gd name="T50" fmla="*/ 635 w 1079"/>
                <a:gd name="T51" fmla="*/ 385 h 1079"/>
                <a:gd name="T52" fmla="*/ 568 w 1079"/>
                <a:gd name="T53" fmla="*/ 226 h 1079"/>
                <a:gd name="T54" fmla="*/ 510 w 1079"/>
                <a:gd name="T55" fmla="*/ 226 h 1079"/>
                <a:gd name="T56" fmla="*/ 434 w 1079"/>
                <a:gd name="T57" fmla="*/ 385 h 1079"/>
                <a:gd name="T58" fmla="*/ 309 w 1079"/>
                <a:gd name="T59" fmla="*/ 293 h 1079"/>
                <a:gd name="T60" fmla="*/ 392 w 1079"/>
                <a:gd name="T61" fmla="*/ 426 h 1079"/>
                <a:gd name="T62" fmla="*/ 242 w 1079"/>
                <a:gd name="T63" fmla="*/ 493 h 1079"/>
                <a:gd name="T64" fmla="*/ 242 w 1079"/>
                <a:gd name="T65" fmla="*/ 552 h 1079"/>
                <a:gd name="T66" fmla="*/ 384 w 1079"/>
                <a:gd name="T67" fmla="*/ 635 h 1079"/>
                <a:gd name="T68" fmla="*/ 309 w 1079"/>
                <a:gd name="T69" fmla="*/ 753 h 1079"/>
                <a:gd name="T70" fmla="*/ 351 w 1079"/>
                <a:gd name="T71" fmla="*/ 753 h 1079"/>
                <a:gd name="T72" fmla="*/ 510 w 1079"/>
                <a:gd name="T73" fmla="*/ 719 h 1079"/>
                <a:gd name="T74" fmla="*/ 535 w 1079"/>
                <a:gd name="T75" fmla="*/ 853 h 1079"/>
                <a:gd name="T76" fmla="*/ 568 w 1079"/>
                <a:gd name="T77" fmla="*/ 719 h 1079"/>
                <a:gd name="T78" fmla="*/ 727 w 1079"/>
                <a:gd name="T79" fmla="*/ 753 h 1079"/>
                <a:gd name="T80" fmla="*/ 769 w 1079"/>
                <a:gd name="T81" fmla="*/ 753 h 1079"/>
                <a:gd name="T82" fmla="*/ 769 w 1079"/>
                <a:gd name="T83" fmla="*/ 719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79" h="1079">
                  <a:moveTo>
                    <a:pt x="1078" y="543"/>
                  </a:moveTo>
                  <a:cubicBezTo>
                    <a:pt x="1078" y="585"/>
                    <a:pt x="1036" y="627"/>
                    <a:pt x="986" y="627"/>
                  </a:cubicBezTo>
                  <a:cubicBezTo>
                    <a:pt x="944" y="627"/>
                    <a:pt x="903" y="585"/>
                    <a:pt x="903" y="543"/>
                  </a:cubicBezTo>
                  <a:cubicBezTo>
                    <a:pt x="903" y="493"/>
                    <a:pt x="944" y="452"/>
                    <a:pt x="986" y="452"/>
                  </a:cubicBezTo>
                  <a:cubicBezTo>
                    <a:pt x="1036" y="452"/>
                    <a:pt x="1078" y="493"/>
                    <a:pt x="1078" y="543"/>
                  </a:cubicBezTo>
                  <a:close/>
                  <a:moveTo>
                    <a:pt x="175" y="543"/>
                  </a:moveTo>
                  <a:cubicBezTo>
                    <a:pt x="175" y="493"/>
                    <a:pt x="133" y="452"/>
                    <a:pt x="91" y="452"/>
                  </a:cubicBezTo>
                  <a:cubicBezTo>
                    <a:pt x="41" y="452"/>
                    <a:pt x="0" y="493"/>
                    <a:pt x="0" y="543"/>
                  </a:cubicBezTo>
                  <a:cubicBezTo>
                    <a:pt x="0" y="585"/>
                    <a:pt x="41" y="627"/>
                    <a:pt x="91" y="627"/>
                  </a:cubicBezTo>
                  <a:cubicBezTo>
                    <a:pt x="133" y="627"/>
                    <a:pt x="175" y="585"/>
                    <a:pt x="175" y="543"/>
                  </a:cubicBezTo>
                  <a:close/>
                  <a:moveTo>
                    <a:pt x="535" y="903"/>
                  </a:moveTo>
                  <a:cubicBezTo>
                    <a:pt x="493" y="903"/>
                    <a:pt x="451" y="945"/>
                    <a:pt x="451" y="987"/>
                  </a:cubicBezTo>
                  <a:cubicBezTo>
                    <a:pt x="451" y="1037"/>
                    <a:pt x="493" y="1078"/>
                    <a:pt x="535" y="1078"/>
                  </a:cubicBezTo>
                  <a:cubicBezTo>
                    <a:pt x="585" y="1078"/>
                    <a:pt x="627" y="1037"/>
                    <a:pt x="627" y="987"/>
                  </a:cubicBezTo>
                  <a:cubicBezTo>
                    <a:pt x="627" y="945"/>
                    <a:pt x="585" y="903"/>
                    <a:pt x="535" y="903"/>
                  </a:cubicBezTo>
                  <a:close/>
                  <a:moveTo>
                    <a:pt x="535" y="175"/>
                  </a:moveTo>
                  <a:cubicBezTo>
                    <a:pt x="585" y="175"/>
                    <a:pt x="627" y="134"/>
                    <a:pt x="627" y="92"/>
                  </a:cubicBezTo>
                  <a:cubicBezTo>
                    <a:pt x="627" y="42"/>
                    <a:pt x="585" y="0"/>
                    <a:pt x="535" y="0"/>
                  </a:cubicBezTo>
                  <a:cubicBezTo>
                    <a:pt x="493" y="0"/>
                    <a:pt x="451" y="42"/>
                    <a:pt x="451" y="92"/>
                  </a:cubicBezTo>
                  <a:cubicBezTo>
                    <a:pt x="451" y="134"/>
                    <a:pt x="493" y="175"/>
                    <a:pt x="535" y="175"/>
                  </a:cubicBezTo>
                  <a:close/>
                  <a:moveTo>
                    <a:pt x="794" y="794"/>
                  </a:moveTo>
                  <a:cubicBezTo>
                    <a:pt x="760" y="828"/>
                    <a:pt x="760" y="886"/>
                    <a:pt x="794" y="920"/>
                  </a:cubicBezTo>
                  <a:cubicBezTo>
                    <a:pt x="827" y="953"/>
                    <a:pt x="886" y="953"/>
                    <a:pt x="919" y="920"/>
                  </a:cubicBezTo>
                  <a:cubicBezTo>
                    <a:pt x="953" y="886"/>
                    <a:pt x="953" y="828"/>
                    <a:pt x="919" y="794"/>
                  </a:cubicBezTo>
                  <a:cubicBezTo>
                    <a:pt x="886" y="761"/>
                    <a:pt x="827" y="761"/>
                    <a:pt x="794" y="794"/>
                  </a:cubicBezTo>
                  <a:close/>
                  <a:moveTo>
                    <a:pt x="284" y="284"/>
                  </a:moveTo>
                  <a:cubicBezTo>
                    <a:pt x="317" y="251"/>
                    <a:pt x="317" y="192"/>
                    <a:pt x="284" y="159"/>
                  </a:cubicBezTo>
                  <a:cubicBezTo>
                    <a:pt x="250" y="125"/>
                    <a:pt x="192" y="125"/>
                    <a:pt x="158" y="159"/>
                  </a:cubicBezTo>
                  <a:cubicBezTo>
                    <a:pt x="125" y="192"/>
                    <a:pt x="125" y="251"/>
                    <a:pt x="158" y="284"/>
                  </a:cubicBezTo>
                  <a:cubicBezTo>
                    <a:pt x="192" y="318"/>
                    <a:pt x="250" y="318"/>
                    <a:pt x="284" y="284"/>
                  </a:cubicBezTo>
                  <a:close/>
                  <a:moveTo>
                    <a:pt x="158" y="794"/>
                  </a:moveTo>
                  <a:cubicBezTo>
                    <a:pt x="125" y="828"/>
                    <a:pt x="125" y="886"/>
                    <a:pt x="158" y="920"/>
                  </a:cubicBezTo>
                  <a:cubicBezTo>
                    <a:pt x="192" y="953"/>
                    <a:pt x="250" y="953"/>
                    <a:pt x="284" y="920"/>
                  </a:cubicBezTo>
                  <a:cubicBezTo>
                    <a:pt x="317" y="886"/>
                    <a:pt x="317" y="828"/>
                    <a:pt x="284" y="794"/>
                  </a:cubicBezTo>
                  <a:cubicBezTo>
                    <a:pt x="250" y="761"/>
                    <a:pt x="192" y="761"/>
                    <a:pt x="158" y="794"/>
                  </a:cubicBezTo>
                  <a:close/>
                  <a:moveTo>
                    <a:pt x="919" y="284"/>
                  </a:moveTo>
                  <a:cubicBezTo>
                    <a:pt x="953" y="251"/>
                    <a:pt x="953" y="192"/>
                    <a:pt x="919" y="159"/>
                  </a:cubicBezTo>
                  <a:cubicBezTo>
                    <a:pt x="886" y="125"/>
                    <a:pt x="827" y="125"/>
                    <a:pt x="794" y="159"/>
                  </a:cubicBezTo>
                  <a:cubicBezTo>
                    <a:pt x="760" y="192"/>
                    <a:pt x="760" y="251"/>
                    <a:pt x="794" y="284"/>
                  </a:cubicBezTo>
                  <a:cubicBezTo>
                    <a:pt x="827" y="318"/>
                    <a:pt x="886" y="318"/>
                    <a:pt x="919" y="284"/>
                  </a:cubicBezTo>
                  <a:close/>
                  <a:moveTo>
                    <a:pt x="769" y="719"/>
                  </a:moveTo>
                  <a:cubicBezTo>
                    <a:pt x="693" y="635"/>
                    <a:pt x="693" y="635"/>
                    <a:pt x="693" y="635"/>
                  </a:cubicBezTo>
                  <a:cubicBezTo>
                    <a:pt x="710" y="610"/>
                    <a:pt x="719" y="585"/>
                    <a:pt x="719" y="552"/>
                  </a:cubicBezTo>
                  <a:cubicBezTo>
                    <a:pt x="836" y="552"/>
                    <a:pt x="836" y="552"/>
                    <a:pt x="836" y="552"/>
                  </a:cubicBezTo>
                  <a:cubicBezTo>
                    <a:pt x="852" y="552"/>
                    <a:pt x="861" y="543"/>
                    <a:pt x="861" y="527"/>
                  </a:cubicBezTo>
                  <a:cubicBezTo>
                    <a:pt x="861" y="510"/>
                    <a:pt x="852" y="493"/>
                    <a:pt x="836" y="493"/>
                  </a:cubicBezTo>
                  <a:cubicBezTo>
                    <a:pt x="719" y="493"/>
                    <a:pt x="719" y="493"/>
                    <a:pt x="719" y="493"/>
                  </a:cubicBezTo>
                  <a:cubicBezTo>
                    <a:pt x="710" y="468"/>
                    <a:pt x="693" y="443"/>
                    <a:pt x="677" y="426"/>
                  </a:cubicBezTo>
                  <a:cubicBezTo>
                    <a:pt x="769" y="334"/>
                    <a:pt x="769" y="334"/>
                    <a:pt x="769" y="334"/>
                  </a:cubicBezTo>
                  <a:cubicBezTo>
                    <a:pt x="777" y="326"/>
                    <a:pt x="777" y="309"/>
                    <a:pt x="769" y="293"/>
                  </a:cubicBezTo>
                  <a:cubicBezTo>
                    <a:pt x="760" y="284"/>
                    <a:pt x="735" y="284"/>
                    <a:pt x="727" y="293"/>
                  </a:cubicBezTo>
                  <a:cubicBezTo>
                    <a:pt x="635" y="385"/>
                    <a:pt x="635" y="385"/>
                    <a:pt x="635" y="385"/>
                  </a:cubicBezTo>
                  <a:cubicBezTo>
                    <a:pt x="618" y="368"/>
                    <a:pt x="593" y="360"/>
                    <a:pt x="568" y="360"/>
                  </a:cubicBezTo>
                  <a:cubicBezTo>
                    <a:pt x="568" y="226"/>
                    <a:pt x="568" y="226"/>
                    <a:pt x="568" y="226"/>
                  </a:cubicBezTo>
                  <a:cubicBezTo>
                    <a:pt x="568" y="217"/>
                    <a:pt x="551" y="201"/>
                    <a:pt x="535" y="201"/>
                  </a:cubicBezTo>
                  <a:cubicBezTo>
                    <a:pt x="526" y="201"/>
                    <a:pt x="510" y="217"/>
                    <a:pt x="510" y="226"/>
                  </a:cubicBezTo>
                  <a:cubicBezTo>
                    <a:pt x="510" y="360"/>
                    <a:pt x="510" y="360"/>
                    <a:pt x="510" y="360"/>
                  </a:cubicBezTo>
                  <a:cubicBezTo>
                    <a:pt x="484" y="360"/>
                    <a:pt x="459" y="368"/>
                    <a:pt x="434" y="385"/>
                  </a:cubicBezTo>
                  <a:cubicBezTo>
                    <a:pt x="351" y="293"/>
                    <a:pt x="351" y="293"/>
                    <a:pt x="351" y="293"/>
                  </a:cubicBezTo>
                  <a:cubicBezTo>
                    <a:pt x="334" y="284"/>
                    <a:pt x="317" y="284"/>
                    <a:pt x="309" y="293"/>
                  </a:cubicBezTo>
                  <a:cubicBezTo>
                    <a:pt x="301" y="309"/>
                    <a:pt x="301" y="326"/>
                    <a:pt x="309" y="334"/>
                  </a:cubicBezTo>
                  <a:cubicBezTo>
                    <a:pt x="392" y="426"/>
                    <a:pt x="392" y="426"/>
                    <a:pt x="392" y="426"/>
                  </a:cubicBezTo>
                  <a:cubicBezTo>
                    <a:pt x="376" y="443"/>
                    <a:pt x="368" y="468"/>
                    <a:pt x="359" y="493"/>
                  </a:cubicBezTo>
                  <a:cubicBezTo>
                    <a:pt x="242" y="493"/>
                    <a:pt x="242" y="493"/>
                    <a:pt x="242" y="493"/>
                  </a:cubicBezTo>
                  <a:cubicBezTo>
                    <a:pt x="225" y="493"/>
                    <a:pt x="217" y="510"/>
                    <a:pt x="217" y="527"/>
                  </a:cubicBezTo>
                  <a:cubicBezTo>
                    <a:pt x="217" y="543"/>
                    <a:pt x="225" y="552"/>
                    <a:pt x="242" y="552"/>
                  </a:cubicBezTo>
                  <a:cubicBezTo>
                    <a:pt x="359" y="552"/>
                    <a:pt x="359" y="552"/>
                    <a:pt x="359" y="552"/>
                  </a:cubicBezTo>
                  <a:cubicBezTo>
                    <a:pt x="359" y="585"/>
                    <a:pt x="368" y="610"/>
                    <a:pt x="384" y="635"/>
                  </a:cubicBezTo>
                  <a:cubicBezTo>
                    <a:pt x="309" y="719"/>
                    <a:pt x="309" y="719"/>
                    <a:pt x="309" y="719"/>
                  </a:cubicBezTo>
                  <a:cubicBezTo>
                    <a:pt x="301" y="727"/>
                    <a:pt x="301" y="744"/>
                    <a:pt x="309" y="753"/>
                  </a:cubicBezTo>
                  <a:cubicBezTo>
                    <a:pt x="317" y="761"/>
                    <a:pt x="317" y="761"/>
                    <a:pt x="326" y="761"/>
                  </a:cubicBezTo>
                  <a:cubicBezTo>
                    <a:pt x="334" y="761"/>
                    <a:pt x="342" y="761"/>
                    <a:pt x="351" y="753"/>
                  </a:cubicBezTo>
                  <a:cubicBezTo>
                    <a:pt x="426" y="677"/>
                    <a:pt x="426" y="677"/>
                    <a:pt x="426" y="677"/>
                  </a:cubicBezTo>
                  <a:cubicBezTo>
                    <a:pt x="443" y="702"/>
                    <a:pt x="476" y="719"/>
                    <a:pt x="510" y="719"/>
                  </a:cubicBezTo>
                  <a:cubicBezTo>
                    <a:pt x="510" y="819"/>
                    <a:pt x="510" y="819"/>
                    <a:pt x="510" y="819"/>
                  </a:cubicBezTo>
                  <a:cubicBezTo>
                    <a:pt x="510" y="836"/>
                    <a:pt x="526" y="853"/>
                    <a:pt x="535" y="853"/>
                  </a:cubicBezTo>
                  <a:cubicBezTo>
                    <a:pt x="551" y="853"/>
                    <a:pt x="568" y="836"/>
                    <a:pt x="568" y="819"/>
                  </a:cubicBezTo>
                  <a:cubicBezTo>
                    <a:pt x="568" y="719"/>
                    <a:pt x="568" y="719"/>
                    <a:pt x="568" y="719"/>
                  </a:cubicBezTo>
                  <a:cubicBezTo>
                    <a:pt x="602" y="719"/>
                    <a:pt x="627" y="702"/>
                    <a:pt x="652" y="677"/>
                  </a:cubicBezTo>
                  <a:cubicBezTo>
                    <a:pt x="727" y="753"/>
                    <a:pt x="727" y="753"/>
                    <a:pt x="727" y="753"/>
                  </a:cubicBezTo>
                  <a:cubicBezTo>
                    <a:pt x="735" y="761"/>
                    <a:pt x="744" y="761"/>
                    <a:pt x="744" y="761"/>
                  </a:cubicBezTo>
                  <a:cubicBezTo>
                    <a:pt x="752" y="761"/>
                    <a:pt x="760" y="761"/>
                    <a:pt x="769" y="753"/>
                  </a:cubicBezTo>
                  <a:cubicBezTo>
                    <a:pt x="777" y="744"/>
                    <a:pt x="777" y="727"/>
                    <a:pt x="769" y="719"/>
                  </a:cubicBezTo>
                  <a:close/>
                  <a:moveTo>
                    <a:pt x="769" y="719"/>
                  </a:moveTo>
                  <a:lnTo>
                    <a:pt x="769" y="719"/>
                  </a:lnTo>
                  <a:close/>
                </a:path>
              </a:pathLst>
            </a:custGeom>
            <a:solidFill>
              <a:schemeClr val="bg1"/>
            </a:solidFill>
            <a:ln>
              <a:noFill/>
            </a:ln>
            <a:effectLst/>
            <a:extLst/>
          </p:spPr>
          <p:txBody>
            <a:bodyPr wrap="none" lIns="121893" tIns="60946" rIns="121893" bIns="60946" anchor="ctr"/>
            <a:lstStyle/>
            <a:p>
              <a:pPr>
                <a:defRPr/>
              </a:pPr>
              <a:endParaRPr lang="en-US" sz="900" dirty="0">
                <a:ea typeface="SimSun" charset="0"/>
              </a:endParaRPr>
            </a:p>
          </p:txBody>
        </p:sp>
      </p:grpSp>
      <p:grpSp>
        <p:nvGrpSpPr>
          <p:cNvPr id="15" name="Groupe 14"/>
          <p:cNvGrpSpPr/>
          <p:nvPr/>
        </p:nvGrpSpPr>
        <p:grpSpPr>
          <a:xfrm>
            <a:off x="7197377" y="4722971"/>
            <a:ext cx="827750" cy="839834"/>
            <a:chOff x="16839811" y="9376082"/>
            <a:chExt cx="1655500" cy="1679667"/>
          </a:xfrm>
        </p:grpSpPr>
        <p:grpSp>
          <p:nvGrpSpPr>
            <p:cNvPr id="76" name="Group 57"/>
            <p:cNvGrpSpPr/>
            <p:nvPr/>
          </p:nvGrpSpPr>
          <p:grpSpPr>
            <a:xfrm>
              <a:off x="16839811" y="9376082"/>
              <a:ext cx="1655500" cy="1679667"/>
              <a:chOff x="2285781" y="4847654"/>
              <a:chExt cx="952480" cy="966132"/>
            </a:xfrm>
          </p:grpSpPr>
          <p:sp>
            <p:nvSpPr>
              <p:cNvPr id="78" name="Oval 58"/>
              <p:cNvSpPr/>
              <p:nvPr/>
            </p:nvSpPr>
            <p:spPr bwMode="auto">
              <a:xfrm>
                <a:off x="2346028" y="4908765"/>
                <a:ext cx="840592" cy="852640"/>
              </a:xfrm>
              <a:prstGeom prst="ellipse">
                <a:avLst/>
              </a:prstGeom>
              <a:solidFill>
                <a:srgbClr val="1EA18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79"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04" name="Freeform 53"/>
            <p:cNvSpPr>
              <a:spLocks noEditPoints="1"/>
            </p:cNvSpPr>
            <p:nvPr/>
          </p:nvSpPr>
          <p:spPr bwMode="auto">
            <a:xfrm>
              <a:off x="17147936" y="9653761"/>
              <a:ext cx="1071090" cy="1053702"/>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5" name="Freeform 54"/>
            <p:cNvSpPr>
              <a:spLocks noEditPoints="1"/>
            </p:cNvSpPr>
            <p:nvPr/>
          </p:nvSpPr>
          <p:spPr bwMode="auto">
            <a:xfrm>
              <a:off x="17537424" y="10022382"/>
              <a:ext cx="285160" cy="299070"/>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6" name="Freeform 55"/>
            <p:cNvSpPr>
              <a:spLocks/>
            </p:cNvSpPr>
            <p:nvPr/>
          </p:nvSpPr>
          <p:spPr bwMode="auto">
            <a:xfrm>
              <a:off x="17513080" y="10377095"/>
              <a:ext cx="156492" cy="173879"/>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sp>
          <p:nvSpPr>
            <p:cNvPr id="107" name="Freeform 56"/>
            <p:cNvSpPr>
              <a:spLocks/>
            </p:cNvSpPr>
            <p:nvPr/>
          </p:nvSpPr>
          <p:spPr bwMode="auto">
            <a:xfrm>
              <a:off x="17700867" y="9817207"/>
              <a:ext cx="163446" cy="173879"/>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id-ID" sz="900"/>
            </a:p>
          </p:txBody>
        </p:sp>
      </p:grpSp>
      <p:grpSp>
        <p:nvGrpSpPr>
          <p:cNvPr id="8" name="Groupe 7"/>
          <p:cNvGrpSpPr/>
          <p:nvPr/>
        </p:nvGrpSpPr>
        <p:grpSpPr>
          <a:xfrm>
            <a:off x="8556277" y="2589371"/>
            <a:ext cx="827750" cy="839834"/>
            <a:chOff x="19557611" y="5108882"/>
            <a:chExt cx="1655500" cy="1679667"/>
          </a:xfrm>
        </p:grpSpPr>
        <p:grpSp>
          <p:nvGrpSpPr>
            <p:cNvPr id="81" name="Group 57"/>
            <p:cNvGrpSpPr/>
            <p:nvPr/>
          </p:nvGrpSpPr>
          <p:grpSpPr>
            <a:xfrm>
              <a:off x="19557611" y="5108882"/>
              <a:ext cx="1655500" cy="1679667"/>
              <a:chOff x="2285781" y="4847654"/>
              <a:chExt cx="952480" cy="966132"/>
            </a:xfrm>
          </p:grpSpPr>
          <p:sp>
            <p:nvSpPr>
              <p:cNvPr id="83" name="Oval 58"/>
              <p:cNvSpPr/>
              <p:nvPr/>
            </p:nvSpPr>
            <p:spPr bwMode="auto">
              <a:xfrm>
                <a:off x="2346028" y="4908765"/>
                <a:ext cx="840592" cy="852640"/>
              </a:xfrm>
              <a:prstGeom prst="ellipse">
                <a:avLst/>
              </a:prstGeom>
              <a:solidFill>
                <a:srgbClr val="9BBB5C"/>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sp>
            <p:nvSpPr>
              <p:cNvPr id="84"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900" dirty="0"/>
              </a:p>
            </p:txBody>
          </p:sp>
        </p:grpSp>
        <p:sp>
          <p:nvSpPr>
            <p:cNvPr id="108" name="Freeform 102"/>
            <p:cNvSpPr>
              <a:spLocks noChangeArrowheads="1"/>
            </p:cNvSpPr>
            <p:nvPr/>
          </p:nvSpPr>
          <p:spPr bwMode="auto">
            <a:xfrm>
              <a:off x="19951415" y="5571576"/>
              <a:ext cx="814029" cy="727579"/>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rgbClr val="FFFFFF"/>
            </a:solidFill>
            <a:ln>
              <a:noFill/>
            </a:ln>
            <a:effectLst/>
            <a:extLst/>
          </p:spPr>
          <p:txBody>
            <a:bodyPr wrap="none" anchor="ctr"/>
            <a:lstStyle/>
            <a:p>
              <a:endParaRPr lang="en-US" sz="900" dirty="0"/>
            </a:p>
          </p:txBody>
        </p:sp>
      </p:grpSp>
      <p:sp>
        <p:nvSpPr>
          <p:cNvPr id="109" name="Freeform 78"/>
          <p:cNvSpPr/>
          <p:nvPr/>
        </p:nvSpPr>
        <p:spPr bwMode="auto">
          <a:xfrm>
            <a:off x="4096369" y="5726568"/>
            <a:ext cx="1649634" cy="303453"/>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b="1" dirty="0"/>
              <a:t>Reliability</a:t>
            </a:r>
            <a:endParaRPr lang="en-US" sz="1700" b="1" dirty="0">
              <a:solidFill>
                <a:schemeClr val="tx1">
                  <a:lumMod val="75000"/>
                </a:schemeClr>
              </a:solidFill>
              <a:latin typeface="Lato Regular"/>
              <a:cs typeface="Lato Regular"/>
            </a:endParaRPr>
          </a:p>
        </p:txBody>
      </p:sp>
      <p:sp>
        <p:nvSpPr>
          <p:cNvPr id="110" name="Freeform 78"/>
          <p:cNvSpPr/>
          <p:nvPr/>
        </p:nvSpPr>
        <p:spPr bwMode="auto">
          <a:xfrm>
            <a:off x="6734400" y="5648522"/>
            <a:ext cx="1677470" cy="340618"/>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sz="1700" b="1" dirty="0">
                <a:solidFill>
                  <a:schemeClr val="tx1">
                    <a:lumMod val="75000"/>
                  </a:schemeClr>
                </a:solidFill>
                <a:latin typeface="Lato Regular"/>
                <a:cs typeface="Lato Regular"/>
              </a:rPr>
              <a:t>Security</a:t>
            </a:r>
          </a:p>
        </p:txBody>
      </p:sp>
      <p:sp>
        <p:nvSpPr>
          <p:cNvPr id="111" name="Freeform 78"/>
          <p:cNvSpPr/>
          <p:nvPr/>
        </p:nvSpPr>
        <p:spPr bwMode="auto">
          <a:xfrm>
            <a:off x="8120342" y="2028538"/>
            <a:ext cx="1707099" cy="366791"/>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b="1" dirty="0"/>
              <a:t>Maintainability</a:t>
            </a:r>
            <a:endParaRPr lang="en-US" sz="1700" b="1" dirty="0">
              <a:solidFill>
                <a:schemeClr val="tx1">
                  <a:lumMod val="75000"/>
                </a:schemeClr>
              </a:solidFill>
              <a:latin typeface="Lato Regular"/>
              <a:cs typeface="Lato Regular"/>
            </a:endParaRPr>
          </a:p>
        </p:txBody>
      </p:sp>
      <p:sp>
        <p:nvSpPr>
          <p:cNvPr id="112" name="Freeform 78"/>
          <p:cNvSpPr/>
          <p:nvPr/>
        </p:nvSpPr>
        <p:spPr bwMode="auto">
          <a:xfrm>
            <a:off x="5294627" y="2040949"/>
            <a:ext cx="1975606" cy="354380"/>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b="1" dirty="0"/>
              <a:t>Performance</a:t>
            </a:r>
            <a:endParaRPr lang="en-US" sz="1700" b="1" dirty="0">
              <a:solidFill>
                <a:schemeClr val="tx1">
                  <a:lumMod val="75000"/>
                </a:schemeClr>
              </a:solidFill>
              <a:latin typeface="Lato Regular"/>
              <a:cs typeface="Lato Regular"/>
            </a:endParaRPr>
          </a:p>
        </p:txBody>
      </p:sp>
      <p:sp>
        <p:nvSpPr>
          <p:cNvPr id="113" name="Freeform 78"/>
          <p:cNvSpPr/>
          <p:nvPr/>
        </p:nvSpPr>
        <p:spPr bwMode="auto">
          <a:xfrm>
            <a:off x="3039373" y="2089630"/>
            <a:ext cx="1056997" cy="545703"/>
          </a:xfrm>
          <a:custGeom>
            <a:avLst/>
            <a:gdLst>
              <a:gd name="connsiteX0" fmla="*/ 0 w 1493792"/>
              <a:gd name="connsiteY0" fmla="*/ 0 h 1309396"/>
              <a:gd name="connsiteX1" fmla="*/ 1493792 w 1493792"/>
              <a:gd name="connsiteY1" fmla="*/ 0 h 1309396"/>
              <a:gd name="connsiteX2" fmla="*/ 1493792 w 1493792"/>
              <a:gd name="connsiteY2" fmla="*/ 1309396 h 1309396"/>
              <a:gd name="connsiteX3" fmla="*/ 0 w 1493792"/>
              <a:gd name="connsiteY3" fmla="*/ 1309396 h 1309396"/>
              <a:gd name="connsiteX4" fmla="*/ 0 w 1493792"/>
              <a:gd name="connsiteY4" fmla="*/ 0 h 1309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792" h="1309396">
                <a:moveTo>
                  <a:pt x="0" y="0"/>
                </a:moveTo>
                <a:lnTo>
                  <a:pt x="1493792" y="0"/>
                </a:lnTo>
                <a:lnTo>
                  <a:pt x="1493792" y="1309396"/>
                </a:lnTo>
                <a:lnTo>
                  <a:pt x="0" y="1309396"/>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2860" rIns="22860" spcCol="1270"/>
          <a:lstStyle/>
          <a:p>
            <a:pPr algn="ctr" defTabSz="711040">
              <a:lnSpc>
                <a:spcPct val="90000"/>
              </a:lnSpc>
              <a:spcAft>
                <a:spcPct val="35000"/>
              </a:spcAft>
              <a:defRPr/>
            </a:pPr>
            <a:r>
              <a:rPr lang="en-US" b="1" dirty="0"/>
              <a:t>Portability</a:t>
            </a:r>
            <a:endParaRPr lang="en-US" sz="1700" b="1" dirty="0">
              <a:solidFill>
                <a:schemeClr val="tx1">
                  <a:lumMod val="75000"/>
                </a:schemeClr>
              </a:solidFill>
              <a:latin typeface="Lato Regular"/>
              <a:cs typeface="Lato Regular"/>
            </a:endParaRPr>
          </a:p>
        </p:txBody>
      </p:sp>
      <p:sp>
        <p:nvSpPr>
          <p:cNvPr id="103" name="TextBox 17">
            <a:extLst>
              <a:ext uri="{FF2B5EF4-FFF2-40B4-BE49-F238E27FC236}">
                <a16:creationId xmlns:a16="http://schemas.microsoft.com/office/drawing/2014/main" id="{3CEC4B18-20B5-47FC-8B91-B8D7A5A36AB7}"/>
              </a:ext>
            </a:extLst>
          </p:cNvPr>
          <p:cNvSpPr txBox="1"/>
          <p:nvPr/>
        </p:nvSpPr>
        <p:spPr>
          <a:xfrm>
            <a:off x="2996081" y="939366"/>
            <a:ext cx="6179850" cy="415490"/>
          </a:xfrm>
          <a:prstGeom prst="rect">
            <a:avLst/>
          </a:prstGeom>
          <a:noFill/>
        </p:spPr>
        <p:txBody>
          <a:bodyPr wrap="square" lIns="45711" tIns="22856" rIns="45711" bIns="22856" rtlCol="0">
            <a:spAutoFit/>
          </a:bodyPr>
          <a:lstStyle/>
          <a:p>
            <a:pPr algn="ctr"/>
            <a:r>
              <a:rPr lang="fr-FR" sz="2400" dirty="0">
                <a:solidFill>
                  <a:schemeClr val="tx2"/>
                </a:solidFill>
                <a:latin typeface="Lato Regular"/>
                <a:cs typeface="Lato Regular"/>
              </a:rPr>
              <a:t>Non </a:t>
            </a:r>
            <a:r>
              <a:rPr lang="fr-FR" sz="2400" dirty="0" err="1">
                <a:solidFill>
                  <a:schemeClr val="tx2"/>
                </a:solidFill>
                <a:latin typeface="Lato Regular"/>
                <a:cs typeface="Lato Regular"/>
              </a:rPr>
              <a:t>functional</a:t>
            </a:r>
            <a:endParaRPr lang="id-ID" sz="2400" dirty="0">
              <a:solidFill>
                <a:schemeClr val="tx2"/>
              </a:solidFill>
              <a:latin typeface="Lato Regular"/>
              <a:cs typeface="Lato Regular"/>
            </a:endParaRPr>
          </a:p>
        </p:txBody>
      </p:sp>
      <p:sp>
        <p:nvSpPr>
          <p:cNvPr id="70" name="ZoneTexte 69">
            <a:extLst>
              <a:ext uri="{FF2B5EF4-FFF2-40B4-BE49-F238E27FC236}">
                <a16:creationId xmlns:a16="http://schemas.microsoft.com/office/drawing/2014/main" id="{B5EF16AA-ADD6-405B-BF8A-7B8DC6A13098}"/>
              </a:ext>
            </a:extLst>
          </p:cNvPr>
          <p:cNvSpPr txBox="1"/>
          <p:nvPr/>
        </p:nvSpPr>
        <p:spPr>
          <a:xfrm>
            <a:off x="11643589" y="6334780"/>
            <a:ext cx="537327" cy="523220"/>
          </a:xfrm>
          <a:prstGeom prst="rect">
            <a:avLst/>
          </a:prstGeom>
          <a:noFill/>
        </p:spPr>
        <p:txBody>
          <a:bodyPr wrap="square" rtlCol="0">
            <a:spAutoFit/>
          </a:bodyPr>
          <a:lstStyle/>
          <a:p>
            <a:r>
              <a:rPr lang="en-US" sz="2800" b="1" dirty="0">
                <a:solidFill>
                  <a:schemeClr val="tx1">
                    <a:lumMod val="75000"/>
                    <a:lumOff val="25000"/>
                  </a:schemeClr>
                </a:solidFill>
                <a:effectLst>
                  <a:outerShdw blurRad="38100" dist="38100" dir="2700000" algn="tl">
                    <a:srgbClr val="000000">
                      <a:alpha val="43137"/>
                    </a:srgbClr>
                  </a:outerShdw>
                </a:effectLst>
              </a:rPr>
              <a:t>|7</a:t>
            </a:r>
          </a:p>
        </p:txBody>
      </p:sp>
    </p:spTree>
    <p:extLst>
      <p:ext uri="{BB962C8B-B14F-4D97-AF65-F5344CB8AC3E}">
        <p14:creationId xmlns:p14="http://schemas.microsoft.com/office/powerpoint/2010/main" val="25936380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childTnLst>
                                </p:cTn>
                              </p:par>
                              <p:par>
                                <p:cTn id="10" presetID="10"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500" fill="hold"/>
                                        <p:tgtEl>
                                          <p:spTgt spid="37"/>
                                        </p:tgtEl>
                                        <p:attrNameLst>
                                          <p:attrName>ppt_w</p:attrName>
                                        </p:attrNameLst>
                                      </p:cBhvr>
                                      <p:tavLst>
                                        <p:tav tm="0">
                                          <p:val>
                                            <p:fltVal val="0"/>
                                          </p:val>
                                        </p:tav>
                                        <p:tav tm="100000">
                                          <p:val>
                                            <p:strVal val="#ppt_w"/>
                                          </p:val>
                                        </p:tav>
                                      </p:tavLst>
                                    </p:anim>
                                    <p:anim calcmode="lin" valueType="num">
                                      <p:cBhvr>
                                        <p:cTn id="21" dur="500" fill="hold"/>
                                        <p:tgtEl>
                                          <p:spTgt spid="37"/>
                                        </p:tgtEl>
                                        <p:attrNameLst>
                                          <p:attrName>ppt_h</p:attrName>
                                        </p:attrNameLst>
                                      </p:cBhvr>
                                      <p:tavLst>
                                        <p:tav tm="0">
                                          <p:val>
                                            <p:fltVal val="0"/>
                                          </p:val>
                                        </p:tav>
                                        <p:tav tm="100000">
                                          <p:val>
                                            <p:strVal val="#ppt_h"/>
                                          </p:val>
                                        </p:tav>
                                      </p:tavLst>
                                    </p:anim>
                                    <p:animEffect transition="in" filter="fade">
                                      <p:cBhvr>
                                        <p:cTn id="22" dur="500"/>
                                        <p:tgtEl>
                                          <p:spTgt spid="3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ppt_w</p:attrName>
                                        </p:attrNameLst>
                                      </p:cBhvr>
                                      <p:tavLst>
                                        <p:tav tm="0">
                                          <p:val>
                                            <p:fltVal val="0"/>
                                          </p:val>
                                        </p:tav>
                                        <p:tav tm="100000">
                                          <p:val>
                                            <p:strVal val="#ppt_w"/>
                                          </p:val>
                                        </p:tav>
                                      </p:tavLst>
                                    </p:anim>
                                    <p:anim calcmode="lin" valueType="num">
                                      <p:cBhvr>
                                        <p:cTn id="31" dur="500" fill="hold"/>
                                        <p:tgtEl>
                                          <p:spTgt spid="19"/>
                                        </p:tgtEl>
                                        <p:attrNameLst>
                                          <p:attrName>ppt_h</p:attrName>
                                        </p:attrNameLst>
                                      </p:cBhvr>
                                      <p:tavLst>
                                        <p:tav tm="0">
                                          <p:val>
                                            <p:fltVal val="0"/>
                                          </p:val>
                                        </p:tav>
                                        <p:tav tm="100000">
                                          <p:val>
                                            <p:strVal val="#ppt_h"/>
                                          </p:val>
                                        </p:tav>
                                      </p:tavLst>
                                    </p:anim>
                                    <p:animEffect transition="in" filter="fade">
                                      <p:cBhvr>
                                        <p:cTn id="32" dur="500"/>
                                        <p:tgtEl>
                                          <p:spTgt spid="19"/>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09"/>
                                        </p:tgtEl>
                                        <p:attrNameLst>
                                          <p:attrName>style.visibility</p:attrName>
                                        </p:attrNameLst>
                                      </p:cBhvr>
                                      <p:to>
                                        <p:strVal val="visible"/>
                                      </p:to>
                                    </p:set>
                                    <p:anim calcmode="lin" valueType="num">
                                      <p:cBhvr>
                                        <p:cTn id="40" dur="500" fill="hold"/>
                                        <p:tgtEl>
                                          <p:spTgt spid="109"/>
                                        </p:tgtEl>
                                        <p:attrNameLst>
                                          <p:attrName>ppt_w</p:attrName>
                                        </p:attrNameLst>
                                      </p:cBhvr>
                                      <p:tavLst>
                                        <p:tav tm="0">
                                          <p:val>
                                            <p:fltVal val="0"/>
                                          </p:val>
                                        </p:tav>
                                        <p:tav tm="100000">
                                          <p:val>
                                            <p:strVal val="#ppt_w"/>
                                          </p:val>
                                        </p:tav>
                                      </p:tavLst>
                                    </p:anim>
                                    <p:anim calcmode="lin" valueType="num">
                                      <p:cBhvr>
                                        <p:cTn id="41" dur="500" fill="hold"/>
                                        <p:tgtEl>
                                          <p:spTgt spid="109"/>
                                        </p:tgtEl>
                                        <p:attrNameLst>
                                          <p:attrName>ppt_h</p:attrName>
                                        </p:attrNameLst>
                                      </p:cBhvr>
                                      <p:tavLst>
                                        <p:tav tm="0">
                                          <p:val>
                                            <p:fltVal val="0"/>
                                          </p:val>
                                        </p:tav>
                                        <p:tav tm="100000">
                                          <p:val>
                                            <p:strVal val="#ppt_h"/>
                                          </p:val>
                                        </p:tav>
                                      </p:tavLst>
                                    </p:anim>
                                    <p:animEffect transition="in" filter="fade">
                                      <p:cBhvr>
                                        <p:cTn id="42" dur="500"/>
                                        <p:tgtEl>
                                          <p:spTgt spid="109"/>
                                        </p:tgtEl>
                                      </p:cBhvr>
                                    </p:animEffect>
                                  </p:childTnLst>
                                </p:cTn>
                              </p:par>
                            </p:childTnLst>
                          </p:cTn>
                        </p:par>
                        <p:par>
                          <p:cTn id="43" fill="hold">
                            <p:stCondLst>
                              <p:cond delay="500"/>
                            </p:stCondLst>
                            <p:childTnLst>
                              <p:par>
                                <p:cTn id="44" presetID="53" presetClass="entr" presetSubtype="16"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10"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500" fill="hold"/>
                                        <p:tgtEl>
                                          <p:spTgt spid="10"/>
                                        </p:tgtEl>
                                        <p:attrNameLst>
                                          <p:attrName>ppt_w</p:attrName>
                                        </p:attrNameLst>
                                      </p:cBhvr>
                                      <p:tavLst>
                                        <p:tav tm="0">
                                          <p:val>
                                            <p:fltVal val="0"/>
                                          </p:val>
                                        </p:tav>
                                        <p:tav tm="100000">
                                          <p:val>
                                            <p:strVal val="#ppt_w"/>
                                          </p:val>
                                        </p:tav>
                                      </p:tavLst>
                                    </p:anim>
                                    <p:anim calcmode="lin" valueType="num">
                                      <p:cBhvr>
                                        <p:cTn id="60" dur="500" fill="hold"/>
                                        <p:tgtEl>
                                          <p:spTgt spid="10"/>
                                        </p:tgtEl>
                                        <p:attrNameLst>
                                          <p:attrName>ppt_h</p:attrName>
                                        </p:attrNameLst>
                                      </p:cBhvr>
                                      <p:tavLst>
                                        <p:tav tm="0">
                                          <p:val>
                                            <p:fltVal val="0"/>
                                          </p:val>
                                        </p:tav>
                                        <p:tav tm="100000">
                                          <p:val>
                                            <p:strVal val="#ppt_h"/>
                                          </p:val>
                                        </p:tav>
                                      </p:tavLst>
                                    </p:anim>
                                    <p:animEffect transition="in" filter="fade">
                                      <p:cBhvr>
                                        <p:cTn id="61" dur="500"/>
                                        <p:tgtEl>
                                          <p:spTgt spid="1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500" fill="hold"/>
                                        <p:tgtEl>
                                          <p:spTgt spid="25"/>
                                        </p:tgtEl>
                                        <p:attrNameLst>
                                          <p:attrName>ppt_w</p:attrName>
                                        </p:attrNameLst>
                                      </p:cBhvr>
                                      <p:tavLst>
                                        <p:tav tm="0">
                                          <p:val>
                                            <p:fltVal val="0"/>
                                          </p:val>
                                        </p:tav>
                                        <p:tav tm="100000">
                                          <p:val>
                                            <p:strVal val="#ppt_w"/>
                                          </p:val>
                                        </p:tav>
                                      </p:tavLst>
                                    </p:anim>
                                    <p:anim calcmode="lin" valueType="num">
                                      <p:cBhvr>
                                        <p:cTn id="65" dur="500" fill="hold"/>
                                        <p:tgtEl>
                                          <p:spTgt spid="25"/>
                                        </p:tgtEl>
                                        <p:attrNameLst>
                                          <p:attrName>ppt_h</p:attrName>
                                        </p:attrNameLst>
                                      </p:cBhvr>
                                      <p:tavLst>
                                        <p:tav tm="0">
                                          <p:val>
                                            <p:fltVal val="0"/>
                                          </p:val>
                                        </p:tav>
                                        <p:tav tm="100000">
                                          <p:val>
                                            <p:strVal val="#ppt_h"/>
                                          </p:val>
                                        </p:tav>
                                      </p:tavLst>
                                    </p:anim>
                                    <p:animEffect transition="in" filter="fade">
                                      <p:cBhvr>
                                        <p:cTn id="66" dur="500"/>
                                        <p:tgtEl>
                                          <p:spTgt spid="25"/>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ppt_w</p:attrName>
                                        </p:attrNameLst>
                                      </p:cBhvr>
                                      <p:tavLst>
                                        <p:tav tm="0">
                                          <p:val>
                                            <p:fltVal val="0"/>
                                          </p:val>
                                        </p:tav>
                                        <p:tav tm="100000">
                                          <p:val>
                                            <p:strVal val="#ppt_w"/>
                                          </p:val>
                                        </p:tav>
                                      </p:tavLst>
                                    </p:anim>
                                    <p:anim calcmode="lin" valueType="num">
                                      <p:cBhvr>
                                        <p:cTn id="70" dur="500" fill="hold"/>
                                        <p:tgtEl>
                                          <p:spTgt spid="28"/>
                                        </p:tgtEl>
                                        <p:attrNameLst>
                                          <p:attrName>ppt_h</p:attrName>
                                        </p:attrNameLst>
                                      </p:cBhvr>
                                      <p:tavLst>
                                        <p:tav tm="0">
                                          <p:val>
                                            <p:fltVal val="0"/>
                                          </p:val>
                                        </p:tav>
                                        <p:tav tm="100000">
                                          <p:val>
                                            <p:strVal val="#ppt_h"/>
                                          </p:val>
                                        </p:tav>
                                      </p:tavLst>
                                    </p:anim>
                                    <p:animEffect transition="in" filter="fade">
                                      <p:cBhvr>
                                        <p:cTn id="71" dur="500"/>
                                        <p:tgtEl>
                                          <p:spTgt spid="28"/>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 calcmode="lin" valueType="num">
                                      <p:cBhvr>
                                        <p:cTn id="74" dur="500" fill="hold"/>
                                        <p:tgtEl>
                                          <p:spTgt spid="34"/>
                                        </p:tgtEl>
                                        <p:attrNameLst>
                                          <p:attrName>ppt_w</p:attrName>
                                        </p:attrNameLst>
                                      </p:cBhvr>
                                      <p:tavLst>
                                        <p:tav tm="0">
                                          <p:val>
                                            <p:fltVal val="0"/>
                                          </p:val>
                                        </p:tav>
                                        <p:tav tm="100000">
                                          <p:val>
                                            <p:strVal val="#ppt_w"/>
                                          </p:val>
                                        </p:tav>
                                      </p:tavLst>
                                    </p:anim>
                                    <p:anim calcmode="lin" valueType="num">
                                      <p:cBhvr>
                                        <p:cTn id="75" dur="500" fill="hold"/>
                                        <p:tgtEl>
                                          <p:spTgt spid="34"/>
                                        </p:tgtEl>
                                        <p:attrNameLst>
                                          <p:attrName>ppt_h</p:attrName>
                                        </p:attrNameLst>
                                      </p:cBhvr>
                                      <p:tavLst>
                                        <p:tav tm="0">
                                          <p:val>
                                            <p:fltVal val="0"/>
                                          </p:val>
                                        </p:tav>
                                        <p:tav tm="100000">
                                          <p:val>
                                            <p:strVal val="#ppt_h"/>
                                          </p:val>
                                        </p:tav>
                                      </p:tavLst>
                                    </p:anim>
                                    <p:animEffect transition="in" filter="fade">
                                      <p:cBhvr>
                                        <p:cTn id="76" dur="500"/>
                                        <p:tgtEl>
                                          <p:spTgt spid="34"/>
                                        </p:tgtEl>
                                      </p:cBhvr>
                                    </p:animEffect>
                                  </p:childTnLst>
                                </p:cTn>
                              </p:par>
                              <p:par>
                                <p:cTn id="77" presetID="53" presetClass="entr" presetSubtype="16" fill="hold" nodeType="with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500" fill="hold"/>
                                        <p:tgtEl>
                                          <p:spTgt spid="3"/>
                                        </p:tgtEl>
                                        <p:attrNameLst>
                                          <p:attrName>ppt_w</p:attrName>
                                        </p:attrNameLst>
                                      </p:cBhvr>
                                      <p:tavLst>
                                        <p:tav tm="0">
                                          <p:val>
                                            <p:fltVal val="0"/>
                                          </p:val>
                                        </p:tav>
                                        <p:tav tm="100000">
                                          <p:val>
                                            <p:strVal val="#ppt_w"/>
                                          </p:val>
                                        </p:tav>
                                      </p:tavLst>
                                    </p:anim>
                                    <p:anim calcmode="lin" valueType="num">
                                      <p:cBhvr>
                                        <p:cTn id="80" dur="500" fill="hold"/>
                                        <p:tgtEl>
                                          <p:spTgt spid="3"/>
                                        </p:tgtEl>
                                        <p:attrNameLst>
                                          <p:attrName>ppt_h</p:attrName>
                                        </p:attrNameLst>
                                      </p:cBhvr>
                                      <p:tavLst>
                                        <p:tav tm="0">
                                          <p:val>
                                            <p:fltVal val="0"/>
                                          </p:val>
                                        </p:tav>
                                        <p:tav tm="100000">
                                          <p:val>
                                            <p:strVal val="#ppt_h"/>
                                          </p:val>
                                        </p:tav>
                                      </p:tavLst>
                                    </p:anim>
                                    <p:animEffect transition="in" filter="fade">
                                      <p:cBhvr>
                                        <p:cTn id="81" dur="500"/>
                                        <p:tgtEl>
                                          <p:spTgt spid="3"/>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 calcmode="lin" valueType="num">
                                      <p:cBhvr>
                                        <p:cTn id="84" dur="500" fill="hold"/>
                                        <p:tgtEl>
                                          <p:spTgt spid="38"/>
                                        </p:tgtEl>
                                        <p:attrNameLst>
                                          <p:attrName>ppt_w</p:attrName>
                                        </p:attrNameLst>
                                      </p:cBhvr>
                                      <p:tavLst>
                                        <p:tav tm="0">
                                          <p:val>
                                            <p:fltVal val="0"/>
                                          </p:val>
                                        </p:tav>
                                        <p:tav tm="100000">
                                          <p:val>
                                            <p:strVal val="#ppt_w"/>
                                          </p:val>
                                        </p:tav>
                                      </p:tavLst>
                                    </p:anim>
                                    <p:anim calcmode="lin" valueType="num">
                                      <p:cBhvr>
                                        <p:cTn id="85" dur="500" fill="hold"/>
                                        <p:tgtEl>
                                          <p:spTgt spid="38"/>
                                        </p:tgtEl>
                                        <p:attrNameLst>
                                          <p:attrName>ppt_h</p:attrName>
                                        </p:attrNameLst>
                                      </p:cBhvr>
                                      <p:tavLst>
                                        <p:tav tm="0">
                                          <p:val>
                                            <p:fltVal val="0"/>
                                          </p:val>
                                        </p:tav>
                                        <p:tav tm="100000">
                                          <p:val>
                                            <p:strVal val="#ppt_h"/>
                                          </p:val>
                                        </p:tav>
                                      </p:tavLst>
                                    </p:anim>
                                    <p:animEffect transition="in" filter="fade">
                                      <p:cBhvr>
                                        <p:cTn id="86" dur="500"/>
                                        <p:tgtEl>
                                          <p:spTgt spid="38"/>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 calcmode="lin" valueType="num">
                                      <p:cBhvr>
                                        <p:cTn id="89" dur="500" fill="hold"/>
                                        <p:tgtEl>
                                          <p:spTgt spid="39"/>
                                        </p:tgtEl>
                                        <p:attrNameLst>
                                          <p:attrName>ppt_w</p:attrName>
                                        </p:attrNameLst>
                                      </p:cBhvr>
                                      <p:tavLst>
                                        <p:tav tm="0">
                                          <p:val>
                                            <p:fltVal val="0"/>
                                          </p:val>
                                        </p:tav>
                                        <p:tav tm="100000">
                                          <p:val>
                                            <p:strVal val="#ppt_w"/>
                                          </p:val>
                                        </p:tav>
                                      </p:tavLst>
                                    </p:anim>
                                    <p:anim calcmode="lin" valueType="num">
                                      <p:cBhvr>
                                        <p:cTn id="90" dur="500" fill="hold"/>
                                        <p:tgtEl>
                                          <p:spTgt spid="39"/>
                                        </p:tgtEl>
                                        <p:attrNameLst>
                                          <p:attrName>ppt_h</p:attrName>
                                        </p:attrNameLst>
                                      </p:cBhvr>
                                      <p:tavLst>
                                        <p:tav tm="0">
                                          <p:val>
                                            <p:fltVal val="0"/>
                                          </p:val>
                                        </p:tav>
                                        <p:tav tm="100000">
                                          <p:val>
                                            <p:strVal val="#ppt_h"/>
                                          </p:val>
                                        </p:tav>
                                      </p:tavLst>
                                    </p:anim>
                                    <p:animEffect transition="in" filter="fade">
                                      <p:cBhvr>
                                        <p:cTn id="91" dur="500"/>
                                        <p:tgtEl>
                                          <p:spTgt spid="39"/>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 calcmode="lin" valueType="num">
                                      <p:cBhvr>
                                        <p:cTn id="94" dur="500" fill="hold"/>
                                        <p:tgtEl>
                                          <p:spTgt spid="40"/>
                                        </p:tgtEl>
                                        <p:attrNameLst>
                                          <p:attrName>ppt_w</p:attrName>
                                        </p:attrNameLst>
                                      </p:cBhvr>
                                      <p:tavLst>
                                        <p:tav tm="0">
                                          <p:val>
                                            <p:fltVal val="0"/>
                                          </p:val>
                                        </p:tav>
                                        <p:tav tm="100000">
                                          <p:val>
                                            <p:strVal val="#ppt_w"/>
                                          </p:val>
                                        </p:tav>
                                      </p:tavLst>
                                    </p:anim>
                                    <p:anim calcmode="lin" valueType="num">
                                      <p:cBhvr>
                                        <p:cTn id="95" dur="500" fill="hold"/>
                                        <p:tgtEl>
                                          <p:spTgt spid="40"/>
                                        </p:tgtEl>
                                        <p:attrNameLst>
                                          <p:attrName>ppt_h</p:attrName>
                                        </p:attrNameLst>
                                      </p:cBhvr>
                                      <p:tavLst>
                                        <p:tav tm="0">
                                          <p:val>
                                            <p:fltVal val="0"/>
                                          </p:val>
                                        </p:tav>
                                        <p:tav tm="100000">
                                          <p:val>
                                            <p:strVal val="#ppt_h"/>
                                          </p:val>
                                        </p:tav>
                                      </p:tavLst>
                                    </p:anim>
                                    <p:animEffect transition="in" filter="fade">
                                      <p:cBhvr>
                                        <p:cTn id="96" dur="500"/>
                                        <p:tgtEl>
                                          <p:spTgt spid="40"/>
                                        </p:tgtEl>
                                      </p:cBhvr>
                                    </p:animEffect>
                                  </p:childTnLst>
                                </p:cTn>
                              </p:par>
                              <p:par>
                                <p:cTn id="97" presetID="10" presetClass="entr" presetSubtype="0" fill="hold" nodeType="with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500"/>
                                        <p:tgtEl>
                                          <p:spTgt spid="4"/>
                                        </p:tgtEl>
                                      </p:cBhvr>
                                    </p:animEffect>
                                  </p:childTnLst>
                                </p:cTn>
                              </p:par>
                              <p:par>
                                <p:cTn id="100" presetID="10" presetClass="entr" presetSubtype="0" fill="hold" nodeType="withEffect">
                                  <p:stCondLst>
                                    <p:cond delay="0"/>
                                  </p:stCondLst>
                                  <p:childTnLst>
                                    <p:set>
                                      <p:cBhvr>
                                        <p:cTn id="101" dur="1" fill="hold">
                                          <p:stCondLst>
                                            <p:cond delay="0"/>
                                          </p:stCondLst>
                                        </p:cTn>
                                        <p:tgtEl>
                                          <p:spTgt spid="15"/>
                                        </p:tgtEl>
                                        <p:attrNameLst>
                                          <p:attrName>style.visibility</p:attrName>
                                        </p:attrNameLst>
                                      </p:cBhvr>
                                      <p:to>
                                        <p:strVal val="visible"/>
                                      </p:to>
                                    </p:set>
                                    <p:animEffect transition="in" filter="fade">
                                      <p:cBhvr>
                                        <p:cTn id="102" dur="500"/>
                                        <p:tgtEl>
                                          <p:spTgt spid="15"/>
                                        </p:tgtEl>
                                      </p:cBhvr>
                                    </p:animEffect>
                                  </p:childTnLst>
                                </p:cTn>
                              </p:par>
                              <p:par>
                                <p:cTn id="103" presetID="10" presetClass="entr" presetSubtype="0" fill="hold" nodeType="withEffect">
                                  <p:stCondLst>
                                    <p:cond delay="0"/>
                                  </p:stCondLst>
                                  <p:childTnLst>
                                    <p:set>
                                      <p:cBhvr>
                                        <p:cTn id="104" dur="1" fill="hold">
                                          <p:stCondLst>
                                            <p:cond delay="0"/>
                                          </p:stCondLst>
                                        </p:cTn>
                                        <p:tgtEl>
                                          <p:spTgt spid="8"/>
                                        </p:tgtEl>
                                        <p:attrNameLst>
                                          <p:attrName>style.visibility</p:attrName>
                                        </p:attrNameLst>
                                      </p:cBhvr>
                                      <p:to>
                                        <p:strVal val="visible"/>
                                      </p:to>
                                    </p:set>
                                    <p:animEffect transition="in" filter="fade">
                                      <p:cBhvr>
                                        <p:cTn id="105" dur="500"/>
                                        <p:tgtEl>
                                          <p:spTgt spid="8"/>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10"/>
                                        </p:tgtEl>
                                        <p:attrNameLst>
                                          <p:attrName>style.visibility</p:attrName>
                                        </p:attrNameLst>
                                      </p:cBhvr>
                                      <p:to>
                                        <p:strVal val="visible"/>
                                      </p:to>
                                    </p:set>
                                    <p:anim calcmode="lin" valueType="num">
                                      <p:cBhvr>
                                        <p:cTn id="108" dur="500" fill="hold"/>
                                        <p:tgtEl>
                                          <p:spTgt spid="110"/>
                                        </p:tgtEl>
                                        <p:attrNameLst>
                                          <p:attrName>ppt_w</p:attrName>
                                        </p:attrNameLst>
                                      </p:cBhvr>
                                      <p:tavLst>
                                        <p:tav tm="0">
                                          <p:val>
                                            <p:fltVal val="0"/>
                                          </p:val>
                                        </p:tav>
                                        <p:tav tm="100000">
                                          <p:val>
                                            <p:strVal val="#ppt_w"/>
                                          </p:val>
                                        </p:tav>
                                      </p:tavLst>
                                    </p:anim>
                                    <p:anim calcmode="lin" valueType="num">
                                      <p:cBhvr>
                                        <p:cTn id="109" dur="500" fill="hold"/>
                                        <p:tgtEl>
                                          <p:spTgt spid="110"/>
                                        </p:tgtEl>
                                        <p:attrNameLst>
                                          <p:attrName>ppt_h</p:attrName>
                                        </p:attrNameLst>
                                      </p:cBhvr>
                                      <p:tavLst>
                                        <p:tav tm="0">
                                          <p:val>
                                            <p:fltVal val="0"/>
                                          </p:val>
                                        </p:tav>
                                        <p:tav tm="100000">
                                          <p:val>
                                            <p:strVal val="#ppt_h"/>
                                          </p:val>
                                        </p:tav>
                                      </p:tavLst>
                                    </p:anim>
                                    <p:animEffect transition="in" filter="fade">
                                      <p:cBhvr>
                                        <p:cTn id="110" dur="500"/>
                                        <p:tgtEl>
                                          <p:spTgt spid="110"/>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111"/>
                                        </p:tgtEl>
                                        <p:attrNameLst>
                                          <p:attrName>style.visibility</p:attrName>
                                        </p:attrNameLst>
                                      </p:cBhvr>
                                      <p:to>
                                        <p:strVal val="visible"/>
                                      </p:to>
                                    </p:set>
                                    <p:anim calcmode="lin" valueType="num">
                                      <p:cBhvr>
                                        <p:cTn id="113" dur="500" fill="hold"/>
                                        <p:tgtEl>
                                          <p:spTgt spid="111"/>
                                        </p:tgtEl>
                                        <p:attrNameLst>
                                          <p:attrName>ppt_w</p:attrName>
                                        </p:attrNameLst>
                                      </p:cBhvr>
                                      <p:tavLst>
                                        <p:tav tm="0">
                                          <p:val>
                                            <p:fltVal val="0"/>
                                          </p:val>
                                        </p:tav>
                                        <p:tav tm="100000">
                                          <p:val>
                                            <p:strVal val="#ppt_w"/>
                                          </p:val>
                                        </p:tav>
                                      </p:tavLst>
                                    </p:anim>
                                    <p:anim calcmode="lin" valueType="num">
                                      <p:cBhvr>
                                        <p:cTn id="114" dur="500" fill="hold"/>
                                        <p:tgtEl>
                                          <p:spTgt spid="111"/>
                                        </p:tgtEl>
                                        <p:attrNameLst>
                                          <p:attrName>ppt_h</p:attrName>
                                        </p:attrNameLst>
                                      </p:cBhvr>
                                      <p:tavLst>
                                        <p:tav tm="0">
                                          <p:val>
                                            <p:fltVal val="0"/>
                                          </p:val>
                                        </p:tav>
                                        <p:tav tm="100000">
                                          <p:val>
                                            <p:strVal val="#ppt_h"/>
                                          </p:val>
                                        </p:tav>
                                      </p:tavLst>
                                    </p:anim>
                                    <p:animEffect transition="in" filter="fade">
                                      <p:cBhvr>
                                        <p:cTn id="115" dur="500"/>
                                        <p:tgtEl>
                                          <p:spTgt spid="111"/>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112"/>
                                        </p:tgtEl>
                                        <p:attrNameLst>
                                          <p:attrName>style.visibility</p:attrName>
                                        </p:attrNameLst>
                                      </p:cBhvr>
                                      <p:to>
                                        <p:strVal val="visible"/>
                                      </p:to>
                                    </p:set>
                                    <p:anim calcmode="lin" valueType="num">
                                      <p:cBhvr>
                                        <p:cTn id="118" dur="500" fill="hold"/>
                                        <p:tgtEl>
                                          <p:spTgt spid="112"/>
                                        </p:tgtEl>
                                        <p:attrNameLst>
                                          <p:attrName>ppt_w</p:attrName>
                                        </p:attrNameLst>
                                      </p:cBhvr>
                                      <p:tavLst>
                                        <p:tav tm="0">
                                          <p:val>
                                            <p:fltVal val="0"/>
                                          </p:val>
                                        </p:tav>
                                        <p:tav tm="100000">
                                          <p:val>
                                            <p:strVal val="#ppt_w"/>
                                          </p:val>
                                        </p:tav>
                                      </p:tavLst>
                                    </p:anim>
                                    <p:anim calcmode="lin" valueType="num">
                                      <p:cBhvr>
                                        <p:cTn id="119" dur="500" fill="hold"/>
                                        <p:tgtEl>
                                          <p:spTgt spid="112"/>
                                        </p:tgtEl>
                                        <p:attrNameLst>
                                          <p:attrName>ppt_h</p:attrName>
                                        </p:attrNameLst>
                                      </p:cBhvr>
                                      <p:tavLst>
                                        <p:tav tm="0">
                                          <p:val>
                                            <p:fltVal val="0"/>
                                          </p:val>
                                        </p:tav>
                                        <p:tav tm="100000">
                                          <p:val>
                                            <p:strVal val="#ppt_h"/>
                                          </p:val>
                                        </p:tav>
                                      </p:tavLst>
                                    </p:anim>
                                    <p:animEffect transition="in" filter="fade">
                                      <p:cBhvr>
                                        <p:cTn id="12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9" grpId="0" animBg="1"/>
      <p:bldP spid="25" grpId="0" animBg="1"/>
      <p:bldP spid="28" grpId="0" animBg="1"/>
      <p:bldP spid="31" grpId="0" animBg="1"/>
      <p:bldP spid="34" grpId="0" animBg="1"/>
      <p:bldP spid="37" grpId="0" animBg="1"/>
      <p:bldP spid="38" grpId="0" animBg="1"/>
      <p:bldP spid="39" grpId="0" animBg="1"/>
      <p:bldP spid="40" grpId="0" animBg="1"/>
      <p:bldP spid="41" grpId="0" animBg="1"/>
      <p:bldP spid="109" grpId="0"/>
      <p:bldP spid="110" grpId="0"/>
      <p:bldP spid="111" grpId="0"/>
      <p:bldP spid="112" grpId="0"/>
      <p:bldP spid="1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2200</TotalTime>
  <Words>1734</Words>
  <Application>Microsoft Office PowerPoint</Application>
  <PresentationFormat>Grand écran</PresentationFormat>
  <Paragraphs>190</Paragraphs>
  <Slides>22</Slides>
  <Notes>22</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22</vt:i4>
      </vt:variant>
    </vt:vector>
  </HeadingPairs>
  <TitlesOfParts>
    <vt:vector size="35" baseType="lpstr">
      <vt:lpstr>SimSun</vt:lpstr>
      <vt:lpstr>Arial</vt:lpstr>
      <vt:lpstr>Calibri</vt:lpstr>
      <vt:lpstr>Calibri Light</vt:lpstr>
      <vt:lpstr>Gill Sans</vt:lpstr>
      <vt:lpstr>inherit</vt:lpstr>
      <vt:lpstr>Lato Regular</vt:lpstr>
      <vt:lpstr>Open Sans Light</vt:lpstr>
      <vt:lpstr>Raleway</vt:lpstr>
      <vt:lpstr>Raleway Light</vt:lpstr>
      <vt:lpstr>Symbol</vt:lpstr>
      <vt:lpstr>Wingdings</vt:lpstr>
      <vt:lpstr>Thème Office</vt:lpstr>
      <vt:lpstr>Web application for managing restaurants or coffees and mobile application for discovery service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Algorithm-C Translator</dc:title>
  <dc:creator>Ibtissem</dc:creator>
  <cp:lastModifiedBy>ibtissem chalbi</cp:lastModifiedBy>
  <cp:revision>365</cp:revision>
  <dcterms:created xsi:type="dcterms:W3CDTF">2018-01-29T08:28:10Z</dcterms:created>
  <dcterms:modified xsi:type="dcterms:W3CDTF">2018-05-25T07:56:06Z</dcterms:modified>
</cp:coreProperties>
</file>