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354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00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053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317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5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185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733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932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291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45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604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5002-2FA2-4D6B-A42E-4C6BC72EB29E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939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MEE306 –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333342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PIC 16F877a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34" y="1825625"/>
            <a:ext cx="8448332" cy="4351338"/>
          </a:xfrm>
        </p:spPr>
      </p:pic>
    </p:spTree>
    <p:extLst>
      <p:ext uri="{BB962C8B-B14F-4D97-AF65-F5344CB8AC3E}">
        <p14:creationId xmlns:p14="http://schemas.microsoft.com/office/powerpoint/2010/main" val="152470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Components and Softwares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62851" cy="4351338"/>
          </a:xfrm>
        </p:spPr>
        <p:txBody>
          <a:bodyPr>
            <a:normAutofit lnSpcReduction="10000"/>
          </a:bodyPr>
          <a:lstStyle/>
          <a:p>
            <a:r>
              <a:rPr lang="tr-TR" dirty="0"/>
              <a:t>Needed Hardware;</a:t>
            </a:r>
          </a:p>
          <a:p>
            <a:pPr lvl="1"/>
            <a:r>
              <a:rPr lang="tr-TR" dirty="0"/>
              <a:t>PIC 16F877a (or similar)</a:t>
            </a:r>
          </a:p>
          <a:p>
            <a:pPr lvl="1"/>
            <a:r>
              <a:rPr lang="tr-TR" dirty="0"/>
              <a:t>PIC Programmer (available)</a:t>
            </a:r>
          </a:p>
          <a:p>
            <a:pPr lvl="1"/>
            <a:r>
              <a:rPr lang="tr-TR" dirty="0"/>
              <a:t>Crystal and capacitors</a:t>
            </a:r>
          </a:p>
          <a:p>
            <a:pPr lvl="1"/>
            <a:r>
              <a:rPr lang="tr-TR" dirty="0"/>
              <a:t>Max232 and rs232 to usb converter or FTDI Cable or Arduino Uno without chip (needed for debugging)</a:t>
            </a:r>
          </a:p>
          <a:p>
            <a:r>
              <a:rPr lang="tr-TR" dirty="0"/>
              <a:t>Needed Software;</a:t>
            </a:r>
          </a:p>
          <a:p>
            <a:pPr lvl="1"/>
            <a:r>
              <a:rPr lang="tr-TR" dirty="0"/>
              <a:t>Proteus for simulation</a:t>
            </a:r>
          </a:p>
          <a:p>
            <a:pPr lvl="1"/>
            <a:r>
              <a:rPr lang="tr-TR" dirty="0"/>
              <a:t>CCS C Compiler (recommended)</a:t>
            </a:r>
          </a:p>
          <a:p>
            <a:pPr lvl="1"/>
            <a:r>
              <a:rPr lang="tr-TR" dirty="0"/>
              <a:t>MPLAB X IPE (recommended)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423" y="365125"/>
            <a:ext cx="3413377" cy="3413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36" y="3913439"/>
            <a:ext cx="4775864" cy="26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5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33215" cy="4351338"/>
          </a:xfrm>
        </p:spPr>
        <p:txBody>
          <a:bodyPr/>
          <a:lstStyle/>
          <a:p>
            <a:r>
              <a:rPr lang="tr-TR" dirty="0"/>
              <a:t>Reset pin should be powered</a:t>
            </a:r>
          </a:p>
          <a:p>
            <a:r>
              <a:rPr lang="tr-TR" dirty="0"/>
              <a:t>OSC1 &amp; OSC2 should be connected to crystal and 22pF capacitors</a:t>
            </a:r>
          </a:p>
          <a:p>
            <a:r>
              <a:rPr lang="tr-TR" dirty="0"/>
              <a:t>Programmer is connected to Reset, PGD &amp; PGC pins.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15" y="1704987"/>
            <a:ext cx="6489949" cy="45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1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51" y="187704"/>
            <a:ext cx="9779133" cy="656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7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216" y="423080"/>
            <a:ext cx="11282714" cy="60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5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8" y="368490"/>
            <a:ext cx="11408933" cy="6032310"/>
          </a:xfrm>
        </p:spPr>
      </p:pic>
    </p:spTree>
    <p:extLst>
      <p:ext uri="{BB962C8B-B14F-4D97-AF65-F5344CB8AC3E}">
        <p14:creationId xmlns:p14="http://schemas.microsoft.com/office/powerpoint/2010/main" val="261988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255" y="0"/>
            <a:ext cx="10475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5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44" y="0"/>
            <a:ext cx="10057123" cy="6858000"/>
          </a:xfrm>
        </p:spPr>
      </p:pic>
    </p:spTree>
    <p:extLst>
      <p:ext uri="{BB962C8B-B14F-4D97-AF65-F5344CB8AC3E}">
        <p14:creationId xmlns:p14="http://schemas.microsoft.com/office/powerpoint/2010/main" val="197130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90</Words>
  <Application>Microsoft Office PowerPoint</Application>
  <PresentationFormat>Geniş ekran</PresentationFormat>
  <Paragraphs>16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Office Theme</vt:lpstr>
      <vt:lpstr>MEE306 – Microcontrollers</vt:lpstr>
      <vt:lpstr>PIC 16F877a</vt:lpstr>
      <vt:lpstr>Components and Softwares</vt:lpstr>
      <vt:lpstr>Connections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Mertcan</dc:creator>
  <cp:lastModifiedBy>Mertcan Koçak</cp:lastModifiedBy>
  <cp:revision>12</cp:revision>
  <dcterms:created xsi:type="dcterms:W3CDTF">2018-10-16T06:53:34Z</dcterms:created>
  <dcterms:modified xsi:type="dcterms:W3CDTF">2021-11-24T10:21:30Z</dcterms:modified>
</cp:coreProperties>
</file>