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64" r:id="rId6"/>
    <p:sldId id="272" r:id="rId7"/>
    <p:sldId id="273" r:id="rId8"/>
    <p:sldId id="274" r:id="rId9"/>
    <p:sldId id="275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354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00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53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17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5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85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33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32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291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45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6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5002-2FA2-4D6B-A42E-4C6BC72EB29E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2916-0086-4AB6-9417-DEDF516403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3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MEE427</a:t>
            </a:r>
            <a:br>
              <a:rPr lang="tr-TR" dirty="0" smtClean="0"/>
            </a:br>
            <a:r>
              <a:rPr lang="tr-TR" dirty="0" smtClean="0"/>
              <a:t>Microcontroller Overview</a:t>
            </a:r>
            <a:endParaRPr lang="tr-T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40272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 smtClean="0"/>
              <a:t>29</a:t>
            </a:r>
            <a:r>
              <a:rPr lang="tr-TR" sz="2000" dirty="0" smtClean="0"/>
              <a:t>/02/2024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3342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3600" dirty="0"/>
              <a:t>Needed Software</a:t>
            </a:r>
          </a:p>
          <a:p>
            <a:r>
              <a:rPr lang="en-US" dirty="0" smtClean="0"/>
              <a:t>CCS C Compiler</a:t>
            </a:r>
            <a:r>
              <a:rPr lang="tr-TR" dirty="0" smtClean="0"/>
              <a:t> (Coding Environment and Converter to .hex)</a:t>
            </a:r>
            <a:endParaRPr lang="en-US" dirty="0" smtClean="0"/>
          </a:p>
          <a:p>
            <a:r>
              <a:rPr lang="en-US" dirty="0" smtClean="0"/>
              <a:t>Proteus</a:t>
            </a:r>
            <a:r>
              <a:rPr lang="tr-TR" dirty="0" smtClean="0"/>
              <a:t> (Simulation Environment)</a:t>
            </a:r>
            <a:endParaRPr lang="en-US" dirty="0" smtClean="0"/>
          </a:p>
          <a:p>
            <a:r>
              <a:rPr lang="tr-TR" dirty="0" smtClean="0"/>
              <a:t>PIC Programmer Software</a:t>
            </a:r>
          </a:p>
          <a:p>
            <a:pPr lvl="1"/>
            <a:r>
              <a:rPr lang="en-US" dirty="0" smtClean="0"/>
              <a:t>MPLAB X IPE</a:t>
            </a:r>
            <a:endParaRPr lang="tr-TR" dirty="0" smtClean="0"/>
          </a:p>
          <a:p>
            <a:pPr lvl="1"/>
            <a:r>
              <a:rPr lang="en-US" dirty="0" err="1" smtClean="0"/>
              <a:t>PICkit</a:t>
            </a:r>
            <a:r>
              <a:rPr lang="en-US" dirty="0"/>
              <a:t>™ 3 Programming App and Scripting Tool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Components and </a:t>
            </a:r>
            <a:r>
              <a:rPr lang="tr-TR" dirty="0" smtClean="0"/>
              <a:t>Software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73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51" y="187704"/>
            <a:ext cx="9779133" cy="656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7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216" y="423080"/>
            <a:ext cx="11282714" cy="60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5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8" y="368490"/>
            <a:ext cx="11408933" cy="6032310"/>
          </a:xfrm>
        </p:spPr>
      </p:pic>
    </p:spTree>
    <p:extLst>
      <p:ext uri="{BB962C8B-B14F-4D97-AF65-F5344CB8AC3E}">
        <p14:creationId xmlns:p14="http://schemas.microsoft.com/office/powerpoint/2010/main" val="261988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255" y="0"/>
            <a:ext cx="1047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5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44" y="0"/>
            <a:ext cx="10057123" cy="6858000"/>
          </a:xfrm>
        </p:spPr>
      </p:pic>
    </p:spTree>
    <p:extLst>
      <p:ext uri="{BB962C8B-B14F-4D97-AF65-F5344CB8AC3E}">
        <p14:creationId xmlns:p14="http://schemas.microsoft.com/office/powerpoint/2010/main" val="197130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PIC </a:t>
            </a:r>
            <a:r>
              <a:rPr lang="tr-TR" dirty="0" smtClean="0"/>
              <a:t>16F877A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34" y="1825625"/>
            <a:ext cx="8448332" cy="4351338"/>
          </a:xfrm>
        </p:spPr>
      </p:pic>
    </p:spTree>
    <p:extLst>
      <p:ext uri="{BB962C8B-B14F-4D97-AF65-F5344CB8AC3E}">
        <p14:creationId xmlns:p14="http://schemas.microsoft.com/office/powerpoint/2010/main" val="15247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Components and </a:t>
            </a:r>
            <a:r>
              <a:rPr lang="tr-TR" dirty="0" smtClean="0"/>
              <a:t>Software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2851" cy="4351338"/>
          </a:xfrm>
        </p:spPr>
        <p:txBody>
          <a:bodyPr>
            <a:normAutofit/>
          </a:bodyPr>
          <a:lstStyle/>
          <a:p>
            <a:r>
              <a:rPr lang="tr-TR" dirty="0"/>
              <a:t>Needed Hardware;</a:t>
            </a:r>
          </a:p>
          <a:p>
            <a:pPr lvl="1"/>
            <a:r>
              <a:rPr lang="tr-TR" dirty="0"/>
              <a:t>PIC </a:t>
            </a:r>
            <a:r>
              <a:rPr lang="tr-TR" dirty="0" smtClean="0"/>
              <a:t>16F877A</a:t>
            </a:r>
            <a:endParaRPr lang="tr-TR" dirty="0"/>
          </a:p>
          <a:p>
            <a:pPr lvl="1"/>
            <a:r>
              <a:rPr lang="tr-TR" dirty="0"/>
              <a:t>PIC Programmer (available)</a:t>
            </a:r>
          </a:p>
          <a:p>
            <a:pPr lvl="1"/>
            <a:r>
              <a:rPr lang="tr-TR" dirty="0"/>
              <a:t>Crystal and capacitors</a:t>
            </a:r>
          </a:p>
          <a:p>
            <a:pPr lvl="1"/>
            <a:r>
              <a:rPr lang="tr-TR" dirty="0"/>
              <a:t>Max232 and rs232 to usb converter or FTDI Cable or Arduino Uno without chip (needed for debugging</a:t>
            </a:r>
            <a:r>
              <a:rPr lang="tr-TR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423" y="365125"/>
            <a:ext cx="3413377" cy="3413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36" y="3913439"/>
            <a:ext cx="4775864" cy="26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5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70" y="4703444"/>
            <a:ext cx="1961465" cy="17322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477" y="4865228"/>
            <a:ext cx="1493601" cy="18299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203" y="2973472"/>
            <a:ext cx="3791920" cy="1891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555" y="1557052"/>
            <a:ext cx="2574634" cy="15391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299" y="12313"/>
            <a:ext cx="1706792" cy="1557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42" y="1128699"/>
            <a:ext cx="2146597" cy="21465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needed as Hardware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190"/>
            <a:ext cx="10515600" cy="4865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PIC16F877A</a:t>
            </a:r>
            <a:endParaRPr lang="tr-TR" dirty="0" smtClean="0"/>
          </a:p>
          <a:p>
            <a:r>
              <a:rPr lang="tr-TR" dirty="0" smtClean="0"/>
              <a:t>40 Pin Socket</a:t>
            </a:r>
            <a:endParaRPr lang="en-US" dirty="0" smtClean="0"/>
          </a:p>
          <a:p>
            <a:r>
              <a:rPr lang="en-US" dirty="0" smtClean="0"/>
              <a:t>Crystal</a:t>
            </a:r>
            <a:r>
              <a:rPr lang="tr-TR" dirty="0" smtClean="0"/>
              <a:t> 20MHz</a:t>
            </a:r>
            <a:endParaRPr lang="en-US" dirty="0" smtClean="0"/>
          </a:p>
          <a:p>
            <a:r>
              <a:rPr lang="en-US" dirty="0" smtClean="0"/>
              <a:t>22 pF Capacitor (x2)</a:t>
            </a:r>
            <a:endParaRPr lang="tr-TR" dirty="0" smtClean="0"/>
          </a:p>
          <a:p>
            <a:r>
              <a:rPr lang="en-US" dirty="0"/>
              <a:t>Perforated </a:t>
            </a:r>
            <a:r>
              <a:rPr lang="en-US" dirty="0" smtClean="0"/>
              <a:t>Board</a:t>
            </a:r>
            <a:endParaRPr lang="tr-TR" dirty="0" smtClean="0"/>
          </a:p>
          <a:p>
            <a:r>
              <a:rPr lang="tr-TR" dirty="0" smtClean="0"/>
              <a:t>40 pin male header</a:t>
            </a:r>
            <a:endParaRPr lang="en-US" dirty="0" smtClean="0"/>
          </a:p>
          <a:p>
            <a:r>
              <a:rPr lang="en-US" dirty="0" smtClean="0"/>
              <a:t>10k</a:t>
            </a:r>
            <a:r>
              <a:rPr lang="el-GR" dirty="0" smtClean="0"/>
              <a:t>Ω</a:t>
            </a:r>
            <a:r>
              <a:rPr lang="en-US" dirty="0" smtClean="0"/>
              <a:t> Potentiometer</a:t>
            </a:r>
          </a:p>
          <a:p>
            <a:r>
              <a:rPr lang="en-US" dirty="0" smtClean="0"/>
              <a:t>1 T</a:t>
            </a:r>
            <a:r>
              <a:rPr lang="tr-TR" dirty="0" smtClean="0"/>
              <a:t>ach</a:t>
            </a:r>
            <a:r>
              <a:rPr lang="en-US" dirty="0" smtClean="0"/>
              <a:t> Button</a:t>
            </a:r>
          </a:p>
          <a:p>
            <a:r>
              <a:rPr lang="en-US" dirty="0" smtClean="0"/>
              <a:t>10k Resistor</a:t>
            </a:r>
            <a:endParaRPr lang="tr-TR" dirty="0" smtClean="0"/>
          </a:p>
          <a:p>
            <a:r>
              <a:rPr lang="tr-TR" dirty="0" smtClean="0"/>
              <a:t>Fuse (2A) and Fuse Socket</a:t>
            </a:r>
          </a:p>
          <a:p>
            <a:r>
              <a:rPr lang="tr-TR" dirty="0" smtClean="0"/>
              <a:t>7805 5V Regulator</a:t>
            </a:r>
          </a:p>
          <a:p>
            <a:r>
              <a:rPr lang="tr-TR" dirty="0" smtClean="0"/>
              <a:t>Terminal</a:t>
            </a:r>
            <a:r>
              <a:rPr lang="en-US" dirty="0" smtClean="0"/>
              <a:t> </a:t>
            </a:r>
            <a:r>
              <a:rPr lang="tr-TR" dirty="0" smtClean="0"/>
              <a:t>Blocks (x8)</a:t>
            </a:r>
            <a:endParaRPr lang="en-US" dirty="0" smtClean="0"/>
          </a:p>
          <a:p>
            <a:r>
              <a:rPr lang="tr-TR" dirty="0" smtClean="0"/>
              <a:t>PIC Programmer (Available)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69" y="3969174"/>
            <a:ext cx="2856931" cy="2856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5790" y="2369408"/>
            <a:ext cx="1432061" cy="1580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5078" y="205940"/>
            <a:ext cx="2600164" cy="1845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2081" y="1846220"/>
            <a:ext cx="939550" cy="19920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8011" y="5115052"/>
            <a:ext cx="1728584" cy="13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7865" cy="4351338"/>
          </a:xfrm>
        </p:spPr>
        <p:txBody>
          <a:bodyPr/>
          <a:lstStyle/>
          <a:p>
            <a:r>
              <a:rPr lang="tr-TR" dirty="0"/>
              <a:t>Reset pin should be powered</a:t>
            </a:r>
          </a:p>
          <a:p>
            <a:r>
              <a:rPr lang="tr-TR" dirty="0"/>
              <a:t>OSC1 &amp; OSC2 should be connected to crystal and 22pF capacitors</a:t>
            </a:r>
          </a:p>
          <a:p>
            <a:r>
              <a:rPr lang="tr-TR" dirty="0"/>
              <a:t>Programmer is connected to Reset, PGD &amp; PGC pins.</a:t>
            </a:r>
          </a:p>
        </p:txBody>
      </p:sp>
    </p:spTree>
    <p:extLst>
      <p:ext uri="{BB962C8B-B14F-4D97-AF65-F5344CB8AC3E}">
        <p14:creationId xmlns:p14="http://schemas.microsoft.com/office/powerpoint/2010/main" val="26943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Hardware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5"/>
            <a:ext cx="10515600" cy="4351338"/>
          </a:xfrm>
        </p:spPr>
        <p:txBody>
          <a:bodyPr/>
          <a:lstStyle/>
          <a:p>
            <a:r>
              <a:rPr lang="en-US" dirty="0" smtClean="0"/>
              <a:t>Minimum connection for PIC16F877A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0" y="2194760"/>
            <a:ext cx="5304960" cy="3978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09" y="2067238"/>
            <a:ext cx="6296878" cy="44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81" y="3747975"/>
            <a:ext cx="7096835" cy="29821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Proper PIC16F877A </a:t>
            </a:r>
            <a:r>
              <a:rPr lang="tr-TR" dirty="0" smtClean="0"/>
              <a:t>Custom Board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1" y="1825625"/>
            <a:ext cx="11089942" cy="4351338"/>
          </a:xfrm>
        </p:spPr>
        <p:txBody>
          <a:bodyPr/>
          <a:lstStyle/>
          <a:p>
            <a:r>
              <a:rPr lang="en-US" dirty="0"/>
              <a:t>Advantages;</a:t>
            </a:r>
          </a:p>
          <a:p>
            <a:pPr lvl="1"/>
            <a:r>
              <a:rPr lang="en-US" dirty="0"/>
              <a:t>Strong connections</a:t>
            </a:r>
          </a:p>
          <a:p>
            <a:pPr lvl="1"/>
            <a:r>
              <a:rPr lang="en-US" dirty="0"/>
              <a:t>Proper code uploading </a:t>
            </a:r>
            <a:r>
              <a:rPr lang="en-US" dirty="0" smtClean="0"/>
              <a:t>opportunity</a:t>
            </a:r>
            <a:r>
              <a:rPr lang="tr-TR" dirty="0" smtClean="0"/>
              <a:t> (less damage)</a:t>
            </a:r>
            <a:endParaRPr lang="en-US" dirty="0"/>
          </a:p>
          <a:p>
            <a:pPr lvl="1"/>
            <a:r>
              <a:rPr lang="en-US" dirty="0"/>
              <a:t>Customization possibility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37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07" y="146949"/>
            <a:ext cx="8269092" cy="55032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69"/>
          <a:stretch/>
        </p:blipFill>
        <p:spPr>
          <a:xfrm rot="5400000">
            <a:off x="7541974" y="2501401"/>
            <a:ext cx="4394581" cy="39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3" y="160727"/>
            <a:ext cx="4128718" cy="30965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3" y="3338422"/>
            <a:ext cx="4128718" cy="3096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50" y="160727"/>
            <a:ext cx="4128719" cy="3096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50" y="3338422"/>
            <a:ext cx="4128719" cy="30965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71553" y="1616197"/>
            <a:ext cx="4592600" cy="34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172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MEE427 Microcontroller Overview</vt:lpstr>
      <vt:lpstr>PIC 16F877A</vt:lpstr>
      <vt:lpstr>Components and Software</vt:lpstr>
      <vt:lpstr>What needed as Hardware</vt:lpstr>
      <vt:lpstr>Connections</vt:lpstr>
      <vt:lpstr>Hardware</vt:lpstr>
      <vt:lpstr>Proper PIC16F877A Custom Board</vt:lpstr>
      <vt:lpstr>PowerPoint Presentation</vt:lpstr>
      <vt:lpstr>PowerPoint Presentation</vt:lpstr>
      <vt:lpstr>Components and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Mertcan</dc:creator>
  <cp:lastModifiedBy>Mertcan Koçak</cp:lastModifiedBy>
  <cp:revision>16</cp:revision>
  <dcterms:created xsi:type="dcterms:W3CDTF">2018-10-16T06:53:34Z</dcterms:created>
  <dcterms:modified xsi:type="dcterms:W3CDTF">2024-03-02T12:16:35Z</dcterms:modified>
</cp:coreProperties>
</file>