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360" r:id="rId2"/>
    <p:sldId id="361" r:id="rId3"/>
    <p:sldId id="359" r:id="rId4"/>
  </p:sldIdLst>
  <p:sldSz cx="9906000" cy="6858000" type="A4"/>
  <p:notesSz cx="6769100" cy="9906000"/>
  <p:embeddedFontLst>
    <p:embeddedFont>
      <p:font typeface="HY견고딕" panose="02030600000101010101" pitchFamily="18" charset="-127"/>
      <p:regular r:id="rId6"/>
    </p:embeddedFont>
    <p:embeddedFont>
      <p:font typeface="HY신명조" panose="02030600000101010101" pitchFamily="18" charset="-127"/>
      <p:regular r:id="rId7"/>
    </p:embeddedFont>
    <p:embeddedFont>
      <p:font typeface="Tahoma" panose="020B0604030504040204" pitchFamily="34" charset="0"/>
      <p:regular r:id="rId8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가는각진제목체" panose="020B0600000101010101" charset="-127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91" userDrawn="1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-il lee" initials="kl" lastIdx="1" clrIdx="0">
    <p:extLst>
      <p:ext uri="{19B8F6BF-5375-455C-9EA6-DF929625EA0E}">
        <p15:presenceInfo xmlns:p15="http://schemas.microsoft.com/office/powerpoint/2012/main" userId="888d38525c92a05c" providerId="Windows Live"/>
      </p:ext>
    </p:extLst>
  </p:cmAuthor>
  <p:cmAuthor id="2" name="prousers" initials="p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FFFF"/>
    <a:srgbClr val="3C4452"/>
    <a:srgbClr val="EBF7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1250" autoAdjust="0"/>
  </p:normalViewPr>
  <p:slideViewPr>
    <p:cSldViewPr snapToObjects="1">
      <p:cViewPr varScale="1">
        <p:scale>
          <a:sx n="70" d="100"/>
          <a:sy n="70" d="100"/>
        </p:scale>
        <p:origin x="940" y="40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l">
              <a:defRPr sz="12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6" y="0"/>
            <a:ext cx="2933277" cy="49530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r">
              <a:defRPr sz="12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5A35516B-C4B4-4BDB-BAE9-04C99D54B805}" type="datetimeFigureOut">
              <a:rPr lang="ko-KR" altLang="en-US" smtClean="0"/>
              <a:pPr/>
              <a:t>2021-03-09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742950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9" tIns="45619" rIns="91239" bIns="456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239" tIns="45619" rIns="91239" bIns="45619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33277" cy="495300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l">
              <a:defRPr sz="12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6" y="9408982"/>
            <a:ext cx="2933277" cy="495300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r">
              <a:defRPr sz="12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973D041D-7A48-423F-B7C2-B35B455E51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가는각진제목체" panose="02030600000101010101" pitchFamily="18" charset="-127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041D-7A48-423F-B7C2-B35B455E51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041D-7A48-423F-B7C2-B35B455E51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14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D041D-7A48-423F-B7C2-B35B455E51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4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4647" y="1696679"/>
            <a:ext cx="7408405" cy="1470025"/>
          </a:xfrm>
          <a:prstGeom prst="rect">
            <a:avLst/>
          </a:prstGeom>
        </p:spPr>
        <p:txBody>
          <a:bodyPr/>
          <a:lstStyle>
            <a:lvl1pPr algn="ctr">
              <a:defRPr sz="3600"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4647" y="3452449"/>
            <a:ext cx="66654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u="none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235641" y="161498"/>
            <a:ext cx="301258" cy="653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6279147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8" name="평행 사변형 7"/>
          <p:cNvSpPr/>
          <p:nvPr userDrawn="1"/>
        </p:nvSpPr>
        <p:spPr>
          <a:xfrm>
            <a:off x="6033120" y="0"/>
            <a:ext cx="3872880" cy="260648"/>
          </a:xfrm>
          <a:prstGeom prst="parallelogram">
            <a:avLst>
              <a:gd name="adj" fmla="val 834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58572"/>
            <a:ext cx="9906000" cy="56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0" y="6670357"/>
            <a:ext cx="9906000" cy="186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  <a:cs typeface="HY견고딕" pitchFamily="18" charset="-127"/>
            </a:endParaRPr>
          </a:p>
        </p:txBody>
      </p:sp>
      <p:sp>
        <p:nvSpPr>
          <p:cNvPr id="21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3384550" y="6678401"/>
            <a:ext cx="313690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538144" y="6678401"/>
            <a:ext cx="231140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 userDrawn="1">
            <p:ph type="title"/>
          </p:nvPr>
        </p:nvSpPr>
        <p:spPr>
          <a:xfrm>
            <a:off x="216919" y="172269"/>
            <a:ext cx="9472162" cy="334723"/>
          </a:xfrm>
          <a:prstGeom prst="rect">
            <a:avLst/>
          </a:prstGeom>
        </p:spPr>
        <p:txBody>
          <a:bodyPr/>
          <a:lstStyle>
            <a:lvl1pPr latinLnBrk="0">
              <a:lnSpc>
                <a:spcPct val="100000"/>
              </a:lnSpc>
              <a:defRPr sz="18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14134" y="6648152"/>
            <a:ext cx="16866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atinLnBrk="0"/>
            <a:r>
              <a:rPr lang="en-US" altLang="ko-KR" sz="9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t-AMMO </a:t>
            </a:r>
            <a:r>
              <a:rPr lang="ko-KR" altLang="en-US" sz="9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개발자 센터</a:t>
            </a:r>
            <a:r>
              <a:rPr lang="ko-KR" altLang="en-US" sz="900" b="0" i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 구축 프로젝트</a:t>
            </a:r>
            <a:endParaRPr lang="ko-KR" altLang="en-US" sz="900" b="0" i="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 userDrawn="1">
            <p:ph idx="1"/>
          </p:nvPr>
        </p:nvSpPr>
        <p:spPr>
          <a:xfrm>
            <a:off x="216919" y="699934"/>
            <a:ext cx="9472162" cy="79208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822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0939" y="107532"/>
            <a:ext cx="4690411" cy="208162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000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0358014"/>
              </p:ext>
            </p:extLst>
          </p:nvPr>
        </p:nvGraphicFramePr>
        <p:xfrm>
          <a:off x="92461" y="56833"/>
          <a:ext cx="9721078" cy="674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/>
                <a:gridCol w="732081"/>
                <a:gridCol w="732081"/>
                <a:gridCol w="5026496"/>
                <a:gridCol w="698500"/>
                <a:gridCol w="1799839"/>
              </a:tblGrid>
              <a:tr h="31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화면용도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 명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Project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Code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화면경로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화면정의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2800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9484" y="6595775"/>
            <a:ext cx="891145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016572" y="107532"/>
            <a:ext cx="1758984" cy="208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latinLnBrk="0">
              <a:lnSpc>
                <a:spcPct val="1200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en-US" altLang="ko-KR" dirty="0" smtClean="0"/>
              <a:t>t-AMMO </a:t>
            </a:r>
            <a:r>
              <a:rPr lang="ko-KR" altLang="en-US" dirty="0" smtClean="0"/>
              <a:t>개발자 센터 구축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46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0939" y="107532"/>
            <a:ext cx="4690411" cy="208162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000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397806"/>
              </p:ext>
            </p:extLst>
          </p:nvPr>
        </p:nvGraphicFramePr>
        <p:xfrm>
          <a:off x="92461" y="56833"/>
          <a:ext cx="9721078" cy="674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/>
                <a:gridCol w="732081"/>
                <a:gridCol w="732081"/>
                <a:gridCol w="5026496"/>
                <a:gridCol w="698500"/>
                <a:gridCol w="1799839"/>
              </a:tblGrid>
              <a:tr h="31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화면용도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 명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Project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Code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화면경로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화면정의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가는각진제목체" panose="02030600000101010101" pitchFamily="18" charset="-127"/>
                          <a:cs typeface="Segoe UI" panose="020B0502040204020203" pitchFamily="34" charset="0"/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가는각진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6391" y="6595775"/>
            <a:ext cx="891145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572" y="107532"/>
            <a:ext cx="1758984" cy="208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latinLnBrk="0">
              <a:lnSpc>
                <a:spcPct val="120000"/>
              </a:lnSpc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2539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542" y="163524"/>
            <a:ext cx="9201962" cy="490066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907850" y="2431459"/>
            <a:ext cx="80992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98904" y="1844824"/>
            <a:ext cx="2055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가는각진내용체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, Arial narrow</a:t>
            </a:r>
            <a:endParaRPr lang="ko-KR" alt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898904" y="2710316"/>
            <a:ext cx="8108192" cy="1942820"/>
            <a:chOff x="898904" y="2710316"/>
            <a:chExt cx="8108192" cy="194282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898904" y="2710316"/>
              <a:ext cx="2055624" cy="19428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가는각진제목체" panose="02030600000101010101" pitchFamily="18" charset="-127"/>
                </a:rPr>
                <a:t>가는각진내용체</a:t>
              </a:r>
              <a:endPara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endParaRPr>
            </a:p>
            <a:p>
              <a:pPr algn="ctr"/>
              <a:r>
                <a:rPr lang="en-US" altLang="ko-KR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가는각진제목체" panose="02030600000101010101" pitchFamily="18" charset="-127"/>
                </a:rPr>
                <a:t>Arial narrow</a:t>
              </a:r>
              <a:endPara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3104149" y="2710316"/>
              <a:ext cx="961602" cy="874184"/>
            </a:xfrm>
            <a:prstGeom prst="rect">
              <a:avLst/>
            </a:prstGeom>
            <a:solidFill>
              <a:srgbClr val="F2F1EB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364994" y="2710316"/>
              <a:ext cx="961602" cy="874184"/>
            </a:xfrm>
            <a:prstGeom prst="rect">
              <a:avLst/>
            </a:prstGeom>
            <a:solidFill>
              <a:srgbClr val="BFB9A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5583070" y="2710316"/>
              <a:ext cx="961602" cy="874184"/>
            </a:xfrm>
            <a:prstGeom prst="rect">
              <a:avLst/>
            </a:prstGeom>
            <a:solidFill>
              <a:srgbClr val="262222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6801146" y="2710316"/>
              <a:ext cx="961602" cy="874184"/>
            </a:xfrm>
            <a:prstGeom prst="rect">
              <a:avLst/>
            </a:prstGeom>
            <a:solidFill>
              <a:srgbClr val="802A30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045494" y="2710316"/>
              <a:ext cx="961602" cy="874184"/>
            </a:xfrm>
            <a:prstGeom prst="rect">
              <a:avLst/>
            </a:prstGeom>
            <a:solidFill>
              <a:srgbClr val="8C0303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104149" y="3778952"/>
              <a:ext cx="961602" cy="874184"/>
            </a:xfrm>
            <a:prstGeom prst="rect">
              <a:avLst/>
            </a:prstGeom>
            <a:solidFill>
              <a:srgbClr val="637D7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64994" y="3778952"/>
              <a:ext cx="961602" cy="874184"/>
            </a:xfrm>
            <a:prstGeom prst="rect">
              <a:avLst/>
            </a:prstGeom>
            <a:solidFill>
              <a:srgbClr val="403D3A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583070" y="3778952"/>
              <a:ext cx="961602" cy="874184"/>
            </a:xfrm>
            <a:prstGeom prst="rect">
              <a:avLst/>
            </a:prstGeom>
            <a:solidFill>
              <a:srgbClr val="8C3B3B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6801146" y="3778952"/>
              <a:ext cx="961602" cy="874184"/>
            </a:xfrm>
            <a:prstGeom prst="rect">
              <a:avLst/>
            </a:prstGeom>
            <a:solidFill>
              <a:srgbClr val="AB693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8045494" y="3778952"/>
              <a:ext cx="961602" cy="874184"/>
            </a:xfrm>
            <a:prstGeom prst="rect">
              <a:avLst/>
            </a:prstGeom>
            <a:solidFill>
              <a:srgbClr val="D4A960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0" y="0"/>
            <a:ext cx="9906000" cy="620688"/>
            <a:chOff x="0" y="0"/>
            <a:chExt cx="9906000" cy="620688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0" y="0"/>
              <a:ext cx="6279147" cy="260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endParaRPr>
            </a:p>
          </p:txBody>
        </p:sp>
        <p:sp>
          <p:nvSpPr>
            <p:cNvPr id="18" name="평행 사변형 17"/>
            <p:cNvSpPr/>
            <p:nvPr userDrawn="1"/>
          </p:nvSpPr>
          <p:spPr>
            <a:xfrm>
              <a:off x="6033120" y="0"/>
              <a:ext cx="3872880" cy="260648"/>
            </a:xfrm>
            <a:prstGeom prst="parallelogram">
              <a:avLst>
                <a:gd name="adj" fmla="val 834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0" y="58572"/>
              <a:ext cx="9906000" cy="562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0" y="6669360"/>
            <a:ext cx="9906000" cy="186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495300" y="6677404"/>
            <a:ext cx="231140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3384550" y="6677404"/>
            <a:ext cx="313690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099300" y="6677404"/>
            <a:ext cx="231140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9" r:id="rId4"/>
    <p:sldLayoutId id="214748365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i="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가는각진제목체" panose="02030600000101010101" pitchFamily="18" charset="-127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800" b="1" i="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가는각진제목체" panose="02030600000101010101" pitchFamily="18" charset="-127"/>
          <a:cs typeface="Tahoma" panose="020B060403050404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0" y="1887192"/>
            <a:ext cx="6043338" cy="3707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로그인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화면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300939" y="425842"/>
            <a:ext cx="4690411" cy="2081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초기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화면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49410"/>
              </p:ext>
            </p:extLst>
          </p:nvPr>
        </p:nvGraphicFramePr>
        <p:xfrm>
          <a:off x="7327900" y="673633"/>
          <a:ext cx="24542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2098676"/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#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로그인 화면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3346" y="734337"/>
            <a:ext cx="7092787" cy="60132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285308" y="4869160"/>
            <a:ext cx="49244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latinLnBrk="0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팝업창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170682" y="1927805"/>
            <a:ext cx="9044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 latinLnBrk="0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defRPr>
            </a:lvl1pPr>
          </a:lstStyle>
          <a:p>
            <a:r>
              <a:rPr lang="ko-KR" altLang="en-US" sz="800" dirty="0" smtClean="0"/>
              <a:t>로그인 </a:t>
            </a:r>
            <a:r>
              <a:rPr lang="ko-KR" altLang="en-US" sz="800" dirty="0" err="1" smtClean="0"/>
              <a:t>성공시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ko-KR" altLang="en-US" sz="800" dirty="0" err="1" smtClean="0"/>
              <a:t>메인화면으로</a:t>
            </a:r>
            <a:r>
              <a:rPr lang="ko-KR" altLang="en-US" sz="800" dirty="0" smtClean="0"/>
              <a:t> 이동</a:t>
            </a:r>
            <a:endParaRPr lang="ko-KR" altLang="en-US" sz="800" dirty="0"/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사회위탁교육 조회 프로젝트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7" name="꺾인 연결선 6"/>
          <p:cNvCxnSpPr>
            <a:stCxn id="151" idx="2"/>
          </p:cNvCxnSpPr>
          <p:nvPr/>
        </p:nvCxnSpPr>
        <p:spPr>
          <a:xfrm rot="16200000" flipH="1">
            <a:off x="5303677" y="2585571"/>
            <a:ext cx="1090633" cy="452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46" idx="3"/>
          </p:cNvCxnSpPr>
          <p:nvPr/>
        </p:nvCxnSpPr>
        <p:spPr>
          <a:xfrm flipV="1">
            <a:off x="4777751" y="4202639"/>
            <a:ext cx="103241" cy="77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비밀번호 재설정 화면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300939" y="425842"/>
            <a:ext cx="4690411" cy="2081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화면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비밀번호 찾기 버튼 클릭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34621"/>
              </p:ext>
            </p:extLst>
          </p:nvPr>
        </p:nvGraphicFramePr>
        <p:xfrm>
          <a:off x="7327900" y="673633"/>
          <a:ext cx="24542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2098676"/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#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비밀번호 재설정 화면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3346" y="734337"/>
            <a:ext cx="7092787" cy="60132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사회위탁교육 조회 프로젝트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83" y="1546423"/>
            <a:ext cx="2633464" cy="4389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506473" y="5373216"/>
            <a:ext cx="113364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임시 비밀번호가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  <a:p>
            <a:pPr latinLnBrk="0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사용자 휴대폰으로 전송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cxnSp>
        <p:nvCxnSpPr>
          <p:cNvPr id="7" name="꺾인 연결선 6"/>
          <p:cNvCxnSpPr>
            <a:stCxn id="16" idx="1"/>
          </p:cNvCxnSpPr>
          <p:nvPr/>
        </p:nvCxnSpPr>
        <p:spPr>
          <a:xfrm rot="10800000">
            <a:off x="3699415" y="5149457"/>
            <a:ext cx="807058" cy="393037"/>
          </a:xfrm>
          <a:prstGeom prst="bentConnector3">
            <a:avLst>
              <a:gd name="adj1" fmla="val 993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메인화면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300939" y="425842"/>
            <a:ext cx="4690411" cy="2081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로그인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성공시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메인화면으로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이동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1953"/>
              </p:ext>
            </p:extLst>
          </p:nvPr>
        </p:nvGraphicFramePr>
        <p:xfrm>
          <a:off x="7327900" y="673633"/>
          <a:ext cx="24542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2098676"/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#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메인화면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3346" y="734337"/>
            <a:ext cx="7092787" cy="60132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사회위탁교육 조회 프로젝트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6" y="1933619"/>
            <a:ext cx="5891985" cy="3614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530640" y="1226256"/>
            <a:ext cx="1628972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latinLnBrk="0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로그아웃되어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 로그인 화면으로 이동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3312" y="3740976"/>
            <a:ext cx="761747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공지사항 표시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6656" y="1434405"/>
            <a:ext cx="1697901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가는각진제목체" panose="02030600000101010101" pitchFamily="18" charset="-127"/>
              </a:rPr>
              <a:t>로고버튼 누를 시 메인 화면으로 복귀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가는각진제목체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26" idx="1"/>
          </p:cNvCxnSpPr>
          <p:nvPr/>
        </p:nvCxnSpPr>
        <p:spPr>
          <a:xfrm rot="10800000" flipV="1">
            <a:off x="1352600" y="1542127"/>
            <a:ext cx="504057" cy="653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7" idx="3"/>
          </p:cNvCxnSpPr>
          <p:nvPr/>
        </p:nvCxnSpPr>
        <p:spPr>
          <a:xfrm>
            <a:off x="6159612" y="1333978"/>
            <a:ext cx="161540" cy="789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1"/>
          </p:cNvCxnSpPr>
          <p:nvPr/>
        </p:nvCxnSpPr>
        <p:spPr>
          <a:xfrm rot="10800000">
            <a:off x="5345126" y="3684460"/>
            <a:ext cx="458186" cy="16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75000"/>
              <a:lumOff val="25000"/>
            </a:schemeClr>
          </a:solidFill>
        </a:ln>
      </a:spPr>
      <a:bodyPr tIns="0" bIns="0" rtlCol="0" anchor="ctr"/>
      <a:lstStyle>
        <a:defPPr>
          <a:defRPr sz="700" b="0" dirty="0" err="1" smtClean="0">
            <a:solidFill>
              <a:schemeClr val="tx1">
                <a:lumMod val="65000"/>
                <a:lumOff val="35000"/>
              </a:schemeClr>
            </a:solidFill>
            <a:latin typeface="Arial Narrow" panose="020B0606020202030204" pitchFamily="34" charset="0"/>
            <a:ea typeface="가는각진제목체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 anchor="ctr">
        <a:spAutoFit/>
      </a:bodyPr>
      <a:lstStyle>
        <a:defPPr latinLnBrk="0">
          <a:defRPr sz="700" dirty="0" smtClean="0">
            <a:solidFill>
              <a:schemeClr val="tx1">
                <a:lumMod val="65000"/>
                <a:lumOff val="35000"/>
              </a:schemeClr>
            </a:solidFill>
            <a:latin typeface="Arial Narrow" panose="020B0606020202030204" pitchFamily="34" charset="0"/>
            <a:ea typeface="가는각진제목체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51007</TotalTime>
  <Words>68</Words>
  <Application>Microsoft Office PowerPoint</Application>
  <PresentationFormat>A4 용지(210x297mm)</PresentationFormat>
  <Paragraphs>29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</vt:lpstr>
      <vt:lpstr>HY견고딕</vt:lpstr>
      <vt:lpstr>HY신명조</vt:lpstr>
      <vt:lpstr>Tahoma</vt:lpstr>
      <vt:lpstr>Arial Narrow</vt:lpstr>
      <vt:lpstr>가는각진제목체</vt:lpstr>
      <vt:lpstr>Segoe UI</vt:lpstr>
      <vt:lpstr>Office 테마</vt:lpstr>
      <vt:lpstr>로그인 화면</vt:lpstr>
      <vt:lpstr>비밀번호 재설정 화면</vt:lpstr>
      <vt:lpstr>메인화면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tsis</cp:lastModifiedBy>
  <cp:revision>1492</cp:revision>
  <cp:lastPrinted>2014-05-23T04:20:19Z</cp:lastPrinted>
  <dcterms:created xsi:type="dcterms:W3CDTF">2006-10-05T04:04:58Z</dcterms:created>
  <dcterms:modified xsi:type="dcterms:W3CDTF">2021-03-09T15:14:59Z</dcterms:modified>
</cp:coreProperties>
</file>