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6"/>
  </p:notesMasterIdLst>
  <p:sldIdLst>
    <p:sldId id="256" r:id="rId5"/>
    <p:sldId id="257" r:id="rId6"/>
    <p:sldId id="258" r:id="rId7"/>
    <p:sldId id="272" r:id="rId8"/>
    <p:sldId id="260" r:id="rId9"/>
    <p:sldId id="269" r:id="rId10"/>
    <p:sldId id="277" r:id="rId11"/>
    <p:sldId id="278" r:id="rId12"/>
    <p:sldId id="273" r:id="rId13"/>
    <p:sldId id="271" r:id="rId14"/>
    <p:sldId id="274" r:id="rId15"/>
    <p:sldId id="275" r:id="rId16"/>
    <p:sldId id="276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63129-19BD-7F95-07B8-E43ABC886B4D}" v="9" dt="2025-10-06T23:37:27.143"/>
    <p1510:client id="{B5BF8508-D8DC-4874-8D31-3EDB665B7929}" v="143" dt="2025-10-06T02:49:18.764"/>
    <p1510:client id="{DA13FFFA-5CBD-E9B2-0DDA-F82B7C61C1F9}" v="21" dt="2025-10-07T01:29:36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AB3A3-29B1-4265-8CF1-3DDD1DA4B14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988FE5-3C5C-4B11-B48E-FE2EF1C4A7BD}">
      <dgm:prSet/>
      <dgm:spPr/>
      <dgm:t>
        <a:bodyPr/>
        <a:lstStyle/>
        <a:p>
          <a:r>
            <a:rPr lang="en-US" dirty="0"/>
            <a:t>Project and Team</a:t>
          </a:r>
        </a:p>
      </dgm:t>
    </dgm:pt>
    <dgm:pt modelId="{9F06A699-7294-43E2-8395-EBB5B530DA02}" type="parTrans" cxnId="{56720C22-813F-4A20-B87C-5911E4E9738C}">
      <dgm:prSet/>
      <dgm:spPr/>
      <dgm:t>
        <a:bodyPr/>
        <a:lstStyle/>
        <a:p>
          <a:endParaRPr lang="en-US"/>
        </a:p>
      </dgm:t>
    </dgm:pt>
    <dgm:pt modelId="{A5E19DA7-9B8F-46DE-83A0-D338D01139F8}" type="sibTrans" cxnId="{56720C22-813F-4A20-B87C-5911E4E9738C}">
      <dgm:prSet/>
      <dgm:spPr/>
      <dgm:t>
        <a:bodyPr/>
        <a:lstStyle/>
        <a:p>
          <a:endParaRPr lang="en-US"/>
        </a:p>
      </dgm:t>
    </dgm:pt>
    <dgm:pt modelId="{7C3BF7A2-1D4D-450D-882C-D27665E8DA0B}">
      <dgm:prSet/>
      <dgm:spPr/>
      <dgm:t>
        <a:bodyPr/>
        <a:lstStyle/>
        <a:p>
          <a:r>
            <a:rPr lang="en-US" dirty="0"/>
            <a:t>Web application for Voiland Food Pantry and volunteers</a:t>
          </a:r>
        </a:p>
      </dgm:t>
    </dgm:pt>
    <dgm:pt modelId="{CD5F1C38-37F3-4C4F-95A3-EC52D5373E6E}" type="parTrans" cxnId="{3595FD59-6C98-4E49-AFB5-9B5D76821F48}">
      <dgm:prSet/>
      <dgm:spPr/>
      <dgm:t>
        <a:bodyPr/>
        <a:lstStyle/>
        <a:p>
          <a:endParaRPr lang="en-US"/>
        </a:p>
      </dgm:t>
    </dgm:pt>
    <dgm:pt modelId="{71812E89-196B-483C-BEEE-886874D17B39}" type="sibTrans" cxnId="{3595FD59-6C98-4E49-AFB5-9B5D76821F48}">
      <dgm:prSet/>
      <dgm:spPr/>
      <dgm:t>
        <a:bodyPr/>
        <a:lstStyle/>
        <a:p>
          <a:endParaRPr lang="en-US"/>
        </a:p>
      </dgm:t>
    </dgm:pt>
    <dgm:pt modelId="{11A55436-FABF-4E6B-8CB4-4B671E85B3AE}">
      <dgm:prSet/>
      <dgm:spPr/>
      <dgm:t>
        <a:bodyPr/>
        <a:lstStyle/>
        <a:p>
          <a:r>
            <a:rPr lang="en-US" dirty="0"/>
            <a:t>Members and roles</a:t>
          </a:r>
        </a:p>
      </dgm:t>
    </dgm:pt>
    <dgm:pt modelId="{BFAE4764-202D-46B5-ACE6-08FD4CB75959}" type="parTrans" cxnId="{7E733966-19A8-4FDA-80C4-6BC4A67104CD}">
      <dgm:prSet/>
      <dgm:spPr/>
      <dgm:t>
        <a:bodyPr/>
        <a:lstStyle/>
        <a:p>
          <a:endParaRPr lang="en-US"/>
        </a:p>
      </dgm:t>
    </dgm:pt>
    <dgm:pt modelId="{874D2311-AC9D-4FDC-A1E7-EA34C0890A0C}" type="sibTrans" cxnId="{7E733966-19A8-4FDA-80C4-6BC4A67104CD}">
      <dgm:prSet/>
      <dgm:spPr/>
      <dgm:t>
        <a:bodyPr/>
        <a:lstStyle/>
        <a:p>
          <a:endParaRPr lang="en-US"/>
        </a:p>
      </dgm:t>
    </dgm:pt>
    <dgm:pt modelId="{57265282-8DED-4F8C-AFEA-3DE6F40496B3}">
      <dgm:prSet/>
      <dgm:spPr/>
      <dgm:t>
        <a:bodyPr/>
        <a:lstStyle/>
        <a:p>
          <a:r>
            <a:rPr lang="en-US" dirty="0"/>
            <a:t>Sprint 1 Objectives</a:t>
          </a:r>
        </a:p>
      </dgm:t>
    </dgm:pt>
    <dgm:pt modelId="{1D44FA7F-3D35-4EC7-BF88-402E722A9E5B}" type="parTrans" cxnId="{19D82463-DD82-4400-9AAB-D976813626FB}">
      <dgm:prSet/>
      <dgm:spPr/>
      <dgm:t>
        <a:bodyPr/>
        <a:lstStyle/>
        <a:p>
          <a:endParaRPr lang="en-US"/>
        </a:p>
      </dgm:t>
    </dgm:pt>
    <dgm:pt modelId="{5958D9DC-0798-46BD-ABE3-01B30E5900CC}" type="sibTrans" cxnId="{19D82463-DD82-4400-9AAB-D976813626FB}">
      <dgm:prSet/>
      <dgm:spPr/>
      <dgm:t>
        <a:bodyPr/>
        <a:lstStyle/>
        <a:p>
          <a:endParaRPr lang="en-US"/>
        </a:p>
      </dgm:t>
    </dgm:pt>
    <dgm:pt modelId="{45FF7FFE-5E36-4443-BBD8-EF7B91EE6CD1}">
      <dgm:prSet/>
      <dgm:spPr/>
      <dgm:t>
        <a:bodyPr/>
        <a:lstStyle/>
        <a:p>
          <a:r>
            <a:rPr lang="en-US" dirty="0"/>
            <a:t>Gather requirements from clients</a:t>
          </a:r>
        </a:p>
      </dgm:t>
    </dgm:pt>
    <dgm:pt modelId="{7F4631C7-37FC-46F4-B187-51644B7597D7}" type="parTrans" cxnId="{E7BBD608-78A2-4534-B4E3-705CD338ADF3}">
      <dgm:prSet/>
      <dgm:spPr/>
      <dgm:t>
        <a:bodyPr/>
        <a:lstStyle/>
        <a:p>
          <a:endParaRPr lang="en-US"/>
        </a:p>
      </dgm:t>
    </dgm:pt>
    <dgm:pt modelId="{F8B93B83-61C4-4434-8100-A55CDC9F15FC}" type="sibTrans" cxnId="{E7BBD608-78A2-4534-B4E3-705CD338ADF3}">
      <dgm:prSet/>
      <dgm:spPr/>
      <dgm:t>
        <a:bodyPr/>
        <a:lstStyle/>
        <a:p>
          <a:endParaRPr lang="en-US"/>
        </a:p>
      </dgm:t>
    </dgm:pt>
    <dgm:pt modelId="{34D2C0AB-6192-4A61-8D3E-2F72F3CA4D4F}">
      <dgm:prSet/>
      <dgm:spPr/>
      <dgm:t>
        <a:bodyPr/>
        <a:lstStyle/>
        <a:p>
          <a:r>
            <a:rPr lang="en-US" dirty="0"/>
            <a:t>Documentation creation</a:t>
          </a:r>
        </a:p>
      </dgm:t>
    </dgm:pt>
    <dgm:pt modelId="{6F512699-A7C1-4613-95F1-6195BD407BCB}" type="parTrans" cxnId="{62700F3C-0FDA-4645-9742-7B0CC6597512}">
      <dgm:prSet/>
      <dgm:spPr/>
      <dgm:t>
        <a:bodyPr/>
        <a:lstStyle/>
        <a:p>
          <a:endParaRPr lang="en-US"/>
        </a:p>
      </dgm:t>
    </dgm:pt>
    <dgm:pt modelId="{81F5BFBF-F7F7-466B-BDF9-40E3F6FD141B}" type="sibTrans" cxnId="{62700F3C-0FDA-4645-9742-7B0CC6597512}">
      <dgm:prSet/>
      <dgm:spPr/>
      <dgm:t>
        <a:bodyPr/>
        <a:lstStyle/>
        <a:p>
          <a:endParaRPr lang="en-US"/>
        </a:p>
      </dgm:t>
    </dgm:pt>
    <dgm:pt modelId="{47EC2729-2B53-44DC-A6CD-6451FB28974A}">
      <dgm:prSet/>
      <dgm:spPr/>
      <dgm:t>
        <a:bodyPr/>
        <a:lstStyle/>
        <a:p>
          <a:r>
            <a:rPr lang="en-US" dirty="0"/>
            <a:t>Identify and learn full-stack development frameworks</a:t>
          </a:r>
        </a:p>
      </dgm:t>
    </dgm:pt>
    <dgm:pt modelId="{1DB7D44F-77CA-44CB-BA98-73B21823C4E2}" type="parTrans" cxnId="{7CFB7704-083F-4462-81F4-2C4DFDDEA0BF}">
      <dgm:prSet/>
      <dgm:spPr/>
      <dgm:t>
        <a:bodyPr/>
        <a:lstStyle/>
        <a:p>
          <a:endParaRPr lang="en-US"/>
        </a:p>
      </dgm:t>
    </dgm:pt>
    <dgm:pt modelId="{BE4BD011-8B63-422B-9FCC-E8C7DA4E5A66}" type="sibTrans" cxnId="{7CFB7704-083F-4462-81F4-2C4DFDDEA0BF}">
      <dgm:prSet/>
      <dgm:spPr/>
    </dgm:pt>
    <dgm:pt modelId="{82C6D2D3-DCB3-43D1-BD01-92F4CD84A68F}">
      <dgm:prSet/>
      <dgm:spPr/>
      <dgm:t>
        <a:bodyPr/>
        <a:lstStyle/>
        <a:p>
          <a:r>
            <a:rPr lang="en-US" dirty="0"/>
            <a:t>Working alongside a team for the database</a:t>
          </a:r>
        </a:p>
      </dgm:t>
    </dgm:pt>
    <dgm:pt modelId="{02AE3206-6EC2-4848-9242-C90088D45F38}" type="parTrans" cxnId="{3F9CB798-CA0D-4FDD-BFC2-BF86A34AF1CF}">
      <dgm:prSet/>
      <dgm:spPr/>
      <dgm:t>
        <a:bodyPr/>
        <a:lstStyle/>
        <a:p>
          <a:endParaRPr lang="en-US"/>
        </a:p>
      </dgm:t>
    </dgm:pt>
    <dgm:pt modelId="{4671C41E-DC0F-43B2-8343-810623404889}" type="sibTrans" cxnId="{3F9CB798-CA0D-4FDD-BFC2-BF86A34AF1CF}">
      <dgm:prSet/>
      <dgm:spPr/>
      <dgm:t>
        <a:bodyPr/>
        <a:lstStyle/>
        <a:p>
          <a:endParaRPr lang="en-US"/>
        </a:p>
      </dgm:t>
    </dgm:pt>
    <dgm:pt modelId="{3F205653-022B-4F4E-8327-A0E143B2B763}" type="pres">
      <dgm:prSet presAssocID="{8E7AB3A3-29B1-4265-8CF1-3DDD1DA4B14C}" presName="Name0" presStyleCnt="0">
        <dgm:presLayoutVars>
          <dgm:dir/>
          <dgm:animLvl val="lvl"/>
          <dgm:resizeHandles val="exact"/>
        </dgm:presLayoutVars>
      </dgm:prSet>
      <dgm:spPr/>
    </dgm:pt>
    <dgm:pt modelId="{D13F9FDB-86AA-4169-986A-88B652A1067F}" type="pres">
      <dgm:prSet presAssocID="{83988FE5-3C5C-4B11-B48E-FE2EF1C4A7BD}" presName="linNode" presStyleCnt="0"/>
      <dgm:spPr/>
    </dgm:pt>
    <dgm:pt modelId="{470590E4-5FAE-4746-9469-436351CEE49E}" type="pres">
      <dgm:prSet presAssocID="{83988FE5-3C5C-4B11-B48E-FE2EF1C4A7B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8D13FDB-5047-49BD-BCDF-123ACCFF7D50}" type="pres">
      <dgm:prSet presAssocID="{83988FE5-3C5C-4B11-B48E-FE2EF1C4A7BD}" presName="descendantText" presStyleLbl="alignAccFollowNode1" presStyleIdx="0" presStyleCnt="2">
        <dgm:presLayoutVars>
          <dgm:bulletEnabled val="1"/>
        </dgm:presLayoutVars>
      </dgm:prSet>
      <dgm:spPr/>
    </dgm:pt>
    <dgm:pt modelId="{9E5AFAB3-2360-4534-A9B8-CDAC4B910875}" type="pres">
      <dgm:prSet presAssocID="{A5E19DA7-9B8F-46DE-83A0-D338D01139F8}" presName="sp" presStyleCnt="0"/>
      <dgm:spPr/>
    </dgm:pt>
    <dgm:pt modelId="{79A838CE-324B-44BD-B5FB-376189B02D27}" type="pres">
      <dgm:prSet presAssocID="{57265282-8DED-4F8C-AFEA-3DE6F40496B3}" presName="linNode" presStyleCnt="0"/>
      <dgm:spPr/>
    </dgm:pt>
    <dgm:pt modelId="{F9D4463E-4A13-4188-AF6D-A94BFEB90DA4}" type="pres">
      <dgm:prSet presAssocID="{57265282-8DED-4F8C-AFEA-3DE6F40496B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9498619-D646-4139-B1DB-308BF64CADE6}" type="pres">
      <dgm:prSet presAssocID="{57265282-8DED-4F8C-AFEA-3DE6F40496B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FB7704-083F-4462-81F4-2C4DFDDEA0BF}" srcId="{57265282-8DED-4F8C-AFEA-3DE6F40496B3}" destId="{47EC2729-2B53-44DC-A6CD-6451FB28974A}" srcOrd="2" destOrd="0" parTransId="{1DB7D44F-77CA-44CB-BA98-73B21823C4E2}" sibTransId="{BE4BD011-8B63-422B-9FCC-E8C7DA4E5A66}"/>
    <dgm:cxn modelId="{E7BBD608-78A2-4534-B4E3-705CD338ADF3}" srcId="{57265282-8DED-4F8C-AFEA-3DE6F40496B3}" destId="{45FF7FFE-5E36-4443-BBD8-EF7B91EE6CD1}" srcOrd="0" destOrd="0" parTransId="{7F4631C7-37FC-46F4-B187-51644B7597D7}" sibTransId="{F8B93B83-61C4-4434-8100-A55CDC9F15FC}"/>
    <dgm:cxn modelId="{06CB021F-8420-464B-95AB-F7E64713FECA}" type="presOf" srcId="{57265282-8DED-4F8C-AFEA-3DE6F40496B3}" destId="{F9D4463E-4A13-4188-AF6D-A94BFEB90DA4}" srcOrd="0" destOrd="0" presId="urn:microsoft.com/office/officeart/2005/8/layout/vList5"/>
    <dgm:cxn modelId="{56720C22-813F-4A20-B87C-5911E4E9738C}" srcId="{8E7AB3A3-29B1-4265-8CF1-3DDD1DA4B14C}" destId="{83988FE5-3C5C-4B11-B48E-FE2EF1C4A7BD}" srcOrd="0" destOrd="0" parTransId="{9F06A699-7294-43E2-8395-EBB5B530DA02}" sibTransId="{A5E19DA7-9B8F-46DE-83A0-D338D01139F8}"/>
    <dgm:cxn modelId="{EB65DB2C-C1C7-4DCF-8067-A61402ACB054}" type="presOf" srcId="{34D2C0AB-6192-4A61-8D3E-2F72F3CA4D4F}" destId="{19498619-D646-4139-B1DB-308BF64CADE6}" srcOrd="0" destOrd="1" presId="urn:microsoft.com/office/officeart/2005/8/layout/vList5"/>
    <dgm:cxn modelId="{62700F3C-0FDA-4645-9742-7B0CC6597512}" srcId="{57265282-8DED-4F8C-AFEA-3DE6F40496B3}" destId="{34D2C0AB-6192-4A61-8D3E-2F72F3CA4D4F}" srcOrd="1" destOrd="0" parTransId="{6F512699-A7C1-4613-95F1-6195BD407BCB}" sibTransId="{81F5BFBF-F7F7-466B-BDF9-40E3F6FD141B}"/>
    <dgm:cxn modelId="{8C298D5F-142F-46FE-8319-F52650546F81}" type="presOf" srcId="{47EC2729-2B53-44DC-A6CD-6451FB28974A}" destId="{19498619-D646-4139-B1DB-308BF64CADE6}" srcOrd="0" destOrd="2" presId="urn:microsoft.com/office/officeart/2005/8/layout/vList5"/>
    <dgm:cxn modelId="{19D82463-DD82-4400-9AAB-D976813626FB}" srcId="{8E7AB3A3-29B1-4265-8CF1-3DDD1DA4B14C}" destId="{57265282-8DED-4F8C-AFEA-3DE6F40496B3}" srcOrd="1" destOrd="0" parTransId="{1D44FA7F-3D35-4EC7-BF88-402E722A9E5B}" sibTransId="{5958D9DC-0798-46BD-ABE3-01B30E5900CC}"/>
    <dgm:cxn modelId="{7E733966-19A8-4FDA-80C4-6BC4A67104CD}" srcId="{83988FE5-3C5C-4B11-B48E-FE2EF1C4A7BD}" destId="{11A55436-FABF-4E6B-8CB4-4B671E85B3AE}" srcOrd="1" destOrd="0" parTransId="{BFAE4764-202D-46B5-ACE6-08FD4CB75959}" sibTransId="{874D2311-AC9D-4FDC-A1E7-EA34C0890A0C}"/>
    <dgm:cxn modelId="{0F309D56-D240-4927-B02F-362E7DE5731D}" type="presOf" srcId="{82C6D2D3-DCB3-43D1-BD01-92F4CD84A68F}" destId="{28D13FDB-5047-49BD-BCDF-123ACCFF7D50}" srcOrd="0" destOrd="2" presId="urn:microsoft.com/office/officeart/2005/8/layout/vList5"/>
    <dgm:cxn modelId="{3595FD59-6C98-4E49-AFB5-9B5D76821F48}" srcId="{83988FE5-3C5C-4B11-B48E-FE2EF1C4A7BD}" destId="{7C3BF7A2-1D4D-450D-882C-D27665E8DA0B}" srcOrd="0" destOrd="0" parTransId="{CD5F1C38-37F3-4C4F-95A3-EC52D5373E6E}" sibTransId="{71812E89-196B-483C-BEEE-886874D17B39}"/>
    <dgm:cxn modelId="{A5332988-F903-4E21-A255-C65293D2A27D}" type="presOf" srcId="{45FF7FFE-5E36-4443-BBD8-EF7B91EE6CD1}" destId="{19498619-D646-4139-B1DB-308BF64CADE6}" srcOrd="0" destOrd="0" presId="urn:microsoft.com/office/officeart/2005/8/layout/vList5"/>
    <dgm:cxn modelId="{3F9CB798-CA0D-4FDD-BFC2-BF86A34AF1CF}" srcId="{83988FE5-3C5C-4B11-B48E-FE2EF1C4A7BD}" destId="{82C6D2D3-DCB3-43D1-BD01-92F4CD84A68F}" srcOrd="2" destOrd="0" parTransId="{02AE3206-6EC2-4848-9242-C90088D45F38}" sibTransId="{4671C41E-DC0F-43B2-8343-810623404889}"/>
    <dgm:cxn modelId="{46BAF1BF-4290-4CFA-966A-2DD441C8D91C}" type="presOf" srcId="{8E7AB3A3-29B1-4265-8CF1-3DDD1DA4B14C}" destId="{3F205653-022B-4F4E-8327-A0E143B2B763}" srcOrd="0" destOrd="0" presId="urn:microsoft.com/office/officeart/2005/8/layout/vList5"/>
    <dgm:cxn modelId="{5F006CCB-11A5-49A9-A5BE-775B4FA84DA9}" type="presOf" srcId="{7C3BF7A2-1D4D-450D-882C-D27665E8DA0B}" destId="{28D13FDB-5047-49BD-BCDF-123ACCFF7D50}" srcOrd="0" destOrd="0" presId="urn:microsoft.com/office/officeart/2005/8/layout/vList5"/>
    <dgm:cxn modelId="{63F547FA-EBCE-41F2-845A-8410BFF31AA4}" type="presOf" srcId="{83988FE5-3C5C-4B11-B48E-FE2EF1C4A7BD}" destId="{470590E4-5FAE-4746-9469-436351CEE49E}" srcOrd="0" destOrd="0" presId="urn:microsoft.com/office/officeart/2005/8/layout/vList5"/>
    <dgm:cxn modelId="{739570FA-5ECC-4896-982C-54F1F1897C40}" type="presOf" srcId="{11A55436-FABF-4E6B-8CB4-4B671E85B3AE}" destId="{28D13FDB-5047-49BD-BCDF-123ACCFF7D50}" srcOrd="0" destOrd="1" presId="urn:microsoft.com/office/officeart/2005/8/layout/vList5"/>
    <dgm:cxn modelId="{14EEDC30-C8BF-490D-8D72-F5FE37D262FA}" type="presParOf" srcId="{3F205653-022B-4F4E-8327-A0E143B2B763}" destId="{D13F9FDB-86AA-4169-986A-88B652A1067F}" srcOrd="0" destOrd="0" presId="urn:microsoft.com/office/officeart/2005/8/layout/vList5"/>
    <dgm:cxn modelId="{ADF20904-C5AA-44A9-A47C-B512C515864F}" type="presParOf" srcId="{D13F9FDB-86AA-4169-986A-88B652A1067F}" destId="{470590E4-5FAE-4746-9469-436351CEE49E}" srcOrd="0" destOrd="0" presId="urn:microsoft.com/office/officeart/2005/8/layout/vList5"/>
    <dgm:cxn modelId="{479DEE9B-7BAD-4F55-B9A3-94C4F81E8C27}" type="presParOf" srcId="{D13F9FDB-86AA-4169-986A-88B652A1067F}" destId="{28D13FDB-5047-49BD-BCDF-123ACCFF7D50}" srcOrd="1" destOrd="0" presId="urn:microsoft.com/office/officeart/2005/8/layout/vList5"/>
    <dgm:cxn modelId="{8011AAEE-9F30-4F4E-82D7-421C2466C186}" type="presParOf" srcId="{3F205653-022B-4F4E-8327-A0E143B2B763}" destId="{9E5AFAB3-2360-4534-A9B8-CDAC4B910875}" srcOrd="1" destOrd="0" presId="urn:microsoft.com/office/officeart/2005/8/layout/vList5"/>
    <dgm:cxn modelId="{ABFB3DD3-F7D7-4E4D-9680-57E63ED21310}" type="presParOf" srcId="{3F205653-022B-4F4E-8327-A0E143B2B763}" destId="{79A838CE-324B-44BD-B5FB-376189B02D27}" srcOrd="2" destOrd="0" presId="urn:microsoft.com/office/officeart/2005/8/layout/vList5"/>
    <dgm:cxn modelId="{1718A160-C9E6-4E73-B477-CB4BAEA97487}" type="presParOf" srcId="{79A838CE-324B-44BD-B5FB-376189B02D27}" destId="{F9D4463E-4A13-4188-AF6D-A94BFEB90DA4}" srcOrd="0" destOrd="0" presId="urn:microsoft.com/office/officeart/2005/8/layout/vList5"/>
    <dgm:cxn modelId="{9CC3D029-5D39-43B8-A985-C2CB4A5AF249}" type="presParOf" srcId="{79A838CE-324B-44BD-B5FB-376189B02D27}" destId="{19498619-D646-4139-B1DB-308BF64CAD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2807E-31A4-4646-95B9-FEAB83796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5EFE40-EF85-475A-8F5B-FFAED605EFE9}">
      <dgm:prSet/>
      <dgm:spPr/>
      <dgm:t>
        <a:bodyPr/>
        <a:lstStyle/>
        <a:p>
          <a:r>
            <a:rPr lang="en-US" dirty="0"/>
            <a:t>Client Requirement Collection</a:t>
          </a:r>
        </a:p>
      </dgm:t>
    </dgm:pt>
    <dgm:pt modelId="{A73182EF-BFA6-45E5-8E15-9B39FD2DFCCB}" type="parTrans" cxnId="{625A3881-7EF1-49FA-9AE5-F7D46A833873}">
      <dgm:prSet/>
      <dgm:spPr/>
      <dgm:t>
        <a:bodyPr/>
        <a:lstStyle/>
        <a:p>
          <a:endParaRPr lang="en-US"/>
        </a:p>
      </dgm:t>
    </dgm:pt>
    <dgm:pt modelId="{879C48A7-B94D-41AD-B69E-418BAF9E4D8D}" type="sibTrans" cxnId="{625A3881-7EF1-49FA-9AE5-F7D46A833873}">
      <dgm:prSet/>
      <dgm:spPr/>
      <dgm:t>
        <a:bodyPr/>
        <a:lstStyle/>
        <a:p>
          <a:endParaRPr lang="en-US"/>
        </a:p>
      </dgm:t>
    </dgm:pt>
    <dgm:pt modelId="{F532C106-B485-4610-8A73-462FC320A4FE}">
      <dgm:prSet/>
      <dgm:spPr/>
      <dgm:t>
        <a:bodyPr/>
        <a:lstStyle/>
        <a:p>
          <a:r>
            <a:rPr lang="en-US" dirty="0"/>
            <a:t>User Stories, Use Cases, UML diagrams</a:t>
          </a:r>
        </a:p>
      </dgm:t>
    </dgm:pt>
    <dgm:pt modelId="{471C568A-25D7-4CF5-8EBE-172A6D45D92C}" type="parTrans" cxnId="{1C0D3A96-580E-46D7-BDFF-BBA1A65EC030}">
      <dgm:prSet/>
      <dgm:spPr/>
      <dgm:t>
        <a:bodyPr/>
        <a:lstStyle/>
        <a:p>
          <a:endParaRPr lang="en-US"/>
        </a:p>
      </dgm:t>
    </dgm:pt>
    <dgm:pt modelId="{9CCF5B90-450C-4F54-8425-1273104CD499}" type="sibTrans" cxnId="{1C0D3A96-580E-46D7-BDFF-BBA1A65EC030}">
      <dgm:prSet/>
      <dgm:spPr/>
      <dgm:t>
        <a:bodyPr/>
        <a:lstStyle/>
        <a:p>
          <a:endParaRPr lang="en-US"/>
        </a:p>
      </dgm:t>
    </dgm:pt>
    <dgm:pt modelId="{E69CC96D-0641-434D-84CE-AEEE8FFF203B}">
      <dgm:prSet/>
      <dgm:spPr/>
      <dgm:t>
        <a:bodyPr/>
        <a:lstStyle/>
        <a:p>
          <a:r>
            <a:rPr lang="en-US" dirty="0"/>
            <a:t>Install and Evaluate Existing Systems</a:t>
          </a:r>
        </a:p>
      </dgm:t>
    </dgm:pt>
    <dgm:pt modelId="{7F0FB999-0878-4DA8-809F-437EB76404A7}" type="parTrans" cxnId="{E46AE9D5-08C8-48D8-A359-F5C80385B1D4}">
      <dgm:prSet/>
      <dgm:spPr/>
      <dgm:t>
        <a:bodyPr/>
        <a:lstStyle/>
        <a:p>
          <a:endParaRPr lang="en-US"/>
        </a:p>
      </dgm:t>
    </dgm:pt>
    <dgm:pt modelId="{28081F39-42E4-460F-B8A0-4D114B12685F}" type="sibTrans" cxnId="{E46AE9D5-08C8-48D8-A359-F5C80385B1D4}">
      <dgm:prSet/>
      <dgm:spPr/>
      <dgm:t>
        <a:bodyPr/>
        <a:lstStyle/>
        <a:p>
          <a:endParaRPr lang="en-US"/>
        </a:p>
      </dgm:t>
    </dgm:pt>
    <dgm:pt modelId="{63D30B6D-18AC-4BD5-B3E7-7DF1BE3A8551}">
      <dgm:prSet/>
      <dgm:spPr/>
      <dgm:t>
        <a:bodyPr/>
        <a:lstStyle/>
        <a:p>
          <a:r>
            <a:rPr lang="en-US" dirty="0"/>
            <a:t>Identify Necessary Full-Stack Framework and Begin Learning</a:t>
          </a:r>
        </a:p>
      </dgm:t>
    </dgm:pt>
    <dgm:pt modelId="{CB987117-9D4C-40FA-A554-BF1293AC1298}" type="parTrans" cxnId="{DB0A9AC6-3D6A-4EEA-A79E-C6573CB3373D}">
      <dgm:prSet/>
      <dgm:spPr/>
      <dgm:t>
        <a:bodyPr/>
        <a:lstStyle/>
        <a:p>
          <a:endParaRPr lang="en-US"/>
        </a:p>
      </dgm:t>
    </dgm:pt>
    <dgm:pt modelId="{97D3AD88-1E10-49CE-A666-78C560338304}" type="sibTrans" cxnId="{DB0A9AC6-3D6A-4EEA-A79E-C6573CB3373D}">
      <dgm:prSet/>
      <dgm:spPr/>
      <dgm:t>
        <a:bodyPr/>
        <a:lstStyle/>
        <a:p>
          <a:endParaRPr lang="en-US"/>
        </a:p>
      </dgm:t>
    </dgm:pt>
    <dgm:pt modelId="{9B40BE40-5723-49D2-85BE-B38D9E79A924}">
      <dgm:prSet/>
      <dgm:spPr/>
      <dgm:t>
        <a:bodyPr/>
        <a:lstStyle/>
        <a:p>
          <a:r>
            <a:rPr lang="en-US" dirty="0"/>
            <a:t>Development of Identified Features</a:t>
          </a:r>
        </a:p>
      </dgm:t>
    </dgm:pt>
    <dgm:pt modelId="{FF876C4A-B85D-465F-B6FB-1502D4D268B4}" type="parTrans" cxnId="{76D2331C-1A98-4E38-B441-12A8DA073431}">
      <dgm:prSet/>
      <dgm:spPr/>
      <dgm:t>
        <a:bodyPr/>
        <a:lstStyle/>
        <a:p>
          <a:endParaRPr lang="en-US"/>
        </a:p>
      </dgm:t>
    </dgm:pt>
    <dgm:pt modelId="{54B7DE03-1E12-48F1-ABC7-BC72C63C2603}" type="sibTrans" cxnId="{76D2331C-1A98-4E38-B441-12A8DA073431}">
      <dgm:prSet/>
      <dgm:spPr/>
      <dgm:t>
        <a:bodyPr/>
        <a:lstStyle/>
        <a:p>
          <a:endParaRPr lang="en-US"/>
        </a:p>
      </dgm:t>
    </dgm:pt>
    <dgm:pt modelId="{D3BA971C-BADA-41CD-AED9-B631D1F0CAF0}" type="pres">
      <dgm:prSet presAssocID="{45D2807E-31A4-4646-95B9-FEAB8379655A}" presName="root" presStyleCnt="0">
        <dgm:presLayoutVars>
          <dgm:dir/>
          <dgm:resizeHandles val="exact"/>
        </dgm:presLayoutVars>
      </dgm:prSet>
      <dgm:spPr/>
    </dgm:pt>
    <dgm:pt modelId="{DEFA9BB3-4637-4889-A382-1B899ADC97FA}" type="pres">
      <dgm:prSet presAssocID="{A05EFE40-EF85-475A-8F5B-FFAED605EFE9}" presName="compNode" presStyleCnt="0"/>
      <dgm:spPr/>
    </dgm:pt>
    <dgm:pt modelId="{C9FF2CD0-0EE0-48B8-ABD5-AE367CE76780}" type="pres">
      <dgm:prSet presAssocID="{A05EFE40-EF85-475A-8F5B-FFAED605EFE9}" presName="bgRect" presStyleLbl="bgShp" presStyleIdx="0" presStyleCnt="5"/>
      <dgm:spPr/>
    </dgm:pt>
    <dgm:pt modelId="{E5F48E3D-6859-4C5D-8EB1-CA7635823060}" type="pres">
      <dgm:prSet presAssocID="{A05EFE40-EF85-475A-8F5B-FFAED605EF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9E6B4A4-64E7-4DA5-9790-F521EBA24DB2}" type="pres">
      <dgm:prSet presAssocID="{A05EFE40-EF85-475A-8F5B-FFAED605EFE9}" presName="spaceRect" presStyleCnt="0"/>
      <dgm:spPr/>
    </dgm:pt>
    <dgm:pt modelId="{33DCA8EC-39A4-4F59-B675-856A838F55C2}" type="pres">
      <dgm:prSet presAssocID="{A05EFE40-EF85-475A-8F5B-FFAED605EFE9}" presName="parTx" presStyleLbl="revTx" presStyleIdx="0" presStyleCnt="5">
        <dgm:presLayoutVars>
          <dgm:chMax val="0"/>
          <dgm:chPref val="0"/>
        </dgm:presLayoutVars>
      </dgm:prSet>
      <dgm:spPr/>
    </dgm:pt>
    <dgm:pt modelId="{1B6F9051-7056-4A04-8A78-D16E340AF3C5}" type="pres">
      <dgm:prSet presAssocID="{879C48A7-B94D-41AD-B69E-418BAF9E4D8D}" presName="sibTrans" presStyleCnt="0"/>
      <dgm:spPr/>
    </dgm:pt>
    <dgm:pt modelId="{10241390-7F14-4448-A4B1-448F19D16460}" type="pres">
      <dgm:prSet presAssocID="{F532C106-B485-4610-8A73-462FC320A4FE}" presName="compNode" presStyleCnt="0"/>
      <dgm:spPr/>
    </dgm:pt>
    <dgm:pt modelId="{308F7F17-83FE-496D-AEC7-2940B4D77961}" type="pres">
      <dgm:prSet presAssocID="{F532C106-B485-4610-8A73-462FC320A4FE}" presName="bgRect" presStyleLbl="bgShp" presStyleIdx="1" presStyleCnt="5"/>
      <dgm:spPr/>
    </dgm:pt>
    <dgm:pt modelId="{6B7CA41C-4889-485A-A9E3-B83BCD8BCB78}" type="pres">
      <dgm:prSet presAssocID="{F532C106-B485-4610-8A73-462FC320A4F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3F29F6B-9818-4FAC-85B3-65F19F80968E}" type="pres">
      <dgm:prSet presAssocID="{F532C106-B485-4610-8A73-462FC320A4FE}" presName="spaceRect" presStyleCnt="0"/>
      <dgm:spPr/>
    </dgm:pt>
    <dgm:pt modelId="{31E82498-79F7-4A41-B543-C48E5936881D}" type="pres">
      <dgm:prSet presAssocID="{F532C106-B485-4610-8A73-462FC320A4FE}" presName="parTx" presStyleLbl="revTx" presStyleIdx="1" presStyleCnt="5">
        <dgm:presLayoutVars>
          <dgm:chMax val="0"/>
          <dgm:chPref val="0"/>
        </dgm:presLayoutVars>
      </dgm:prSet>
      <dgm:spPr/>
    </dgm:pt>
    <dgm:pt modelId="{B8F5979B-3C2A-447D-A09C-E12CFDA2FB81}" type="pres">
      <dgm:prSet presAssocID="{9CCF5B90-450C-4F54-8425-1273104CD499}" presName="sibTrans" presStyleCnt="0"/>
      <dgm:spPr/>
    </dgm:pt>
    <dgm:pt modelId="{876E6D3E-35B1-4098-8A98-2A709E81F8BA}" type="pres">
      <dgm:prSet presAssocID="{E69CC96D-0641-434D-84CE-AEEE8FFF203B}" presName="compNode" presStyleCnt="0"/>
      <dgm:spPr/>
    </dgm:pt>
    <dgm:pt modelId="{F82F533C-D334-485A-8F6A-476A6CE74413}" type="pres">
      <dgm:prSet presAssocID="{E69CC96D-0641-434D-84CE-AEEE8FFF203B}" presName="bgRect" presStyleLbl="bgShp" presStyleIdx="2" presStyleCnt="5"/>
      <dgm:spPr/>
    </dgm:pt>
    <dgm:pt modelId="{8E61A881-21B8-43D1-9615-428D83ADAB84}" type="pres">
      <dgm:prSet presAssocID="{E69CC96D-0641-434D-84CE-AEEE8FFF20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B5253BA-E41C-48D4-BB45-C54EA249E4DD}" type="pres">
      <dgm:prSet presAssocID="{E69CC96D-0641-434D-84CE-AEEE8FFF203B}" presName="spaceRect" presStyleCnt="0"/>
      <dgm:spPr/>
    </dgm:pt>
    <dgm:pt modelId="{FA9BD772-5F4E-4CAE-B107-2E0024B4CD41}" type="pres">
      <dgm:prSet presAssocID="{E69CC96D-0641-434D-84CE-AEEE8FFF203B}" presName="parTx" presStyleLbl="revTx" presStyleIdx="2" presStyleCnt="5">
        <dgm:presLayoutVars>
          <dgm:chMax val="0"/>
          <dgm:chPref val="0"/>
        </dgm:presLayoutVars>
      </dgm:prSet>
      <dgm:spPr/>
    </dgm:pt>
    <dgm:pt modelId="{BDF219F4-0CDC-4303-B86E-39604613CAF8}" type="pres">
      <dgm:prSet presAssocID="{28081F39-42E4-460F-B8A0-4D114B12685F}" presName="sibTrans" presStyleCnt="0"/>
      <dgm:spPr/>
    </dgm:pt>
    <dgm:pt modelId="{664FDE5D-2317-4573-982B-16C815CEDA1A}" type="pres">
      <dgm:prSet presAssocID="{63D30B6D-18AC-4BD5-B3E7-7DF1BE3A8551}" presName="compNode" presStyleCnt="0"/>
      <dgm:spPr/>
    </dgm:pt>
    <dgm:pt modelId="{2FD72982-E7EF-4055-81A1-B1FA2B7F1BC8}" type="pres">
      <dgm:prSet presAssocID="{63D30B6D-18AC-4BD5-B3E7-7DF1BE3A8551}" presName="bgRect" presStyleLbl="bgShp" presStyleIdx="3" presStyleCnt="5"/>
      <dgm:spPr/>
    </dgm:pt>
    <dgm:pt modelId="{D9F7A861-6074-47BD-B293-EEF235B9711F}" type="pres">
      <dgm:prSet presAssocID="{63D30B6D-18AC-4BD5-B3E7-7DF1BE3A85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3AB60E-8D64-40FD-AD70-6309EAB3BDC7}" type="pres">
      <dgm:prSet presAssocID="{63D30B6D-18AC-4BD5-B3E7-7DF1BE3A8551}" presName="spaceRect" presStyleCnt="0"/>
      <dgm:spPr/>
    </dgm:pt>
    <dgm:pt modelId="{15BD3830-D46E-4320-9925-F276199B4F33}" type="pres">
      <dgm:prSet presAssocID="{63D30B6D-18AC-4BD5-B3E7-7DF1BE3A8551}" presName="parTx" presStyleLbl="revTx" presStyleIdx="3" presStyleCnt="5">
        <dgm:presLayoutVars>
          <dgm:chMax val="0"/>
          <dgm:chPref val="0"/>
        </dgm:presLayoutVars>
      </dgm:prSet>
      <dgm:spPr/>
    </dgm:pt>
    <dgm:pt modelId="{5E8322A2-BD1F-43C6-A990-C0C317039D3F}" type="pres">
      <dgm:prSet presAssocID="{97D3AD88-1E10-49CE-A666-78C560338304}" presName="sibTrans" presStyleCnt="0"/>
      <dgm:spPr/>
    </dgm:pt>
    <dgm:pt modelId="{5E9E78BF-F7A7-4728-89D7-CA53581DA513}" type="pres">
      <dgm:prSet presAssocID="{9B40BE40-5723-49D2-85BE-B38D9E79A924}" presName="compNode" presStyleCnt="0"/>
      <dgm:spPr/>
    </dgm:pt>
    <dgm:pt modelId="{C508FFC2-D4D9-4704-8F86-55683A7CE32C}" type="pres">
      <dgm:prSet presAssocID="{9B40BE40-5723-49D2-85BE-B38D9E79A924}" presName="bgRect" presStyleLbl="bgShp" presStyleIdx="4" presStyleCnt="5"/>
      <dgm:spPr/>
    </dgm:pt>
    <dgm:pt modelId="{873166D4-8121-4D86-89FF-8B6861D58071}" type="pres">
      <dgm:prSet presAssocID="{9B40BE40-5723-49D2-85BE-B38D9E79A9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4B15DA-FBD8-4B98-9BF7-12037E06EC37}" type="pres">
      <dgm:prSet presAssocID="{9B40BE40-5723-49D2-85BE-B38D9E79A924}" presName="spaceRect" presStyleCnt="0"/>
      <dgm:spPr/>
    </dgm:pt>
    <dgm:pt modelId="{72B23645-0872-497F-923F-0C630CB2727B}" type="pres">
      <dgm:prSet presAssocID="{9B40BE40-5723-49D2-85BE-B38D9E79A92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6D2331C-1A98-4E38-B441-12A8DA073431}" srcId="{45D2807E-31A4-4646-95B9-FEAB8379655A}" destId="{9B40BE40-5723-49D2-85BE-B38D9E79A924}" srcOrd="4" destOrd="0" parTransId="{FF876C4A-B85D-465F-B6FB-1502D4D268B4}" sibTransId="{54B7DE03-1E12-48F1-ABC7-BC72C63C2603}"/>
    <dgm:cxn modelId="{C5D43B2F-9F76-4591-B0AA-10E1C12D1103}" type="presOf" srcId="{A05EFE40-EF85-475A-8F5B-FFAED605EFE9}" destId="{33DCA8EC-39A4-4F59-B675-856A838F55C2}" srcOrd="0" destOrd="0" presId="urn:microsoft.com/office/officeart/2018/2/layout/IconVerticalSolidList"/>
    <dgm:cxn modelId="{1C06F040-5995-477B-9312-0C93E3EAAD6C}" type="presOf" srcId="{63D30B6D-18AC-4BD5-B3E7-7DF1BE3A8551}" destId="{15BD3830-D46E-4320-9925-F276199B4F33}" srcOrd="0" destOrd="0" presId="urn:microsoft.com/office/officeart/2018/2/layout/IconVerticalSolidList"/>
    <dgm:cxn modelId="{A4A2D46D-5E3D-464A-9393-4699FD899C50}" type="presOf" srcId="{9B40BE40-5723-49D2-85BE-B38D9E79A924}" destId="{72B23645-0872-497F-923F-0C630CB2727B}" srcOrd="0" destOrd="0" presId="urn:microsoft.com/office/officeart/2018/2/layout/IconVerticalSolidList"/>
    <dgm:cxn modelId="{4B1DDB55-0E04-4AD1-8454-F142200A97A0}" type="presOf" srcId="{E69CC96D-0641-434D-84CE-AEEE8FFF203B}" destId="{FA9BD772-5F4E-4CAE-B107-2E0024B4CD41}" srcOrd="0" destOrd="0" presId="urn:microsoft.com/office/officeart/2018/2/layout/IconVerticalSolidList"/>
    <dgm:cxn modelId="{625A3881-7EF1-49FA-9AE5-F7D46A833873}" srcId="{45D2807E-31A4-4646-95B9-FEAB8379655A}" destId="{A05EFE40-EF85-475A-8F5B-FFAED605EFE9}" srcOrd="0" destOrd="0" parTransId="{A73182EF-BFA6-45E5-8E15-9B39FD2DFCCB}" sibTransId="{879C48A7-B94D-41AD-B69E-418BAF9E4D8D}"/>
    <dgm:cxn modelId="{1C0D3A96-580E-46D7-BDFF-BBA1A65EC030}" srcId="{45D2807E-31A4-4646-95B9-FEAB8379655A}" destId="{F532C106-B485-4610-8A73-462FC320A4FE}" srcOrd="1" destOrd="0" parTransId="{471C568A-25D7-4CF5-8EBE-172A6D45D92C}" sibTransId="{9CCF5B90-450C-4F54-8425-1273104CD499}"/>
    <dgm:cxn modelId="{8212D6B7-7D55-4241-9E18-DE52D7978189}" type="presOf" srcId="{45D2807E-31A4-4646-95B9-FEAB8379655A}" destId="{D3BA971C-BADA-41CD-AED9-B631D1F0CAF0}" srcOrd="0" destOrd="0" presId="urn:microsoft.com/office/officeart/2018/2/layout/IconVerticalSolidList"/>
    <dgm:cxn modelId="{DB0A9AC6-3D6A-4EEA-A79E-C6573CB3373D}" srcId="{45D2807E-31A4-4646-95B9-FEAB8379655A}" destId="{63D30B6D-18AC-4BD5-B3E7-7DF1BE3A8551}" srcOrd="3" destOrd="0" parTransId="{CB987117-9D4C-40FA-A554-BF1293AC1298}" sibTransId="{97D3AD88-1E10-49CE-A666-78C560338304}"/>
    <dgm:cxn modelId="{E46AE9D5-08C8-48D8-A359-F5C80385B1D4}" srcId="{45D2807E-31A4-4646-95B9-FEAB8379655A}" destId="{E69CC96D-0641-434D-84CE-AEEE8FFF203B}" srcOrd="2" destOrd="0" parTransId="{7F0FB999-0878-4DA8-809F-437EB76404A7}" sibTransId="{28081F39-42E4-460F-B8A0-4D114B12685F}"/>
    <dgm:cxn modelId="{463DEBF6-79AF-41E9-AB48-1918B346C8F7}" type="presOf" srcId="{F532C106-B485-4610-8A73-462FC320A4FE}" destId="{31E82498-79F7-4A41-B543-C48E5936881D}" srcOrd="0" destOrd="0" presId="urn:microsoft.com/office/officeart/2018/2/layout/IconVerticalSolidList"/>
    <dgm:cxn modelId="{51AC4B9E-928C-4D8B-AEDF-DBD05ADA2E78}" type="presParOf" srcId="{D3BA971C-BADA-41CD-AED9-B631D1F0CAF0}" destId="{DEFA9BB3-4637-4889-A382-1B899ADC97FA}" srcOrd="0" destOrd="0" presId="urn:microsoft.com/office/officeart/2018/2/layout/IconVerticalSolidList"/>
    <dgm:cxn modelId="{72D04BCF-4E6B-4B42-B000-DC9EB0D0C492}" type="presParOf" srcId="{DEFA9BB3-4637-4889-A382-1B899ADC97FA}" destId="{C9FF2CD0-0EE0-48B8-ABD5-AE367CE76780}" srcOrd="0" destOrd="0" presId="urn:microsoft.com/office/officeart/2018/2/layout/IconVerticalSolidList"/>
    <dgm:cxn modelId="{186BD6DC-1055-4463-BDAF-9A76C82FF53D}" type="presParOf" srcId="{DEFA9BB3-4637-4889-A382-1B899ADC97FA}" destId="{E5F48E3D-6859-4C5D-8EB1-CA7635823060}" srcOrd="1" destOrd="0" presId="urn:microsoft.com/office/officeart/2018/2/layout/IconVerticalSolidList"/>
    <dgm:cxn modelId="{70722BFC-9629-4F20-8113-151566E4C567}" type="presParOf" srcId="{DEFA9BB3-4637-4889-A382-1B899ADC97FA}" destId="{49E6B4A4-64E7-4DA5-9790-F521EBA24DB2}" srcOrd="2" destOrd="0" presId="urn:microsoft.com/office/officeart/2018/2/layout/IconVerticalSolidList"/>
    <dgm:cxn modelId="{B63F49EB-5020-4400-B3D1-81ED44AAC542}" type="presParOf" srcId="{DEFA9BB3-4637-4889-A382-1B899ADC97FA}" destId="{33DCA8EC-39A4-4F59-B675-856A838F55C2}" srcOrd="3" destOrd="0" presId="urn:microsoft.com/office/officeart/2018/2/layout/IconVerticalSolidList"/>
    <dgm:cxn modelId="{43CA58AF-01D5-4108-9B5A-36F07884836E}" type="presParOf" srcId="{D3BA971C-BADA-41CD-AED9-B631D1F0CAF0}" destId="{1B6F9051-7056-4A04-8A78-D16E340AF3C5}" srcOrd="1" destOrd="0" presId="urn:microsoft.com/office/officeart/2018/2/layout/IconVerticalSolidList"/>
    <dgm:cxn modelId="{18499CA0-5D7C-4B64-B825-8C0FCC6E750D}" type="presParOf" srcId="{D3BA971C-BADA-41CD-AED9-B631D1F0CAF0}" destId="{10241390-7F14-4448-A4B1-448F19D16460}" srcOrd="2" destOrd="0" presId="urn:microsoft.com/office/officeart/2018/2/layout/IconVerticalSolidList"/>
    <dgm:cxn modelId="{BB5A265F-877A-46CF-A470-9B9EF824E237}" type="presParOf" srcId="{10241390-7F14-4448-A4B1-448F19D16460}" destId="{308F7F17-83FE-496D-AEC7-2940B4D77961}" srcOrd="0" destOrd="0" presId="urn:microsoft.com/office/officeart/2018/2/layout/IconVerticalSolidList"/>
    <dgm:cxn modelId="{9DF07819-E5E1-4EA5-A453-FA8445AF4F4B}" type="presParOf" srcId="{10241390-7F14-4448-A4B1-448F19D16460}" destId="{6B7CA41C-4889-485A-A9E3-B83BCD8BCB78}" srcOrd="1" destOrd="0" presId="urn:microsoft.com/office/officeart/2018/2/layout/IconVerticalSolidList"/>
    <dgm:cxn modelId="{DA62CE06-1F7D-4C77-9A88-95DA6099742F}" type="presParOf" srcId="{10241390-7F14-4448-A4B1-448F19D16460}" destId="{33F29F6B-9818-4FAC-85B3-65F19F80968E}" srcOrd="2" destOrd="0" presId="urn:microsoft.com/office/officeart/2018/2/layout/IconVerticalSolidList"/>
    <dgm:cxn modelId="{B60BF195-188F-41A6-8C2D-FEBD7DD1FE4B}" type="presParOf" srcId="{10241390-7F14-4448-A4B1-448F19D16460}" destId="{31E82498-79F7-4A41-B543-C48E5936881D}" srcOrd="3" destOrd="0" presId="urn:microsoft.com/office/officeart/2018/2/layout/IconVerticalSolidList"/>
    <dgm:cxn modelId="{EE77785D-EF09-4F8B-946F-AC5C8DC83708}" type="presParOf" srcId="{D3BA971C-BADA-41CD-AED9-B631D1F0CAF0}" destId="{B8F5979B-3C2A-447D-A09C-E12CFDA2FB81}" srcOrd="3" destOrd="0" presId="urn:microsoft.com/office/officeart/2018/2/layout/IconVerticalSolidList"/>
    <dgm:cxn modelId="{3C33D059-4E0F-483F-8AD0-1CA070BABE0C}" type="presParOf" srcId="{D3BA971C-BADA-41CD-AED9-B631D1F0CAF0}" destId="{876E6D3E-35B1-4098-8A98-2A709E81F8BA}" srcOrd="4" destOrd="0" presId="urn:microsoft.com/office/officeart/2018/2/layout/IconVerticalSolidList"/>
    <dgm:cxn modelId="{2D38256F-8C8E-4DA0-9DF2-5D2B79E0758D}" type="presParOf" srcId="{876E6D3E-35B1-4098-8A98-2A709E81F8BA}" destId="{F82F533C-D334-485A-8F6A-476A6CE74413}" srcOrd="0" destOrd="0" presId="urn:microsoft.com/office/officeart/2018/2/layout/IconVerticalSolidList"/>
    <dgm:cxn modelId="{92E28F66-0AFB-4E4C-A20C-EA6AA3D16098}" type="presParOf" srcId="{876E6D3E-35B1-4098-8A98-2A709E81F8BA}" destId="{8E61A881-21B8-43D1-9615-428D83ADAB84}" srcOrd="1" destOrd="0" presId="urn:microsoft.com/office/officeart/2018/2/layout/IconVerticalSolidList"/>
    <dgm:cxn modelId="{3A5C5C3F-6937-4D60-839E-8A42303EB8FF}" type="presParOf" srcId="{876E6D3E-35B1-4098-8A98-2A709E81F8BA}" destId="{1B5253BA-E41C-48D4-BB45-C54EA249E4DD}" srcOrd="2" destOrd="0" presId="urn:microsoft.com/office/officeart/2018/2/layout/IconVerticalSolidList"/>
    <dgm:cxn modelId="{78337456-5E6F-401F-BFFD-D804D3E56C56}" type="presParOf" srcId="{876E6D3E-35B1-4098-8A98-2A709E81F8BA}" destId="{FA9BD772-5F4E-4CAE-B107-2E0024B4CD41}" srcOrd="3" destOrd="0" presId="urn:microsoft.com/office/officeart/2018/2/layout/IconVerticalSolidList"/>
    <dgm:cxn modelId="{63DB2458-EBC3-42F5-A6DF-DB4D34E6EDD8}" type="presParOf" srcId="{D3BA971C-BADA-41CD-AED9-B631D1F0CAF0}" destId="{BDF219F4-0CDC-4303-B86E-39604613CAF8}" srcOrd="5" destOrd="0" presId="urn:microsoft.com/office/officeart/2018/2/layout/IconVerticalSolidList"/>
    <dgm:cxn modelId="{96CD546F-DF39-461A-913B-A80138185671}" type="presParOf" srcId="{D3BA971C-BADA-41CD-AED9-B631D1F0CAF0}" destId="{664FDE5D-2317-4573-982B-16C815CEDA1A}" srcOrd="6" destOrd="0" presId="urn:microsoft.com/office/officeart/2018/2/layout/IconVerticalSolidList"/>
    <dgm:cxn modelId="{CBD7BF95-3B1F-4406-9295-3B6E31FD6984}" type="presParOf" srcId="{664FDE5D-2317-4573-982B-16C815CEDA1A}" destId="{2FD72982-E7EF-4055-81A1-B1FA2B7F1BC8}" srcOrd="0" destOrd="0" presId="urn:microsoft.com/office/officeart/2018/2/layout/IconVerticalSolidList"/>
    <dgm:cxn modelId="{F1B1EA46-D3C8-4119-B1C1-790C33A74776}" type="presParOf" srcId="{664FDE5D-2317-4573-982B-16C815CEDA1A}" destId="{D9F7A861-6074-47BD-B293-EEF235B9711F}" srcOrd="1" destOrd="0" presId="urn:microsoft.com/office/officeart/2018/2/layout/IconVerticalSolidList"/>
    <dgm:cxn modelId="{DF33BD86-F6B9-4B96-83A2-F71DC24F89A4}" type="presParOf" srcId="{664FDE5D-2317-4573-982B-16C815CEDA1A}" destId="{493AB60E-8D64-40FD-AD70-6309EAB3BDC7}" srcOrd="2" destOrd="0" presId="urn:microsoft.com/office/officeart/2018/2/layout/IconVerticalSolidList"/>
    <dgm:cxn modelId="{02CBAC01-C13F-4AA4-A804-457780EED0A9}" type="presParOf" srcId="{664FDE5D-2317-4573-982B-16C815CEDA1A}" destId="{15BD3830-D46E-4320-9925-F276199B4F33}" srcOrd="3" destOrd="0" presId="urn:microsoft.com/office/officeart/2018/2/layout/IconVerticalSolidList"/>
    <dgm:cxn modelId="{9B8EC4DF-9E02-4C5C-88A6-4BD31C8AB779}" type="presParOf" srcId="{D3BA971C-BADA-41CD-AED9-B631D1F0CAF0}" destId="{5E8322A2-BD1F-43C6-A990-C0C317039D3F}" srcOrd="7" destOrd="0" presId="urn:microsoft.com/office/officeart/2018/2/layout/IconVerticalSolidList"/>
    <dgm:cxn modelId="{0AB87143-CE17-4B3C-8112-24772E3731F6}" type="presParOf" srcId="{D3BA971C-BADA-41CD-AED9-B631D1F0CAF0}" destId="{5E9E78BF-F7A7-4728-89D7-CA53581DA513}" srcOrd="8" destOrd="0" presId="urn:microsoft.com/office/officeart/2018/2/layout/IconVerticalSolidList"/>
    <dgm:cxn modelId="{43758634-56EE-4048-BA44-3E1521B19879}" type="presParOf" srcId="{5E9E78BF-F7A7-4728-89D7-CA53581DA513}" destId="{C508FFC2-D4D9-4704-8F86-55683A7CE32C}" srcOrd="0" destOrd="0" presId="urn:microsoft.com/office/officeart/2018/2/layout/IconVerticalSolidList"/>
    <dgm:cxn modelId="{FFA49B0E-C286-402C-AF77-927E2299B1E4}" type="presParOf" srcId="{5E9E78BF-F7A7-4728-89D7-CA53581DA513}" destId="{873166D4-8121-4D86-89FF-8B6861D58071}" srcOrd="1" destOrd="0" presId="urn:microsoft.com/office/officeart/2018/2/layout/IconVerticalSolidList"/>
    <dgm:cxn modelId="{BE2FC2EC-FFBF-4AC6-A755-9308BF8837C7}" type="presParOf" srcId="{5E9E78BF-F7A7-4728-89D7-CA53581DA513}" destId="{F44B15DA-FBD8-4B98-9BF7-12037E06EC37}" srcOrd="2" destOrd="0" presId="urn:microsoft.com/office/officeart/2018/2/layout/IconVerticalSolidList"/>
    <dgm:cxn modelId="{0CC0C318-F990-449C-ACD9-F389529FADDB}" type="presParOf" srcId="{5E9E78BF-F7A7-4728-89D7-CA53581DA513}" destId="{72B23645-0872-497F-923F-0C630CB272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82DEA1-3115-4F9A-BFDB-7DDF6D81590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BAB491-B6CF-4823-A7E4-26B57F29CBDD}">
      <dgm:prSet/>
      <dgm:spPr/>
      <dgm:t>
        <a:bodyPr/>
        <a:lstStyle/>
        <a:p>
          <a:r>
            <a:rPr lang="en-US" dirty="0"/>
            <a:t>Client Meetings Recap and Meeting of Minutes</a:t>
          </a:r>
        </a:p>
      </dgm:t>
    </dgm:pt>
    <dgm:pt modelId="{5C9D7242-78F2-479D-9AAE-16012B04C930}" type="parTrans" cxnId="{FF7A582E-63AD-462F-B69B-04C6C29F3DD7}">
      <dgm:prSet/>
      <dgm:spPr/>
      <dgm:t>
        <a:bodyPr/>
        <a:lstStyle/>
        <a:p>
          <a:endParaRPr lang="en-US"/>
        </a:p>
      </dgm:t>
    </dgm:pt>
    <dgm:pt modelId="{7B0399DC-1E59-4CE4-86AA-0A4A6CC284E0}" type="sibTrans" cxnId="{FF7A582E-63AD-462F-B69B-04C6C29F3DD7}">
      <dgm:prSet/>
      <dgm:spPr/>
      <dgm:t>
        <a:bodyPr/>
        <a:lstStyle/>
        <a:p>
          <a:endParaRPr lang="en-US"/>
        </a:p>
      </dgm:t>
    </dgm:pt>
    <dgm:pt modelId="{E9F2B6EB-3949-4D25-8A31-0C09E8F57961}">
      <dgm:prSet/>
      <dgm:spPr/>
      <dgm:t>
        <a:bodyPr/>
        <a:lstStyle/>
        <a:p>
          <a:r>
            <a:rPr lang="en-US" dirty="0"/>
            <a:t>Methods for Gathering Project Requirements </a:t>
          </a:r>
        </a:p>
      </dgm:t>
    </dgm:pt>
    <dgm:pt modelId="{72227CA2-7472-4DC6-BD4A-3B59E536E0E0}" type="parTrans" cxnId="{CA57DAF3-3B73-42E4-AF40-CE76A7A8C3BB}">
      <dgm:prSet/>
      <dgm:spPr/>
      <dgm:t>
        <a:bodyPr/>
        <a:lstStyle/>
        <a:p>
          <a:endParaRPr lang="en-US"/>
        </a:p>
      </dgm:t>
    </dgm:pt>
    <dgm:pt modelId="{D49EBE9C-31F3-4B26-A92A-CBBB68248236}" type="sibTrans" cxnId="{CA57DAF3-3B73-42E4-AF40-CE76A7A8C3BB}">
      <dgm:prSet/>
      <dgm:spPr/>
      <dgm:t>
        <a:bodyPr/>
        <a:lstStyle/>
        <a:p>
          <a:endParaRPr lang="en-US"/>
        </a:p>
      </dgm:t>
    </dgm:pt>
    <dgm:pt modelId="{270B7137-A6A8-4CD1-8EB9-29FDF9455F16}">
      <dgm:prSet/>
      <dgm:spPr/>
      <dgm:t>
        <a:bodyPr/>
        <a:lstStyle/>
        <a:p>
          <a:r>
            <a:rPr lang="en-US" dirty="0"/>
            <a:t>Key Requirements Identified</a:t>
          </a:r>
        </a:p>
      </dgm:t>
    </dgm:pt>
    <dgm:pt modelId="{9298255F-F5CD-4971-AFA6-B735BC145348}" type="parTrans" cxnId="{F08D6E0E-F50F-47A7-B132-E4C0749D1820}">
      <dgm:prSet/>
      <dgm:spPr/>
      <dgm:t>
        <a:bodyPr/>
        <a:lstStyle/>
        <a:p>
          <a:endParaRPr lang="en-US"/>
        </a:p>
      </dgm:t>
    </dgm:pt>
    <dgm:pt modelId="{A84F00E2-6785-4386-828A-2CD50ED8A7B6}" type="sibTrans" cxnId="{F08D6E0E-F50F-47A7-B132-E4C0749D1820}">
      <dgm:prSet/>
      <dgm:spPr/>
      <dgm:t>
        <a:bodyPr/>
        <a:lstStyle/>
        <a:p>
          <a:endParaRPr lang="en-US"/>
        </a:p>
      </dgm:t>
    </dgm:pt>
    <dgm:pt modelId="{95DA6B06-27ED-4947-A573-73ED2A0E6C30}" type="pres">
      <dgm:prSet presAssocID="{2482DEA1-3115-4F9A-BFDB-7DDF6D815909}" presName="outerComposite" presStyleCnt="0">
        <dgm:presLayoutVars>
          <dgm:chMax val="5"/>
          <dgm:dir/>
          <dgm:resizeHandles val="exact"/>
        </dgm:presLayoutVars>
      </dgm:prSet>
      <dgm:spPr/>
    </dgm:pt>
    <dgm:pt modelId="{53CE19AE-680A-4FE3-89B7-977304274E11}" type="pres">
      <dgm:prSet presAssocID="{2482DEA1-3115-4F9A-BFDB-7DDF6D815909}" presName="dummyMaxCanvas" presStyleCnt="0">
        <dgm:presLayoutVars/>
      </dgm:prSet>
      <dgm:spPr/>
    </dgm:pt>
    <dgm:pt modelId="{81975421-5A04-41AF-9965-48656EE9C091}" type="pres">
      <dgm:prSet presAssocID="{2482DEA1-3115-4F9A-BFDB-7DDF6D815909}" presName="ThreeNodes_1" presStyleLbl="node1" presStyleIdx="0" presStyleCnt="3">
        <dgm:presLayoutVars>
          <dgm:bulletEnabled val="1"/>
        </dgm:presLayoutVars>
      </dgm:prSet>
      <dgm:spPr/>
    </dgm:pt>
    <dgm:pt modelId="{857BED5D-8A27-451E-A59E-BB4FE1635E22}" type="pres">
      <dgm:prSet presAssocID="{2482DEA1-3115-4F9A-BFDB-7DDF6D815909}" presName="ThreeNodes_2" presStyleLbl="node1" presStyleIdx="1" presStyleCnt="3">
        <dgm:presLayoutVars>
          <dgm:bulletEnabled val="1"/>
        </dgm:presLayoutVars>
      </dgm:prSet>
      <dgm:spPr/>
    </dgm:pt>
    <dgm:pt modelId="{7F5F1FFD-0F99-4832-B0E8-E8CF2711C8D5}" type="pres">
      <dgm:prSet presAssocID="{2482DEA1-3115-4F9A-BFDB-7DDF6D815909}" presName="ThreeNodes_3" presStyleLbl="node1" presStyleIdx="2" presStyleCnt="3">
        <dgm:presLayoutVars>
          <dgm:bulletEnabled val="1"/>
        </dgm:presLayoutVars>
      </dgm:prSet>
      <dgm:spPr/>
    </dgm:pt>
    <dgm:pt modelId="{DACB9377-D7E2-4454-836F-06F9582AF398}" type="pres">
      <dgm:prSet presAssocID="{2482DEA1-3115-4F9A-BFDB-7DDF6D815909}" presName="ThreeConn_1-2" presStyleLbl="fgAccFollowNode1" presStyleIdx="0" presStyleCnt="2">
        <dgm:presLayoutVars>
          <dgm:bulletEnabled val="1"/>
        </dgm:presLayoutVars>
      </dgm:prSet>
      <dgm:spPr/>
    </dgm:pt>
    <dgm:pt modelId="{31C3448B-43FE-4935-A9F8-8B49B58C63DC}" type="pres">
      <dgm:prSet presAssocID="{2482DEA1-3115-4F9A-BFDB-7DDF6D815909}" presName="ThreeConn_2-3" presStyleLbl="fgAccFollowNode1" presStyleIdx="1" presStyleCnt="2">
        <dgm:presLayoutVars>
          <dgm:bulletEnabled val="1"/>
        </dgm:presLayoutVars>
      </dgm:prSet>
      <dgm:spPr/>
    </dgm:pt>
    <dgm:pt modelId="{DD0D3ECB-8FBA-4B03-929A-A6CF8FD9705E}" type="pres">
      <dgm:prSet presAssocID="{2482DEA1-3115-4F9A-BFDB-7DDF6D815909}" presName="ThreeNodes_1_text" presStyleLbl="node1" presStyleIdx="2" presStyleCnt="3">
        <dgm:presLayoutVars>
          <dgm:bulletEnabled val="1"/>
        </dgm:presLayoutVars>
      </dgm:prSet>
      <dgm:spPr/>
    </dgm:pt>
    <dgm:pt modelId="{91C0132B-3B5C-4F02-B9F9-D47AFEC054B9}" type="pres">
      <dgm:prSet presAssocID="{2482DEA1-3115-4F9A-BFDB-7DDF6D815909}" presName="ThreeNodes_2_text" presStyleLbl="node1" presStyleIdx="2" presStyleCnt="3">
        <dgm:presLayoutVars>
          <dgm:bulletEnabled val="1"/>
        </dgm:presLayoutVars>
      </dgm:prSet>
      <dgm:spPr/>
    </dgm:pt>
    <dgm:pt modelId="{C3ACB151-6377-4910-8E07-ED0972A5BA9C}" type="pres">
      <dgm:prSet presAssocID="{2482DEA1-3115-4F9A-BFDB-7DDF6D81590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D22CD01-B9E6-46FD-86B4-8BCD0CDF9B81}" type="presOf" srcId="{7B0399DC-1E59-4CE4-86AA-0A4A6CC284E0}" destId="{DACB9377-D7E2-4454-836F-06F9582AF398}" srcOrd="0" destOrd="0" presId="urn:microsoft.com/office/officeart/2005/8/layout/vProcess5"/>
    <dgm:cxn modelId="{F08D6E0E-F50F-47A7-B132-E4C0749D1820}" srcId="{2482DEA1-3115-4F9A-BFDB-7DDF6D815909}" destId="{270B7137-A6A8-4CD1-8EB9-29FDF9455F16}" srcOrd="2" destOrd="0" parTransId="{9298255F-F5CD-4971-AFA6-B735BC145348}" sibTransId="{A84F00E2-6785-4386-828A-2CD50ED8A7B6}"/>
    <dgm:cxn modelId="{8B215A13-641F-4EE1-B08C-5498529C6ADE}" type="presOf" srcId="{270B7137-A6A8-4CD1-8EB9-29FDF9455F16}" destId="{C3ACB151-6377-4910-8E07-ED0972A5BA9C}" srcOrd="1" destOrd="0" presId="urn:microsoft.com/office/officeart/2005/8/layout/vProcess5"/>
    <dgm:cxn modelId="{FF7A582E-63AD-462F-B69B-04C6C29F3DD7}" srcId="{2482DEA1-3115-4F9A-BFDB-7DDF6D815909}" destId="{7EBAB491-B6CF-4823-A7E4-26B57F29CBDD}" srcOrd="0" destOrd="0" parTransId="{5C9D7242-78F2-479D-9AAE-16012B04C930}" sibTransId="{7B0399DC-1E59-4CE4-86AA-0A4A6CC284E0}"/>
    <dgm:cxn modelId="{AEFA6047-B817-44B1-A8D6-B1E505B62EA1}" type="presOf" srcId="{E9F2B6EB-3949-4D25-8A31-0C09E8F57961}" destId="{91C0132B-3B5C-4F02-B9F9-D47AFEC054B9}" srcOrd="1" destOrd="0" presId="urn:microsoft.com/office/officeart/2005/8/layout/vProcess5"/>
    <dgm:cxn modelId="{F1EF0282-CCE3-4623-A0C6-4E9F42D510EA}" type="presOf" srcId="{7EBAB491-B6CF-4823-A7E4-26B57F29CBDD}" destId="{81975421-5A04-41AF-9965-48656EE9C091}" srcOrd="0" destOrd="0" presId="urn:microsoft.com/office/officeart/2005/8/layout/vProcess5"/>
    <dgm:cxn modelId="{98CA8E86-F111-4610-A6FB-146A27BAFA98}" type="presOf" srcId="{7EBAB491-B6CF-4823-A7E4-26B57F29CBDD}" destId="{DD0D3ECB-8FBA-4B03-929A-A6CF8FD9705E}" srcOrd="1" destOrd="0" presId="urn:microsoft.com/office/officeart/2005/8/layout/vProcess5"/>
    <dgm:cxn modelId="{82C8B79F-8E85-438C-8F88-7175CE70CD0B}" type="presOf" srcId="{D49EBE9C-31F3-4B26-A92A-CBBB68248236}" destId="{31C3448B-43FE-4935-A9F8-8B49B58C63DC}" srcOrd="0" destOrd="0" presId="urn:microsoft.com/office/officeart/2005/8/layout/vProcess5"/>
    <dgm:cxn modelId="{34C8A6AB-3490-4005-9BEB-51F10F0B4825}" type="presOf" srcId="{2482DEA1-3115-4F9A-BFDB-7DDF6D815909}" destId="{95DA6B06-27ED-4947-A573-73ED2A0E6C30}" srcOrd="0" destOrd="0" presId="urn:microsoft.com/office/officeart/2005/8/layout/vProcess5"/>
    <dgm:cxn modelId="{79BA61B9-64C0-422E-B62F-50F061B1D214}" type="presOf" srcId="{270B7137-A6A8-4CD1-8EB9-29FDF9455F16}" destId="{7F5F1FFD-0F99-4832-B0E8-E8CF2711C8D5}" srcOrd="0" destOrd="0" presId="urn:microsoft.com/office/officeart/2005/8/layout/vProcess5"/>
    <dgm:cxn modelId="{0E06D5D7-7C5A-4579-955C-E0233DA88810}" type="presOf" srcId="{E9F2B6EB-3949-4D25-8A31-0C09E8F57961}" destId="{857BED5D-8A27-451E-A59E-BB4FE1635E22}" srcOrd="0" destOrd="0" presId="urn:microsoft.com/office/officeart/2005/8/layout/vProcess5"/>
    <dgm:cxn modelId="{CA57DAF3-3B73-42E4-AF40-CE76A7A8C3BB}" srcId="{2482DEA1-3115-4F9A-BFDB-7DDF6D815909}" destId="{E9F2B6EB-3949-4D25-8A31-0C09E8F57961}" srcOrd="1" destOrd="0" parTransId="{72227CA2-7472-4DC6-BD4A-3B59E536E0E0}" sibTransId="{D49EBE9C-31F3-4B26-A92A-CBBB68248236}"/>
    <dgm:cxn modelId="{B1434057-1149-41D4-98CF-50DFC82D073D}" type="presParOf" srcId="{95DA6B06-27ED-4947-A573-73ED2A0E6C30}" destId="{53CE19AE-680A-4FE3-89B7-977304274E11}" srcOrd="0" destOrd="0" presId="urn:microsoft.com/office/officeart/2005/8/layout/vProcess5"/>
    <dgm:cxn modelId="{97ED0D53-F209-4CE7-8B08-F170C3FE936C}" type="presParOf" srcId="{95DA6B06-27ED-4947-A573-73ED2A0E6C30}" destId="{81975421-5A04-41AF-9965-48656EE9C091}" srcOrd="1" destOrd="0" presId="urn:microsoft.com/office/officeart/2005/8/layout/vProcess5"/>
    <dgm:cxn modelId="{3AAB25D8-465E-4CD5-9F7D-1D14C0EF1C84}" type="presParOf" srcId="{95DA6B06-27ED-4947-A573-73ED2A0E6C30}" destId="{857BED5D-8A27-451E-A59E-BB4FE1635E22}" srcOrd="2" destOrd="0" presId="urn:microsoft.com/office/officeart/2005/8/layout/vProcess5"/>
    <dgm:cxn modelId="{25072761-6C5C-4613-9633-7DB6EFD59EB3}" type="presParOf" srcId="{95DA6B06-27ED-4947-A573-73ED2A0E6C30}" destId="{7F5F1FFD-0F99-4832-B0E8-E8CF2711C8D5}" srcOrd="3" destOrd="0" presId="urn:microsoft.com/office/officeart/2005/8/layout/vProcess5"/>
    <dgm:cxn modelId="{4D1E1256-1694-4143-8467-00C651F5F446}" type="presParOf" srcId="{95DA6B06-27ED-4947-A573-73ED2A0E6C30}" destId="{DACB9377-D7E2-4454-836F-06F9582AF398}" srcOrd="4" destOrd="0" presId="urn:microsoft.com/office/officeart/2005/8/layout/vProcess5"/>
    <dgm:cxn modelId="{F83D08DA-849F-4282-9064-C8FFC07CC980}" type="presParOf" srcId="{95DA6B06-27ED-4947-A573-73ED2A0E6C30}" destId="{31C3448B-43FE-4935-A9F8-8B49B58C63DC}" srcOrd="5" destOrd="0" presId="urn:microsoft.com/office/officeart/2005/8/layout/vProcess5"/>
    <dgm:cxn modelId="{4FC5728C-0E2C-48DC-9BDC-4B55443313FD}" type="presParOf" srcId="{95DA6B06-27ED-4947-A573-73ED2A0E6C30}" destId="{DD0D3ECB-8FBA-4B03-929A-A6CF8FD9705E}" srcOrd="6" destOrd="0" presId="urn:microsoft.com/office/officeart/2005/8/layout/vProcess5"/>
    <dgm:cxn modelId="{1B89DEED-ECE9-48F2-ADF1-1ABC67951E0C}" type="presParOf" srcId="{95DA6B06-27ED-4947-A573-73ED2A0E6C30}" destId="{91C0132B-3B5C-4F02-B9F9-D47AFEC054B9}" srcOrd="7" destOrd="0" presId="urn:microsoft.com/office/officeart/2005/8/layout/vProcess5"/>
    <dgm:cxn modelId="{A9768546-D3F0-4609-99AA-5F6CC6B05566}" type="presParOf" srcId="{95DA6B06-27ED-4947-A573-73ED2A0E6C30}" destId="{C3ACB151-6377-4910-8E07-ED0972A5BA9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85A4A0-4E3B-4710-87A5-ECDE7ED9315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F76A06-8EB7-4FD9-AB1C-E5BEEADBEDE3}">
      <dgm:prSet/>
      <dgm:spPr/>
      <dgm:t>
        <a:bodyPr/>
        <a:lstStyle/>
        <a:p>
          <a:r>
            <a:rPr lang="en-US"/>
            <a:t>User Stories </a:t>
          </a:r>
        </a:p>
      </dgm:t>
    </dgm:pt>
    <dgm:pt modelId="{F003D163-FF38-4BC4-ABE9-62B181337380}" type="parTrans" cxnId="{B3E27A20-AE47-4D66-A0AE-C9DB15C938D0}">
      <dgm:prSet/>
      <dgm:spPr/>
      <dgm:t>
        <a:bodyPr/>
        <a:lstStyle/>
        <a:p>
          <a:endParaRPr lang="en-US"/>
        </a:p>
      </dgm:t>
    </dgm:pt>
    <dgm:pt modelId="{354E0446-F7F0-4F03-BB5A-4C3F4FD11055}" type="sibTrans" cxnId="{B3E27A20-AE47-4D66-A0AE-C9DB15C938D0}">
      <dgm:prSet/>
      <dgm:spPr/>
      <dgm:t>
        <a:bodyPr/>
        <a:lstStyle/>
        <a:p>
          <a:endParaRPr lang="en-US"/>
        </a:p>
      </dgm:t>
    </dgm:pt>
    <dgm:pt modelId="{EA836F52-1FD6-45D5-836E-6AB5A954C0CD}">
      <dgm:prSet/>
      <dgm:spPr/>
      <dgm:t>
        <a:bodyPr/>
        <a:lstStyle/>
        <a:p>
          <a:r>
            <a:rPr lang="en-US"/>
            <a:t>Use Case Diagrams</a:t>
          </a:r>
        </a:p>
      </dgm:t>
    </dgm:pt>
    <dgm:pt modelId="{EE64993C-D2FA-40BC-B805-105EA363DC69}" type="parTrans" cxnId="{45B06F6A-1C01-4B52-8EB3-81A2117C4D35}">
      <dgm:prSet/>
      <dgm:spPr/>
      <dgm:t>
        <a:bodyPr/>
        <a:lstStyle/>
        <a:p>
          <a:endParaRPr lang="en-US"/>
        </a:p>
      </dgm:t>
    </dgm:pt>
    <dgm:pt modelId="{35619DD6-4912-4AF5-8AEA-4EAFA0461BA5}" type="sibTrans" cxnId="{45B06F6A-1C01-4B52-8EB3-81A2117C4D35}">
      <dgm:prSet/>
      <dgm:spPr/>
      <dgm:t>
        <a:bodyPr/>
        <a:lstStyle/>
        <a:p>
          <a:endParaRPr lang="en-US"/>
        </a:p>
      </dgm:t>
    </dgm:pt>
    <dgm:pt modelId="{E0B6AF94-7989-4AFE-AA1E-526CA1588336}">
      <dgm:prSet/>
      <dgm:spPr/>
      <dgm:t>
        <a:bodyPr/>
        <a:lstStyle/>
        <a:p>
          <a:r>
            <a:rPr lang="en-US"/>
            <a:t>UML Diagrams</a:t>
          </a:r>
        </a:p>
      </dgm:t>
    </dgm:pt>
    <dgm:pt modelId="{57FC62FE-2948-4024-A15F-C1A6F769C840}" type="parTrans" cxnId="{EE1504BA-B396-4AF6-A9C5-2162425BAE18}">
      <dgm:prSet/>
      <dgm:spPr/>
      <dgm:t>
        <a:bodyPr/>
        <a:lstStyle/>
        <a:p>
          <a:endParaRPr lang="en-US"/>
        </a:p>
      </dgm:t>
    </dgm:pt>
    <dgm:pt modelId="{0378D474-BA8A-42FF-91DF-05580B38D11F}" type="sibTrans" cxnId="{EE1504BA-B396-4AF6-A9C5-2162425BAE18}">
      <dgm:prSet/>
      <dgm:spPr/>
      <dgm:t>
        <a:bodyPr/>
        <a:lstStyle/>
        <a:p>
          <a:endParaRPr lang="en-US"/>
        </a:p>
      </dgm:t>
    </dgm:pt>
    <dgm:pt modelId="{95A8CE1A-5E3C-4E3C-A7E3-991A73F75F01}" type="pres">
      <dgm:prSet presAssocID="{5C85A4A0-4E3B-4710-87A5-ECDE7ED931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D3D0B-D92A-4163-B24E-4C982554EBD2}" type="pres">
      <dgm:prSet presAssocID="{82F76A06-8EB7-4FD9-AB1C-E5BEEADBEDE3}" presName="hierRoot1" presStyleCnt="0"/>
      <dgm:spPr/>
    </dgm:pt>
    <dgm:pt modelId="{98F3A6D3-C965-421F-B628-BB429C33E2AE}" type="pres">
      <dgm:prSet presAssocID="{82F76A06-8EB7-4FD9-AB1C-E5BEEADBEDE3}" presName="composite" presStyleCnt="0"/>
      <dgm:spPr/>
    </dgm:pt>
    <dgm:pt modelId="{01FABCAA-3768-479F-8434-CFDAD040686E}" type="pres">
      <dgm:prSet presAssocID="{82F76A06-8EB7-4FD9-AB1C-E5BEEADBEDE3}" presName="background" presStyleLbl="node0" presStyleIdx="0" presStyleCnt="3"/>
      <dgm:spPr/>
    </dgm:pt>
    <dgm:pt modelId="{317778F5-F24D-42C4-9992-BFC0320C2412}" type="pres">
      <dgm:prSet presAssocID="{82F76A06-8EB7-4FD9-AB1C-E5BEEADBEDE3}" presName="text" presStyleLbl="fgAcc0" presStyleIdx="0" presStyleCnt="3">
        <dgm:presLayoutVars>
          <dgm:chPref val="3"/>
        </dgm:presLayoutVars>
      </dgm:prSet>
      <dgm:spPr/>
    </dgm:pt>
    <dgm:pt modelId="{DFE4ADE1-3736-4EC4-8DE6-1EF464151799}" type="pres">
      <dgm:prSet presAssocID="{82F76A06-8EB7-4FD9-AB1C-E5BEEADBEDE3}" presName="hierChild2" presStyleCnt="0"/>
      <dgm:spPr/>
    </dgm:pt>
    <dgm:pt modelId="{2F329944-44F4-4E67-8F36-B41F865D513D}" type="pres">
      <dgm:prSet presAssocID="{EA836F52-1FD6-45D5-836E-6AB5A954C0CD}" presName="hierRoot1" presStyleCnt="0"/>
      <dgm:spPr/>
    </dgm:pt>
    <dgm:pt modelId="{24C74045-E16D-437C-991B-E18F66889543}" type="pres">
      <dgm:prSet presAssocID="{EA836F52-1FD6-45D5-836E-6AB5A954C0CD}" presName="composite" presStyleCnt="0"/>
      <dgm:spPr/>
    </dgm:pt>
    <dgm:pt modelId="{8E06C40D-A90F-4F0F-BF56-548763971909}" type="pres">
      <dgm:prSet presAssocID="{EA836F52-1FD6-45D5-836E-6AB5A954C0CD}" presName="background" presStyleLbl="node0" presStyleIdx="1" presStyleCnt="3"/>
      <dgm:spPr/>
    </dgm:pt>
    <dgm:pt modelId="{04D0CCD2-7A8F-428C-B9CC-FEB63E541DCE}" type="pres">
      <dgm:prSet presAssocID="{EA836F52-1FD6-45D5-836E-6AB5A954C0CD}" presName="text" presStyleLbl="fgAcc0" presStyleIdx="1" presStyleCnt="3">
        <dgm:presLayoutVars>
          <dgm:chPref val="3"/>
        </dgm:presLayoutVars>
      </dgm:prSet>
      <dgm:spPr/>
    </dgm:pt>
    <dgm:pt modelId="{0FC45F93-38C3-4033-8616-CF86089FAA15}" type="pres">
      <dgm:prSet presAssocID="{EA836F52-1FD6-45D5-836E-6AB5A954C0CD}" presName="hierChild2" presStyleCnt="0"/>
      <dgm:spPr/>
    </dgm:pt>
    <dgm:pt modelId="{D11A4E38-8BE5-409A-A190-CBE9091F31FD}" type="pres">
      <dgm:prSet presAssocID="{E0B6AF94-7989-4AFE-AA1E-526CA1588336}" presName="hierRoot1" presStyleCnt="0"/>
      <dgm:spPr/>
    </dgm:pt>
    <dgm:pt modelId="{DA799AB2-D126-4074-AA18-F323CFAAEF9C}" type="pres">
      <dgm:prSet presAssocID="{E0B6AF94-7989-4AFE-AA1E-526CA1588336}" presName="composite" presStyleCnt="0"/>
      <dgm:spPr/>
    </dgm:pt>
    <dgm:pt modelId="{C89EAC7E-A25A-4C62-A97D-FA731C9CD179}" type="pres">
      <dgm:prSet presAssocID="{E0B6AF94-7989-4AFE-AA1E-526CA1588336}" presName="background" presStyleLbl="node0" presStyleIdx="2" presStyleCnt="3"/>
      <dgm:spPr/>
    </dgm:pt>
    <dgm:pt modelId="{02069CB0-E703-4494-9F9E-3D2D1276349B}" type="pres">
      <dgm:prSet presAssocID="{E0B6AF94-7989-4AFE-AA1E-526CA1588336}" presName="text" presStyleLbl="fgAcc0" presStyleIdx="2" presStyleCnt="3">
        <dgm:presLayoutVars>
          <dgm:chPref val="3"/>
        </dgm:presLayoutVars>
      </dgm:prSet>
      <dgm:spPr/>
    </dgm:pt>
    <dgm:pt modelId="{B113B468-49F1-4A6F-B78A-16406AAEE8A3}" type="pres">
      <dgm:prSet presAssocID="{E0B6AF94-7989-4AFE-AA1E-526CA1588336}" presName="hierChild2" presStyleCnt="0"/>
      <dgm:spPr/>
    </dgm:pt>
  </dgm:ptLst>
  <dgm:cxnLst>
    <dgm:cxn modelId="{B3E27A20-AE47-4D66-A0AE-C9DB15C938D0}" srcId="{5C85A4A0-4E3B-4710-87A5-ECDE7ED93150}" destId="{82F76A06-8EB7-4FD9-AB1C-E5BEEADBEDE3}" srcOrd="0" destOrd="0" parTransId="{F003D163-FF38-4BC4-ABE9-62B181337380}" sibTransId="{354E0446-F7F0-4F03-BB5A-4C3F4FD11055}"/>
    <dgm:cxn modelId="{45B06F6A-1C01-4B52-8EB3-81A2117C4D35}" srcId="{5C85A4A0-4E3B-4710-87A5-ECDE7ED93150}" destId="{EA836F52-1FD6-45D5-836E-6AB5A954C0CD}" srcOrd="1" destOrd="0" parTransId="{EE64993C-D2FA-40BC-B805-105EA363DC69}" sibTransId="{35619DD6-4912-4AF5-8AEA-4EAFA0461BA5}"/>
    <dgm:cxn modelId="{B2347C92-365E-4817-90D8-1C05F0753B69}" type="presOf" srcId="{82F76A06-8EB7-4FD9-AB1C-E5BEEADBEDE3}" destId="{317778F5-F24D-42C4-9992-BFC0320C2412}" srcOrd="0" destOrd="0" presId="urn:microsoft.com/office/officeart/2005/8/layout/hierarchy1"/>
    <dgm:cxn modelId="{4CF27C97-A8FE-4B33-8F8F-E9589B6543FC}" type="presOf" srcId="{EA836F52-1FD6-45D5-836E-6AB5A954C0CD}" destId="{04D0CCD2-7A8F-428C-B9CC-FEB63E541DCE}" srcOrd="0" destOrd="0" presId="urn:microsoft.com/office/officeart/2005/8/layout/hierarchy1"/>
    <dgm:cxn modelId="{EE1504BA-B396-4AF6-A9C5-2162425BAE18}" srcId="{5C85A4A0-4E3B-4710-87A5-ECDE7ED93150}" destId="{E0B6AF94-7989-4AFE-AA1E-526CA1588336}" srcOrd="2" destOrd="0" parTransId="{57FC62FE-2948-4024-A15F-C1A6F769C840}" sibTransId="{0378D474-BA8A-42FF-91DF-05580B38D11F}"/>
    <dgm:cxn modelId="{EF1318BC-DCCB-4B5A-BA04-6D11008D29FD}" type="presOf" srcId="{5C85A4A0-4E3B-4710-87A5-ECDE7ED93150}" destId="{95A8CE1A-5E3C-4E3C-A7E3-991A73F75F01}" srcOrd="0" destOrd="0" presId="urn:microsoft.com/office/officeart/2005/8/layout/hierarchy1"/>
    <dgm:cxn modelId="{A5486BFF-9467-41ED-B3E4-D14C7E426BD0}" type="presOf" srcId="{E0B6AF94-7989-4AFE-AA1E-526CA1588336}" destId="{02069CB0-E703-4494-9F9E-3D2D1276349B}" srcOrd="0" destOrd="0" presId="urn:microsoft.com/office/officeart/2005/8/layout/hierarchy1"/>
    <dgm:cxn modelId="{4050406E-218A-4056-8CA6-9A15ECBCB39E}" type="presParOf" srcId="{95A8CE1A-5E3C-4E3C-A7E3-991A73F75F01}" destId="{85CD3D0B-D92A-4163-B24E-4C982554EBD2}" srcOrd="0" destOrd="0" presId="urn:microsoft.com/office/officeart/2005/8/layout/hierarchy1"/>
    <dgm:cxn modelId="{46CF3D1A-3B3B-43C7-98E2-C04C71FBB739}" type="presParOf" srcId="{85CD3D0B-D92A-4163-B24E-4C982554EBD2}" destId="{98F3A6D3-C965-421F-B628-BB429C33E2AE}" srcOrd="0" destOrd="0" presId="urn:microsoft.com/office/officeart/2005/8/layout/hierarchy1"/>
    <dgm:cxn modelId="{984F342D-3F2D-4E36-8368-E4EB1E7959B5}" type="presParOf" srcId="{98F3A6D3-C965-421F-B628-BB429C33E2AE}" destId="{01FABCAA-3768-479F-8434-CFDAD040686E}" srcOrd="0" destOrd="0" presId="urn:microsoft.com/office/officeart/2005/8/layout/hierarchy1"/>
    <dgm:cxn modelId="{540FF5C6-3B09-4D61-96FF-3CBC801C5799}" type="presParOf" srcId="{98F3A6D3-C965-421F-B628-BB429C33E2AE}" destId="{317778F5-F24D-42C4-9992-BFC0320C2412}" srcOrd="1" destOrd="0" presId="urn:microsoft.com/office/officeart/2005/8/layout/hierarchy1"/>
    <dgm:cxn modelId="{D936A83B-02CC-40E0-9536-030337C3FA10}" type="presParOf" srcId="{85CD3D0B-D92A-4163-B24E-4C982554EBD2}" destId="{DFE4ADE1-3736-4EC4-8DE6-1EF464151799}" srcOrd="1" destOrd="0" presId="urn:microsoft.com/office/officeart/2005/8/layout/hierarchy1"/>
    <dgm:cxn modelId="{A97C9DA4-584D-45BD-A67A-15417C680DAB}" type="presParOf" srcId="{95A8CE1A-5E3C-4E3C-A7E3-991A73F75F01}" destId="{2F329944-44F4-4E67-8F36-B41F865D513D}" srcOrd="1" destOrd="0" presId="urn:microsoft.com/office/officeart/2005/8/layout/hierarchy1"/>
    <dgm:cxn modelId="{DD9896BF-E1B0-40FF-8C55-965857971F9F}" type="presParOf" srcId="{2F329944-44F4-4E67-8F36-B41F865D513D}" destId="{24C74045-E16D-437C-991B-E18F66889543}" srcOrd="0" destOrd="0" presId="urn:microsoft.com/office/officeart/2005/8/layout/hierarchy1"/>
    <dgm:cxn modelId="{91691297-75A9-43AC-AD1C-DD6269588314}" type="presParOf" srcId="{24C74045-E16D-437C-991B-E18F66889543}" destId="{8E06C40D-A90F-4F0F-BF56-548763971909}" srcOrd="0" destOrd="0" presId="urn:microsoft.com/office/officeart/2005/8/layout/hierarchy1"/>
    <dgm:cxn modelId="{E8B6BEEA-9160-45D2-AF00-EA09F56FB2E7}" type="presParOf" srcId="{24C74045-E16D-437C-991B-E18F66889543}" destId="{04D0CCD2-7A8F-428C-B9CC-FEB63E541DCE}" srcOrd="1" destOrd="0" presId="urn:microsoft.com/office/officeart/2005/8/layout/hierarchy1"/>
    <dgm:cxn modelId="{9AA08BA9-9467-4651-8BE3-32CE8B9F03AB}" type="presParOf" srcId="{2F329944-44F4-4E67-8F36-B41F865D513D}" destId="{0FC45F93-38C3-4033-8616-CF86089FAA15}" srcOrd="1" destOrd="0" presId="urn:microsoft.com/office/officeart/2005/8/layout/hierarchy1"/>
    <dgm:cxn modelId="{BDA830B6-C5FD-4226-B890-0C3625D3320F}" type="presParOf" srcId="{95A8CE1A-5E3C-4E3C-A7E3-991A73F75F01}" destId="{D11A4E38-8BE5-409A-A190-CBE9091F31FD}" srcOrd="2" destOrd="0" presId="urn:microsoft.com/office/officeart/2005/8/layout/hierarchy1"/>
    <dgm:cxn modelId="{C139E889-6901-4AA2-8900-EE2C3D36CEEF}" type="presParOf" srcId="{D11A4E38-8BE5-409A-A190-CBE9091F31FD}" destId="{DA799AB2-D126-4074-AA18-F323CFAAEF9C}" srcOrd="0" destOrd="0" presId="urn:microsoft.com/office/officeart/2005/8/layout/hierarchy1"/>
    <dgm:cxn modelId="{A107A5FB-1638-4BED-AC86-BE6723625B60}" type="presParOf" srcId="{DA799AB2-D126-4074-AA18-F323CFAAEF9C}" destId="{C89EAC7E-A25A-4C62-A97D-FA731C9CD179}" srcOrd="0" destOrd="0" presId="urn:microsoft.com/office/officeart/2005/8/layout/hierarchy1"/>
    <dgm:cxn modelId="{8C0EA56F-C97F-4B27-9B44-716AB2E4C4C4}" type="presParOf" srcId="{DA799AB2-D126-4074-AA18-F323CFAAEF9C}" destId="{02069CB0-E703-4494-9F9E-3D2D1276349B}" srcOrd="1" destOrd="0" presId="urn:microsoft.com/office/officeart/2005/8/layout/hierarchy1"/>
    <dgm:cxn modelId="{A657707D-3414-44A8-AB01-5867D36296E5}" type="presParOf" srcId="{D11A4E38-8BE5-409A-A190-CBE9091F31FD}" destId="{B113B468-49F1-4A6F-B78A-16406AAEE8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5DCF63-F074-473A-BB05-7185076C519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8F29-C076-42E5-A2B1-93BA5BBE803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Tasks Currently Handled Physically</a:t>
          </a:r>
        </a:p>
      </dgm:t>
    </dgm:pt>
    <dgm:pt modelId="{E505B847-0F3B-4CBD-AC2B-EE9B252ECEF1}" type="parTrans" cxnId="{F4DC6576-FED1-471C-93A5-03C17A6239E5}">
      <dgm:prSet/>
      <dgm:spPr/>
      <dgm:t>
        <a:bodyPr/>
        <a:lstStyle/>
        <a:p>
          <a:endParaRPr lang="en-US"/>
        </a:p>
      </dgm:t>
    </dgm:pt>
    <dgm:pt modelId="{EF460467-20CF-4BE5-86E0-033054BF7F3A}" type="sibTrans" cxnId="{F4DC6576-FED1-471C-93A5-03C17A6239E5}">
      <dgm:prSet/>
      <dgm:spPr/>
      <dgm:t>
        <a:bodyPr/>
        <a:lstStyle/>
        <a:p>
          <a:endParaRPr lang="en-US"/>
        </a:p>
      </dgm:t>
    </dgm:pt>
    <dgm:pt modelId="{82134AD5-69BD-4AC8-B389-2B4F2AFA72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Clientele must sign in using a sheet of paper</a:t>
          </a:r>
        </a:p>
      </dgm:t>
    </dgm:pt>
    <dgm:pt modelId="{FC1842F4-AB9F-4F1E-B12F-C3A9E2B2F104}" type="parTrans" cxnId="{9E3B69EE-15A3-4CF5-82A2-645656B75307}">
      <dgm:prSet/>
      <dgm:spPr/>
      <dgm:t>
        <a:bodyPr/>
        <a:lstStyle/>
        <a:p>
          <a:endParaRPr lang="en-US"/>
        </a:p>
      </dgm:t>
    </dgm:pt>
    <dgm:pt modelId="{17FE49E7-E5FC-42A6-868B-6BC2190CF025}" type="sibTrans" cxnId="{9E3B69EE-15A3-4CF5-82A2-645656B75307}">
      <dgm:prSet/>
      <dgm:spPr/>
      <dgm:t>
        <a:bodyPr/>
        <a:lstStyle/>
        <a:p>
          <a:endParaRPr lang="en-US"/>
        </a:p>
      </dgm:t>
    </dgm:pt>
    <dgm:pt modelId="{4FA2D40C-58F8-40B5-9604-D99EC351E71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Time-Consuming and Inefficient</a:t>
          </a:r>
        </a:p>
      </dgm:t>
    </dgm:pt>
    <dgm:pt modelId="{593CAB58-1248-4595-B213-94D9C0042838}" type="parTrans" cxnId="{62E5E6F2-CF37-4F83-AAA9-7759E4596B68}">
      <dgm:prSet/>
      <dgm:spPr/>
      <dgm:t>
        <a:bodyPr/>
        <a:lstStyle/>
        <a:p>
          <a:endParaRPr lang="en-US"/>
        </a:p>
      </dgm:t>
    </dgm:pt>
    <dgm:pt modelId="{871D7934-0598-4CEA-84B4-A64DD440E724}" type="sibTrans" cxnId="{62E5E6F2-CF37-4F83-AAA9-7759E4596B68}">
      <dgm:prSet/>
      <dgm:spPr/>
      <dgm:t>
        <a:bodyPr/>
        <a:lstStyle/>
        <a:p>
          <a:endParaRPr lang="en-US"/>
        </a:p>
      </dgm:t>
    </dgm:pt>
    <dgm:pt modelId="{E2E95A75-B103-42AA-98A3-2F4F1274D2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Volunteers manually collect customer information</a:t>
          </a:r>
        </a:p>
      </dgm:t>
    </dgm:pt>
    <dgm:pt modelId="{D3D8AE8B-AB0E-470F-A4DB-741DE15EF3DA}" type="parTrans" cxnId="{05311CC5-B15A-4376-A524-5BF9CAE7FABE}">
      <dgm:prSet/>
      <dgm:spPr/>
      <dgm:t>
        <a:bodyPr/>
        <a:lstStyle/>
        <a:p>
          <a:endParaRPr lang="en-US"/>
        </a:p>
      </dgm:t>
    </dgm:pt>
    <dgm:pt modelId="{E520D346-50AC-439E-86F6-9BBBFACCB2DB}" type="sibTrans" cxnId="{05311CC5-B15A-4376-A524-5BF9CAE7FABE}">
      <dgm:prSet/>
      <dgm:spPr/>
      <dgm:t>
        <a:bodyPr/>
        <a:lstStyle/>
        <a:p>
          <a:endParaRPr lang="en-US"/>
        </a:p>
      </dgm:t>
    </dgm:pt>
    <dgm:pt modelId="{64C3CAE2-BCBB-4085-AEA2-8CAF1F1138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Volunteers also manually log volunteer hours</a:t>
          </a:r>
        </a:p>
      </dgm:t>
    </dgm:pt>
    <dgm:pt modelId="{4D9531EC-F96A-4ADE-A504-6FCE8BF809D2}" type="parTrans" cxnId="{0F52F322-B5EB-4916-AFD0-0EB992144AD2}">
      <dgm:prSet/>
      <dgm:spPr/>
      <dgm:t>
        <a:bodyPr/>
        <a:lstStyle/>
        <a:p>
          <a:endParaRPr lang="en-US"/>
        </a:p>
      </dgm:t>
    </dgm:pt>
    <dgm:pt modelId="{D39E43F4-A3B7-4FA7-BA1C-97326858B76B}" type="sibTrans" cxnId="{0F52F322-B5EB-4916-AFD0-0EB992144AD2}">
      <dgm:prSet/>
      <dgm:spPr/>
      <dgm:t>
        <a:bodyPr/>
        <a:lstStyle/>
        <a:p>
          <a:endParaRPr lang="en-US"/>
        </a:p>
      </dgm:t>
    </dgm:pt>
    <dgm:pt modelId="{8AA6E31C-1AA4-4C5A-94F7-99D7160941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Seek to Collect Information More Easily</a:t>
          </a:r>
        </a:p>
      </dgm:t>
    </dgm:pt>
    <dgm:pt modelId="{1C0D53AA-2F94-422D-8250-9BC1DB5ADACD}" type="parTrans" cxnId="{A237CD4F-75E6-4DFB-BBD5-6F596B070F8C}">
      <dgm:prSet/>
      <dgm:spPr/>
      <dgm:t>
        <a:bodyPr/>
        <a:lstStyle/>
        <a:p>
          <a:endParaRPr lang="en-US"/>
        </a:p>
      </dgm:t>
    </dgm:pt>
    <dgm:pt modelId="{6E2845E5-FC0F-4FA3-9331-9B1430CE4C28}" type="sibTrans" cxnId="{A237CD4F-75E6-4DFB-BBD5-6F596B070F8C}">
      <dgm:prSet/>
      <dgm:spPr/>
      <dgm:t>
        <a:bodyPr/>
        <a:lstStyle/>
        <a:p>
          <a:endParaRPr lang="en-US"/>
        </a:p>
      </dgm:t>
    </dgm:pt>
    <dgm:pt modelId="{D5382D8C-62C6-48F8-9D6B-3A4E5E863B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clientele are willing to use the application over the paper</a:t>
          </a:r>
        </a:p>
      </dgm:t>
    </dgm:pt>
    <dgm:pt modelId="{5FD04335-6824-4282-B189-B5F2C048965C}" type="parTrans" cxnId="{AF1573B3-B724-4418-BC70-E5C637063C77}">
      <dgm:prSet/>
      <dgm:spPr/>
      <dgm:t>
        <a:bodyPr/>
        <a:lstStyle/>
        <a:p>
          <a:endParaRPr lang="en-US"/>
        </a:p>
      </dgm:t>
    </dgm:pt>
    <dgm:pt modelId="{38855A94-88D6-492A-9CA7-41BB46A37F7B}" type="sibTrans" cxnId="{AF1573B3-B724-4418-BC70-E5C637063C77}">
      <dgm:prSet/>
      <dgm:spPr/>
      <dgm:t>
        <a:bodyPr/>
        <a:lstStyle/>
        <a:p>
          <a:endParaRPr lang="en-US"/>
        </a:p>
      </dgm:t>
    </dgm:pt>
    <dgm:pt modelId="{C803242A-841B-4A33-9B8D-2546DE91E0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Want to maintain a sense of trust </a:t>
          </a:r>
        </a:p>
      </dgm:t>
    </dgm:pt>
    <dgm:pt modelId="{CC5CCDC0-91DF-4708-A5D4-415EF8E5A570}" type="parTrans" cxnId="{8AC17DBD-81DD-4AA9-AF4E-EB4F3FF545AD}">
      <dgm:prSet/>
      <dgm:spPr/>
      <dgm:t>
        <a:bodyPr/>
        <a:lstStyle/>
        <a:p>
          <a:endParaRPr lang="en-US"/>
        </a:p>
      </dgm:t>
    </dgm:pt>
    <dgm:pt modelId="{DCD06F1B-2DC8-4374-B87D-485D52FC0350}" type="sibTrans" cxnId="{8AC17DBD-81DD-4AA9-AF4E-EB4F3FF545AD}">
      <dgm:prSet/>
      <dgm:spPr/>
      <dgm:t>
        <a:bodyPr/>
        <a:lstStyle/>
        <a:p>
          <a:endParaRPr lang="en-US"/>
        </a:p>
      </dgm:t>
    </dgm:pt>
    <dgm:pt modelId="{EB72BAA2-39C4-44BA-BE9D-3DC07D73E440}" type="pres">
      <dgm:prSet presAssocID="{255DCF63-F074-473A-BB05-7185076C5194}" presName="root" presStyleCnt="0">
        <dgm:presLayoutVars>
          <dgm:dir/>
          <dgm:resizeHandles val="exact"/>
        </dgm:presLayoutVars>
      </dgm:prSet>
      <dgm:spPr/>
    </dgm:pt>
    <dgm:pt modelId="{90DB8592-6471-4FFF-B5BC-37D0BBCEC25E}" type="pres">
      <dgm:prSet presAssocID="{12CE8F29-C076-42E5-A2B1-93BA5BBE803C}" presName="compNode" presStyleCnt="0"/>
      <dgm:spPr/>
    </dgm:pt>
    <dgm:pt modelId="{700DEA81-192F-4AB1-B61A-0816ED256C92}" type="pres">
      <dgm:prSet presAssocID="{12CE8F29-C076-42E5-A2B1-93BA5BBE80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6DC54A9-6D82-4016-B141-57D3A7529737}" type="pres">
      <dgm:prSet presAssocID="{12CE8F29-C076-42E5-A2B1-93BA5BBE803C}" presName="iconSpace" presStyleCnt="0"/>
      <dgm:spPr/>
    </dgm:pt>
    <dgm:pt modelId="{62441331-F645-48E7-8228-CDAA8079AF4C}" type="pres">
      <dgm:prSet presAssocID="{12CE8F29-C076-42E5-A2B1-93BA5BBE803C}" presName="parTx" presStyleLbl="revTx" presStyleIdx="0" presStyleCnt="6">
        <dgm:presLayoutVars>
          <dgm:chMax val="0"/>
          <dgm:chPref val="0"/>
        </dgm:presLayoutVars>
      </dgm:prSet>
      <dgm:spPr/>
    </dgm:pt>
    <dgm:pt modelId="{0EBDFDC8-012E-4EA8-8347-0720B7E01D56}" type="pres">
      <dgm:prSet presAssocID="{12CE8F29-C076-42E5-A2B1-93BA5BBE803C}" presName="txSpace" presStyleCnt="0"/>
      <dgm:spPr/>
    </dgm:pt>
    <dgm:pt modelId="{EB80D830-7028-4B2E-9BFC-D43ED3538D57}" type="pres">
      <dgm:prSet presAssocID="{12CE8F29-C076-42E5-A2B1-93BA5BBE803C}" presName="desTx" presStyleLbl="revTx" presStyleIdx="1" presStyleCnt="6">
        <dgm:presLayoutVars/>
      </dgm:prSet>
      <dgm:spPr/>
    </dgm:pt>
    <dgm:pt modelId="{B124CC49-12D2-4225-8A00-5B8FDFD95EA5}" type="pres">
      <dgm:prSet presAssocID="{EF460467-20CF-4BE5-86E0-033054BF7F3A}" presName="sibTrans" presStyleCnt="0"/>
      <dgm:spPr/>
    </dgm:pt>
    <dgm:pt modelId="{4BFB2CEE-5CF2-403F-B379-1E7864E0B45F}" type="pres">
      <dgm:prSet presAssocID="{4FA2D40C-58F8-40B5-9604-D99EC351E714}" presName="compNode" presStyleCnt="0"/>
      <dgm:spPr/>
    </dgm:pt>
    <dgm:pt modelId="{33427B78-382F-41BE-92E3-17024F0B99E6}" type="pres">
      <dgm:prSet presAssocID="{4FA2D40C-58F8-40B5-9604-D99EC351E7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60EF7DE-F0C1-4EF3-BFA0-BD0E63A3B832}" type="pres">
      <dgm:prSet presAssocID="{4FA2D40C-58F8-40B5-9604-D99EC351E714}" presName="iconSpace" presStyleCnt="0"/>
      <dgm:spPr/>
    </dgm:pt>
    <dgm:pt modelId="{FE0E25F6-5E5E-4CA2-9EC2-0AEC81987D92}" type="pres">
      <dgm:prSet presAssocID="{4FA2D40C-58F8-40B5-9604-D99EC351E714}" presName="parTx" presStyleLbl="revTx" presStyleIdx="2" presStyleCnt="6">
        <dgm:presLayoutVars>
          <dgm:chMax val="0"/>
          <dgm:chPref val="0"/>
        </dgm:presLayoutVars>
      </dgm:prSet>
      <dgm:spPr/>
    </dgm:pt>
    <dgm:pt modelId="{8E511786-CEE8-4135-9E91-58F4B986C3EA}" type="pres">
      <dgm:prSet presAssocID="{4FA2D40C-58F8-40B5-9604-D99EC351E714}" presName="txSpace" presStyleCnt="0"/>
      <dgm:spPr/>
    </dgm:pt>
    <dgm:pt modelId="{D4390F2A-890C-42C8-814F-BCB34EF99A07}" type="pres">
      <dgm:prSet presAssocID="{4FA2D40C-58F8-40B5-9604-D99EC351E714}" presName="desTx" presStyleLbl="revTx" presStyleIdx="3" presStyleCnt="6">
        <dgm:presLayoutVars/>
      </dgm:prSet>
      <dgm:spPr/>
    </dgm:pt>
    <dgm:pt modelId="{6D026B60-537D-4681-AEC5-913965001F66}" type="pres">
      <dgm:prSet presAssocID="{871D7934-0598-4CEA-84B4-A64DD440E724}" presName="sibTrans" presStyleCnt="0"/>
      <dgm:spPr/>
    </dgm:pt>
    <dgm:pt modelId="{8967B0C9-2071-4517-BB21-28C02B9ABC96}" type="pres">
      <dgm:prSet presAssocID="{8AA6E31C-1AA4-4C5A-94F7-99D716094149}" presName="compNode" presStyleCnt="0"/>
      <dgm:spPr/>
    </dgm:pt>
    <dgm:pt modelId="{1C00EB88-FD67-460C-8FE0-3A275DCA20D2}" type="pres">
      <dgm:prSet presAssocID="{8AA6E31C-1AA4-4C5A-94F7-99D7160941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38E35AF-9F74-46E7-B619-4B502A9ABFF7}" type="pres">
      <dgm:prSet presAssocID="{8AA6E31C-1AA4-4C5A-94F7-99D716094149}" presName="iconSpace" presStyleCnt="0"/>
      <dgm:spPr/>
    </dgm:pt>
    <dgm:pt modelId="{B3608118-9B66-4066-9298-E5D79A859A70}" type="pres">
      <dgm:prSet presAssocID="{8AA6E31C-1AA4-4C5A-94F7-99D716094149}" presName="parTx" presStyleLbl="revTx" presStyleIdx="4" presStyleCnt="6">
        <dgm:presLayoutVars>
          <dgm:chMax val="0"/>
          <dgm:chPref val="0"/>
        </dgm:presLayoutVars>
      </dgm:prSet>
      <dgm:spPr/>
    </dgm:pt>
    <dgm:pt modelId="{27C9C345-EBDD-4A08-8ACF-76F7FA43DF8E}" type="pres">
      <dgm:prSet presAssocID="{8AA6E31C-1AA4-4C5A-94F7-99D716094149}" presName="txSpace" presStyleCnt="0"/>
      <dgm:spPr/>
    </dgm:pt>
    <dgm:pt modelId="{AE0CDE5E-8282-4DC0-9C0F-DC9077D3BF1B}" type="pres">
      <dgm:prSet presAssocID="{8AA6E31C-1AA4-4C5A-94F7-99D716094149}" presName="desTx" presStyleLbl="revTx" presStyleIdx="5" presStyleCnt="6">
        <dgm:presLayoutVars/>
      </dgm:prSet>
      <dgm:spPr/>
    </dgm:pt>
  </dgm:ptLst>
  <dgm:cxnLst>
    <dgm:cxn modelId="{35635A0C-02FF-488B-8D94-576A1851B0B6}" type="presOf" srcId="{64C3CAE2-BCBB-4085-AEA2-8CAF1F11388F}" destId="{D4390F2A-890C-42C8-814F-BCB34EF99A07}" srcOrd="0" destOrd="1" presId="urn:microsoft.com/office/officeart/2018/5/layout/CenteredIconLabelDescriptionList"/>
    <dgm:cxn modelId="{9674A614-DD43-42CA-B85E-0E91508F66A3}" type="presOf" srcId="{8AA6E31C-1AA4-4C5A-94F7-99D716094149}" destId="{B3608118-9B66-4066-9298-E5D79A859A70}" srcOrd="0" destOrd="0" presId="urn:microsoft.com/office/officeart/2018/5/layout/CenteredIconLabelDescriptionList"/>
    <dgm:cxn modelId="{0F52F322-B5EB-4916-AFD0-0EB992144AD2}" srcId="{4FA2D40C-58F8-40B5-9604-D99EC351E714}" destId="{64C3CAE2-BCBB-4085-AEA2-8CAF1F11388F}" srcOrd="1" destOrd="0" parTransId="{4D9531EC-F96A-4ADE-A504-6FCE8BF809D2}" sibTransId="{D39E43F4-A3B7-4FA7-BA1C-97326858B76B}"/>
    <dgm:cxn modelId="{5D5CCA27-F25F-44FD-92BF-A7104CEA6F6E}" type="presOf" srcId="{12CE8F29-C076-42E5-A2B1-93BA5BBE803C}" destId="{62441331-F645-48E7-8228-CDAA8079AF4C}" srcOrd="0" destOrd="0" presId="urn:microsoft.com/office/officeart/2018/5/layout/CenteredIconLabelDescriptionList"/>
    <dgm:cxn modelId="{A237CD4F-75E6-4DFB-BBD5-6F596B070F8C}" srcId="{255DCF63-F074-473A-BB05-7185076C5194}" destId="{8AA6E31C-1AA4-4C5A-94F7-99D716094149}" srcOrd="2" destOrd="0" parTransId="{1C0D53AA-2F94-422D-8250-9BC1DB5ADACD}" sibTransId="{6E2845E5-FC0F-4FA3-9331-9B1430CE4C28}"/>
    <dgm:cxn modelId="{F4DC6576-FED1-471C-93A5-03C17A6239E5}" srcId="{255DCF63-F074-473A-BB05-7185076C5194}" destId="{12CE8F29-C076-42E5-A2B1-93BA5BBE803C}" srcOrd="0" destOrd="0" parTransId="{E505B847-0F3B-4CBD-AC2B-EE9B252ECEF1}" sibTransId="{EF460467-20CF-4BE5-86E0-033054BF7F3A}"/>
    <dgm:cxn modelId="{CBD1E17E-3366-4155-90C9-D3960C2FA895}" type="presOf" srcId="{E2E95A75-B103-42AA-98A3-2F4F1274D278}" destId="{D4390F2A-890C-42C8-814F-BCB34EF99A07}" srcOrd="0" destOrd="0" presId="urn:microsoft.com/office/officeart/2018/5/layout/CenteredIconLabelDescriptionList"/>
    <dgm:cxn modelId="{6EEA198E-5C5B-4A11-A7C0-FE91BF18ADD2}" type="presOf" srcId="{255DCF63-F074-473A-BB05-7185076C5194}" destId="{EB72BAA2-39C4-44BA-BE9D-3DC07D73E440}" srcOrd="0" destOrd="0" presId="urn:microsoft.com/office/officeart/2018/5/layout/CenteredIconLabelDescriptionList"/>
    <dgm:cxn modelId="{C6E942A2-B978-4DD8-AFB2-A80CF84093CE}" type="presOf" srcId="{C803242A-841B-4A33-9B8D-2546DE91E020}" destId="{AE0CDE5E-8282-4DC0-9C0F-DC9077D3BF1B}" srcOrd="0" destOrd="1" presId="urn:microsoft.com/office/officeart/2018/5/layout/CenteredIconLabelDescriptionList"/>
    <dgm:cxn modelId="{AF1573B3-B724-4418-BC70-E5C637063C77}" srcId="{8AA6E31C-1AA4-4C5A-94F7-99D716094149}" destId="{D5382D8C-62C6-48F8-9D6B-3A4E5E863B1D}" srcOrd="0" destOrd="0" parTransId="{5FD04335-6824-4282-B189-B5F2C048965C}" sibTransId="{38855A94-88D6-492A-9CA7-41BB46A37F7B}"/>
    <dgm:cxn modelId="{2D379BB4-5EE5-450A-B03D-2517EF6DC782}" type="presOf" srcId="{82134AD5-69BD-4AC8-B389-2B4F2AFA727D}" destId="{EB80D830-7028-4B2E-9BFC-D43ED3538D57}" srcOrd="0" destOrd="0" presId="urn:microsoft.com/office/officeart/2018/5/layout/CenteredIconLabelDescriptionList"/>
    <dgm:cxn modelId="{08A582BC-9C90-4213-92FD-71F8143BC9A3}" type="presOf" srcId="{D5382D8C-62C6-48F8-9D6B-3A4E5E863B1D}" destId="{AE0CDE5E-8282-4DC0-9C0F-DC9077D3BF1B}" srcOrd="0" destOrd="0" presId="urn:microsoft.com/office/officeart/2018/5/layout/CenteredIconLabelDescriptionList"/>
    <dgm:cxn modelId="{8AC17DBD-81DD-4AA9-AF4E-EB4F3FF545AD}" srcId="{8AA6E31C-1AA4-4C5A-94F7-99D716094149}" destId="{C803242A-841B-4A33-9B8D-2546DE91E020}" srcOrd="1" destOrd="0" parTransId="{CC5CCDC0-91DF-4708-A5D4-415EF8E5A570}" sibTransId="{DCD06F1B-2DC8-4374-B87D-485D52FC0350}"/>
    <dgm:cxn modelId="{05311CC5-B15A-4376-A524-5BF9CAE7FABE}" srcId="{4FA2D40C-58F8-40B5-9604-D99EC351E714}" destId="{E2E95A75-B103-42AA-98A3-2F4F1274D278}" srcOrd="0" destOrd="0" parTransId="{D3D8AE8B-AB0E-470F-A4DB-741DE15EF3DA}" sibTransId="{E520D346-50AC-439E-86F6-9BBBFACCB2DB}"/>
    <dgm:cxn modelId="{E0F673D6-632A-447E-AB31-F90BF7C50B89}" type="presOf" srcId="{4FA2D40C-58F8-40B5-9604-D99EC351E714}" destId="{FE0E25F6-5E5E-4CA2-9EC2-0AEC81987D92}" srcOrd="0" destOrd="0" presId="urn:microsoft.com/office/officeart/2018/5/layout/CenteredIconLabelDescriptionList"/>
    <dgm:cxn modelId="{9E3B69EE-15A3-4CF5-82A2-645656B75307}" srcId="{12CE8F29-C076-42E5-A2B1-93BA5BBE803C}" destId="{82134AD5-69BD-4AC8-B389-2B4F2AFA727D}" srcOrd="0" destOrd="0" parTransId="{FC1842F4-AB9F-4F1E-B12F-C3A9E2B2F104}" sibTransId="{17FE49E7-E5FC-42A6-868B-6BC2190CF025}"/>
    <dgm:cxn modelId="{62E5E6F2-CF37-4F83-AAA9-7759E4596B68}" srcId="{255DCF63-F074-473A-BB05-7185076C5194}" destId="{4FA2D40C-58F8-40B5-9604-D99EC351E714}" srcOrd="1" destOrd="0" parTransId="{593CAB58-1248-4595-B213-94D9C0042838}" sibTransId="{871D7934-0598-4CEA-84B4-A64DD440E724}"/>
    <dgm:cxn modelId="{DCF22F04-6E83-4BF8-BC45-8D55608A5B79}" type="presParOf" srcId="{EB72BAA2-39C4-44BA-BE9D-3DC07D73E440}" destId="{90DB8592-6471-4FFF-B5BC-37D0BBCEC25E}" srcOrd="0" destOrd="0" presId="urn:microsoft.com/office/officeart/2018/5/layout/CenteredIconLabelDescriptionList"/>
    <dgm:cxn modelId="{DE4A23FD-778D-4776-898E-580312B7FBC2}" type="presParOf" srcId="{90DB8592-6471-4FFF-B5BC-37D0BBCEC25E}" destId="{700DEA81-192F-4AB1-B61A-0816ED256C92}" srcOrd="0" destOrd="0" presId="urn:microsoft.com/office/officeart/2018/5/layout/CenteredIconLabelDescriptionList"/>
    <dgm:cxn modelId="{D8E5CB23-FE32-4C7D-BCC1-5391025315F4}" type="presParOf" srcId="{90DB8592-6471-4FFF-B5BC-37D0BBCEC25E}" destId="{E6DC54A9-6D82-4016-B141-57D3A7529737}" srcOrd="1" destOrd="0" presId="urn:microsoft.com/office/officeart/2018/5/layout/CenteredIconLabelDescriptionList"/>
    <dgm:cxn modelId="{FB2589CD-81F8-4FD8-9B04-2201B9DB7E28}" type="presParOf" srcId="{90DB8592-6471-4FFF-B5BC-37D0BBCEC25E}" destId="{62441331-F645-48E7-8228-CDAA8079AF4C}" srcOrd="2" destOrd="0" presId="urn:microsoft.com/office/officeart/2018/5/layout/CenteredIconLabelDescriptionList"/>
    <dgm:cxn modelId="{07C9DB35-6FE4-4376-B0C1-ACFA160F0CD2}" type="presParOf" srcId="{90DB8592-6471-4FFF-B5BC-37D0BBCEC25E}" destId="{0EBDFDC8-012E-4EA8-8347-0720B7E01D56}" srcOrd="3" destOrd="0" presId="urn:microsoft.com/office/officeart/2018/5/layout/CenteredIconLabelDescriptionList"/>
    <dgm:cxn modelId="{1D2309C4-B240-4FF9-8AA6-77F6D3848C20}" type="presParOf" srcId="{90DB8592-6471-4FFF-B5BC-37D0BBCEC25E}" destId="{EB80D830-7028-4B2E-9BFC-D43ED3538D57}" srcOrd="4" destOrd="0" presId="urn:microsoft.com/office/officeart/2018/5/layout/CenteredIconLabelDescriptionList"/>
    <dgm:cxn modelId="{281A3419-1C2C-41AD-9D5C-A201C4D021C4}" type="presParOf" srcId="{EB72BAA2-39C4-44BA-BE9D-3DC07D73E440}" destId="{B124CC49-12D2-4225-8A00-5B8FDFD95EA5}" srcOrd="1" destOrd="0" presId="urn:microsoft.com/office/officeart/2018/5/layout/CenteredIconLabelDescriptionList"/>
    <dgm:cxn modelId="{F62D8D2C-BBD6-496A-8F0B-E5945BA9C135}" type="presParOf" srcId="{EB72BAA2-39C4-44BA-BE9D-3DC07D73E440}" destId="{4BFB2CEE-5CF2-403F-B379-1E7864E0B45F}" srcOrd="2" destOrd="0" presId="urn:microsoft.com/office/officeart/2018/5/layout/CenteredIconLabelDescriptionList"/>
    <dgm:cxn modelId="{70D46DE4-FB7F-4497-AA4C-D4C568F6A6EE}" type="presParOf" srcId="{4BFB2CEE-5CF2-403F-B379-1E7864E0B45F}" destId="{33427B78-382F-41BE-92E3-17024F0B99E6}" srcOrd="0" destOrd="0" presId="urn:microsoft.com/office/officeart/2018/5/layout/CenteredIconLabelDescriptionList"/>
    <dgm:cxn modelId="{DF29110A-D385-4C06-BCC9-AB463A6D4520}" type="presParOf" srcId="{4BFB2CEE-5CF2-403F-B379-1E7864E0B45F}" destId="{D60EF7DE-F0C1-4EF3-BFA0-BD0E63A3B832}" srcOrd="1" destOrd="0" presId="urn:microsoft.com/office/officeart/2018/5/layout/CenteredIconLabelDescriptionList"/>
    <dgm:cxn modelId="{D2F221F3-4940-4886-9169-F5BEDB24D317}" type="presParOf" srcId="{4BFB2CEE-5CF2-403F-B379-1E7864E0B45F}" destId="{FE0E25F6-5E5E-4CA2-9EC2-0AEC81987D92}" srcOrd="2" destOrd="0" presId="urn:microsoft.com/office/officeart/2018/5/layout/CenteredIconLabelDescriptionList"/>
    <dgm:cxn modelId="{F433DFE1-A03D-47DF-BCB5-111B4D1D24D8}" type="presParOf" srcId="{4BFB2CEE-5CF2-403F-B379-1E7864E0B45F}" destId="{8E511786-CEE8-4135-9E91-58F4B986C3EA}" srcOrd="3" destOrd="0" presId="urn:microsoft.com/office/officeart/2018/5/layout/CenteredIconLabelDescriptionList"/>
    <dgm:cxn modelId="{3854BAAA-3E97-4B0E-B7C9-B7CEFC940437}" type="presParOf" srcId="{4BFB2CEE-5CF2-403F-B379-1E7864E0B45F}" destId="{D4390F2A-890C-42C8-814F-BCB34EF99A07}" srcOrd="4" destOrd="0" presId="urn:microsoft.com/office/officeart/2018/5/layout/CenteredIconLabelDescriptionList"/>
    <dgm:cxn modelId="{7AF893B7-A17A-4B17-B6F7-CB12EE8441B7}" type="presParOf" srcId="{EB72BAA2-39C4-44BA-BE9D-3DC07D73E440}" destId="{6D026B60-537D-4681-AEC5-913965001F66}" srcOrd="3" destOrd="0" presId="urn:microsoft.com/office/officeart/2018/5/layout/CenteredIconLabelDescriptionList"/>
    <dgm:cxn modelId="{CE042B1D-B1ED-4E0C-BD52-653461D3FF7B}" type="presParOf" srcId="{EB72BAA2-39C4-44BA-BE9D-3DC07D73E440}" destId="{8967B0C9-2071-4517-BB21-28C02B9ABC96}" srcOrd="4" destOrd="0" presId="urn:microsoft.com/office/officeart/2018/5/layout/CenteredIconLabelDescriptionList"/>
    <dgm:cxn modelId="{4B8CB284-1FC3-405F-A17B-762FE55D0022}" type="presParOf" srcId="{8967B0C9-2071-4517-BB21-28C02B9ABC96}" destId="{1C00EB88-FD67-460C-8FE0-3A275DCA20D2}" srcOrd="0" destOrd="0" presId="urn:microsoft.com/office/officeart/2018/5/layout/CenteredIconLabelDescriptionList"/>
    <dgm:cxn modelId="{66663852-D05A-4470-834E-1E7B105899E8}" type="presParOf" srcId="{8967B0C9-2071-4517-BB21-28C02B9ABC96}" destId="{238E35AF-9F74-46E7-B619-4B502A9ABFF7}" srcOrd="1" destOrd="0" presId="urn:microsoft.com/office/officeart/2018/5/layout/CenteredIconLabelDescriptionList"/>
    <dgm:cxn modelId="{6FAF2F1A-D034-4618-A3CF-45C72F64C87C}" type="presParOf" srcId="{8967B0C9-2071-4517-BB21-28C02B9ABC96}" destId="{B3608118-9B66-4066-9298-E5D79A859A70}" srcOrd="2" destOrd="0" presId="urn:microsoft.com/office/officeart/2018/5/layout/CenteredIconLabelDescriptionList"/>
    <dgm:cxn modelId="{2E09AC1E-1537-462D-B1BD-7B8BFAB5DC0C}" type="presParOf" srcId="{8967B0C9-2071-4517-BB21-28C02B9ABC96}" destId="{27C9C345-EBDD-4A08-8ACF-76F7FA43DF8E}" srcOrd="3" destOrd="0" presId="urn:microsoft.com/office/officeart/2018/5/layout/CenteredIconLabelDescriptionList"/>
    <dgm:cxn modelId="{4FF433D0-7D6C-4728-8B47-07FB9DFA27FF}" type="presParOf" srcId="{8967B0C9-2071-4517-BB21-28C02B9ABC96}" destId="{AE0CDE5E-8282-4DC0-9C0F-DC9077D3BF1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E2F38B-3CA4-43EC-847C-C6B24A0C39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1B6CDC-36A4-4B75-AC79-FC0701CEDD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Jodie Butterworth: Front-End</a:t>
          </a:r>
        </a:p>
      </dgm:t>
    </dgm:pt>
    <dgm:pt modelId="{A6466ED9-9504-4C96-9FD3-F50B5DCDC178}" type="parTrans" cxnId="{B1845092-84A7-40C1-A5BC-50412BF92D3B}">
      <dgm:prSet/>
      <dgm:spPr/>
      <dgm:t>
        <a:bodyPr/>
        <a:lstStyle/>
        <a:p>
          <a:endParaRPr lang="en-US"/>
        </a:p>
      </dgm:t>
    </dgm:pt>
    <dgm:pt modelId="{98031E75-719B-405F-B7A0-D3F956E5BC63}" type="sibTrans" cxnId="{B1845092-84A7-40C1-A5BC-50412BF92D3B}">
      <dgm:prSet/>
      <dgm:spPr/>
      <dgm:t>
        <a:bodyPr/>
        <a:lstStyle/>
        <a:p>
          <a:endParaRPr lang="en-US"/>
        </a:p>
      </dgm:t>
    </dgm:pt>
    <dgm:pt modelId="{268AB33B-A762-44BD-8A90-62F53C0CFA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Skill Set Identified</a:t>
          </a:r>
        </a:p>
      </dgm:t>
    </dgm:pt>
    <dgm:pt modelId="{6945E85C-C86A-4F9A-B5E8-3939FA71D295}" type="parTrans" cxnId="{6FF37DB0-44AA-4415-9893-51A94EC2A9D9}">
      <dgm:prSet/>
      <dgm:spPr/>
      <dgm:t>
        <a:bodyPr/>
        <a:lstStyle/>
        <a:p>
          <a:endParaRPr lang="en-US"/>
        </a:p>
      </dgm:t>
    </dgm:pt>
    <dgm:pt modelId="{1FBA973A-3B6F-4422-B09D-12DF808FEDD9}" type="sibTrans" cxnId="{6FF37DB0-44AA-4415-9893-51A94EC2A9D9}">
      <dgm:prSet/>
      <dgm:spPr/>
      <dgm:t>
        <a:bodyPr/>
        <a:lstStyle/>
        <a:p>
          <a:endParaRPr lang="en-US"/>
        </a:p>
      </dgm:t>
    </dgm:pt>
    <dgm:pt modelId="{79C391AE-3113-44CB-849C-8914DFEAE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Resource</a:t>
          </a:r>
        </a:p>
      </dgm:t>
    </dgm:pt>
    <dgm:pt modelId="{E1C2B6FB-0F1F-484B-AD65-250F7BD57B3F}" type="parTrans" cxnId="{DCE0EB30-FFBA-4918-B807-472D1784DAC8}">
      <dgm:prSet/>
      <dgm:spPr/>
      <dgm:t>
        <a:bodyPr/>
        <a:lstStyle/>
        <a:p>
          <a:endParaRPr lang="en-US"/>
        </a:p>
      </dgm:t>
    </dgm:pt>
    <dgm:pt modelId="{CC2BD5C0-847E-4DED-BA47-E9AD9BC3DABD}" type="sibTrans" cxnId="{DCE0EB30-FFBA-4918-B807-472D1784DAC8}">
      <dgm:prSet/>
      <dgm:spPr/>
      <dgm:t>
        <a:bodyPr/>
        <a:lstStyle/>
        <a:p>
          <a:endParaRPr lang="en-US"/>
        </a:p>
      </dgm:t>
    </dgm:pt>
    <dgm:pt modelId="{434F1910-D8C7-4B90-AE9A-FEE3C7F0D6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 Learned</a:t>
          </a:r>
        </a:p>
      </dgm:t>
    </dgm:pt>
    <dgm:pt modelId="{00D0BA6E-24E2-4E23-B116-6F7B55298179}" type="parTrans" cxnId="{32963489-5CDE-4E9A-9978-ECE522953519}">
      <dgm:prSet/>
      <dgm:spPr/>
      <dgm:t>
        <a:bodyPr/>
        <a:lstStyle/>
        <a:p>
          <a:endParaRPr lang="en-US"/>
        </a:p>
      </dgm:t>
    </dgm:pt>
    <dgm:pt modelId="{E23AC3AF-641C-447D-A859-4F6B0AE6ECBC}" type="sibTrans" cxnId="{32963489-5CDE-4E9A-9978-ECE522953519}">
      <dgm:prSet/>
      <dgm:spPr/>
      <dgm:t>
        <a:bodyPr/>
        <a:lstStyle/>
        <a:p>
          <a:endParaRPr lang="en-US"/>
        </a:p>
      </dgm:t>
    </dgm:pt>
    <dgm:pt modelId="{BEBC14EC-B5E7-46BE-8893-E4E90D3BB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Kaitlyn Cornish: Back-End</a:t>
          </a:r>
        </a:p>
      </dgm:t>
    </dgm:pt>
    <dgm:pt modelId="{CB4C9070-2641-4022-A082-F58DAA55BC65}" type="parTrans" cxnId="{A579CD4E-6292-4FAF-9F90-C72C35EA6445}">
      <dgm:prSet/>
      <dgm:spPr/>
      <dgm:t>
        <a:bodyPr/>
        <a:lstStyle/>
        <a:p>
          <a:endParaRPr lang="en-US"/>
        </a:p>
      </dgm:t>
    </dgm:pt>
    <dgm:pt modelId="{6BA19E21-7312-49B8-9F95-38E8461928C0}" type="sibTrans" cxnId="{A579CD4E-6292-4FAF-9F90-C72C35EA6445}">
      <dgm:prSet/>
      <dgm:spPr/>
      <dgm:t>
        <a:bodyPr/>
        <a:lstStyle/>
        <a:p>
          <a:endParaRPr lang="en-US"/>
        </a:p>
      </dgm:t>
    </dgm:pt>
    <dgm:pt modelId="{ACABD6AB-6CC4-4044-BBA0-8757275147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Skill Set Identified</a:t>
          </a:r>
        </a:p>
      </dgm:t>
    </dgm:pt>
    <dgm:pt modelId="{5458C4BB-527E-4E7D-83C7-AE405B291664}" type="parTrans" cxnId="{AC8D22F9-8D21-4A13-958C-D83FF2281E67}">
      <dgm:prSet/>
      <dgm:spPr/>
      <dgm:t>
        <a:bodyPr/>
        <a:lstStyle/>
        <a:p>
          <a:endParaRPr lang="en-US"/>
        </a:p>
      </dgm:t>
    </dgm:pt>
    <dgm:pt modelId="{03200FF0-5BE4-489E-9236-7B1F6CF4D43F}" type="sibTrans" cxnId="{AC8D22F9-8D21-4A13-958C-D83FF2281E67}">
      <dgm:prSet/>
      <dgm:spPr/>
      <dgm:t>
        <a:bodyPr/>
        <a:lstStyle/>
        <a:p>
          <a:endParaRPr lang="en-US"/>
        </a:p>
      </dgm:t>
    </dgm:pt>
    <dgm:pt modelId="{70D5B813-7D8C-4C66-B8E7-5086E41B9D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Resource</a:t>
          </a:r>
        </a:p>
      </dgm:t>
    </dgm:pt>
    <dgm:pt modelId="{9FC304B7-92EF-4F57-8D72-F5F1FD8005C1}" type="parTrans" cxnId="{84C548F1-06C4-44C0-8852-7439C2533C9D}">
      <dgm:prSet/>
      <dgm:spPr/>
      <dgm:t>
        <a:bodyPr/>
        <a:lstStyle/>
        <a:p>
          <a:endParaRPr lang="en-US"/>
        </a:p>
      </dgm:t>
    </dgm:pt>
    <dgm:pt modelId="{9152493F-AC75-4D7F-861E-09EDBCC8D566}" type="sibTrans" cxnId="{84C548F1-06C4-44C0-8852-7439C2533C9D}">
      <dgm:prSet/>
      <dgm:spPr/>
      <dgm:t>
        <a:bodyPr/>
        <a:lstStyle/>
        <a:p>
          <a:endParaRPr lang="en-US"/>
        </a:p>
      </dgm:t>
    </dgm:pt>
    <dgm:pt modelId="{7B2FE1FD-91C2-4C01-948E-A12B6A76C0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 Learned</a:t>
          </a:r>
        </a:p>
      </dgm:t>
    </dgm:pt>
    <dgm:pt modelId="{874C9B48-15FC-4776-8BC9-50D4DEF4742E}" type="parTrans" cxnId="{635AF109-A278-4282-9D6F-CF839C739D96}">
      <dgm:prSet/>
      <dgm:spPr/>
      <dgm:t>
        <a:bodyPr/>
        <a:lstStyle/>
        <a:p>
          <a:endParaRPr lang="en-US"/>
        </a:p>
      </dgm:t>
    </dgm:pt>
    <dgm:pt modelId="{E9C5D405-7887-4BE7-92DB-13A00EEDC18E}" type="sibTrans" cxnId="{635AF109-A278-4282-9D6F-CF839C739D96}">
      <dgm:prSet/>
      <dgm:spPr/>
      <dgm:t>
        <a:bodyPr/>
        <a:lstStyle/>
        <a:p>
          <a:endParaRPr lang="en-US"/>
        </a:p>
      </dgm:t>
    </dgm:pt>
    <dgm:pt modelId="{8E37F3D6-FF66-4F00-9F38-27605C1F27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Matthew Hill:   Front-End</a:t>
          </a:r>
        </a:p>
      </dgm:t>
    </dgm:pt>
    <dgm:pt modelId="{C01D8ECE-3FCB-420A-B175-A9A6EEF169EB}" type="parTrans" cxnId="{A08998BF-7CD1-4443-9CDD-AF95E5B1CE0A}">
      <dgm:prSet/>
      <dgm:spPr/>
      <dgm:t>
        <a:bodyPr/>
        <a:lstStyle/>
        <a:p>
          <a:endParaRPr lang="en-US"/>
        </a:p>
      </dgm:t>
    </dgm:pt>
    <dgm:pt modelId="{79136965-74EA-4EA8-9BF4-9ECFD2F7624A}" type="sibTrans" cxnId="{A08998BF-7CD1-4443-9CDD-AF95E5B1CE0A}">
      <dgm:prSet/>
      <dgm:spPr/>
      <dgm:t>
        <a:bodyPr/>
        <a:lstStyle/>
        <a:p>
          <a:endParaRPr lang="en-US"/>
        </a:p>
      </dgm:t>
    </dgm:pt>
    <dgm:pt modelId="{7783FD6B-4122-44BD-A577-0787845E5A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Skill Set Identified</a:t>
          </a:r>
        </a:p>
      </dgm:t>
    </dgm:pt>
    <dgm:pt modelId="{0FA63811-143D-4865-B557-4AF27C99D0C1}" type="parTrans" cxnId="{33F77B74-A112-4318-BD6E-F1DC7F82A934}">
      <dgm:prSet/>
      <dgm:spPr/>
      <dgm:t>
        <a:bodyPr/>
        <a:lstStyle/>
        <a:p>
          <a:endParaRPr lang="en-US"/>
        </a:p>
      </dgm:t>
    </dgm:pt>
    <dgm:pt modelId="{71506FE7-51E2-4E50-8D10-2E4E660A92CE}" type="sibTrans" cxnId="{33F77B74-A112-4318-BD6E-F1DC7F82A934}">
      <dgm:prSet/>
      <dgm:spPr/>
      <dgm:t>
        <a:bodyPr/>
        <a:lstStyle/>
        <a:p>
          <a:endParaRPr lang="en-US"/>
        </a:p>
      </dgm:t>
    </dgm:pt>
    <dgm:pt modelId="{CC2AFE18-C846-4DAA-A4EF-B45C33E3D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Resource</a:t>
          </a:r>
        </a:p>
      </dgm:t>
    </dgm:pt>
    <dgm:pt modelId="{BA1213F4-8C12-4D3F-8AF8-EF46BEE42DE0}" type="parTrans" cxnId="{4FA6B322-F65A-4DF3-AA99-9C210B384C25}">
      <dgm:prSet/>
      <dgm:spPr/>
      <dgm:t>
        <a:bodyPr/>
        <a:lstStyle/>
        <a:p>
          <a:endParaRPr lang="en-US"/>
        </a:p>
      </dgm:t>
    </dgm:pt>
    <dgm:pt modelId="{419F5BC0-E6BF-4442-A32B-D1C84E5D3A1B}" type="sibTrans" cxnId="{4FA6B322-F65A-4DF3-AA99-9C210B384C25}">
      <dgm:prSet/>
      <dgm:spPr/>
      <dgm:t>
        <a:bodyPr/>
        <a:lstStyle/>
        <a:p>
          <a:endParaRPr lang="en-US"/>
        </a:p>
      </dgm:t>
    </dgm:pt>
    <dgm:pt modelId="{C6AB2572-B79C-4BC6-8928-CE1B990B1B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 Learned</a:t>
          </a:r>
        </a:p>
      </dgm:t>
    </dgm:pt>
    <dgm:pt modelId="{82435A40-CAA8-4A1D-8EC4-9F1C68D30066}" type="parTrans" cxnId="{E3446C42-8EC0-41D0-B979-7D83F33B4F14}">
      <dgm:prSet/>
      <dgm:spPr/>
      <dgm:t>
        <a:bodyPr/>
        <a:lstStyle/>
        <a:p>
          <a:endParaRPr lang="en-US"/>
        </a:p>
      </dgm:t>
    </dgm:pt>
    <dgm:pt modelId="{8AF7CD08-FFC4-40DB-8C78-6B27EC490542}" type="sibTrans" cxnId="{E3446C42-8EC0-41D0-B979-7D83F33B4F14}">
      <dgm:prSet/>
      <dgm:spPr/>
      <dgm:t>
        <a:bodyPr/>
        <a:lstStyle/>
        <a:p>
          <a:endParaRPr lang="en-US"/>
        </a:p>
      </dgm:t>
    </dgm:pt>
    <dgm:pt modelId="{2960B59C-ABF0-4F78-8693-73C724B05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Alex Langland: Back-End</a:t>
          </a:r>
        </a:p>
      </dgm:t>
    </dgm:pt>
    <dgm:pt modelId="{6EEC22BF-8394-400E-805E-522E8650D8A2}" type="parTrans" cxnId="{7629AA70-EAEC-4240-BDBF-BCF22D6A3B56}">
      <dgm:prSet/>
      <dgm:spPr/>
      <dgm:t>
        <a:bodyPr/>
        <a:lstStyle/>
        <a:p>
          <a:endParaRPr lang="en-US"/>
        </a:p>
      </dgm:t>
    </dgm:pt>
    <dgm:pt modelId="{A1C3F73C-4A68-4D88-BEDA-FDC99D24C05B}" type="sibTrans" cxnId="{7629AA70-EAEC-4240-BDBF-BCF22D6A3B56}">
      <dgm:prSet/>
      <dgm:spPr/>
      <dgm:t>
        <a:bodyPr/>
        <a:lstStyle/>
        <a:p>
          <a:endParaRPr lang="en-US"/>
        </a:p>
      </dgm:t>
    </dgm:pt>
    <dgm:pt modelId="{87B02DCA-D8F8-4991-B732-BE56F2EE7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Skill Set Identified</a:t>
          </a:r>
        </a:p>
      </dgm:t>
    </dgm:pt>
    <dgm:pt modelId="{A872581B-1653-4925-9035-A57819BC91FB}" type="parTrans" cxnId="{18314718-225E-41CD-A7FB-90A4CC5983BC}">
      <dgm:prSet/>
      <dgm:spPr/>
      <dgm:t>
        <a:bodyPr/>
        <a:lstStyle/>
        <a:p>
          <a:endParaRPr lang="en-US"/>
        </a:p>
      </dgm:t>
    </dgm:pt>
    <dgm:pt modelId="{F228E3D0-1F08-4D3A-BD6D-18F1EC161F71}" type="sibTrans" cxnId="{18314718-225E-41CD-A7FB-90A4CC5983BC}">
      <dgm:prSet/>
      <dgm:spPr/>
      <dgm:t>
        <a:bodyPr/>
        <a:lstStyle/>
        <a:p>
          <a:endParaRPr lang="en-US"/>
        </a:p>
      </dgm:t>
    </dgm:pt>
    <dgm:pt modelId="{26968B2B-8485-48F0-819A-1D600D8516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Resource</a:t>
          </a:r>
        </a:p>
      </dgm:t>
    </dgm:pt>
    <dgm:pt modelId="{B83C0899-7C07-432A-826C-6C20B15A473B}" type="parTrans" cxnId="{F5B8BFEC-398F-47BC-80E4-5D685BAD0E3B}">
      <dgm:prSet/>
      <dgm:spPr/>
      <dgm:t>
        <a:bodyPr/>
        <a:lstStyle/>
        <a:p>
          <a:endParaRPr lang="en-US"/>
        </a:p>
      </dgm:t>
    </dgm:pt>
    <dgm:pt modelId="{9D371577-C9B0-436F-BB65-848C3C9FE297}" type="sibTrans" cxnId="{F5B8BFEC-398F-47BC-80E4-5D685BAD0E3B}">
      <dgm:prSet/>
      <dgm:spPr/>
      <dgm:t>
        <a:bodyPr/>
        <a:lstStyle/>
        <a:p>
          <a:endParaRPr lang="en-US"/>
        </a:p>
      </dgm:t>
    </dgm:pt>
    <dgm:pt modelId="{6E778B31-412C-410F-BF06-8A4367C10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 Learned </a:t>
          </a:r>
        </a:p>
      </dgm:t>
    </dgm:pt>
    <dgm:pt modelId="{9E756374-F072-482D-B7EB-51BBA7D35ADC}" type="parTrans" cxnId="{190811BD-407E-4900-9890-BDAA66B68F47}">
      <dgm:prSet/>
      <dgm:spPr/>
      <dgm:t>
        <a:bodyPr/>
        <a:lstStyle/>
        <a:p>
          <a:endParaRPr lang="en-US"/>
        </a:p>
      </dgm:t>
    </dgm:pt>
    <dgm:pt modelId="{F0D99E88-867B-462C-92FB-9310604A20F7}" type="sibTrans" cxnId="{190811BD-407E-4900-9890-BDAA66B68F47}">
      <dgm:prSet/>
      <dgm:spPr/>
      <dgm:t>
        <a:bodyPr/>
        <a:lstStyle/>
        <a:p>
          <a:endParaRPr lang="en-US"/>
        </a:p>
      </dgm:t>
    </dgm:pt>
    <dgm:pt modelId="{A4DD2CF9-F6A7-492C-B825-7B157406A80E}" type="pres">
      <dgm:prSet presAssocID="{D8E2F38B-3CA4-43EC-847C-C6B24A0C3900}" presName="root" presStyleCnt="0">
        <dgm:presLayoutVars>
          <dgm:dir/>
          <dgm:resizeHandles val="exact"/>
        </dgm:presLayoutVars>
      </dgm:prSet>
      <dgm:spPr/>
    </dgm:pt>
    <dgm:pt modelId="{958CD264-B393-45D1-87CD-2F96A7876D4F}" type="pres">
      <dgm:prSet presAssocID="{221B6CDC-36A4-4B75-AC79-FC0701CEDD6B}" presName="compNode" presStyleCnt="0"/>
      <dgm:spPr/>
    </dgm:pt>
    <dgm:pt modelId="{4E34A7A1-3AC2-4DE9-95BD-A658ADB08ADF}" type="pres">
      <dgm:prSet presAssocID="{221B6CDC-36A4-4B75-AC79-FC0701CEDD6B}" presName="bgRect" presStyleLbl="bgShp" presStyleIdx="0" presStyleCnt="4"/>
      <dgm:spPr/>
    </dgm:pt>
    <dgm:pt modelId="{F6F96B27-8D5F-41CB-8E08-6138B1AB05A5}" type="pres">
      <dgm:prSet presAssocID="{221B6CDC-36A4-4B75-AC79-FC0701CEDD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33D418E9-036F-4E1F-AC34-536C63531F32}" type="pres">
      <dgm:prSet presAssocID="{221B6CDC-36A4-4B75-AC79-FC0701CEDD6B}" presName="spaceRect" presStyleCnt="0"/>
      <dgm:spPr/>
    </dgm:pt>
    <dgm:pt modelId="{0FE42984-1BAC-4818-845F-27CF06A21B39}" type="pres">
      <dgm:prSet presAssocID="{221B6CDC-36A4-4B75-AC79-FC0701CEDD6B}" presName="parTx" presStyleLbl="revTx" presStyleIdx="0" presStyleCnt="8">
        <dgm:presLayoutVars>
          <dgm:chMax val="0"/>
          <dgm:chPref val="0"/>
        </dgm:presLayoutVars>
      </dgm:prSet>
      <dgm:spPr/>
    </dgm:pt>
    <dgm:pt modelId="{99DF847D-44BA-43A0-A61D-31094242EB07}" type="pres">
      <dgm:prSet presAssocID="{221B6CDC-36A4-4B75-AC79-FC0701CEDD6B}" presName="desTx" presStyleLbl="revTx" presStyleIdx="1" presStyleCnt="8">
        <dgm:presLayoutVars/>
      </dgm:prSet>
      <dgm:spPr/>
    </dgm:pt>
    <dgm:pt modelId="{90831715-2392-4EDC-B6C9-913F3AC776C0}" type="pres">
      <dgm:prSet presAssocID="{98031E75-719B-405F-B7A0-D3F956E5BC63}" presName="sibTrans" presStyleCnt="0"/>
      <dgm:spPr/>
    </dgm:pt>
    <dgm:pt modelId="{20A4EA56-7077-4E7E-B29E-E8E8AC90D809}" type="pres">
      <dgm:prSet presAssocID="{BEBC14EC-B5E7-46BE-8893-E4E90D3BBD43}" presName="compNode" presStyleCnt="0"/>
      <dgm:spPr/>
    </dgm:pt>
    <dgm:pt modelId="{49C98E85-E3AE-4E7C-B50E-DC86600CEF2C}" type="pres">
      <dgm:prSet presAssocID="{BEBC14EC-B5E7-46BE-8893-E4E90D3BBD43}" presName="bgRect" presStyleLbl="bgShp" presStyleIdx="1" presStyleCnt="4"/>
      <dgm:spPr/>
    </dgm:pt>
    <dgm:pt modelId="{59BB1F2B-A4CD-490D-94A9-F383B9EEE085}" type="pres">
      <dgm:prSet presAssocID="{BEBC14EC-B5E7-46BE-8893-E4E90D3BBD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D7B1984-F1EF-49AD-A15F-511E3CB18C16}" type="pres">
      <dgm:prSet presAssocID="{BEBC14EC-B5E7-46BE-8893-E4E90D3BBD43}" presName="spaceRect" presStyleCnt="0"/>
      <dgm:spPr/>
    </dgm:pt>
    <dgm:pt modelId="{0F6ACCCB-7D26-4E04-B248-F2AF0BA76772}" type="pres">
      <dgm:prSet presAssocID="{BEBC14EC-B5E7-46BE-8893-E4E90D3BBD43}" presName="parTx" presStyleLbl="revTx" presStyleIdx="2" presStyleCnt="8">
        <dgm:presLayoutVars>
          <dgm:chMax val="0"/>
          <dgm:chPref val="0"/>
        </dgm:presLayoutVars>
      </dgm:prSet>
      <dgm:spPr/>
    </dgm:pt>
    <dgm:pt modelId="{F8388521-77F8-44E4-B7FC-9DC4F7B219D2}" type="pres">
      <dgm:prSet presAssocID="{BEBC14EC-B5E7-46BE-8893-E4E90D3BBD43}" presName="desTx" presStyleLbl="revTx" presStyleIdx="3" presStyleCnt="8">
        <dgm:presLayoutVars/>
      </dgm:prSet>
      <dgm:spPr/>
    </dgm:pt>
    <dgm:pt modelId="{AF50B9C8-D3B4-4F26-B76D-347B4581E86F}" type="pres">
      <dgm:prSet presAssocID="{6BA19E21-7312-49B8-9F95-38E8461928C0}" presName="sibTrans" presStyleCnt="0"/>
      <dgm:spPr/>
    </dgm:pt>
    <dgm:pt modelId="{E7D11D3A-1D79-43AE-8BEC-F9721E9547A3}" type="pres">
      <dgm:prSet presAssocID="{8E37F3D6-FF66-4F00-9F38-27605C1F27FA}" presName="compNode" presStyleCnt="0"/>
      <dgm:spPr/>
    </dgm:pt>
    <dgm:pt modelId="{3E2F0B10-37AB-4E19-9634-3F8483F1ED89}" type="pres">
      <dgm:prSet presAssocID="{8E37F3D6-FF66-4F00-9F38-27605C1F27FA}" presName="bgRect" presStyleLbl="bgShp" presStyleIdx="2" presStyleCnt="4"/>
      <dgm:spPr/>
    </dgm:pt>
    <dgm:pt modelId="{E097A767-6DE5-441A-A28D-BEAEE147548B}" type="pres">
      <dgm:prSet presAssocID="{8E37F3D6-FF66-4F00-9F38-27605C1F27FA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E14431DC-4136-4C04-9D91-4A622F1AA9D5}" type="pres">
      <dgm:prSet presAssocID="{8E37F3D6-FF66-4F00-9F38-27605C1F27FA}" presName="spaceRect" presStyleCnt="0"/>
      <dgm:spPr/>
    </dgm:pt>
    <dgm:pt modelId="{0872CD2A-CB6B-400A-BA1E-A97456ECADED}" type="pres">
      <dgm:prSet presAssocID="{8E37F3D6-FF66-4F00-9F38-27605C1F27FA}" presName="parTx" presStyleLbl="revTx" presStyleIdx="4" presStyleCnt="8">
        <dgm:presLayoutVars>
          <dgm:chMax val="0"/>
          <dgm:chPref val="0"/>
        </dgm:presLayoutVars>
      </dgm:prSet>
      <dgm:spPr/>
    </dgm:pt>
    <dgm:pt modelId="{18A0B412-8F03-40F4-AEAA-90FFCE23D986}" type="pres">
      <dgm:prSet presAssocID="{8E37F3D6-FF66-4F00-9F38-27605C1F27FA}" presName="desTx" presStyleLbl="revTx" presStyleIdx="5" presStyleCnt="8">
        <dgm:presLayoutVars/>
      </dgm:prSet>
      <dgm:spPr/>
    </dgm:pt>
    <dgm:pt modelId="{878B9CE9-E853-4241-9C93-B65C62887074}" type="pres">
      <dgm:prSet presAssocID="{79136965-74EA-4EA8-9BF4-9ECFD2F7624A}" presName="sibTrans" presStyleCnt="0"/>
      <dgm:spPr/>
    </dgm:pt>
    <dgm:pt modelId="{EAE0926B-A733-43EA-ADD1-7D2ABFB29349}" type="pres">
      <dgm:prSet presAssocID="{2960B59C-ABF0-4F78-8693-73C724B05E89}" presName="compNode" presStyleCnt="0"/>
      <dgm:spPr/>
    </dgm:pt>
    <dgm:pt modelId="{32B033A3-EB22-4362-A04E-69743697B478}" type="pres">
      <dgm:prSet presAssocID="{2960B59C-ABF0-4F78-8693-73C724B05E89}" presName="bgRect" presStyleLbl="bgShp" presStyleIdx="3" presStyleCnt="4"/>
      <dgm:spPr/>
    </dgm:pt>
    <dgm:pt modelId="{D6385809-1800-4139-AA95-0631974119E2}" type="pres">
      <dgm:prSet presAssocID="{2960B59C-ABF0-4F78-8693-73C724B05E89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1DA19FD4-DC8D-45D3-825D-B117515A3999}" type="pres">
      <dgm:prSet presAssocID="{2960B59C-ABF0-4F78-8693-73C724B05E89}" presName="spaceRect" presStyleCnt="0"/>
      <dgm:spPr/>
    </dgm:pt>
    <dgm:pt modelId="{5988AFC8-D31E-44A7-A0B1-D9D5C020FC80}" type="pres">
      <dgm:prSet presAssocID="{2960B59C-ABF0-4F78-8693-73C724B05E89}" presName="parTx" presStyleLbl="revTx" presStyleIdx="6" presStyleCnt="8">
        <dgm:presLayoutVars>
          <dgm:chMax val="0"/>
          <dgm:chPref val="0"/>
        </dgm:presLayoutVars>
      </dgm:prSet>
      <dgm:spPr/>
    </dgm:pt>
    <dgm:pt modelId="{42103D84-64E1-4385-9BE3-DD162964B4ED}" type="pres">
      <dgm:prSet presAssocID="{2960B59C-ABF0-4F78-8693-73C724B05E89}" presName="desTx" presStyleLbl="revTx" presStyleIdx="7" presStyleCnt="8">
        <dgm:presLayoutVars/>
      </dgm:prSet>
      <dgm:spPr/>
    </dgm:pt>
  </dgm:ptLst>
  <dgm:cxnLst>
    <dgm:cxn modelId="{E5543B02-31CD-4DA5-B5C2-A1419D07EFE2}" type="presOf" srcId="{221B6CDC-36A4-4B75-AC79-FC0701CEDD6B}" destId="{0FE42984-1BAC-4818-845F-27CF06A21B39}" srcOrd="0" destOrd="0" presId="urn:microsoft.com/office/officeart/2018/2/layout/IconVerticalSolidList"/>
    <dgm:cxn modelId="{7149B109-E43A-4D92-A180-3F4359BD9EED}" type="presOf" srcId="{7B2FE1FD-91C2-4C01-948E-A12B6A76C094}" destId="{F8388521-77F8-44E4-B7FC-9DC4F7B219D2}" srcOrd="0" destOrd="2" presId="urn:microsoft.com/office/officeart/2018/2/layout/IconVerticalSolidList"/>
    <dgm:cxn modelId="{635AF109-A278-4282-9D6F-CF839C739D96}" srcId="{BEBC14EC-B5E7-46BE-8893-E4E90D3BBD43}" destId="{7B2FE1FD-91C2-4C01-948E-A12B6A76C094}" srcOrd="2" destOrd="0" parTransId="{874C9B48-15FC-4776-8BC9-50D4DEF4742E}" sibTransId="{E9C5D405-7887-4BE7-92DB-13A00EEDC18E}"/>
    <dgm:cxn modelId="{A42D600E-6B34-4124-A4E1-D40424AB3B97}" type="presOf" srcId="{87B02DCA-D8F8-4991-B732-BE56F2EE7B35}" destId="{42103D84-64E1-4385-9BE3-DD162964B4ED}" srcOrd="0" destOrd="0" presId="urn:microsoft.com/office/officeart/2018/2/layout/IconVerticalSolidList"/>
    <dgm:cxn modelId="{13E5C30F-5B17-4BC2-BE89-99DF66699120}" type="presOf" srcId="{CC2AFE18-C846-4DAA-A4EF-B45C33E3D4E7}" destId="{18A0B412-8F03-40F4-AEAA-90FFCE23D986}" srcOrd="0" destOrd="1" presId="urn:microsoft.com/office/officeart/2018/2/layout/IconVerticalSolidList"/>
    <dgm:cxn modelId="{18314718-225E-41CD-A7FB-90A4CC5983BC}" srcId="{2960B59C-ABF0-4F78-8693-73C724B05E89}" destId="{87B02DCA-D8F8-4991-B732-BE56F2EE7B35}" srcOrd="0" destOrd="0" parTransId="{A872581B-1653-4925-9035-A57819BC91FB}" sibTransId="{F228E3D0-1F08-4D3A-BD6D-18F1EC161F71}"/>
    <dgm:cxn modelId="{4FA6B322-F65A-4DF3-AA99-9C210B384C25}" srcId="{8E37F3D6-FF66-4F00-9F38-27605C1F27FA}" destId="{CC2AFE18-C846-4DAA-A4EF-B45C33E3D4E7}" srcOrd="1" destOrd="0" parTransId="{BA1213F4-8C12-4D3F-8AF8-EF46BEE42DE0}" sibTransId="{419F5BC0-E6BF-4442-A32B-D1C84E5D3A1B}"/>
    <dgm:cxn modelId="{DEE5A530-B5E5-45D6-B860-87D23CA04078}" type="presOf" srcId="{6E778B31-412C-410F-BF06-8A4367C10716}" destId="{42103D84-64E1-4385-9BE3-DD162964B4ED}" srcOrd="0" destOrd="2" presId="urn:microsoft.com/office/officeart/2018/2/layout/IconVerticalSolidList"/>
    <dgm:cxn modelId="{DCE0EB30-FFBA-4918-B807-472D1784DAC8}" srcId="{221B6CDC-36A4-4B75-AC79-FC0701CEDD6B}" destId="{79C391AE-3113-44CB-849C-8914DFEAEC43}" srcOrd="1" destOrd="0" parTransId="{E1C2B6FB-0F1F-484B-AD65-250F7BD57B3F}" sibTransId="{CC2BD5C0-847E-4DED-BA47-E9AD9BC3DABD}"/>
    <dgm:cxn modelId="{E3446C42-8EC0-41D0-B979-7D83F33B4F14}" srcId="{8E37F3D6-FF66-4F00-9F38-27605C1F27FA}" destId="{C6AB2572-B79C-4BC6-8928-CE1B990B1B23}" srcOrd="2" destOrd="0" parTransId="{82435A40-CAA8-4A1D-8EC4-9F1C68D30066}" sibTransId="{8AF7CD08-FFC4-40DB-8C78-6B27EC490542}"/>
    <dgm:cxn modelId="{A579CD4E-6292-4FAF-9F90-C72C35EA6445}" srcId="{D8E2F38B-3CA4-43EC-847C-C6B24A0C3900}" destId="{BEBC14EC-B5E7-46BE-8893-E4E90D3BBD43}" srcOrd="1" destOrd="0" parTransId="{CB4C9070-2641-4022-A082-F58DAA55BC65}" sibTransId="{6BA19E21-7312-49B8-9F95-38E8461928C0}"/>
    <dgm:cxn modelId="{7629AA70-EAEC-4240-BDBF-BCF22D6A3B56}" srcId="{D8E2F38B-3CA4-43EC-847C-C6B24A0C3900}" destId="{2960B59C-ABF0-4F78-8693-73C724B05E89}" srcOrd="3" destOrd="0" parTransId="{6EEC22BF-8394-400E-805E-522E8650D8A2}" sibTransId="{A1C3F73C-4A68-4D88-BEDA-FDC99D24C05B}"/>
    <dgm:cxn modelId="{33F77B74-A112-4318-BD6E-F1DC7F82A934}" srcId="{8E37F3D6-FF66-4F00-9F38-27605C1F27FA}" destId="{7783FD6B-4122-44BD-A577-0787845E5AAA}" srcOrd="0" destOrd="0" parTransId="{0FA63811-143D-4865-B557-4AF27C99D0C1}" sibTransId="{71506FE7-51E2-4E50-8D10-2E4E660A92CE}"/>
    <dgm:cxn modelId="{42FF6476-0534-4A7B-B618-10051207EB00}" type="presOf" srcId="{8E37F3D6-FF66-4F00-9F38-27605C1F27FA}" destId="{0872CD2A-CB6B-400A-BA1E-A97456ECADED}" srcOrd="0" destOrd="0" presId="urn:microsoft.com/office/officeart/2018/2/layout/IconVerticalSolidList"/>
    <dgm:cxn modelId="{2FAB887A-8376-4851-B25B-33F615563E1B}" type="presOf" srcId="{79C391AE-3113-44CB-849C-8914DFEAEC43}" destId="{99DF847D-44BA-43A0-A61D-31094242EB07}" srcOrd="0" destOrd="1" presId="urn:microsoft.com/office/officeart/2018/2/layout/IconVerticalSolidList"/>
    <dgm:cxn modelId="{A436D47A-7119-4738-A6B6-B37AA8A43810}" type="presOf" srcId="{7783FD6B-4122-44BD-A577-0787845E5AAA}" destId="{18A0B412-8F03-40F4-AEAA-90FFCE23D986}" srcOrd="0" destOrd="0" presId="urn:microsoft.com/office/officeart/2018/2/layout/IconVerticalSolidList"/>
    <dgm:cxn modelId="{079A547F-34B3-4D25-B0FA-4FEADC304BB7}" type="presOf" srcId="{ACABD6AB-6CC4-4044-BBA0-875727514733}" destId="{F8388521-77F8-44E4-B7FC-9DC4F7B219D2}" srcOrd="0" destOrd="0" presId="urn:microsoft.com/office/officeart/2018/2/layout/IconVerticalSolidList"/>
    <dgm:cxn modelId="{3A92C682-172E-4C96-9D9C-7E2AC1B1D8FE}" type="presOf" srcId="{BEBC14EC-B5E7-46BE-8893-E4E90D3BBD43}" destId="{0F6ACCCB-7D26-4E04-B248-F2AF0BA76772}" srcOrd="0" destOrd="0" presId="urn:microsoft.com/office/officeart/2018/2/layout/IconVerticalSolidList"/>
    <dgm:cxn modelId="{8E636085-13B7-4EBD-A4EE-5B9A7724AED8}" type="presOf" srcId="{26968B2B-8485-48F0-819A-1D600D8516C5}" destId="{42103D84-64E1-4385-9BE3-DD162964B4ED}" srcOrd="0" destOrd="1" presId="urn:microsoft.com/office/officeart/2018/2/layout/IconVerticalSolidList"/>
    <dgm:cxn modelId="{32963489-5CDE-4E9A-9978-ECE522953519}" srcId="{221B6CDC-36A4-4B75-AC79-FC0701CEDD6B}" destId="{434F1910-D8C7-4B90-AE9A-FEE3C7F0D665}" srcOrd="2" destOrd="0" parTransId="{00D0BA6E-24E2-4E23-B116-6F7B55298179}" sibTransId="{E23AC3AF-641C-447D-A859-4F6B0AE6ECBC}"/>
    <dgm:cxn modelId="{EA96F88D-D77F-45FC-AF76-1CC370EE5F4F}" type="presOf" srcId="{C6AB2572-B79C-4BC6-8928-CE1B990B1B23}" destId="{18A0B412-8F03-40F4-AEAA-90FFCE23D986}" srcOrd="0" destOrd="2" presId="urn:microsoft.com/office/officeart/2018/2/layout/IconVerticalSolidList"/>
    <dgm:cxn modelId="{B1845092-84A7-40C1-A5BC-50412BF92D3B}" srcId="{D8E2F38B-3CA4-43EC-847C-C6B24A0C3900}" destId="{221B6CDC-36A4-4B75-AC79-FC0701CEDD6B}" srcOrd="0" destOrd="0" parTransId="{A6466ED9-9504-4C96-9FD3-F50B5DCDC178}" sibTransId="{98031E75-719B-405F-B7A0-D3F956E5BC63}"/>
    <dgm:cxn modelId="{6FF37DB0-44AA-4415-9893-51A94EC2A9D9}" srcId="{221B6CDC-36A4-4B75-AC79-FC0701CEDD6B}" destId="{268AB33B-A762-44BD-8A90-62F53C0CFA93}" srcOrd="0" destOrd="0" parTransId="{6945E85C-C86A-4F9A-B5E8-3939FA71D295}" sibTransId="{1FBA973A-3B6F-4422-B09D-12DF808FEDD9}"/>
    <dgm:cxn modelId="{190811BD-407E-4900-9890-BDAA66B68F47}" srcId="{2960B59C-ABF0-4F78-8693-73C724B05E89}" destId="{6E778B31-412C-410F-BF06-8A4367C10716}" srcOrd="2" destOrd="0" parTransId="{9E756374-F072-482D-B7EB-51BBA7D35ADC}" sibTransId="{F0D99E88-867B-462C-92FB-9310604A20F7}"/>
    <dgm:cxn modelId="{A08998BF-7CD1-4443-9CDD-AF95E5B1CE0A}" srcId="{D8E2F38B-3CA4-43EC-847C-C6B24A0C3900}" destId="{8E37F3D6-FF66-4F00-9F38-27605C1F27FA}" srcOrd="2" destOrd="0" parTransId="{C01D8ECE-3FCB-420A-B175-A9A6EEF169EB}" sibTransId="{79136965-74EA-4EA8-9BF4-9ECFD2F7624A}"/>
    <dgm:cxn modelId="{4EB2D6C0-9B6C-49F2-AA56-08A6E996B040}" type="presOf" srcId="{D8E2F38B-3CA4-43EC-847C-C6B24A0C3900}" destId="{A4DD2CF9-F6A7-492C-B825-7B157406A80E}" srcOrd="0" destOrd="0" presId="urn:microsoft.com/office/officeart/2018/2/layout/IconVerticalSolidList"/>
    <dgm:cxn modelId="{FE4590C8-E117-4CBC-ADAC-A1FB9A6C83FB}" type="presOf" srcId="{434F1910-D8C7-4B90-AE9A-FEE3C7F0D665}" destId="{99DF847D-44BA-43A0-A61D-31094242EB07}" srcOrd="0" destOrd="2" presId="urn:microsoft.com/office/officeart/2018/2/layout/IconVerticalSolidList"/>
    <dgm:cxn modelId="{9AA4A4D0-5AB0-4F41-9F98-A4812F2DCBAD}" type="presOf" srcId="{70D5B813-7D8C-4C66-B8E7-5086E41B9D00}" destId="{F8388521-77F8-44E4-B7FC-9DC4F7B219D2}" srcOrd="0" destOrd="1" presId="urn:microsoft.com/office/officeart/2018/2/layout/IconVerticalSolidList"/>
    <dgm:cxn modelId="{3805E0E1-E147-494C-9619-2B39ECCB673D}" type="presOf" srcId="{268AB33B-A762-44BD-8A90-62F53C0CFA93}" destId="{99DF847D-44BA-43A0-A61D-31094242EB07}" srcOrd="0" destOrd="0" presId="urn:microsoft.com/office/officeart/2018/2/layout/IconVerticalSolidList"/>
    <dgm:cxn modelId="{F5B8BFEC-398F-47BC-80E4-5D685BAD0E3B}" srcId="{2960B59C-ABF0-4F78-8693-73C724B05E89}" destId="{26968B2B-8485-48F0-819A-1D600D8516C5}" srcOrd="1" destOrd="0" parTransId="{B83C0899-7C07-432A-826C-6C20B15A473B}" sibTransId="{9D371577-C9B0-436F-BB65-848C3C9FE297}"/>
    <dgm:cxn modelId="{84C548F1-06C4-44C0-8852-7439C2533C9D}" srcId="{BEBC14EC-B5E7-46BE-8893-E4E90D3BBD43}" destId="{70D5B813-7D8C-4C66-B8E7-5086E41B9D00}" srcOrd="1" destOrd="0" parTransId="{9FC304B7-92EF-4F57-8D72-F5F1FD8005C1}" sibTransId="{9152493F-AC75-4D7F-861E-09EDBCC8D566}"/>
    <dgm:cxn modelId="{2AF5A1F1-89C8-4DE8-B0E8-1695875FE42D}" type="presOf" srcId="{2960B59C-ABF0-4F78-8693-73C724B05E89}" destId="{5988AFC8-D31E-44A7-A0B1-D9D5C020FC80}" srcOrd="0" destOrd="0" presId="urn:microsoft.com/office/officeart/2018/2/layout/IconVerticalSolidList"/>
    <dgm:cxn modelId="{AC8D22F9-8D21-4A13-958C-D83FF2281E67}" srcId="{BEBC14EC-B5E7-46BE-8893-E4E90D3BBD43}" destId="{ACABD6AB-6CC4-4044-BBA0-875727514733}" srcOrd="0" destOrd="0" parTransId="{5458C4BB-527E-4E7D-83C7-AE405B291664}" sibTransId="{03200FF0-5BE4-489E-9236-7B1F6CF4D43F}"/>
    <dgm:cxn modelId="{AEBA5A1A-49CF-4E90-9116-A11FAECDE4C3}" type="presParOf" srcId="{A4DD2CF9-F6A7-492C-B825-7B157406A80E}" destId="{958CD264-B393-45D1-87CD-2F96A7876D4F}" srcOrd="0" destOrd="0" presId="urn:microsoft.com/office/officeart/2018/2/layout/IconVerticalSolidList"/>
    <dgm:cxn modelId="{F2C49C0A-5629-4006-B374-5DB7E879CA0F}" type="presParOf" srcId="{958CD264-B393-45D1-87CD-2F96A7876D4F}" destId="{4E34A7A1-3AC2-4DE9-95BD-A658ADB08ADF}" srcOrd="0" destOrd="0" presId="urn:microsoft.com/office/officeart/2018/2/layout/IconVerticalSolidList"/>
    <dgm:cxn modelId="{5DDA61E4-9D09-454B-B95A-2AA03E11B7B0}" type="presParOf" srcId="{958CD264-B393-45D1-87CD-2F96A7876D4F}" destId="{F6F96B27-8D5F-41CB-8E08-6138B1AB05A5}" srcOrd="1" destOrd="0" presId="urn:microsoft.com/office/officeart/2018/2/layout/IconVerticalSolidList"/>
    <dgm:cxn modelId="{3EE7FDEC-573E-45DC-9C4D-1B17CC8B80E2}" type="presParOf" srcId="{958CD264-B393-45D1-87CD-2F96A7876D4F}" destId="{33D418E9-036F-4E1F-AC34-536C63531F32}" srcOrd="2" destOrd="0" presId="urn:microsoft.com/office/officeart/2018/2/layout/IconVerticalSolidList"/>
    <dgm:cxn modelId="{95C89CE9-1733-4BDF-9C7D-078E1D00AD52}" type="presParOf" srcId="{958CD264-B393-45D1-87CD-2F96A7876D4F}" destId="{0FE42984-1BAC-4818-845F-27CF06A21B39}" srcOrd="3" destOrd="0" presId="urn:microsoft.com/office/officeart/2018/2/layout/IconVerticalSolidList"/>
    <dgm:cxn modelId="{F7E82924-C551-45E7-99F0-FE2E3BEC51BE}" type="presParOf" srcId="{958CD264-B393-45D1-87CD-2F96A7876D4F}" destId="{99DF847D-44BA-43A0-A61D-31094242EB07}" srcOrd="4" destOrd="0" presId="urn:microsoft.com/office/officeart/2018/2/layout/IconVerticalSolidList"/>
    <dgm:cxn modelId="{96D63706-42E2-4236-A86B-C59D0A5511EA}" type="presParOf" srcId="{A4DD2CF9-F6A7-492C-B825-7B157406A80E}" destId="{90831715-2392-4EDC-B6C9-913F3AC776C0}" srcOrd="1" destOrd="0" presId="urn:microsoft.com/office/officeart/2018/2/layout/IconVerticalSolidList"/>
    <dgm:cxn modelId="{D9E50E5C-7BA0-48FE-B4DA-66E5AC9B0D2E}" type="presParOf" srcId="{A4DD2CF9-F6A7-492C-B825-7B157406A80E}" destId="{20A4EA56-7077-4E7E-B29E-E8E8AC90D809}" srcOrd="2" destOrd="0" presId="urn:microsoft.com/office/officeart/2018/2/layout/IconVerticalSolidList"/>
    <dgm:cxn modelId="{F435D84C-8265-4B9E-BD34-7F981CDE7332}" type="presParOf" srcId="{20A4EA56-7077-4E7E-B29E-E8E8AC90D809}" destId="{49C98E85-E3AE-4E7C-B50E-DC86600CEF2C}" srcOrd="0" destOrd="0" presId="urn:microsoft.com/office/officeart/2018/2/layout/IconVerticalSolidList"/>
    <dgm:cxn modelId="{DCFA673D-21D6-4CE5-BCC2-B0B978DF1431}" type="presParOf" srcId="{20A4EA56-7077-4E7E-B29E-E8E8AC90D809}" destId="{59BB1F2B-A4CD-490D-94A9-F383B9EEE085}" srcOrd="1" destOrd="0" presId="urn:microsoft.com/office/officeart/2018/2/layout/IconVerticalSolidList"/>
    <dgm:cxn modelId="{1D59F4B5-EFF8-4979-9852-DF96E02D45E0}" type="presParOf" srcId="{20A4EA56-7077-4E7E-B29E-E8E8AC90D809}" destId="{8D7B1984-F1EF-49AD-A15F-511E3CB18C16}" srcOrd="2" destOrd="0" presId="urn:microsoft.com/office/officeart/2018/2/layout/IconVerticalSolidList"/>
    <dgm:cxn modelId="{0DD2E22F-5DAB-44CE-87C8-B23361C89413}" type="presParOf" srcId="{20A4EA56-7077-4E7E-B29E-E8E8AC90D809}" destId="{0F6ACCCB-7D26-4E04-B248-F2AF0BA76772}" srcOrd="3" destOrd="0" presId="urn:microsoft.com/office/officeart/2018/2/layout/IconVerticalSolidList"/>
    <dgm:cxn modelId="{77B91B78-EA10-4076-A496-A5DA8FE6EA59}" type="presParOf" srcId="{20A4EA56-7077-4E7E-B29E-E8E8AC90D809}" destId="{F8388521-77F8-44E4-B7FC-9DC4F7B219D2}" srcOrd="4" destOrd="0" presId="urn:microsoft.com/office/officeart/2018/2/layout/IconVerticalSolidList"/>
    <dgm:cxn modelId="{8ECE4B74-6349-4C78-B817-8A6D9E1CBC51}" type="presParOf" srcId="{A4DD2CF9-F6A7-492C-B825-7B157406A80E}" destId="{AF50B9C8-D3B4-4F26-B76D-347B4581E86F}" srcOrd="3" destOrd="0" presId="urn:microsoft.com/office/officeart/2018/2/layout/IconVerticalSolidList"/>
    <dgm:cxn modelId="{E4787148-322F-44D4-8F8A-FB4AC340DC7F}" type="presParOf" srcId="{A4DD2CF9-F6A7-492C-B825-7B157406A80E}" destId="{E7D11D3A-1D79-43AE-8BEC-F9721E9547A3}" srcOrd="4" destOrd="0" presId="urn:microsoft.com/office/officeart/2018/2/layout/IconVerticalSolidList"/>
    <dgm:cxn modelId="{44385084-B5F3-4349-B6A8-E188E4CD8671}" type="presParOf" srcId="{E7D11D3A-1D79-43AE-8BEC-F9721E9547A3}" destId="{3E2F0B10-37AB-4E19-9634-3F8483F1ED89}" srcOrd="0" destOrd="0" presId="urn:microsoft.com/office/officeart/2018/2/layout/IconVerticalSolidList"/>
    <dgm:cxn modelId="{917F6FED-A3CE-4AC5-8B44-D685D15B3988}" type="presParOf" srcId="{E7D11D3A-1D79-43AE-8BEC-F9721E9547A3}" destId="{E097A767-6DE5-441A-A28D-BEAEE147548B}" srcOrd="1" destOrd="0" presId="urn:microsoft.com/office/officeart/2018/2/layout/IconVerticalSolidList"/>
    <dgm:cxn modelId="{AB2D5834-7282-424F-A428-B02E1CCFD1CA}" type="presParOf" srcId="{E7D11D3A-1D79-43AE-8BEC-F9721E9547A3}" destId="{E14431DC-4136-4C04-9D91-4A622F1AA9D5}" srcOrd="2" destOrd="0" presId="urn:microsoft.com/office/officeart/2018/2/layout/IconVerticalSolidList"/>
    <dgm:cxn modelId="{49BA3AC6-C364-4ADA-8ECD-AE471DA98EE0}" type="presParOf" srcId="{E7D11D3A-1D79-43AE-8BEC-F9721E9547A3}" destId="{0872CD2A-CB6B-400A-BA1E-A97456ECADED}" srcOrd="3" destOrd="0" presId="urn:microsoft.com/office/officeart/2018/2/layout/IconVerticalSolidList"/>
    <dgm:cxn modelId="{28A16893-9403-43B9-AE6B-F4FADE1B375A}" type="presParOf" srcId="{E7D11D3A-1D79-43AE-8BEC-F9721E9547A3}" destId="{18A0B412-8F03-40F4-AEAA-90FFCE23D986}" srcOrd="4" destOrd="0" presId="urn:microsoft.com/office/officeart/2018/2/layout/IconVerticalSolidList"/>
    <dgm:cxn modelId="{483FBBBF-4E29-4136-BB2B-D7614D072A13}" type="presParOf" srcId="{A4DD2CF9-F6A7-492C-B825-7B157406A80E}" destId="{878B9CE9-E853-4241-9C93-B65C62887074}" srcOrd="5" destOrd="0" presId="urn:microsoft.com/office/officeart/2018/2/layout/IconVerticalSolidList"/>
    <dgm:cxn modelId="{08771D4E-CFA8-403B-9C2F-629764A22817}" type="presParOf" srcId="{A4DD2CF9-F6A7-492C-B825-7B157406A80E}" destId="{EAE0926B-A733-43EA-ADD1-7D2ABFB29349}" srcOrd="6" destOrd="0" presId="urn:microsoft.com/office/officeart/2018/2/layout/IconVerticalSolidList"/>
    <dgm:cxn modelId="{451FBC96-D3B4-4014-9526-1E706FE4960D}" type="presParOf" srcId="{EAE0926B-A733-43EA-ADD1-7D2ABFB29349}" destId="{32B033A3-EB22-4362-A04E-69743697B478}" srcOrd="0" destOrd="0" presId="urn:microsoft.com/office/officeart/2018/2/layout/IconVerticalSolidList"/>
    <dgm:cxn modelId="{C72919C8-AC74-474C-8000-FDE084293EA8}" type="presParOf" srcId="{EAE0926B-A733-43EA-ADD1-7D2ABFB29349}" destId="{D6385809-1800-4139-AA95-0631974119E2}" srcOrd="1" destOrd="0" presId="urn:microsoft.com/office/officeart/2018/2/layout/IconVerticalSolidList"/>
    <dgm:cxn modelId="{1542B36E-995F-4ACB-8686-5D324AA045B9}" type="presParOf" srcId="{EAE0926B-A733-43EA-ADD1-7D2ABFB29349}" destId="{1DA19FD4-DC8D-45D3-825D-B117515A3999}" srcOrd="2" destOrd="0" presId="urn:microsoft.com/office/officeart/2018/2/layout/IconVerticalSolidList"/>
    <dgm:cxn modelId="{F3E41E09-7839-492C-9FBF-3CB8790BC676}" type="presParOf" srcId="{EAE0926B-A733-43EA-ADD1-7D2ABFB29349}" destId="{5988AFC8-D31E-44A7-A0B1-D9D5C020FC80}" srcOrd="3" destOrd="0" presId="urn:microsoft.com/office/officeart/2018/2/layout/IconVerticalSolidList"/>
    <dgm:cxn modelId="{B0475453-F492-4AD2-9DF2-60D2DFF4E35A}" type="presParOf" srcId="{EAE0926B-A733-43EA-ADD1-7D2ABFB29349}" destId="{42103D84-64E1-4385-9BE3-DD162964B4E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C5625D-7E18-4DBD-8D38-23E77E73B32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D8C5A3-FAF7-4895-A115-743589664AF4}">
      <dgm:prSet/>
      <dgm:spPr/>
      <dgm:t>
        <a:bodyPr/>
        <a:lstStyle/>
        <a:p>
          <a:r>
            <a:rPr lang="en-US"/>
            <a:t>Achievements of Sprint 1</a:t>
          </a:r>
        </a:p>
      </dgm:t>
    </dgm:pt>
    <dgm:pt modelId="{7D42FBAD-FEB1-4A3A-9586-99299779011E}" type="parTrans" cxnId="{74465063-ACF3-46C8-B8F2-9F6030AC76A4}">
      <dgm:prSet/>
      <dgm:spPr/>
      <dgm:t>
        <a:bodyPr/>
        <a:lstStyle/>
        <a:p>
          <a:endParaRPr lang="en-US"/>
        </a:p>
      </dgm:t>
    </dgm:pt>
    <dgm:pt modelId="{C46473DD-F851-413B-A328-3534BA1B9EB9}" type="sibTrans" cxnId="{74465063-ACF3-46C8-B8F2-9F6030AC76A4}">
      <dgm:prSet/>
      <dgm:spPr/>
      <dgm:t>
        <a:bodyPr/>
        <a:lstStyle/>
        <a:p>
          <a:endParaRPr lang="en-US"/>
        </a:p>
      </dgm:t>
    </dgm:pt>
    <dgm:pt modelId="{A51B0A2E-7212-467F-B52D-50A2A7E6FF8C}">
      <dgm:prSet/>
      <dgm:spPr/>
      <dgm:t>
        <a:bodyPr/>
        <a:lstStyle/>
        <a:p>
          <a:r>
            <a:rPr lang="en-US"/>
            <a:t>Requirements gathered</a:t>
          </a:r>
        </a:p>
      </dgm:t>
    </dgm:pt>
    <dgm:pt modelId="{C0126B13-2379-4752-84D9-48910A86C156}" type="parTrans" cxnId="{C2A30BB6-EEEA-4552-B0AD-C35B11E5265A}">
      <dgm:prSet/>
      <dgm:spPr/>
      <dgm:t>
        <a:bodyPr/>
        <a:lstStyle/>
        <a:p>
          <a:endParaRPr lang="en-US"/>
        </a:p>
      </dgm:t>
    </dgm:pt>
    <dgm:pt modelId="{2E64C7B0-8523-406A-A4C6-E83ACE415C02}" type="sibTrans" cxnId="{C2A30BB6-EEEA-4552-B0AD-C35B11E5265A}">
      <dgm:prSet/>
      <dgm:spPr/>
      <dgm:t>
        <a:bodyPr/>
        <a:lstStyle/>
        <a:p>
          <a:endParaRPr lang="en-US"/>
        </a:p>
      </dgm:t>
    </dgm:pt>
    <dgm:pt modelId="{FC97C2FC-1F98-416F-BD0C-B3D30547A828}">
      <dgm:prSet/>
      <dgm:spPr/>
      <dgm:t>
        <a:bodyPr/>
        <a:lstStyle/>
        <a:p>
          <a:r>
            <a:rPr lang="en-US"/>
            <a:t>Documentation created </a:t>
          </a:r>
        </a:p>
      </dgm:t>
    </dgm:pt>
    <dgm:pt modelId="{0E37DE6F-CF7B-44EF-8773-A23FC6846AE7}" type="parTrans" cxnId="{1C3AD98A-9CF1-4013-860B-9EA8C095CCAE}">
      <dgm:prSet/>
      <dgm:spPr/>
      <dgm:t>
        <a:bodyPr/>
        <a:lstStyle/>
        <a:p>
          <a:endParaRPr lang="en-US"/>
        </a:p>
      </dgm:t>
    </dgm:pt>
    <dgm:pt modelId="{02A6425A-E0AE-4044-8E36-750AAC3DAD17}" type="sibTrans" cxnId="{1C3AD98A-9CF1-4013-860B-9EA8C095CCAE}">
      <dgm:prSet/>
      <dgm:spPr/>
      <dgm:t>
        <a:bodyPr/>
        <a:lstStyle/>
        <a:p>
          <a:endParaRPr lang="en-US"/>
        </a:p>
      </dgm:t>
    </dgm:pt>
    <dgm:pt modelId="{700E5ACF-8BEB-4D23-8B48-828F66AF621B}">
      <dgm:prSet/>
      <dgm:spPr/>
      <dgm:t>
        <a:bodyPr/>
        <a:lstStyle/>
        <a:p>
          <a:r>
            <a:rPr lang="en-US"/>
            <a:t>System evaluated </a:t>
          </a:r>
        </a:p>
      </dgm:t>
    </dgm:pt>
    <dgm:pt modelId="{1DB2E69E-2B0E-409B-ACEB-CD8F3396746E}" type="parTrans" cxnId="{820F7CD4-6241-46E0-9FB7-909EDF343D9D}">
      <dgm:prSet/>
      <dgm:spPr/>
      <dgm:t>
        <a:bodyPr/>
        <a:lstStyle/>
        <a:p>
          <a:endParaRPr lang="en-US"/>
        </a:p>
      </dgm:t>
    </dgm:pt>
    <dgm:pt modelId="{648B91E9-1AE2-4116-973E-29D9C1FD9E8D}" type="sibTrans" cxnId="{820F7CD4-6241-46E0-9FB7-909EDF343D9D}">
      <dgm:prSet/>
      <dgm:spPr/>
      <dgm:t>
        <a:bodyPr/>
        <a:lstStyle/>
        <a:p>
          <a:endParaRPr lang="en-US"/>
        </a:p>
      </dgm:t>
    </dgm:pt>
    <dgm:pt modelId="{DF7DC63D-84BA-4A88-81CB-60DDBB391040}">
      <dgm:prSet/>
      <dgm:spPr/>
      <dgm:t>
        <a:bodyPr/>
        <a:lstStyle/>
        <a:p>
          <a:r>
            <a:rPr lang="en-US"/>
            <a:t>Skills learned</a:t>
          </a:r>
        </a:p>
      </dgm:t>
    </dgm:pt>
    <dgm:pt modelId="{447BE6E8-A9F3-465F-B47C-1C9F940FB87E}" type="parTrans" cxnId="{80FD0B82-C9B4-48AF-A8A4-E441C9D1D2A2}">
      <dgm:prSet/>
      <dgm:spPr/>
      <dgm:t>
        <a:bodyPr/>
        <a:lstStyle/>
        <a:p>
          <a:endParaRPr lang="en-US"/>
        </a:p>
      </dgm:t>
    </dgm:pt>
    <dgm:pt modelId="{B337A6C8-7203-4E6C-A905-075DBE819E2A}" type="sibTrans" cxnId="{80FD0B82-C9B4-48AF-A8A4-E441C9D1D2A2}">
      <dgm:prSet/>
      <dgm:spPr/>
      <dgm:t>
        <a:bodyPr/>
        <a:lstStyle/>
        <a:p>
          <a:endParaRPr lang="en-US"/>
        </a:p>
      </dgm:t>
    </dgm:pt>
    <dgm:pt modelId="{C1A1FCA4-12EE-4954-B83E-B807B9289EA2}">
      <dgm:prSet/>
      <dgm:spPr/>
      <dgm:t>
        <a:bodyPr/>
        <a:lstStyle/>
        <a:p>
          <a:r>
            <a:rPr lang="en-US"/>
            <a:t>Challenges Faced</a:t>
          </a:r>
        </a:p>
      </dgm:t>
    </dgm:pt>
    <dgm:pt modelId="{130C332C-D351-4E71-B1F6-F78616B4AEF9}" type="parTrans" cxnId="{5AE7F1A1-9EA5-4F82-8C0D-881C97FF8B59}">
      <dgm:prSet/>
      <dgm:spPr/>
      <dgm:t>
        <a:bodyPr/>
        <a:lstStyle/>
        <a:p>
          <a:endParaRPr lang="en-US"/>
        </a:p>
      </dgm:t>
    </dgm:pt>
    <dgm:pt modelId="{03DC66C7-8A64-4FC0-9635-D46D8073BDDB}" type="sibTrans" cxnId="{5AE7F1A1-9EA5-4F82-8C0D-881C97FF8B59}">
      <dgm:prSet/>
      <dgm:spPr/>
      <dgm:t>
        <a:bodyPr/>
        <a:lstStyle/>
        <a:p>
          <a:endParaRPr lang="en-US"/>
        </a:p>
      </dgm:t>
    </dgm:pt>
    <dgm:pt modelId="{ACCDAD24-520E-489B-AC0B-DC0F069BA336}">
      <dgm:prSet/>
      <dgm:spPr/>
      <dgm:t>
        <a:bodyPr/>
        <a:lstStyle/>
        <a:p>
          <a:r>
            <a:rPr lang="en-US"/>
            <a:t>Scheduling conflicts</a:t>
          </a:r>
        </a:p>
      </dgm:t>
    </dgm:pt>
    <dgm:pt modelId="{CD376D78-72EE-4235-BDD8-2553E67CA90D}" type="parTrans" cxnId="{833D6B5B-0DBD-4F23-9271-D2B2050E91DF}">
      <dgm:prSet/>
      <dgm:spPr/>
      <dgm:t>
        <a:bodyPr/>
        <a:lstStyle/>
        <a:p>
          <a:endParaRPr lang="en-US"/>
        </a:p>
      </dgm:t>
    </dgm:pt>
    <dgm:pt modelId="{E2FFA880-3B71-43D9-AD85-3F0C00D76289}" type="sibTrans" cxnId="{833D6B5B-0DBD-4F23-9271-D2B2050E91DF}">
      <dgm:prSet/>
      <dgm:spPr/>
      <dgm:t>
        <a:bodyPr/>
        <a:lstStyle/>
        <a:p>
          <a:endParaRPr lang="en-US"/>
        </a:p>
      </dgm:t>
    </dgm:pt>
    <dgm:pt modelId="{66447FEF-8A28-409C-9948-1131E7B2191F}">
      <dgm:prSet/>
      <dgm:spPr/>
      <dgm:t>
        <a:bodyPr/>
        <a:lstStyle/>
        <a:p>
          <a:r>
            <a:rPr lang="en-US"/>
            <a:t>Unforeseen switch from WordPress</a:t>
          </a:r>
        </a:p>
      </dgm:t>
    </dgm:pt>
    <dgm:pt modelId="{53D59991-8B24-4529-9F36-FED2A822395E}" type="parTrans" cxnId="{4C629804-BF27-4F1A-B8A8-BCA5C7FC3A20}">
      <dgm:prSet/>
      <dgm:spPr/>
      <dgm:t>
        <a:bodyPr/>
        <a:lstStyle/>
        <a:p>
          <a:endParaRPr lang="en-US"/>
        </a:p>
      </dgm:t>
    </dgm:pt>
    <dgm:pt modelId="{4DCB6D66-6B50-41F6-A802-F6A932CE5123}" type="sibTrans" cxnId="{4C629804-BF27-4F1A-B8A8-BCA5C7FC3A20}">
      <dgm:prSet/>
      <dgm:spPr/>
      <dgm:t>
        <a:bodyPr/>
        <a:lstStyle/>
        <a:p>
          <a:endParaRPr lang="en-US"/>
        </a:p>
      </dgm:t>
    </dgm:pt>
    <dgm:pt modelId="{8BE57890-0984-4FBC-A80C-B9EA7E0ABD4D}" type="pres">
      <dgm:prSet presAssocID="{43C5625D-7E18-4DBD-8D38-23E77E73B321}" presName="Name0" presStyleCnt="0">
        <dgm:presLayoutVars>
          <dgm:dir/>
          <dgm:animLvl val="lvl"/>
          <dgm:resizeHandles val="exact"/>
        </dgm:presLayoutVars>
      </dgm:prSet>
      <dgm:spPr/>
    </dgm:pt>
    <dgm:pt modelId="{432CD7EF-3A73-4007-B4F3-83BDD4EA5958}" type="pres">
      <dgm:prSet presAssocID="{39D8C5A3-FAF7-4895-A115-743589664AF4}" presName="linNode" presStyleCnt="0"/>
      <dgm:spPr/>
    </dgm:pt>
    <dgm:pt modelId="{A4651BAB-62C9-4573-9B70-3D9B1A0914FD}" type="pres">
      <dgm:prSet presAssocID="{39D8C5A3-FAF7-4895-A115-743589664AF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940AF49-B64A-4DA3-B46B-5EC3784D8666}" type="pres">
      <dgm:prSet presAssocID="{39D8C5A3-FAF7-4895-A115-743589664AF4}" presName="descendantText" presStyleLbl="alignAccFollowNode1" presStyleIdx="0" presStyleCnt="2">
        <dgm:presLayoutVars>
          <dgm:bulletEnabled val="1"/>
        </dgm:presLayoutVars>
      </dgm:prSet>
      <dgm:spPr/>
    </dgm:pt>
    <dgm:pt modelId="{5F1EABA4-10B7-46D2-AA9D-5AAA3E49F471}" type="pres">
      <dgm:prSet presAssocID="{C46473DD-F851-413B-A328-3534BA1B9EB9}" presName="sp" presStyleCnt="0"/>
      <dgm:spPr/>
    </dgm:pt>
    <dgm:pt modelId="{17873A89-C642-454C-AD74-9BB805BCF89F}" type="pres">
      <dgm:prSet presAssocID="{C1A1FCA4-12EE-4954-B83E-B807B9289EA2}" presName="linNode" presStyleCnt="0"/>
      <dgm:spPr/>
    </dgm:pt>
    <dgm:pt modelId="{172D4515-DAD1-4D4E-9216-1CE5DB8B7725}" type="pres">
      <dgm:prSet presAssocID="{C1A1FCA4-12EE-4954-B83E-B807B9289EA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6057369-A79D-4F87-8F04-DE7CCA8C2E5A}" type="pres">
      <dgm:prSet presAssocID="{C1A1FCA4-12EE-4954-B83E-B807B9289EA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A6E0002-DF5D-48CA-98A4-C6189A464466}" type="presOf" srcId="{700E5ACF-8BEB-4D23-8B48-828F66AF621B}" destId="{5940AF49-B64A-4DA3-B46B-5EC3784D8666}" srcOrd="0" destOrd="2" presId="urn:microsoft.com/office/officeart/2005/8/layout/vList5"/>
    <dgm:cxn modelId="{4C629804-BF27-4F1A-B8A8-BCA5C7FC3A20}" srcId="{C1A1FCA4-12EE-4954-B83E-B807B9289EA2}" destId="{66447FEF-8A28-409C-9948-1131E7B2191F}" srcOrd="1" destOrd="0" parTransId="{53D59991-8B24-4529-9F36-FED2A822395E}" sibTransId="{4DCB6D66-6B50-41F6-A802-F6A932CE5123}"/>
    <dgm:cxn modelId="{C969573B-0E9B-4533-9180-F79270BC1191}" type="presOf" srcId="{A51B0A2E-7212-467F-B52D-50A2A7E6FF8C}" destId="{5940AF49-B64A-4DA3-B46B-5EC3784D8666}" srcOrd="0" destOrd="0" presId="urn:microsoft.com/office/officeart/2005/8/layout/vList5"/>
    <dgm:cxn modelId="{833D6B5B-0DBD-4F23-9271-D2B2050E91DF}" srcId="{C1A1FCA4-12EE-4954-B83E-B807B9289EA2}" destId="{ACCDAD24-520E-489B-AC0B-DC0F069BA336}" srcOrd="0" destOrd="0" parTransId="{CD376D78-72EE-4235-BDD8-2553E67CA90D}" sibTransId="{E2FFA880-3B71-43D9-AD85-3F0C00D76289}"/>
    <dgm:cxn modelId="{74465063-ACF3-46C8-B8F2-9F6030AC76A4}" srcId="{43C5625D-7E18-4DBD-8D38-23E77E73B321}" destId="{39D8C5A3-FAF7-4895-A115-743589664AF4}" srcOrd="0" destOrd="0" parTransId="{7D42FBAD-FEB1-4A3A-9586-99299779011E}" sibTransId="{C46473DD-F851-413B-A328-3534BA1B9EB9}"/>
    <dgm:cxn modelId="{8C265B68-DD3F-49A2-9DE6-4098BD69DC93}" type="presOf" srcId="{39D8C5A3-FAF7-4895-A115-743589664AF4}" destId="{A4651BAB-62C9-4573-9B70-3D9B1A0914FD}" srcOrd="0" destOrd="0" presId="urn:microsoft.com/office/officeart/2005/8/layout/vList5"/>
    <dgm:cxn modelId="{5709FB4B-0406-4676-911C-6EE318C912EA}" type="presOf" srcId="{C1A1FCA4-12EE-4954-B83E-B807B9289EA2}" destId="{172D4515-DAD1-4D4E-9216-1CE5DB8B7725}" srcOrd="0" destOrd="0" presId="urn:microsoft.com/office/officeart/2005/8/layout/vList5"/>
    <dgm:cxn modelId="{2B843B80-923D-452C-AE08-4AED4D866628}" type="presOf" srcId="{ACCDAD24-520E-489B-AC0B-DC0F069BA336}" destId="{E6057369-A79D-4F87-8F04-DE7CCA8C2E5A}" srcOrd="0" destOrd="0" presId="urn:microsoft.com/office/officeart/2005/8/layout/vList5"/>
    <dgm:cxn modelId="{80FD0B82-C9B4-48AF-A8A4-E441C9D1D2A2}" srcId="{39D8C5A3-FAF7-4895-A115-743589664AF4}" destId="{DF7DC63D-84BA-4A88-81CB-60DDBB391040}" srcOrd="3" destOrd="0" parTransId="{447BE6E8-A9F3-465F-B47C-1C9F940FB87E}" sibTransId="{B337A6C8-7203-4E6C-A905-075DBE819E2A}"/>
    <dgm:cxn modelId="{1C3AD98A-9CF1-4013-860B-9EA8C095CCAE}" srcId="{39D8C5A3-FAF7-4895-A115-743589664AF4}" destId="{FC97C2FC-1F98-416F-BD0C-B3D30547A828}" srcOrd="1" destOrd="0" parTransId="{0E37DE6F-CF7B-44EF-8773-A23FC6846AE7}" sibTransId="{02A6425A-E0AE-4044-8E36-750AAC3DAD17}"/>
    <dgm:cxn modelId="{38D2058B-3982-4EB0-B4AC-4B338F98FAA8}" type="presOf" srcId="{43C5625D-7E18-4DBD-8D38-23E77E73B321}" destId="{8BE57890-0984-4FBC-A80C-B9EA7E0ABD4D}" srcOrd="0" destOrd="0" presId="urn:microsoft.com/office/officeart/2005/8/layout/vList5"/>
    <dgm:cxn modelId="{D99D1C9E-1D35-4809-807D-F5841149FBD2}" type="presOf" srcId="{66447FEF-8A28-409C-9948-1131E7B2191F}" destId="{E6057369-A79D-4F87-8F04-DE7CCA8C2E5A}" srcOrd="0" destOrd="1" presId="urn:microsoft.com/office/officeart/2005/8/layout/vList5"/>
    <dgm:cxn modelId="{5AE7F1A1-9EA5-4F82-8C0D-881C97FF8B59}" srcId="{43C5625D-7E18-4DBD-8D38-23E77E73B321}" destId="{C1A1FCA4-12EE-4954-B83E-B807B9289EA2}" srcOrd="1" destOrd="0" parTransId="{130C332C-D351-4E71-B1F6-F78616B4AEF9}" sibTransId="{03DC66C7-8A64-4FC0-9635-D46D8073BDDB}"/>
    <dgm:cxn modelId="{C2A30BB6-EEEA-4552-B0AD-C35B11E5265A}" srcId="{39D8C5A3-FAF7-4895-A115-743589664AF4}" destId="{A51B0A2E-7212-467F-B52D-50A2A7E6FF8C}" srcOrd="0" destOrd="0" parTransId="{C0126B13-2379-4752-84D9-48910A86C156}" sibTransId="{2E64C7B0-8523-406A-A4C6-E83ACE415C02}"/>
    <dgm:cxn modelId="{4C1836C1-2D9E-4130-B860-26EBC29BFC3C}" type="presOf" srcId="{FC97C2FC-1F98-416F-BD0C-B3D30547A828}" destId="{5940AF49-B64A-4DA3-B46B-5EC3784D8666}" srcOrd="0" destOrd="1" presId="urn:microsoft.com/office/officeart/2005/8/layout/vList5"/>
    <dgm:cxn modelId="{820F7CD4-6241-46E0-9FB7-909EDF343D9D}" srcId="{39D8C5A3-FAF7-4895-A115-743589664AF4}" destId="{700E5ACF-8BEB-4D23-8B48-828F66AF621B}" srcOrd="2" destOrd="0" parTransId="{1DB2E69E-2B0E-409B-ACEB-CD8F3396746E}" sibTransId="{648B91E9-1AE2-4116-973E-29D9C1FD9E8D}"/>
    <dgm:cxn modelId="{3F9B3FE5-2E4B-4895-B080-CBD2E4C2BC54}" type="presOf" srcId="{DF7DC63D-84BA-4A88-81CB-60DDBB391040}" destId="{5940AF49-B64A-4DA3-B46B-5EC3784D8666}" srcOrd="0" destOrd="3" presId="urn:microsoft.com/office/officeart/2005/8/layout/vList5"/>
    <dgm:cxn modelId="{29CDE7F8-50CF-4601-8BD7-9A5F3B0F486D}" type="presParOf" srcId="{8BE57890-0984-4FBC-A80C-B9EA7E0ABD4D}" destId="{432CD7EF-3A73-4007-B4F3-83BDD4EA5958}" srcOrd="0" destOrd="0" presId="urn:microsoft.com/office/officeart/2005/8/layout/vList5"/>
    <dgm:cxn modelId="{3FEFE430-85DB-459D-AFF8-FA894D5C2D12}" type="presParOf" srcId="{432CD7EF-3A73-4007-B4F3-83BDD4EA5958}" destId="{A4651BAB-62C9-4573-9B70-3D9B1A0914FD}" srcOrd="0" destOrd="0" presId="urn:microsoft.com/office/officeart/2005/8/layout/vList5"/>
    <dgm:cxn modelId="{E83BE1D4-CC01-43A5-BF3E-F9D7B5DC9456}" type="presParOf" srcId="{432CD7EF-3A73-4007-B4F3-83BDD4EA5958}" destId="{5940AF49-B64A-4DA3-B46B-5EC3784D8666}" srcOrd="1" destOrd="0" presId="urn:microsoft.com/office/officeart/2005/8/layout/vList5"/>
    <dgm:cxn modelId="{A34E756F-0E26-44D1-A639-91D3DE191849}" type="presParOf" srcId="{8BE57890-0984-4FBC-A80C-B9EA7E0ABD4D}" destId="{5F1EABA4-10B7-46D2-AA9D-5AAA3E49F471}" srcOrd="1" destOrd="0" presId="urn:microsoft.com/office/officeart/2005/8/layout/vList5"/>
    <dgm:cxn modelId="{57FAA5C6-8269-40C4-AE11-6908E6D77BBC}" type="presParOf" srcId="{8BE57890-0984-4FBC-A80C-B9EA7E0ABD4D}" destId="{17873A89-C642-454C-AD74-9BB805BCF89F}" srcOrd="2" destOrd="0" presId="urn:microsoft.com/office/officeart/2005/8/layout/vList5"/>
    <dgm:cxn modelId="{9311641E-55BA-4EF3-BF8A-2F95E61AC3C7}" type="presParOf" srcId="{17873A89-C642-454C-AD74-9BB805BCF89F}" destId="{172D4515-DAD1-4D4E-9216-1CE5DB8B7725}" srcOrd="0" destOrd="0" presId="urn:microsoft.com/office/officeart/2005/8/layout/vList5"/>
    <dgm:cxn modelId="{F0670CCA-C559-4B80-B290-554733247204}" type="presParOf" srcId="{17873A89-C642-454C-AD74-9BB805BCF89F}" destId="{E6057369-A79D-4F87-8F04-DE7CCA8C2E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82DEA1-3115-4F9A-BFDB-7DDF6D81590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BAB491-B6CF-4823-A7E4-26B57F29CBDD}">
      <dgm:prSet/>
      <dgm:spPr/>
      <dgm:t>
        <a:bodyPr/>
        <a:lstStyle/>
        <a:p>
          <a:r>
            <a:rPr lang="en-US"/>
            <a:t>Disclosure</a:t>
          </a:r>
        </a:p>
      </dgm:t>
    </dgm:pt>
    <dgm:pt modelId="{5C9D7242-78F2-479D-9AAE-16012B04C930}" type="parTrans" cxnId="{FF7A582E-63AD-462F-B69B-04C6C29F3DD7}">
      <dgm:prSet/>
      <dgm:spPr/>
      <dgm:t>
        <a:bodyPr/>
        <a:lstStyle/>
        <a:p>
          <a:endParaRPr lang="en-US"/>
        </a:p>
      </dgm:t>
    </dgm:pt>
    <dgm:pt modelId="{7B0399DC-1E59-4CE4-86AA-0A4A6CC284E0}" type="sibTrans" cxnId="{FF7A582E-63AD-462F-B69B-04C6C29F3DD7}">
      <dgm:prSet/>
      <dgm:spPr/>
      <dgm:t>
        <a:bodyPr/>
        <a:lstStyle/>
        <a:p>
          <a:endParaRPr lang="en-US"/>
        </a:p>
      </dgm:t>
    </dgm:pt>
    <dgm:pt modelId="{E9F2B6EB-3949-4D25-8A31-0C09E8F57961}">
      <dgm:prSet/>
      <dgm:spPr/>
      <dgm:t>
        <a:bodyPr/>
        <a:lstStyle/>
        <a:p>
          <a:r>
            <a:rPr lang="en-US"/>
            <a:t>Application and Improvements</a:t>
          </a:r>
        </a:p>
      </dgm:t>
    </dgm:pt>
    <dgm:pt modelId="{72227CA2-7472-4DC6-BD4A-3B59E536E0E0}" type="parTrans" cxnId="{CA57DAF3-3B73-42E4-AF40-CE76A7A8C3BB}">
      <dgm:prSet/>
      <dgm:spPr/>
      <dgm:t>
        <a:bodyPr/>
        <a:lstStyle/>
        <a:p>
          <a:endParaRPr lang="en-US"/>
        </a:p>
      </dgm:t>
    </dgm:pt>
    <dgm:pt modelId="{D49EBE9C-31F3-4B26-A92A-CBBB68248236}" type="sibTrans" cxnId="{CA57DAF3-3B73-42E4-AF40-CE76A7A8C3BB}">
      <dgm:prSet/>
      <dgm:spPr/>
      <dgm:t>
        <a:bodyPr/>
        <a:lstStyle/>
        <a:p>
          <a:endParaRPr lang="en-US"/>
        </a:p>
      </dgm:t>
    </dgm:pt>
    <dgm:pt modelId="{270B7137-A6A8-4CD1-8EB9-29FDF9455F16}">
      <dgm:prSet/>
      <dgm:spPr/>
      <dgm:t>
        <a:bodyPr/>
        <a:lstStyle/>
        <a:p>
          <a:r>
            <a:rPr lang="en-US"/>
            <a:t>Limitations and Checks</a:t>
          </a:r>
        </a:p>
      </dgm:t>
    </dgm:pt>
    <dgm:pt modelId="{9298255F-F5CD-4971-AFA6-B735BC145348}" type="parTrans" cxnId="{F08D6E0E-F50F-47A7-B132-E4C0749D1820}">
      <dgm:prSet/>
      <dgm:spPr/>
      <dgm:t>
        <a:bodyPr/>
        <a:lstStyle/>
        <a:p>
          <a:endParaRPr lang="en-US"/>
        </a:p>
      </dgm:t>
    </dgm:pt>
    <dgm:pt modelId="{A84F00E2-6785-4386-828A-2CD50ED8A7B6}" type="sibTrans" cxnId="{F08D6E0E-F50F-47A7-B132-E4C0749D1820}">
      <dgm:prSet/>
      <dgm:spPr/>
      <dgm:t>
        <a:bodyPr/>
        <a:lstStyle/>
        <a:p>
          <a:endParaRPr lang="en-US"/>
        </a:p>
      </dgm:t>
    </dgm:pt>
    <dgm:pt modelId="{5BD2833E-F833-4C19-B2D4-09ECFBA4FA42}">
      <dgm:prSet/>
      <dgm:spPr/>
      <dgm:t>
        <a:bodyPr/>
        <a:lstStyle/>
        <a:p>
          <a:r>
            <a:rPr lang="en-US"/>
            <a:t>Accountability</a:t>
          </a:r>
        </a:p>
      </dgm:t>
    </dgm:pt>
    <dgm:pt modelId="{01B6E8DC-E3C7-445F-8589-43DD50DD30C3}" type="parTrans" cxnId="{1B8A426C-4E41-4A23-A445-15D4CEF02692}">
      <dgm:prSet/>
      <dgm:spPr/>
      <dgm:t>
        <a:bodyPr/>
        <a:lstStyle/>
        <a:p>
          <a:endParaRPr lang="en-US"/>
        </a:p>
      </dgm:t>
    </dgm:pt>
    <dgm:pt modelId="{14A7BEFA-4D66-430B-B007-814BFC810D2F}" type="sibTrans" cxnId="{1B8A426C-4E41-4A23-A445-15D4CEF02692}">
      <dgm:prSet/>
      <dgm:spPr/>
      <dgm:t>
        <a:bodyPr/>
        <a:lstStyle/>
        <a:p>
          <a:endParaRPr lang="en-US"/>
        </a:p>
      </dgm:t>
    </dgm:pt>
    <dgm:pt modelId="{4143381A-A3DB-4FF5-942B-FF6565653B3F}" type="pres">
      <dgm:prSet presAssocID="{2482DEA1-3115-4F9A-BFDB-7DDF6D815909}" presName="outerComposite" presStyleCnt="0">
        <dgm:presLayoutVars>
          <dgm:chMax val="5"/>
          <dgm:dir/>
          <dgm:resizeHandles val="exact"/>
        </dgm:presLayoutVars>
      </dgm:prSet>
      <dgm:spPr/>
    </dgm:pt>
    <dgm:pt modelId="{C3EAAB50-AEDD-4B18-A517-987369A92E6C}" type="pres">
      <dgm:prSet presAssocID="{2482DEA1-3115-4F9A-BFDB-7DDF6D815909}" presName="dummyMaxCanvas" presStyleCnt="0">
        <dgm:presLayoutVars/>
      </dgm:prSet>
      <dgm:spPr/>
    </dgm:pt>
    <dgm:pt modelId="{088CD267-EF9C-4B9E-985E-A645BBC180D7}" type="pres">
      <dgm:prSet presAssocID="{2482DEA1-3115-4F9A-BFDB-7DDF6D815909}" presName="FourNodes_1" presStyleLbl="node1" presStyleIdx="0" presStyleCnt="4">
        <dgm:presLayoutVars>
          <dgm:bulletEnabled val="1"/>
        </dgm:presLayoutVars>
      </dgm:prSet>
      <dgm:spPr/>
    </dgm:pt>
    <dgm:pt modelId="{6E532E90-5DF1-4293-8239-1A06AC5A6F87}" type="pres">
      <dgm:prSet presAssocID="{2482DEA1-3115-4F9A-BFDB-7DDF6D815909}" presName="FourNodes_2" presStyleLbl="node1" presStyleIdx="1" presStyleCnt="4">
        <dgm:presLayoutVars>
          <dgm:bulletEnabled val="1"/>
        </dgm:presLayoutVars>
      </dgm:prSet>
      <dgm:spPr/>
    </dgm:pt>
    <dgm:pt modelId="{EE2F249F-1BC5-40DA-8420-9BAD5B6C1E8E}" type="pres">
      <dgm:prSet presAssocID="{2482DEA1-3115-4F9A-BFDB-7DDF6D815909}" presName="FourNodes_3" presStyleLbl="node1" presStyleIdx="2" presStyleCnt="4">
        <dgm:presLayoutVars>
          <dgm:bulletEnabled val="1"/>
        </dgm:presLayoutVars>
      </dgm:prSet>
      <dgm:spPr/>
    </dgm:pt>
    <dgm:pt modelId="{1BA95897-FD48-4083-AC26-BADCD953E270}" type="pres">
      <dgm:prSet presAssocID="{2482DEA1-3115-4F9A-BFDB-7DDF6D815909}" presName="FourNodes_4" presStyleLbl="node1" presStyleIdx="3" presStyleCnt="4">
        <dgm:presLayoutVars>
          <dgm:bulletEnabled val="1"/>
        </dgm:presLayoutVars>
      </dgm:prSet>
      <dgm:spPr/>
    </dgm:pt>
    <dgm:pt modelId="{60A1CF01-135A-4218-AAD8-0BDF38F71451}" type="pres">
      <dgm:prSet presAssocID="{2482DEA1-3115-4F9A-BFDB-7DDF6D815909}" presName="FourConn_1-2" presStyleLbl="fgAccFollowNode1" presStyleIdx="0" presStyleCnt="3">
        <dgm:presLayoutVars>
          <dgm:bulletEnabled val="1"/>
        </dgm:presLayoutVars>
      </dgm:prSet>
      <dgm:spPr/>
    </dgm:pt>
    <dgm:pt modelId="{21A4E365-0D3F-4FF4-9D42-9A8016075E49}" type="pres">
      <dgm:prSet presAssocID="{2482DEA1-3115-4F9A-BFDB-7DDF6D815909}" presName="FourConn_2-3" presStyleLbl="fgAccFollowNode1" presStyleIdx="1" presStyleCnt="3">
        <dgm:presLayoutVars>
          <dgm:bulletEnabled val="1"/>
        </dgm:presLayoutVars>
      </dgm:prSet>
      <dgm:spPr/>
    </dgm:pt>
    <dgm:pt modelId="{D3D035F4-FBCC-45FE-840E-C6EE0ED5A89D}" type="pres">
      <dgm:prSet presAssocID="{2482DEA1-3115-4F9A-BFDB-7DDF6D815909}" presName="FourConn_3-4" presStyleLbl="fgAccFollowNode1" presStyleIdx="2" presStyleCnt="3">
        <dgm:presLayoutVars>
          <dgm:bulletEnabled val="1"/>
        </dgm:presLayoutVars>
      </dgm:prSet>
      <dgm:spPr/>
    </dgm:pt>
    <dgm:pt modelId="{F331F90F-2ED6-4099-BB23-5CFEFC9222F1}" type="pres">
      <dgm:prSet presAssocID="{2482DEA1-3115-4F9A-BFDB-7DDF6D815909}" presName="FourNodes_1_text" presStyleLbl="node1" presStyleIdx="3" presStyleCnt="4">
        <dgm:presLayoutVars>
          <dgm:bulletEnabled val="1"/>
        </dgm:presLayoutVars>
      </dgm:prSet>
      <dgm:spPr/>
    </dgm:pt>
    <dgm:pt modelId="{35945790-B8BB-4C70-A33F-FCBF576CB171}" type="pres">
      <dgm:prSet presAssocID="{2482DEA1-3115-4F9A-BFDB-7DDF6D815909}" presName="FourNodes_2_text" presStyleLbl="node1" presStyleIdx="3" presStyleCnt="4">
        <dgm:presLayoutVars>
          <dgm:bulletEnabled val="1"/>
        </dgm:presLayoutVars>
      </dgm:prSet>
      <dgm:spPr/>
    </dgm:pt>
    <dgm:pt modelId="{475920E6-8710-4303-957D-E5C959A8FCA7}" type="pres">
      <dgm:prSet presAssocID="{2482DEA1-3115-4F9A-BFDB-7DDF6D815909}" presName="FourNodes_3_text" presStyleLbl="node1" presStyleIdx="3" presStyleCnt="4">
        <dgm:presLayoutVars>
          <dgm:bulletEnabled val="1"/>
        </dgm:presLayoutVars>
      </dgm:prSet>
      <dgm:spPr/>
    </dgm:pt>
    <dgm:pt modelId="{8DEC2706-3CD4-4096-8EAF-2A328E020110}" type="pres">
      <dgm:prSet presAssocID="{2482DEA1-3115-4F9A-BFDB-7DDF6D81590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08D6E0E-F50F-47A7-B132-E4C0749D1820}" srcId="{2482DEA1-3115-4F9A-BFDB-7DDF6D815909}" destId="{270B7137-A6A8-4CD1-8EB9-29FDF9455F16}" srcOrd="2" destOrd="0" parTransId="{9298255F-F5CD-4971-AFA6-B735BC145348}" sibTransId="{A84F00E2-6785-4386-828A-2CD50ED8A7B6}"/>
    <dgm:cxn modelId="{66B38815-509F-45BB-8695-1F0C8DA30A75}" type="presOf" srcId="{7EBAB491-B6CF-4823-A7E4-26B57F29CBDD}" destId="{088CD267-EF9C-4B9E-985E-A645BBC180D7}" srcOrd="0" destOrd="0" presId="urn:microsoft.com/office/officeart/2005/8/layout/vProcess5"/>
    <dgm:cxn modelId="{FF7A582E-63AD-462F-B69B-04C6C29F3DD7}" srcId="{2482DEA1-3115-4F9A-BFDB-7DDF6D815909}" destId="{7EBAB491-B6CF-4823-A7E4-26B57F29CBDD}" srcOrd="0" destOrd="0" parTransId="{5C9D7242-78F2-479D-9AAE-16012B04C930}" sibTransId="{7B0399DC-1E59-4CE4-86AA-0A4A6CC284E0}"/>
    <dgm:cxn modelId="{1B8A426C-4E41-4A23-A445-15D4CEF02692}" srcId="{2482DEA1-3115-4F9A-BFDB-7DDF6D815909}" destId="{5BD2833E-F833-4C19-B2D4-09ECFBA4FA42}" srcOrd="3" destOrd="0" parTransId="{01B6E8DC-E3C7-445F-8589-43DD50DD30C3}" sibTransId="{14A7BEFA-4D66-430B-B007-814BFC810D2F}"/>
    <dgm:cxn modelId="{8436606D-D093-4324-AB80-5DE4BC1D2E4D}" type="presOf" srcId="{E9F2B6EB-3949-4D25-8A31-0C09E8F57961}" destId="{6E532E90-5DF1-4293-8239-1A06AC5A6F87}" srcOrd="0" destOrd="0" presId="urn:microsoft.com/office/officeart/2005/8/layout/vProcess5"/>
    <dgm:cxn modelId="{F2C80781-9672-4CBB-B914-35C2684E9088}" type="presOf" srcId="{5BD2833E-F833-4C19-B2D4-09ECFBA4FA42}" destId="{1BA95897-FD48-4083-AC26-BADCD953E270}" srcOrd="0" destOrd="0" presId="urn:microsoft.com/office/officeart/2005/8/layout/vProcess5"/>
    <dgm:cxn modelId="{11144281-D206-465F-99B1-0348543FA08B}" type="presOf" srcId="{5BD2833E-F833-4C19-B2D4-09ECFBA4FA42}" destId="{8DEC2706-3CD4-4096-8EAF-2A328E020110}" srcOrd="1" destOrd="0" presId="urn:microsoft.com/office/officeart/2005/8/layout/vProcess5"/>
    <dgm:cxn modelId="{B8D5F984-F0D4-479D-8A18-D08D976BE873}" type="presOf" srcId="{E9F2B6EB-3949-4D25-8A31-0C09E8F57961}" destId="{35945790-B8BB-4C70-A33F-FCBF576CB171}" srcOrd="1" destOrd="0" presId="urn:microsoft.com/office/officeart/2005/8/layout/vProcess5"/>
    <dgm:cxn modelId="{46D10485-80CF-455E-BC1C-BD124ED4DF57}" type="presOf" srcId="{7EBAB491-B6CF-4823-A7E4-26B57F29CBDD}" destId="{F331F90F-2ED6-4099-BB23-5CFEFC9222F1}" srcOrd="1" destOrd="0" presId="urn:microsoft.com/office/officeart/2005/8/layout/vProcess5"/>
    <dgm:cxn modelId="{EFFB5388-7C6E-4DAB-89B2-4A8A00F601C0}" type="presOf" srcId="{7B0399DC-1E59-4CE4-86AA-0A4A6CC284E0}" destId="{60A1CF01-135A-4218-AAD8-0BDF38F71451}" srcOrd="0" destOrd="0" presId="urn:microsoft.com/office/officeart/2005/8/layout/vProcess5"/>
    <dgm:cxn modelId="{F60033A7-53D1-46AC-BAC4-0C3132583D50}" type="presOf" srcId="{D49EBE9C-31F3-4B26-A92A-CBBB68248236}" destId="{21A4E365-0D3F-4FF4-9D42-9A8016075E49}" srcOrd="0" destOrd="0" presId="urn:microsoft.com/office/officeart/2005/8/layout/vProcess5"/>
    <dgm:cxn modelId="{93B65AB1-F4E7-49BA-B485-D36947BBFD24}" type="presOf" srcId="{A84F00E2-6785-4386-828A-2CD50ED8A7B6}" destId="{D3D035F4-FBCC-45FE-840E-C6EE0ED5A89D}" srcOrd="0" destOrd="0" presId="urn:microsoft.com/office/officeart/2005/8/layout/vProcess5"/>
    <dgm:cxn modelId="{930881B3-B450-40E0-83BE-0F3EBF8852AF}" type="presOf" srcId="{2482DEA1-3115-4F9A-BFDB-7DDF6D815909}" destId="{4143381A-A3DB-4FF5-942B-FF6565653B3F}" srcOrd="0" destOrd="0" presId="urn:microsoft.com/office/officeart/2005/8/layout/vProcess5"/>
    <dgm:cxn modelId="{5EBE1AC6-31EA-4617-A975-74850FBF2C37}" type="presOf" srcId="{270B7137-A6A8-4CD1-8EB9-29FDF9455F16}" destId="{475920E6-8710-4303-957D-E5C959A8FCA7}" srcOrd="1" destOrd="0" presId="urn:microsoft.com/office/officeart/2005/8/layout/vProcess5"/>
    <dgm:cxn modelId="{2AF9DBD2-C318-4D34-992C-70E2D6B489E2}" type="presOf" srcId="{270B7137-A6A8-4CD1-8EB9-29FDF9455F16}" destId="{EE2F249F-1BC5-40DA-8420-9BAD5B6C1E8E}" srcOrd="0" destOrd="0" presId="urn:microsoft.com/office/officeart/2005/8/layout/vProcess5"/>
    <dgm:cxn modelId="{CA57DAF3-3B73-42E4-AF40-CE76A7A8C3BB}" srcId="{2482DEA1-3115-4F9A-BFDB-7DDF6D815909}" destId="{E9F2B6EB-3949-4D25-8A31-0C09E8F57961}" srcOrd="1" destOrd="0" parTransId="{72227CA2-7472-4DC6-BD4A-3B59E536E0E0}" sibTransId="{D49EBE9C-31F3-4B26-A92A-CBBB68248236}"/>
    <dgm:cxn modelId="{60D4678C-2FA0-4173-AAA7-A7B371B53965}" type="presParOf" srcId="{4143381A-A3DB-4FF5-942B-FF6565653B3F}" destId="{C3EAAB50-AEDD-4B18-A517-987369A92E6C}" srcOrd="0" destOrd="0" presId="urn:microsoft.com/office/officeart/2005/8/layout/vProcess5"/>
    <dgm:cxn modelId="{FB1EEBBD-7BCC-4B82-9F24-D16C4D0F6738}" type="presParOf" srcId="{4143381A-A3DB-4FF5-942B-FF6565653B3F}" destId="{088CD267-EF9C-4B9E-985E-A645BBC180D7}" srcOrd="1" destOrd="0" presId="urn:microsoft.com/office/officeart/2005/8/layout/vProcess5"/>
    <dgm:cxn modelId="{510B8A42-B392-4A31-8DFB-888D244E2739}" type="presParOf" srcId="{4143381A-A3DB-4FF5-942B-FF6565653B3F}" destId="{6E532E90-5DF1-4293-8239-1A06AC5A6F87}" srcOrd="2" destOrd="0" presId="urn:microsoft.com/office/officeart/2005/8/layout/vProcess5"/>
    <dgm:cxn modelId="{375628BA-1C82-4E71-856D-A19C6AAB6A70}" type="presParOf" srcId="{4143381A-A3DB-4FF5-942B-FF6565653B3F}" destId="{EE2F249F-1BC5-40DA-8420-9BAD5B6C1E8E}" srcOrd="3" destOrd="0" presId="urn:microsoft.com/office/officeart/2005/8/layout/vProcess5"/>
    <dgm:cxn modelId="{F553C59A-BBF5-4ADE-83D9-2BCF591BC3BC}" type="presParOf" srcId="{4143381A-A3DB-4FF5-942B-FF6565653B3F}" destId="{1BA95897-FD48-4083-AC26-BADCD953E270}" srcOrd="4" destOrd="0" presId="urn:microsoft.com/office/officeart/2005/8/layout/vProcess5"/>
    <dgm:cxn modelId="{06456889-9D44-4A6E-A174-FF561AE5BB62}" type="presParOf" srcId="{4143381A-A3DB-4FF5-942B-FF6565653B3F}" destId="{60A1CF01-135A-4218-AAD8-0BDF38F71451}" srcOrd="5" destOrd="0" presId="urn:microsoft.com/office/officeart/2005/8/layout/vProcess5"/>
    <dgm:cxn modelId="{7921AD62-E17C-4B26-B525-166825B8116F}" type="presParOf" srcId="{4143381A-A3DB-4FF5-942B-FF6565653B3F}" destId="{21A4E365-0D3F-4FF4-9D42-9A8016075E49}" srcOrd="6" destOrd="0" presId="urn:microsoft.com/office/officeart/2005/8/layout/vProcess5"/>
    <dgm:cxn modelId="{308D1F39-7EB0-4846-80F9-B6009C17D092}" type="presParOf" srcId="{4143381A-A3DB-4FF5-942B-FF6565653B3F}" destId="{D3D035F4-FBCC-45FE-840E-C6EE0ED5A89D}" srcOrd="7" destOrd="0" presId="urn:microsoft.com/office/officeart/2005/8/layout/vProcess5"/>
    <dgm:cxn modelId="{8BE6BC56-34B0-4225-A1E4-65E412F30E3F}" type="presParOf" srcId="{4143381A-A3DB-4FF5-942B-FF6565653B3F}" destId="{F331F90F-2ED6-4099-BB23-5CFEFC9222F1}" srcOrd="8" destOrd="0" presId="urn:microsoft.com/office/officeart/2005/8/layout/vProcess5"/>
    <dgm:cxn modelId="{77039C6C-8AE1-4E7A-AB07-5B213BC2AA22}" type="presParOf" srcId="{4143381A-A3DB-4FF5-942B-FF6565653B3F}" destId="{35945790-B8BB-4C70-A33F-FCBF576CB171}" srcOrd="9" destOrd="0" presId="urn:microsoft.com/office/officeart/2005/8/layout/vProcess5"/>
    <dgm:cxn modelId="{592A41C1-89AA-44C6-A1B2-69B911F774F6}" type="presParOf" srcId="{4143381A-A3DB-4FF5-942B-FF6565653B3F}" destId="{475920E6-8710-4303-957D-E5C959A8FCA7}" srcOrd="10" destOrd="0" presId="urn:microsoft.com/office/officeart/2005/8/layout/vProcess5"/>
    <dgm:cxn modelId="{390A3266-3FE9-4ED2-9B3F-BD98DBED68E5}" type="presParOf" srcId="{4143381A-A3DB-4FF5-942B-FF6565653B3F}" destId="{8DEC2706-3CD4-4096-8EAF-2A328E02011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A25F5D-5126-44C0-BBAA-3CBC0CF2B86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E9EAC-B358-41C6-AB4B-65C962A128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Next Steps for Sprint 2</a:t>
          </a:r>
        </a:p>
      </dgm:t>
    </dgm:pt>
    <dgm:pt modelId="{1FC5558B-A71E-4C00-A7AC-E5582CE8BE07}" type="parTrans" cxnId="{BA111213-9154-4602-8A17-38383FF0B0D4}">
      <dgm:prSet/>
      <dgm:spPr/>
      <dgm:t>
        <a:bodyPr/>
        <a:lstStyle/>
        <a:p>
          <a:endParaRPr lang="en-US"/>
        </a:p>
      </dgm:t>
    </dgm:pt>
    <dgm:pt modelId="{BB29626F-B997-4F08-B467-286C1B44C06D}" type="sibTrans" cxnId="{BA111213-9154-4602-8A17-38383FF0B0D4}">
      <dgm:prSet/>
      <dgm:spPr/>
      <dgm:t>
        <a:bodyPr/>
        <a:lstStyle/>
        <a:p>
          <a:endParaRPr lang="en-US"/>
        </a:p>
      </dgm:t>
    </dgm:pt>
    <dgm:pt modelId="{1A7FA44F-E049-4CE8-BF07-68ABA7578F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Begin front-end and back-end development based on selected frameworks</a:t>
          </a:r>
        </a:p>
      </dgm:t>
    </dgm:pt>
    <dgm:pt modelId="{186527C8-D1BD-4BEB-A1CB-5DDBBB73ADC0}" type="parTrans" cxnId="{99285EF2-C46A-4E66-9A8F-123F8505B2D1}">
      <dgm:prSet/>
      <dgm:spPr/>
      <dgm:t>
        <a:bodyPr/>
        <a:lstStyle/>
        <a:p>
          <a:endParaRPr lang="en-US"/>
        </a:p>
      </dgm:t>
    </dgm:pt>
    <dgm:pt modelId="{CD21A5AD-36E1-4F01-8172-DCC558AE14C5}" type="sibTrans" cxnId="{99285EF2-C46A-4E66-9A8F-123F8505B2D1}">
      <dgm:prSet/>
      <dgm:spPr/>
      <dgm:t>
        <a:bodyPr/>
        <a:lstStyle/>
        <a:p>
          <a:endParaRPr lang="en-US"/>
        </a:p>
      </dgm:t>
    </dgm:pt>
    <dgm:pt modelId="{EC759802-6956-42EB-8560-3310B6DE85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Retrospective</a:t>
          </a:r>
        </a:p>
      </dgm:t>
    </dgm:pt>
    <dgm:pt modelId="{60A5A10E-1F92-44B1-811C-428F3910D844}" type="parTrans" cxnId="{461C1D8D-CBE4-4E2F-AFF2-02DF820E7F24}">
      <dgm:prSet/>
      <dgm:spPr/>
      <dgm:t>
        <a:bodyPr/>
        <a:lstStyle/>
        <a:p>
          <a:endParaRPr lang="en-US"/>
        </a:p>
      </dgm:t>
    </dgm:pt>
    <dgm:pt modelId="{248825D0-0941-4CCC-9824-E8369B926EA3}" type="sibTrans" cxnId="{461C1D8D-CBE4-4E2F-AFF2-02DF820E7F24}">
      <dgm:prSet/>
      <dgm:spPr/>
      <dgm:t>
        <a:bodyPr/>
        <a:lstStyle/>
        <a:p>
          <a:endParaRPr lang="en-US"/>
        </a:p>
      </dgm:t>
    </dgm:pt>
    <dgm:pt modelId="{4D832C0B-FB76-4716-8553-8C2F8A0A5B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went well</a:t>
          </a:r>
        </a:p>
      </dgm:t>
    </dgm:pt>
    <dgm:pt modelId="{4C1281CD-BFD4-4B03-BF31-D34491A39EA3}" type="parTrans" cxnId="{174AE612-D90F-4D6B-AD9D-30BD383ECB0F}">
      <dgm:prSet/>
      <dgm:spPr/>
      <dgm:t>
        <a:bodyPr/>
        <a:lstStyle/>
        <a:p>
          <a:endParaRPr lang="en-US"/>
        </a:p>
      </dgm:t>
    </dgm:pt>
    <dgm:pt modelId="{5266DE80-D212-40C1-BFA7-FF9AD1292B45}" type="sibTrans" cxnId="{174AE612-D90F-4D6B-AD9D-30BD383ECB0F}">
      <dgm:prSet/>
      <dgm:spPr/>
      <dgm:t>
        <a:bodyPr/>
        <a:lstStyle/>
        <a:p>
          <a:endParaRPr lang="en-US"/>
        </a:p>
      </dgm:t>
    </dgm:pt>
    <dgm:pt modelId="{E3610B96-F151-4595-9FEC-AEC82EF745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Areas to improve for the next Sprint</a:t>
          </a:r>
        </a:p>
      </dgm:t>
    </dgm:pt>
    <dgm:pt modelId="{9CC4368F-75A7-4136-9469-537B5D9C1C85}" type="parTrans" cxnId="{66A5C7F3-72F3-4BC9-9075-D26E3D41BC9D}">
      <dgm:prSet/>
      <dgm:spPr/>
      <dgm:t>
        <a:bodyPr/>
        <a:lstStyle/>
        <a:p>
          <a:endParaRPr lang="en-US"/>
        </a:p>
      </dgm:t>
    </dgm:pt>
    <dgm:pt modelId="{AF17BB4A-6B3A-428B-9A9A-86237F307E2B}" type="sibTrans" cxnId="{66A5C7F3-72F3-4BC9-9075-D26E3D41BC9D}">
      <dgm:prSet/>
      <dgm:spPr/>
      <dgm:t>
        <a:bodyPr/>
        <a:lstStyle/>
        <a:p>
          <a:endParaRPr lang="en-US"/>
        </a:p>
      </dgm:t>
    </dgm:pt>
    <dgm:pt modelId="{5BDFB2E0-3A7F-45DA-984D-5B6E2D5DED13}" type="pres">
      <dgm:prSet presAssocID="{0AA25F5D-5126-44C0-BBAA-3CBC0CF2B867}" presName="root" presStyleCnt="0">
        <dgm:presLayoutVars>
          <dgm:dir/>
          <dgm:resizeHandles val="exact"/>
        </dgm:presLayoutVars>
      </dgm:prSet>
      <dgm:spPr/>
    </dgm:pt>
    <dgm:pt modelId="{A304CD8B-89A4-4044-B68A-27E42BB19136}" type="pres">
      <dgm:prSet presAssocID="{8CCE9EAC-B358-41C6-AB4B-65C962A128D5}" presName="compNode" presStyleCnt="0"/>
      <dgm:spPr/>
    </dgm:pt>
    <dgm:pt modelId="{9A285767-5378-435D-992E-D765B8B8DDF4}" type="pres">
      <dgm:prSet presAssocID="{8CCE9EAC-B358-41C6-AB4B-65C962A128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 with solid fill"/>
        </a:ext>
      </dgm:extLst>
    </dgm:pt>
    <dgm:pt modelId="{DB1D14AB-3FA3-44EE-A858-2A132C7403F0}" type="pres">
      <dgm:prSet presAssocID="{8CCE9EAC-B358-41C6-AB4B-65C962A128D5}" presName="iconSpace" presStyleCnt="0"/>
      <dgm:spPr/>
    </dgm:pt>
    <dgm:pt modelId="{4304B07A-1D78-4519-A3A6-6FBCE90A86CE}" type="pres">
      <dgm:prSet presAssocID="{8CCE9EAC-B358-41C6-AB4B-65C962A128D5}" presName="parTx" presStyleLbl="revTx" presStyleIdx="0" presStyleCnt="4">
        <dgm:presLayoutVars>
          <dgm:chMax val="0"/>
          <dgm:chPref val="0"/>
        </dgm:presLayoutVars>
      </dgm:prSet>
      <dgm:spPr/>
    </dgm:pt>
    <dgm:pt modelId="{F54F5AAE-7359-419A-84E0-B157BC17F2C3}" type="pres">
      <dgm:prSet presAssocID="{8CCE9EAC-B358-41C6-AB4B-65C962A128D5}" presName="txSpace" presStyleCnt="0"/>
      <dgm:spPr/>
    </dgm:pt>
    <dgm:pt modelId="{D2487763-E192-48AB-8F56-A1C6A8A97E67}" type="pres">
      <dgm:prSet presAssocID="{8CCE9EAC-B358-41C6-AB4B-65C962A128D5}" presName="desTx" presStyleLbl="revTx" presStyleIdx="1" presStyleCnt="4">
        <dgm:presLayoutVars/>
      </dgm:prSet>
      <dgm:spPr/>
    </dgm:pt>
    <dgm:pt modelId="{57549389-E00C-4E13-8742-E4EA39E98596}" type="pres">
      <dgm:prSet presAssocID="{BB29626F-B997-4F08-B467-286C1B44C06D}" presName="sibTrans" presStyleCnt="0"/>
      <dgm:spPr/>
    </dgm:pt>
    <dgm:pt modelId="{8C8E5930-2260-4014-BE75-CB57DA9633C9}" type="pres">
      <dgm:prSet presAssocID="{EC759802-6956-42EB-8560-3310B6DE8573}" presName="compNode" presStyleCnt="0"/>
      <dgm:spPr/>
    </dgm:pt>
    <dgm:pt modelId="{92867C79-1D65-42AB-9EB1-0245EC073E4D}" type="pres">
      <dgm:prSet presAssocID="{EC759802-6956-42EB-8560-3310B6DE85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 with solid fill"/>
        </a:ext>
      </dgm:extLst>
    </dgm:pt>
    <dgm:pt modelId="{0F285AFC-6E31-48A2-A033-DBB36ED28727}" type="pres">
      <dgm:prSet presAssocID="{EC759802-6956-42EB-8560-3310B6DE8573}" presName="iconSpace" presStyleCnt="0"/>
      <dgm:spPr/>
    </dgm:pt>
    <dgm:pt modelId="{F57DC945-83B5-41AC-B526-821EAEFF4C56}" type="pres">
      <dgm:prSet presAssocID="{EC759802-6956-42EB-8560-3310B6DE8573}" presName="parTx" presStyleLbl="revTx" presStyleIdx="2" presStyleCnt="4">
        <dgm:presLayoutVars>
          <dgm:chMax val="0"/>
          <dgm:chPref val="0"/>
        </dgm:presLayoutVars>
      </dgm:prSet>
      <dgm:spPr/>
    </dgm:pt>
    <dgm:pt modelId="{E00161CC-C100-4881-ABB3-2C74BF427CDF}" type="pres">
      <dgm:prSet presAssocID="{EC759802-6956-42EB-8560-3310B6DE8573}" presName="txSpace" presStyleCnt="0"/>
      <dgm:spPr/>
    </dgm:pt>
    <dgm:pt modelId="{F07AA9B1-4B90-4118-B45E-E3FD025461E7}" type="pres">
      <dgm:prSet presAssocID="{EC759802-6956-42EB-8560-3310B6DE8573}" presName="desTx" presStyleLbl="revTx" presStyleIdx="3" presStyleCnt="4">
        <dgm:presLayoutVars/>
      </dgm:prSet>
      <dgm:spPr/>
    </dgm:pt>
  </dgm:ptLst>
  <dgm:cxnLst>
    <dgm:cxn modelId="{6B43BE08-208F-461C-8108-06F7DC641AEF}" type="presOf" srcId="{0AA25F5D-5126-44C0-BBAA-3CBC0CF2B867}" destId="{5BDFB2E0-3A7F-45DA-984D-5B6E2D5DED13}" srcOrd="0" destOrd="0" presId="urn:microsoft.com/office/officeart/2018/5/layout/CenteredIconLabelDescriptionList"/>
    <dgm:cxn modelId="{174AE612-D90F-4D6B-AD9D-30BD383ECB0F}" srcId="{EC759802-6956-42EB-8560-3310B6DE8573}" destId="{4D832C0B-FB76-4716-8553-8C2F8A0A5BFE}" srcOrd="0" destOrd="0" parTransId="{4C1281CD-BFD4-4B03-BF31-D34491A39EA3}" sibTransId="{5266DE80-D212-40C1-BFA7-FF9AD1292B45}"/>
    <dgm:cxn modelId="{BA111213-9154-4602-8A17-38383FF0B0D4}" srcId="{0AA25F5D-5126-44C0-BBAA-3CBC0CF2B867}" destId="{8CCE9EAC-B358-41C6-AB4B-65C962A128D5}" srcOrd="0" destOrd="0" parTransId="{1FC5558B-A71E-4C00-A7AC-E5582CE8BE07}" sibTransId="{BB29626F-B997-4F08-B467-286C1B44C06D}"/>
    <dgm:cxn modelId="{831F4466-E7EC-4B4E-9C5D-6583056A2DB7}" type="presOf" srcId="{EC759802-6956-42EB-8560-3310B6DE8573}" destId="{F57DC945-83B5-41AC-B526-821EAEFF4C56}" srcOrd="0" destOrd="0" presId="urn:microsoft.com/office/officeart/2018/5/layout/CenteredIconLabelDescriptionList"/>
    <dgm:cxn modelId="{E18A0768-E611-4A0E-B286-586F2030C083}" type="presOf" srcId="{4D832C0B-FB76-4716-8553-8C2F8A0A5BFE}" destId="{F07AA9B1-4B90-4118-B45E-E3FD025461E7}" srcOrd="0" destOrd="0" presId="urn:microsoft.com/office/officeart/2018/5/layout/CenteredIconLabelDescriptionList"/>
    <dgm:cxn modelId="{425A7684-9782-4D9E-989C-D8661006BDDC}" type="presOf" srcId="{8CCE9EAC-B358-41C6-AB4B-65C962A128D5}" destId="{4304B07A-1D78-4519-A3A6-6FBCE90A86CE}" srcOrd="0" destOrd="0" presId="urn:microsoft.com/office/officeart/2018/5/layout/CenteredIconLabelDescriptionList"/>
    <dgm:cxn modelId="{461C1D8D-CBE4-4E2F-AFF2-02DF820E7F24}" srcId="{0AA25F5D-5126-44C0-BBAA-3CBC0CF2B867}" destId="{EC759802-6956-42EB-8560-3310B6DE8573}" srcOrd="1" destOrd="0" parTransId="{60A5A10E-1F92-44B1-811C-428F3910D844}" sibTransId="{248825D0-0941-4CCC-9824-E8369B926EA3}"/>
    <dgm:cxn modelId="{145F79A7-7577-42D1-B320-A6557B1A635B}" type="presOf" srcId="{E3610B96-F151-4595-9FEC-AEC82EF745CE}" destId="{F07AA9B1-4B90-4118-B45E-E3FD025461E7}" srcOrd="0" destOrd="1" presId="urn:microsoft.com/office/officeart/2018/5/layout/CenteredIconLabelDescriptionList"/>
    <dgm:cxn modelId="{1EB9DEC1-9949-4B23-BF0E-F76A252F0B6D}" type="presOf" srcId="{1A7FA44F-E049-4CE8-BF07-68ABA7578FBF}" destId="{D2487763-E192-48AB-8F56-A1C6A8A97E67}" srcOrd="0" destOrd="0" presId="urn:microsoft.com/office/officeart/2018/5/layout/CenteredIconLabelDescriptionList"/>
    <dgm:cxn modelId="{99285EF2-C46A-4E66-9A8F-123F8505B2D1}" srcId="{8CCE9EAC-B358-41C6-AB4B-65C962A128D5}" destId="{1A7FA44F-E049-4CE8-BF07-68ABA7578FBF}" srcOrd="0" destOrd="0" parTransId="{186527C8-D1BD-4BEB-A1CB-5DDBBB73ADC0}" sibTransId="{CD21A5AD-36E1-4F01-8172-DCC558AE14C5}"/>
    <dgm:cxn modelId="{66A5C7F3-72F3-4BC9-9075-D26E3D41BC9D}" srcId="{EC759802-6956-42EB-8560-3310B6DE8573}" destId="{E3610B96-F151-4595-9FEC-AEC82EF745CE}" srcOrd="1" destOrd="0" parTransId="{9CC4368F-75A7-4136-9469-537B5D9C1C85}" sibTransId="{AF17BB4A-6B3A-428B-9A9A-86237F307E2B}"/>
    <dgm:cxn modelId="{2C10B3DB-4EF7-48FD-8DAC-8559E98CDDB7}" type="presParOf" srcId="{5BDFB2E0-3A7F-45DA-984D-5B6E2D5DED13}" destId="{A304CD8B-89A4-4044-B68A-27E42BB19136}" srcOrd="0" destOrd="0" presId="urn:microsoft.com/office/officeart/2018/5/layout/CenteredIconLabelDescriptionList"/>
    <dgm:cxn modelId="{CE4115FA-981B-4B3C-AD6D-7BFB09E4DCA8}" type="presParOf" srcId="{A304CD8B-89A4-4044-B68A-27E42BB19136}" destId="{9A285767-5378-435D-992E-D765B8B8DDF4}" srcOrd="0" destOrd="0" presId="urn:microsoft.com/office/officeart/2018/5/layout/CenteredIconLabelDescriptionList"/>
    <dgm:cxn modelId="{F429FB40-A294-44E7-AA8A-5223F4D1FF99}" type="presParOf" srcId="{A304CD8B-89A4-4044-B68A-27E42BB19136}" destId="{DB1D14AB-3FA3-44EE-A858-2A132C7403F0}" srcOrd="1" destOrd="0" presId="urn:microsoft.com/office/officeart/2018/5/layout/CenteredIconLabelDescriptionList"/>
    <dgm:cxn modelId="{3A7A7B4E-B5B7-4D3E-AC61-055B665779EE}" type="presParOf" srcId="{A304CD8B-89A4-4044-B68A-27E42BB19136}" destId="{4304B07A-1D78-4519-A3A6-6FBCE90A86CE}" srcOrd="2" destOrd="0" presId="urn:microsoft.com/office/officeart/2018/5/layout/CenteredIconLabelDescriptionList"/>
    <dgm:cxn modelId="{9D3D6350-A5DC-4A1F-AD9F-F09DD211AC5B}" type="presParOf" srcId="{A304CD8B-89A4-4044-B68A-27E42BB19136}" destId="{F54F5AAE-7359-419A-84E0-B157BC17F2C3}" srcOrd="3" destOrd="0" presId="urn:microsoft.com/office/officeart/2018/5/layout/CenteredIconLabelDescriptionList"/>
    <dgm:cxn modelId="{3F64722A-E6AC-4EB3-8604-DAC42292A893}" type="presParOf" srcId="{A304CD8B-89A4-4044-B68A-27E42BB19136}" destId="{D2487763-E192-48AB-8F56-A1C6A8A97E67}" srcOrd="4" destOrd="0" presId="urn:microsoft.com/office/officeart/2018/5/layout/CenteredIconLabelDescriptionList"/>
    <dgm:cxn modelId="{C66FB5BF-C25E-4EE4-84B4-70BF30AEAEE4}" type="presParOf" srcId="{5BDFB2E0-3A7F-45DA-984D-5B6E2D5DED13}" destId="{57549389-E00C-4E13-8742-E4EA39E98596}" srcOrd="1" destOrd="0" presId="urn:microsoft.com/office/officeart/2018/5/layout/CenteredIconLabelDescriptionList"/>
    <dgm:cxn modelId="{7E69DEA2-148F-40A6-B97A-EBD2BD495AD0}" type="presParOf" srcId="{5BDFB2E0-3A7F-45DA-984D-5B6E2D5DED13}" destId="{8C8E5930-2260-4014-BE75-CB57DA9633C9}" srcOrd="2" destOrd="0" presId="urn:microsoft.com/office/officeart/2018/5/layout/CenteredIconLabelDescriptionList"/>
    <dgm:cxn modelId="{7D7D9A0B-B58B-48E9-B9BA-9ADC35216B45}" type="presParOf" srcId="{8C8E5930-2260-4014-BE75-CB57DA9633C9}" destId="{92867C79-1D65-42AB-9EB1-0245EC073E4D}" srcOrd="0" destOrd="0" presId="urn:microsoft.com/office/officeart/2018/5/layout/CenteredIconLabelDescriptionList"/>
    <dgm:cxn modelId="{14B303D7-2B4F-49D4-AEAB-F6F8D6359DB9}" type="presParOf" srcId="{8C8E5930-2260-4014-BE75-CB57DA9633C9}" destId="{0F285AFC-6E31-48A2-A033-DBB36ED28727}" srcOrd="1" destOrd="0" presId="urn:microsoft.com/office/officeart/2018/5/layout/CenteredIconLabelDescriptionList"/>
    <dgm:cxn modelId="{BA0975EE-6D75-46AA-8372-57BEAC5ACD1D}" type="presParOf" srcId="{8C8E5930-2260-4014-BE75-CB57DA9633C9}" destId="{F57DC945-83B5-41AC-B526-821EAEFF4C56}" srcOrd="2" destOrd="0" presId="urn:microsoft.com/office/officeart/2018/5/layout/CenteredIconLabelDescriptionList"/>
    <dgm:cxn modelId="{A6609EE9-A801-4481-A3F8-58E65F9C93F6}" type="presParOf" srcId="{8C8E5930-2260-4014-BE75-CB57DA9633C9}" destId="{E00161CC-C100-4881-ABB3-2C74BF427CDF}" srcOrd="3" destOrd="0" presId="urn:microsoft.com/office/officeart/2018/5/layout/CenteredIconLabelDescriptionList"/>
    <dgm:cxn modelId="{BB19B98A-D820-4EC4-B18F-F629DE94103C}" type="presParOf" srcId="{8C8E5930-2260-4014-BE75-CB57DA9633C9}" destId="{F07AA9B1-4B90-4118-B45E-E3FD025461E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13FDB-5047-49BD-BCDF-123ACCFF7D50}">
      <dsp:nvSpPr>
        <dsp:cNvPr id="0" name=""/>
        <dsp:cNvSpPr/>
      </dsp:nvSpPr>
      <dsp:spPr>
        <a:xfrm rot="5400000">
          <a:off x="6100982" y="-2295230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Web application for Voiland Food Pantry and volunteers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Members and roles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Working alongside a team for the database</a:t>
          </a:r>
        </a:p>
      </dsp:txBody>
      <dsp:txXfrm rot="-5400000">
        <a:off x="3621023" y="256853"/>
        <a:ext cx="6365252" cy="1333210"/>
      </dsp:txXfrm>
    </dsp:sp>
    <dsp:sp modelId="{470590E4-5FAE-4746-9469-436351CEE49E}">
      <dsp:nvSpPr>
        <dsp:cNvPr id="0" name=""/>
        <dsp:cNvSpPr/>
      </dsp:nvSpPr>
      <dsp:spPr>
        <a:xfrm>
          <a:off x="0" y="46"/>
          <a:ext cx="3621024" cy="18468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Project and Team</a:t>
          </a:r>
        </a:p>
      </dsp:txBody>
      <dsp:txXfrm>
        <a:off x="90154" y="90200"/>
        <a:ext cx="3440716" cy="1666515"/>
      </dsp:txXfrm>
    </dsp:sp>
    <dsp:sp modelId="{19498619-D646-4139-B1DB-308BF64CADE6}">
      <dsp:nvSpPr>
        <dsp:cNvPr id="0" name=""/>
        <dsp:cNvSpPr/>
      </dsp:nvSpPr>
      <dsp:spPr>
        <a:xfrm rot="5400000">
          <a:off x="6100982" y="-356065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1273"/>
            <a:satOff val="19119"/>
            <a:lumOff val="212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73"/>
              <a:satOff val="19119"/>
              <a:lumOff val="2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Gather requirements from clients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Documentation creation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Identify and learn full-stack development frameworks</a:t>
          </a:r>
        </a:p>
      </dsp:txBody>
      <dsp:txXfrm rot="-5400000">
        <a:off x="3621023" y="2196018"/>
        <a:ext cx="6365252" cy="1333210"/>
      </dsp:txXfrm>
    </dsp:sp>
    <dsp:sp modelId="{F9D4463E-4A13-4188-AF6D-A94BFEB90DA4}">
      <dsp:nvSpPr>
        <dsp:cNvPr id="0" name=""/>
        <dsp:cNvSpPr/>
      </dsp:nvSpPr>
      <dsp:spPr>
        <a:xfrm>
          <a:off x="0" y="1939210"/>
          <a:ext cx="3621024" cy="1846823"/>
        </a:xfrm>
        <a:prstGeom prst="roundRect">
          <a:avLst/>
        </a:prstGeom>
        <a:solidFill>
          <a:schemeClr val="accent2">
            <a:hueOff val="-8754"/>
            <a:satOff val="216"/>
            <a:lumOff val="76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Sprint 1 Objectives</a:t>
          </a:r>
        </a:p>
      </dsp:txBody>
      <dsp:txXfrm>
        <a:off x="90154" y="2029364"/>
        <a:ext cx="3440716" cy="1666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F2CD0-0EE0-48B8-ABD5-AE367CE76780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48E3D-6859-4C5D-8EB1-CA7635823060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CA8EC-39A4-4F59-B675-856A838F55C2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Client Requirement Collection</a:t>
          </a:r>
        </a:p>
      </dsp:txBody>
      <dsp:txXfrm>
        <a:off x="1085908" y="4413"/>
        <a:ext cx="5711766" cy="940180"/>
      </dsp:txXfrm>
    </dsp:sp>
    <dsp:sp modelId="{308F7F17-83FE-496D-AEC7-2940B4D77961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CA41C-4889-485A-A9E3-B83BCD8BCB78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82498-79F7-4A41-B543-C48E5936881D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Stories, Use Cases, UML diagrams</a:t>
          </a:r>
        </a:p>
      </dsp:txBody>
      <dsp:txXfrm>
        <a:off x="1085908" y="1179639"/>
        <a:ext cx="5711766" cy="940180"/>
      </dsp:txXfrm>
    </dsp:sp>
    <dsp:sp modelId="{F82F533C-D334-485A-8F6A-476A6CE74413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1A881-21B8-43D1-9615-428D83ADAB84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BD772-5F4E-4CAE-B107-2E0024B4CD41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Install and Evaluate Existing Systems</a:t>
          </a:r>
        </a:p>
      </dsp:txBody>
      <dsp:txXfrm>
        <a:off x="1085908" y="2354865"/>
        <a:ext cx="5711766" cy="940180"/>
      </dsp:txXfrm>
    </dsp:sp>
    <dsp:sp modelId="{2FD72982-E7EF-4055-81A1-B1FA2B7F1BC8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7A861-6074-47BD-B293-EEF235B9711F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D3830-D46E-4320-9925-F276199B4F33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Necessary Full-Stack Framework and Begin Learning</a:t>
          </a:r>
        </a:p>
      </dsp:txBody>
      <dsp:txXfrm>
        <a:off x="1085908" y="3530091"/>
        <a:ext cx="5711766" cy="940180"/>
      </dsp:txXfrm>
    </dsp:sp>
    <dsp:sp modelId="{C508FFC2-D4D9-4704-8F86-55683A7CE32C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166D4-8121-4D86-89FF-8B6861D58071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23645-0872-497F-923F-0C630CB2727B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Development of Identified Features</a:t>
          </a:r>
        </a:p>
      </dsp:txBody>
      <dsp:txXfrm>
        <a:off x="1085908" y="4705317"/>
        <a:ext cx="5711766" cy="940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75421-5A04-41AF-9965-48656EE9C091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Client Meetings Recap and Meeting of Minutes</a:t>
          </a:r>
        </a:p>
      </dsp:txBody>
      <dsp:txXfrm>
        <a:off x="33267" y="33267"/>
        <a:ext cx="7323997" cy="1069290"/>
      </dsp:txXfrm>
    </dsp:sp>
    <dsp:sp modelId="{857BED5D-8A27-451E-A59E-BB4FE1635E22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Methods for Gathering Project Requirements </a:t>
          </a:r>
        </a:p>
      </dsp:txBody>
      <dsp:txXfrm>
        <a:off x="787646" y="1358394"/>
        <a:ext cx="6990440" cy="1069290"/>
      </dsp:txXfrm>
    </dsp:sp>
    <dsp:sp modelId="{7F5F1FFD-0F99-4832-B0E8-E8CF2711C8D5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 Requirements Identified</a:t>
          </a:r>
        </a:p>
      </dsp:txBody>
      <dsp:txXfrm>
        <a:off x="1542026" y="2683522"/>
        <a:ext cx="6990440" cy="1069290"/>
      </dsp:txXfrm>
    </dsp:sp>
    <dsp:sp modelId="{DACB9377-D7E2-4454-836F-06F9582AF398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77468" y="861333"/>
        <a:ext cx="406057" cy="555559"/>
      </dsp:txXfrm>
    </dsp:sp>
    <dsp:sp modelId="{31C3448B-43FE-4935-A9F8-8B49B58C63DC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31848" y="2178889"/>
        <a:ext cx="406057" cy="555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ABCAA-3768-479F-8434-CFDAD040686E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778F5-F24D-42C4-9992-BFC0320C2412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User Stories </a:t>
          </a:r>
        </a:p>
      </dsp:txBody>
      <dsp:txXfrm>
        <a:off x="366939" y="1196774"/>
        <a:ext cx="2723696" cy="1691139"/>
      </dsp:txXfrm>
    </dsp:sp>
    <dsp:sp modelId="{8E06C40D-A90F-4F0F-BF56-548763971909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0CCD2-7A8F-428C-B9CC-FEB63E541DCE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Use Case Diagrams</a:t>
          </a:r>
        </a:p>
      </dsp:txBody>
      <dsp:txXfrm>
        <a:off x="3824513" y="1196774"/>
        <a:ext cx="2723696" cy="1691139"/>
      </dsp:txXfrm>
    </dsp:sp>
    <dsp:sp modelId="{C89EAC7E-A25A-4C62-A97D-FA731C9CD179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9CB0-E703-4494-9F9E-3D2D1276349B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UML Diagrams</a:t>
          </a:r>
        </a:p>
      </dsp:txBody>
      <dsp:txXfrm>
        <a:off x="7282089" y="1196774"/>
        <a:ext cx="2723696" cy="169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DEA81-192F-4AB1-B61A-0816ED256C92}">
      <dsp:nvSpPr>
        <dsp:cNvPr id="0" name=""/>
        <dsp:cNvSpPr/>
      </dsp:nvSpPr>
      <dsp:spPr>
        <a:xfrm>
          <a:off x="979832" y="522864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41331-F645-48E7-8228-CDAA8079AF4C}">
      <dsp:nvSpPr>
        <dsp:cNvPr id="0" name=""/>
        <dsp:cNvSpPr/>
      </dsp:nvSpPr>
      <dsp:spPr>
        <a:xfrm>
          <a:off x="4985" y="1690535"/>
          <a:ext cx="2999531" cy="56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Tasks Currently Handled Physically</a:t>
          </a:r>
        </a:p>
      </dsp:txBody>
      <dsp:txXfrm>
        <a:off x="4985" y="1690535"/>
        <a:ext cx="2999531" cy="562412"/>
      </dsp:txXfrm>
    </dsp:sp>
    <dsp:sp modelId="{EB80D830-7028-4B2E-9BFC-D43ED3538D57}">
      <dsp:nvSpPr>
        <dsp:cNvPr id="0" name=""/>
        <dsp:cNvSpPr/>
      </dsp:nvSpPr>
      <dsp:spPr>
        <a:xfrm>
          <a:off x="4985" y="2307754"/>
          <a:ext cx="2999531" cy="955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Clientele must sign in using a sheet of paper</a:t>
          </a:r>
        </a:p>
      </dsp:txBody>
      <dsp:txXfrm>
        <a:off x="4985" y="2307754"/>
        <a:ext cx="2999531" cy="955461"/>
      </dsp:txXfrm>
    </dsp:sp>
    <dsp:sp modelId="{33427B78-382F-41BE-92E3-17024F0B99E6}">
      <dsp:nvSpPr>
        <dsp:cNvPr id="0" name=""/>
        <dsp:cNvSpPr/>
      </dsp:nvSpPr>
      <dsp:spPr>
        <a:xfrm>
          <a:off x="4504282" y="522864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E25F6-5E5E-4CA2-9EC2-0AEC81987D92}">
      <dsp:nvSpPr>
        <dsp:cNvPr id="0" name=""/>
        <dsp:cNvSpPr/>
      </dsp:nvSpPr>
      <dsp:spPr>
        <a:xfrm>
          <a:off x="3529434" y="1690535"/>
          <a:ext cx="2999531" cy="56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Time-Consuming and Inefficient</a:t>
          </a:r>
        </a:p>
      </dsp:txBody>
      <dsp:txXfrm>
        <a:off x="3529434" y="1690535"/>
        <a:ext cx="2999531" cy="562412"/>
      </dsp:txXfrm>
    </dsp:sp>
    <dsp:sp modelId="{D4390F2A-890C-42C8-814F-BCB34EF99A07}">
      <dsp:nvSpPr>
        <dsp:cNvPr id="0" name=""/>
        <dsp:cNvSpPr/>
      </dsp:nvSpPr>
      <dsp:spPr>
        <a:xfrm>
          <a:off x="3529434" y="2307754"/>
          <a:ext cx="2999531" cy="955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Volunteers manually collect customer information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Volunteers also manually log volunteer hours</a:t>
          </a:r>
        </a:p>
      </dsp:txBody>
      <dsp:txXfrm>
        <a:off x="3529434" y="2307754"/>
        <a:ext cx="2999531" cy="955461"/>
      </dsp:txXfrm>
    </dsp:sp>
    <dsp:sp modelId="{1C00EB88-FD67-460C-8FE0-3A275DCA20D2}">
      <dsp:nvSpPr>
        <dsp:cNvPr id="0" name=""/>
        <dsp:cNvSpPr/>
      </dsp:nvSpPr>
      <dsp:spPr>
        <a:xfrm>
          <a:off x="8028731" y="522864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08118-9B66-4066-9298-E5D79A859A70}">
      <dsp:nvSpPr>
        <dsp:cNvPr id="0" name=""/>
        <dsp:cNvSpPr/>
      </dsp:nvSpPr>
      <dsp:spPr>
        <a:xfrm>
          <a:off x="7053883" y="1690535"/>
          <a:ext cx="2999531" cy="56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Seek to Collect Information More Easily</a:t>
          </a:r>
        </a:p>
      </dsp:txBody>
      <dsp:txXfrm>
        <a:off x="7053883" y="1690535"/>
        <a:ext cx="2999531" cy="562412"/>
      </dsp:txXfrm>
    </dsp:sp>
    <dsp:sp modelId="{AE0CDE5E-8282-4DC0-9C0F-DC9077D3BF1B}">
      <dsp:nvSpPr>
        <dsp:cNvPr id="0" name=""/>
        <dsp:cNvSpPr/>
      </dsp:nvSpPr>
      <dsp:spPr>
        <a:xfrm>
          <a:off x="7053883" y="2307754"/>
          <a:ext cx="2999531" cy="955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Ensure clientele are willing to use the application over the paper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Want to maintain a sense of trust </a:t>
          </a:r>
        </a:p>
      </dsp:txBody>
      <dsp:txXfrm>
        <a:off x="7053883" y="2307754"/>
        <a:ext cx="2999531" cy="9554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4A7A1-3AC2-4DE9-95BD-A658ADB08ADF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96B27-8D5F-41CB-8E08-6138B1AB05A5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42984-1BAC-4818-845F-27CF06A21B39}">
      <dsp:nvSpPr>
        <dsp:cNvPr id="0" name=""/>
        <dsp:cNvSpPr/>
      </dsp:nvSpPr>
      <dsp:spPr>
        <a:xfrm>
          <a:off x="1227274" y="2096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Jodie Butterworth: Front-End</a:t>
          </a:r>
        </a:p>
      </dsp:txBody>
      <dsp:txXfrm>
        <a:off x="1227274" y="2096"/>
        <a:ext cx="3109674" cy="1062575"/>
      </dsp:txXfrm>
    </dsp:sp>
    <dsp:sp modelId="{99DF847D-44BA-43A0-A61D-31094242EB07}">
      <dsp:nvSpPr>
        <dsp:cNvPr id="0" name=""/>
        <dsp:cNvSpPr/>
      </dsp:nvSpPr>
      <dsp:spPr>
        <a:xfrm>
          <a:off x="4336948" y="2096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Skill Set Identified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Learning Resource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 Learned</a:t>
          </a:r>
        </a:p>
      </dsp:txBody>
      <dsp:txXfrm>
        <a:off x="4336948" y="2096"/>
        <a:ext cx="2573438" cy="1062575"/>
      </dsp:txXfrm>
    </dsp:sp>
    <dsp:sp modelId="{49C98E85-E3AE-4E7C-B50E-DC86600CEF2C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B1F2B-A4CD-490D-94A9-F383B9EEE085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ACCCB-7D26-4E04-B248-F2AF0BA76772}">
      <dsp:nvSpPr>
        <dsp:cNvPr id="0" name=""/>
        <dsp:cNvSpPr/>
      </dsp:nvSpPr>
      <dsp:spPr>
        <a:xfrm>
          <a:off x="1227274" y="1330315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Kaitlyn Cornish: Back-End</a:t>
          </a:r>
        </a:p>
      </dsp:txBody>
      <dsp:txXfrm>
        <a:off x="1227274" y="1330315"/>
        <a:ext cx="3109674" cy="1062575"/>
      </dsp:txXfrm>
    </dsp:sp>
    <dsp:sp modelId="{F8388521-77F8-44E4-B7FC-9DC4F7B219D2}">
      <dsp:nvSpPr>
        <dsp:cNvPr id="0" name=""/>
        <dsp:cNvSpPr/>
      </dsp:nvSpPr>
      <dsp:spPr>
        <a:xfrm>
          <a:off x="4336948" y="1330315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Skill Set Identified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Learning Resource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 Learned</a:t>
          </a:r>
        </a:p>
      </dsp:txBody>
      <dsp:txXfrm>
        <a:off x="4336948" y="1330315"/>
        <a:ext cx="2573438" cy="1062575"/>
      </dsp:txXfrm>
    </dsp:sp>
    <dsp:sp modelId="{3E2F0B10-37AB-4E19-9634-3F8483F1ED89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7A767-6DE5-441A-A28D-BEAEE147548B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2CD2A-CB6B-400A-BA1E-A97456ECADED}">
      <dsp:nvSpPr>
        <dsp:cNvPr id="0" name=""/>
        <dsp:cNvSpPr/>
      </dsp:nvSpPr>
      <dsp:spPr>
        <a:xfrm>
          <a:off x="1227274" y="2658534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Matthew Hill:   Front-End</a:t>
          </a:r>
        </a:p>
      </dsp:txBody>
      <dsp:txXfrm>
        <a:off x="1227274" y="2658534"/>
        <a:ext cx="3109674" cy="1062575"/>
      </dsp:txXfrm>
    </dsp:sp>
    <dsp:sp modelId="{18A0B412-8F03-40F4-AEAA-90FFCE23D986}">
      <dsp:nvSpPr>
        <dsp:cNvPr id="0" name=""/>
        <dsp:cNvSpPr/>
      </dsp:nvSpPr>
      <dsp:spPr>
        <a:xfrm>
          <a:off x="4336948" y="2658534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Skill Set Identified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Learning Resource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 Learned</a:t>
          </a:r>
        </a:p>
      </dsp:txBody>
      <dsp:txXfrm>
        <a:off x="4336948" y="2658534"/>
        <a:ext cx="2573438" cy="1062575"/>
      </dsp:txXfrm>
    </dsp:sp>
    <dsp:sp modelId="{32B033A3-EB22-4362-A04E-69743697B478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85809-1800-4139-AA95-0631974119E2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AFC8-D31E-44A7-A0B1-D9D5C020FC80}">
      <dsp:nvSpPr>
        <dsp:cNvPr id="0" name=""/>
        <dsp:cNvSpPr/>
      </dsp:nvSpPr>
      <dsp:spPr>
        <a:xfrm>
          <a:off x="1227274" y="3986753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Alex Langland: Back-End</a:t>
          </a:r>
        </a:p>
      </dsp:txBody>
      <dsp:txXfrm>
        <a:off x="1227274" y="3986753"/>
        <a:ext cx="3109674" cy="1062575"/>
      </dsp:txXfrm>
    </dsp:sp>
    <dsp:sp modelId="{42103D84-64E1-4385-9BE3-DD162964B4ED}">
      <dsp:nvSpPr>
        <dsp:cNvPr id="0" name=""/>
        <dsp:cNvSpPr/>
      </dsp:nvSpPr>
      <dsp:spPr>
        <a:xfrm>
          <a:off x="4336948" y="3986753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Skill Set Identified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Learning Resource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 Learned </a:t>
          </a:r>
        </a:p>
      </dsp:txBody>
      <dsp:txXfrm>
        <a:off x="4336948" y="3986753"/>
        <a:ext cx="2573438" cy="1062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F49-B64A-4DA3-B46B-5EC3784D8666}">
      <dsp:nvSpPr>
        <dsp:cNvPr id="0" name=""/>
        <dsp:cNvSpPr/>
      </dsp:nvSpPr>
      <dsp:spPr>
        <a:xfrm rot="5400000">
          <a:off x="6100982" y="-2295230"/>
          <a:ext cx="1477458" cy="643737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Requirements gathered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Documentation created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System evaluated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Skills learned</a:t>
          </a:r>
        </a:p>
      </dsp:txBody>
      <dsp:txXfrm rot="-5400000">
        <a:off x="3621023" y="256853"/>
        <a:ext cx="6365252" cy="1333210"/>
      </dsp:txXfrm>
    </dsp:sp>
    <dsp:sp modelId="{A4651BAB-62C9-4573-9B70-3D9B1A0914FD}">
      <dsp:nvSpPr>
        <dsp:cNvPr id="0" name=""/>
        <dsp:cNvSpPr/>
      </dsp:nvSpPr>
      <dsp:spPr>
        <a:xfrm>
          <a:off x="0" y="46"/>
          <a:ext cx="3621024" cy="18468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Achievements of Sprint 1</a:t>
          </a:r>
        </a:p>
      </dsp:txBody>
      <dsp:txXfrm>
        <a:off x="90154" y="90200"/>
        <a:ext cx="3440716" cy="1666515"/>
      </dsp:txXfrm>
    </dsp:sp>
    <dsp:sp modelId="{E6057369-A79D-4F87-8F04-DE7CCA8C2E5A}">
      <dsp:nvSpPr>
        <dsp:cNvPr id="0" name=""/>
        <dsp:cNvSpPr/>
      </dsp:nvSpPr>
      <dsp:spPr>
        <a:xfrm rot="5400000">
          <a:off x="6100982" y="-356065"/>
          <a:ext cx="1477458" cy="6437376"/>
        </a:xfrm>
        <a:prstGeom prst="round2SameRect">
          <a:avLst/>
        </a:prstGeom>
        <a:solidFill>
          <a:schemeClr val="accent5">
            <a:tint val="40000"/>
            <a:alpha val="90000"/>
            <a:hueOff val="-1273"/>
            <a:satOff val="-19119"/>
            <a:lumOff val="-2121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73"/>
              <a:satOff val="-19119"/>
              <a:lumOff val="-2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Scheduling conflicts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Unforeseen switch from WordPress</a:t>
          </a:r>
        </a:p>
      </dsp:txBody>
      <dsp:txXfrm rot="-5400000">
        <a:off x="3621023" y="2196018"/>
        <a:ext cx="6365252" cy="1333210"/>
      </dsp:txXfrm>
    </dsp:sp>
    <dsp:sp modelId="{172D4515-DAD1-4D4E-9216-1CE5DB8B7725}">
      <dsp:nvSpPr>
        <dsp:cNvPr id="0" name=""/>
        <dsp:cNvSpPr/>
      </dsp:nvSpPr>
      <dsp:spPr>
        <a:xfrm>
          <a:off x="0" y="1939210"/>
          <a:ext cx="3621024" cy="1846823"/>
        </a:xfrm>
        <a:prstGeom prst="roundRect">
          <a:avLst/>
        </a:prstGeom>
        <a:solidFill>
          <a:schemeClr val="accent5">
            <a:hueOff val="8754"/>
            <a:satOff val="-216"/>
            <a:lumOff val="-76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Challenges Faced</a:t>
          </a:r>
        </a:p>
      </dsp:txBody>
      <dsp:txXfrm>
        <a:off x="90154" y="2029364"/>
        <a:ext cx="3440716" cy="1666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D267-EF9C-4B9E-985E-A645BBC180D7}">
      <dsp:nvSpPr>
        <dsp:cNvPr id="0" name=""/>
        <dsp:cNvSpPr/>
      </dsp:nvSpPr>
      <dsp:spPr>
        <a:xfrm>
          <a:off x="0" y="0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Disclosure</a:t>
          </a:r>
        </a:p>
      </dsp:txBody>
      <dsp:txXfrm>
        <a:off x="24396" y="24396"/>
        <a:ext cx="7077531" cy="784145"/>
      </dsp:txXfrm>
    </dsp:sp>
    <dsp:sp modelId="{6E532E90-5DF1-4293-8239-1A06AC5A6F87}">
      <dsp:nvSpPr>
        <dsp:cNvPr id="0" name=""/>
        <dsp:cNvSpPr/>
      </dsp:nvSpPr>
      <dsp:spPr>
        <a:xfrm>
          <a:off x="673912" y="984380"/>
          <a:ext cx="8046720" cy="8329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Application and Improvements</a:t>
          </a:r>
        </a:p>
      </dsp:txBody>
      <dsp:txXfrm>
        <a:off x="698308" y="1008776"/>
        <a:ext cx="6782605" cy="784145"/>
      </dsp:txXfrm>
    </dsp:sp>
    <dsp:sp modelId="{EE2F249F-1BC5-40DA-8420-9BAD5B6C1E8E}">
      <dsp:nvSpPr>
        <dsp:cNvPr id="0" name=""/>
        <dsp:cNvSpPr/>
      </dsp:nvSpPr>
      <dsp:spPr>
        <a:xfrm>
          <a:off x="1337767" y="1968761"/>
          <a:ext cx="8046720" cy="8329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Limitations and Checks</a:t>
          </a:r>
        </a:p>
      </dsp:txBody>
      <dsp:txXfrm>
        <a:off x="1362163" y="1993157"/>
        <a:ext cx="6792664" cy="784145"/>
      </dsp:txXfrm>
    </dsp:sp>
    <dsp:sp modelId="{1BA95897-FD48-4083-AC26-BADCD953E270}">
      <dsp:nvSpPr>
        <dsp:cNvPr id="0" name=""/>
        <dsp:cNvSpPr/>
      </dsp:nvSpPr>
      <dsp:spPr>
        <a:xfrm>
          <a:off x="2011680" y="2953142"/>
          <a:ext cx="8046720" cy="8329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Accountability</a:t>
          </a:r>
        </a:p>
      </dsp:txBody>
      <dsp:txXfrm>
        <a:off x="2036076" y="2977538"/>
        <a:ext cx="6782605" cy="784145"/>
      </dsp:txXfrm>
    </dsp:sp>
    <dsp:sp modelId="{60A1CF01-135A-4218-AAD8-0BDF38F71451}">
      <dsp:nvSpPr>
        <dsp:cNvPr id="0" name=""/>
        <dsp:cNvSpPr/>
      </dsp:nvSpPr>
      <dsp:spPr>
        <a:xfrm>
          <a:off x="750531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27127" y="637954"/>
        <a:ext cx="297775" cy="407410"/>
      </dsp:txXfrm>
    </dsp:sp>
    <dsp:sp modelId="{21A4E365-0D3F-4FF4-9D42-9A8016075E49}">
      <dsp:nvSpPr>
        <dsp:cNvPr id="0" name=""/>
        <dsp:cNvSpPr/>
      </dsp:nvSpPr>
      <dsp:spPr>
        <a:xfrm>
          <a:off x="8179223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1040" y="1622335"/>
        <a:ext cx="297775" cy="407410"/>
      </dsp:txXfrm>
    </dsp:sp>
    <dsp:sp modelId="{D3D035F4-FBCC-45FE-840E-C6EE0ED5A89D}">
      <dsp:nvSpPr>
        <dsp:cNvPr id="0" name=""/>
        <dsp:cNvSpPr/>
      </dsp:nvSpPr>
      <dsp:spPr>
        <a:xfrm>
          <a:off x="8843077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4894" y="2606716"/>
        <a:ext cx="297775" cy="407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85767-5378-435D-992E-D765B8B8DDF4}">
      <dsp:nvSpPr>
        <dsp:cNvPr id="0" name=""/>
        <dsp:cNvSpPr/>
      </dsp:nvSpPr>
      <dsp:spPr>
        <a:xfrm>
          <a:off x="1735199" y="4336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4B07A-1D78-4519-A3A6-6FBCE90A86CE}">
      <dsp:nvSpPr>
        <dsp:cNvPr id="0" name=""/>
        <dsp:cNvSpPr/>
      </dsp:nvSpPr>
      <dsp:spPr>
        <a:xfrm>
          <a:off x="331199" y="20813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Next Steps for Sprint 2</a:t>
          </a:r>
        </a:p>
      </dsp:txBody>
      <dsp:txXfrm>
        <a:off x="331199" y="2081379"/>
        <a:ext cx="4320000" cy="648000"/>
      </dsp:txXfrm>
    </dsp:sp>
    <dsp:sp modelId="{D2487763-E192-48AB-8F56-A1C6A8A97E67}">
      <dsp:nvSpPr>
        <dsp:cNvPr id="0" name=""/>
        <dsp:cNvSpPr/>
      </dsp:nvSpPr>
      <dsp:spPr>
        <a:xfrm>
          <a:off x="331199" y="2792499"/>
          <a:ext cx="4320000" cy="79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 front-end and back-end development based on selected frameworks</a:t>
          </a:r>
        </a:p>
      </dsp:txBody>
      <dsp:txXfrm>
        <a:off x="331199" y="2792499"/>
        <a:ext cx="4320000" cy="797190"/>
      </dsp:txXfrm>
    </dsp:sp>
    <dsp:sp modelId="{92867C79-1D65-42AB-9EB1-0245EC073E4D}">
      <dsp:nvSpPr>
        <dsp:cNvPr id="0" name=""/>
        <dsp:cNvSpPr/>
      </dsp:nvSpPr>
      <dsp:spPr>
        <a:xfrm>
          <a:off x="6811200" y="4336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DC945-83B5-41AC-B526-821EAEFF4C56}">
      <dsp:nvSpPr>
        <dsp:cNvPr id="0" name=""/>
        <dsp:cNvSpPr/>
      </dsp:nvSpPr>
      <dsp:spPr>
        <a:xfrm>
          <a:off x="5407199" y="20813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Retrospective</a:t>
          </a:r>
        </a:p>
      </dsp:txBody>
      <dsp:txXfrm>
        <a:off x="5407199" y="2081379"/>
        <a:ext cx="4320000" cy="648000"/>
      </dsp:txXfrm>
    </dsp:sp>
    <dsp:sp modelId="{F07AA9B1-4B90-4118-B45E-E3FD025461E7}">
      <dsp:nvSpPr>
        <dsp:cNvPr id="0" name=""/>
        <dsp:cNvSpPr/>
      </dsp:nvSpPr>
      <dsp:spPr>
        <a:xfrm>
          <a:off x="5407199" y="2792499"/>
          <a:ext cx="4320000" cy="79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went well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Areas to improve for the next Sprint</a:t>
          </a:r>
        </a:p>
      </dsp:txBody>
      <dsp:txXfrm>
        <a:off x="5407199" y="2792499"/>
        <a:ext cx="4320000" cy="797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CE2E3-4688-471E-92DC-26EE2660E51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E8572-1A79-48A7-A137-4FD840A5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1.5 min. Presenter: Team leader or designated spokesperson (Matthew)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83BDF-1A35-8D67-B4D0-991150F1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F63A2-1141-C136-2E0A-96E9D3A29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4C64C-92E6-744D-9990-DA16CF656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UML Diagrams – 1 – 1.5 minutes: Show class and activity diagrams, explain how they relate to the system’s structure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F1CA-AE17-70B7-AE6C-835CF92D3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542E5-8115-781A-C09B-0F28A33EF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2A4BE-EF7C-BC5E-CE11-9149B02B1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D4D5A-E4EE-7D26-AC85-3A7658DF1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UML Diagrams – 1 – 1.5 minutes: Show class and activity diagrams, explain how they relate to the system’s structure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5F6AA-B4B0-D81A-2D1D-6DC19B541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74247-6571-70A7-0159-622311B4F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E76BE-7213-D05B-A4D7-B5AD99D3A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2A5B29-B05C-3B61-94BB-D7CD16412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UML Diagrams – 1 – 1.5 minutes: Show class and activity diagrams, explain how they relate to the system’s structure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21EA-30A8-85F1-AF73-4212D6B9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1.5 – 2 min. Presenter: Member responsible for system evaluation (Volunteer?)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– 4 min. Presenter: Team leader</a:t>
            </a:r>
            <a:br>
              <a:rPr lang="en-US"/>
            </a:br>
            <a:r>
              <a:rPr lang="en-US"/>
              <a:t>Display the Kanban board, showing the tasks completed during Sprint 1.</a:t>
            </a:r>
          </a:p>
          <a:p>
            <a:r>
              <a:rPr lang="en-US"/>
              <a:t>Each team member briefly explains their contributions, highlighting task completion and progress.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– 5 min. Present features in action – probably just by one presenter</a:t>
            </a:r>
          </a:p>
          <a:p>
            <a:r>
              <a:rPr lang="en-US" dirty="0"/>
              <a:t>Present each completed feature in action</a:t>
            </a:r>
          </a:p>
          <a:p>
            <a:r>
              <a:rPr lang="en-US" dirty="0"/>
              <a:t>Explain functionality, user stories, and how acceptance criteria were met</a:t>
            </a:r>
          </a:p>
          <a:p>
            <a:r>
              <a:rPr lang="en-US" dirty="0"/>
              <a:t>If any feature was not completed, briefly discuss reasons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1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– 4 min. Each team member presents their role and learning experience related to the project</a:t>
            </a:r>
          </a:p>
          <a:p>
            <a:r>
              <a:rPr lang="en-US" dirty="0"/>
              <a:t>Mention database team belongs to a different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1.5 min. Presenter: Team leader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5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 – 2 min. Presenter: Any member (rotating each Sprint – who’s first?)</a:t>
            </a:r>
            <a:br>
              <a:rPr lang="en-US" dirty="0"/>
            </a:br>
            <a:r>
              <a:rPr lang="en-US" dirty="0"/>
              <a:t>Disclosure: State whether GenAI tools were used during the sprint </a:t>
            </a:r>
            <a:br>
              <a:rPr lang="en-US" dirty="0"/>
            </a:br>
            <a:r>
              <a:rPr lang="en-US" dirty="0"/>
              <a:t>Application and Improvements: Explain how AI tools were applied (e.g., drafting documentation, suggesting code, brainstorming design ideas). Share specific improvements AI helped achieve (time saved, clarity, efficiency)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Limitations and Checks: Mention any limitations or errors noticed in AI output. Describe how the team verified and refined AI-assisted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Accountability: Reiterate final decisions and deliverables are the team’s responsibility.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5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 – 2 min. Presenter: Team leader</a:t>
            </a:r>
            <a:br>
              <a:rPr lang="en-US" dirty="0"/>
            </a:br>
            <a:r>
              <a:rPr lang="en-US" dirty="0"/>
              <a:t>Next Steps: Start coding the front-end and back-end based on the selected frameworks.</a:t>
            </a:r>
            <a:br>
              <a:rPr lang="en-US" dirty="0"/>
            </a:br>
            <a:r>
              <a:rPr lang="en-US" dirty="0"/>
              <a:t>Retrospective: What went well and areas to improve for the next sprint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1.5 min. Presenter: Team leader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2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– 1 min. Presenter: Team leader</a:t>
            </a:r>
            <a:br>
              <a:rPr lang="en-US" dirty="0"/>
            </a:br>
            <a:r>
              <a:rPr lang="en-US" dirty="0"/>
              <a:t>Mention excitement for the upcoming development in Sprint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645D6-8A29-007D-38BF-43B9065EA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E644F-121D-BCF1-3D5F-8E7EF241C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7BE0E-D1F4-2A74-1B06-A74058ADF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 – 2 min. Presenter: Member responsible for client communication (Matthew)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134DE-FC43-2DBC-D07C-E9B6F9792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– 4 min. Presenter: Member responsible for documentation (Jodie? – Completed the UML and Use Case diagrams – or a volunteer)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Stories – 1 minute: Walk through a few user stories based on client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2500C-D8A3-DBF3-69BD-E44293AB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A1055-E107-1D90-7831-195D786D9B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1F4DB-4B37-7AAB-57C0-F68A05A45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User Stories – 1 minute: Walk through a few user stories based on client requirements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36F0D-17DA-04C0-724B-9581482EA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ABB4-E7D8-7C41-D02C-62739B851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E29794-A194-4D77-B2EF-8BE88DFE0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38BDC-40D7-E4FA-39AE-D70E0423A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User Stories – 1 minute: Walk through a few user stories based on client requirements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26C6-B387-EDDF-24AB-6481BB92D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8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84071-E37C-09F8-36DC-6A509306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DBE0C-7495-FB5C-1D3B-0F98F655B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FD50F2-BC2D-D19C-E5FF-48D1F5FF5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Use Case Diagrams – 1 – 1.5 minutes: Present key Use Case diagrams, explain user interactions they represent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3F044-E551-1CED-1595-5835F82E3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UML Diagrams – 1 – 1.5 minutes: Show class and activity diagrams, explain how they relate to the system’s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E8572-1A79-48A7-A137-4FD840A598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3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4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C56095-A8B6-49BD-A7FB-879CE0BB74A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4CEA6D-6341-4149-8A0A-43C66BCD4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DFDC335-8810-4D67-AE66-6949FFB4A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A5799E-E81E-4CF6-85FC-A4FD373B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295C3-42CD-3F59-C874-F5D8BBF65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11-FA25-SP26-F-WEB: 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Voiland Food Pantry – 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B835C-B2D6-3D3A-BA3C-D09A23184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 fontScale="77500" lnSpcReduction="20000"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Jodie Butterworth, Kaitlyn Cornish, Matthew Hill, Alex Langland</a:t>
            </a:r>
          </a:p>
          <a:p>
            <a:r>
              <a:rPr lang="en-US" sz="1500" dirty="0">
                <a:solidFill>
                  <a:srgbClr val="FFFFFF"/>
                </a:solidFill>
              </a:rPr>
              <a:t>October 5, 2025</a:t>
            </a:r>
          </a:p>
        </p:txBody>
      </p:sp>
      <p:pic>
        <p:nvPicPr>
          <p:cNvPr id="11" name="Picture 10" descr="A black and red logo&#10;&#10;AI-generated content may be incorrect.">
            <a:extLst>
              <a:ext uri="{FF2B5EF4-FFF2-40B4-BE49-F238E27FC236}">
                <a16:creationId xmlns:a16="http://schemas.microsoft.com/office/drawing/2014/main" id="{628E16B6-482E-A55B-9324-4D7870F46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73" y="640080"/>
            <a:ext cx="3602736" cy="360273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C6017A4-C87C-43AB-982C-598BF397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at&#10;&#10;AI-generated content may be incorrect.">
            <a:extLst>
              <a:ext uri="{FF2B5EF4-FFF2-40B4-BE49-F238E27FC236}">
                <a16:creationId xmlns:a16="http://schemas.microsoft.com/office/drawing/2014/main" id="{A1224769-FAC4-5BF1-FD7B-A7D9D649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74" r="1082" b="2789"/>
          <a:stretch>
            <a:fillRect/>
          </a:stretch>
        </p:blipFill>
        <p:spPr>
          <a:xfrm>
            <a:off x="6424891" y="640080"/>
            <a:ext cx="3592729" cy="3602736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18AF29E-D058-49A4-B682-D4CC9D80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F7A81-AE48-AA1B-3A32-9D66DB6C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UML Diagrams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diagram of a flowchart&#10;&#10;AI-generated content may be incorrect.">
            <a:extLst>
              <a:ext uri="{FF2B5EF4-FFF2-40B4-BE49-F238E27FC236}">
                <a16:creationId xmlns:a16="http://schemas.microsoft.com/office/drawing/2014/main" id="{05AD8269-95CD-C112-9A3A-960E0561F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3091" y="205386"/>
            <a:ext cx="5058081" cy="593781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A7475-AA3D-5534-A3E7-F43F8398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D4A3E79-A194-69F5-1104-22BDC34F4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B8CCD-2C8C-B4DC-402D-BB0F9FFB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UML Diagrams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B01278-8666-FF33-F228-6906AC3C7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E666DEC-FCD0-7367-637F-372AD299F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08C5C9FD-0D79-7DC7-30E8-4B09D5992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6606" y="398899"/>
            <a:ext cx="4094557" cy="54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3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796CC-5CDC-605B-2F35-6815DCDC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A538ABE-F9FA-F7FD-79CC-D9A0ED92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3948C-0A6B-67BF-F1DC-385A54C8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UML Diagrams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4FE0FC-4A39-EC43-FB42-2CCDDE04A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58801E-D756-BB60-2B46-04CF8C664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575387AD-DD1B-6762-EA53-BC7C76B64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8713" y="369962"/>
            <a:ext cx="3773888" cy="55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6546CF-5DFD-6D3E-0EB5-5DD6E150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8146699-D48D-ED06-09DE-D876057F5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B1F84-3A40-77F4-56C4-FD568817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UML Diagrams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698229-1268-9D4B-D717-C2A3E8CC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B759F-3BF3-C966-B7DB-3C742E704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data entry diagram&#10;&#10;AI-generated content may be incorrect.">
            <a:extLst>
              <a:ext uri="{FF2B5EF4-FFF2-40B4-BE49-F238E27FC236}">
                <a16:creationId xmlns:a16="http://schemas.microsoft.com/office/drawing/2014/main" id="{8401B49A-E978-E99B-4893-F708967F7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6922" y="476063"/>
            <a:ext cx="4846000" cy="2181057"/>
          </a:xfrm>
          <a:prstGeom prst="rect">
            <a:avLst/>
          </a:prstGeom>
        </p:spPr>
      </p:pic>
      <p:pic>
        <p:nvPicPr>
          <p:cNvPr id="7" name="Picture 6" descr="A diagram of a user login sequence diagram&#10;&#10;AI-generated content may be incorrect.">
            <a:extLst>
              <a:ext uri="{FF2B5EF4-FFF2-40B4-BE49-F238E27FC236}">
                <a16:creationId xmlns:a16="http://schemas.microsoft.com/office/drawing/2014/main" id="{CFD2B8C8-17D5-C591-F1B2-FDD95D7A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174229"/>
            <a:ext cx="7263114" cy="26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6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0EDF-EB55-1232-2CDA-C4E9BA0C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Installation and Evaluation of Existing Solution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362C7-DDB6-6586-3A9A-F26D4E539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220703"/>
              </p:ext>
            </p:extLst>
          </p:nvPr>
        </p:nvGraphicFramePr>
        <p:xfrm>
          <a:off x="1115251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354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8911FBC-E5D2-D4E6-42FD-0C8AF9E61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3440"/>
          <a:stretch>
            <a:fillRect/>
          </a:stretch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7E8EE-E6EB-FEEC-B9F1-8FF59CD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Kanban Overview and Team Contributions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BB098A-039D-49B2-A19C-F5DF1BB91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F0968-ED91-8C27-136C-E6AC32C4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Feature Demonstration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93473368-D5B6-A3C9-B45F-E50FC9D95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9B165B-9C50-4138-BDCA-58996E27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F486-ED0C-4BFB-B43C-D9B6D15DB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F8A06C-4DFF-4DCA-B2DF-33226525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4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F0E016-7AAA-4021-8283-4541B060B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DBF-18F3-B102-2F97-CE0C82A8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/>
              <a:t>Skills Identification and Learning Process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D7C93A-082F-4C56-B282-DBEA4A16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1548FC5-3294-4768-A652-ADA82AE22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3A9120-D290-43FB-863E-28A45D2D3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9DE8F2A-FF17-4955-4043-B9295A908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83998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95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2373-0AE3-4E70-33D1-6A60D054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Sprint Achievements and Challenges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511CA9-A492-91D4-9E10-F7F314C9E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7352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7082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7D22-20A2-A453-8C5C-6D610E81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Responsible Use of AI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77A7D1B-A3AF-1B48-237A-5ACBB5B5E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36946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638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C2A1-D9C8-AE7D-8586-39C6B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17361E-ED0C-79B9-36A8-FB1B65D35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19418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8091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E165-CA97-9BBC-5256-666AF8CF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Sprint Retrospective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EBA731-C370-BF96-0BD4-F2918ED0A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7818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57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E2C05B-4091-0241-3F7A-5E563067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45DE-F8E1-8507-37F6-40177CBA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Thank you!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8A34FC-388E-4048-A995-C05C6EA9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4A69E81-40C1-4C29-85AB-788C974A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354FDC-AD2B-4C53-819C-6ABAD42E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36572-A347-2FA6-936B-D9D7C911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Sprint Objectives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ED33726-4FF2-B135-682B-5BF033455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4292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950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B7F67-A63D-1E27-F2DA-E851AA2DD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C456-BDF3-F498-562C-C4083529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Requirements Gathering Process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6D78A4D-2C4C-8D78-61CF-ADBCD335D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9280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21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8027-59E8-63C9-0C54-87E591F8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Documentation of User Stories, Use Cases, and UML Diagrams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2713AF-48DB-C0D9-EBF7-F3884EB4B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9323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853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07668-2E40-46D7-E181-E98CFF87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User Stories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9BB29ED9-60B5-73F8-C3F9-0CDCBA793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5301" y="398299"/>
            <a:ext cx="5813509" cy="554234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9AA80-EC72-91CC-C9A2-C31A5C447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B3600F-3641-58DD-737B-31897CD4B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0D03D-B7CF-5CE7-2E1E-08074438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User Stories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F73DE5-D63E-C3D3-AA7B-51C405C37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5BCC16-9BCB-BA66-96E4-6FDEAF4FD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74128EC-DA82-C4E4-C4E6-B1BA5A21A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3012" y="794367"/>
            <a:ext cx="6743466" cy="46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2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EC0F7-06B6-CA4A-D60D-EC38410DF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B46EF9-FA9F-D642-D860-7FF6BB9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FD6DD-D880-583D-B804-B4FE7F3E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User Stories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1B1EC3-5771-D856-84A3-829B05F5B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6EEFC0-B7CD-05C5-F480-0A2B23F79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white text box with black text&#10;&#10;AI-generated content may be incorrect.">
            <a:extLst>
              <a:ext uri="{FF2B5EF4-FFF2-40B4-BE49-F238E27FC236}">
                <a16:creationId xmlns:a16="http://schemas.microsoft.com/office/drawing/2014/main" id="{19C129D5-8F87-1623-2010-61C50D63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6920" y="775076"/>
            <a:ext cx="5842308" cy="47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04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F48B9-E2F7-8CA4-7CB4-335BAFC10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B55B54C-3C7C-0F66-6160-BE02CD308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5A54D-AD1A-5DC8-DFF0-63A2232B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Use Case Diagram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8EE607-61C5-403B-6D7C-B46E4892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diagram of a diagram&#10;&#10;AI-generated content may be incorrect.">
            <a:extLst>
              <a:ext uri="{FF2B5EF4-FFF2-40B4-BE49-F238E27FC236}">
                <a16:creationId xmlns:a16="http://schemas.microsoft.com/office/drawing/2014/main" id="{B1A922A1-5FE1-F528-303D-CDED47C6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6817" y="263261"/>
            <a:ext cx="6172325" cy="596674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99A7C9F-304B-A4CF-B99F-7D345EB6E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WSU Colors">
      <a:dk1>
        <a:srgbClr val="000000"/>
      </a:dk1>
      <a:lt1>
        <a:sysClr val="window" lastClr="FFFFFF"/>
      </a:lt1>
      <a:dk2>
        <a:srgbClr val="4D4D4D"/>
      </a:dk2>
      <a:lt2>
        <a:srgbClr val="CCCCCC"/>
      </a:lt2>
      <a:accent1>
        <a:srgbClr val="CA1237"/>
      </a:accent1>
      <a:accent2>
        <a:srgbClr val="A60F2D"/>
      </a:accent2>
      <a:accent3>
        <a:srgbClr val="CA1237"/>
      </a:accent3>
      <a:accent4>
        <a:srgbClr val="A60F2D"/>
      </a:accent4>
      <a:accent5>
        <a:srgbClr val="CA1237"/>
      </a:accent5>
      <a:accent6>
        <a:srgbClr val="A60F2D"/>
      </a:accent6>
      <a:hlink>
        <a:srgbClr val="D11237"/>
      </a:hlink>
      <a:folHlink>
        <a:srgbClr val="7F7F7F"/>
      </a:folHlink>
    </a:clrScheme>
    <a:fontScheme name="WSU Typography">
      <a:majorFont>
        <a:latin typeface="Proxima Nova"/>
        <a:ea typeface=""/>
        <a:cs typeface=""/>
      </a:majorFont>
      <a:minorFont>
        <a:latin typeface="Montserrat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D631CF16A9D4597B7910261C15C8D" ma:contentTypeVersion="9" ma:contentTypeDescription="Create a new document." ma:contentTypeScope="" ma:versionID="45df229e13fec6bd5280332c672aad53">
  <xsd:schema xmlns:xsd="http://www.w3.org/2001/XMLSchema" xmlns:xs="http://www.w3.org/2001/XMLSchema" xmlns:p="http://schemas.microsoft.com/office/2006/metadata/properties" xmlns:ns3="07b86a79-a0e0-4fae-97d8-d960552457a2" xmlns:ns4="40f16175-07f6-4179-a7d3-44240c48c007" targetNamespace="http://schemas.microsoft.com/office/2006/metadata/properties" ma:root="true" ma:fieldsID="4f1bc5df0001c9ea3d68577fe9552d99" ns3:_="" ns4:_="">
    <xsd:import namespace="07b86a79-a0e0-4fae-97d8-d960552457a2"/>
    <xsd:import namespace="40f16175-07f6-4179-a7d3-44240c48c00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86a79-a0e0-4fae-97d8-d960552457a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16175-07f6-4179-a7d3-44240c48c00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b86a79-a0e0-4fae-97d8-d960552457a2" xsi:nil="true"/>
  </documentManagement>
</p:properties>
</file>

<file path=customXml/itemProps1.xml><?xml version="1.0" encoding="utf-8"?>
<ds:datastoreItem xmlns:ds="http://schemas.openxmlformats.org/officeDocument/2006/customXml" ds:itemID="{BF42AA26-A7A5-4A3A-8C5C-D5717D5886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737912-6737-4E81-B80B-9905E285D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86a79-a0e0-4fae-97d8-d960552457a2"/>
    <ds:schemaRef ds:uri="40f16175-07f6-4179-a7d3-44240c48c0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10819B-25DD-4CBB-B9E4-8A804A115EBD}">
  <ds:schemaRefs>
    <ds:schemaRef ds:uri="07b86a79-a0e0-4fae-97d8-d960552457a2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0f16175-07f6-4179-a7d3-44240c48c007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1948</TotalTime>
  <Words>866</Words>
  <Application>Microsoft Office PowerPoint</Application>
  <PresentationFormat>Widescreen</PresentationFormat>
  <Paragraphs>131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Calibri</vt:lpstr>
      <vt:lpstr>Montserrat</vt:lpstr>
      <vt:lpstr>Proxima Nova</vt:lpstr>
      <vt:lpstr>Retrospect</vt:lpstr>
      <vt:lpstr>11-FA25-SP26-F-WEB:  Voiland Food Pantry – Sprint 1</vt:lpstr>
      <vt:lpstr>Introduction</vt:lpstr>
      <vt:lpstr>Sprint Objectives</vt:lpstr>
      <vt:lpstr>Requirements Gathering Process</vt:lpstr>
      <vt:lpstr>Documentation of User Stories, Use Cases, and UML Diagrams</vt:lpstr>
      <vt:lpstr>User Stories</vt:lpstr>
      <vt:lpstr>User Stories</vt:lpstr>
      <vt:lpstr>User Stories</vt:lpstr>
      <vt:lpstr>Use Case Diagram</vt:lpstr>
      <vt:lpstr>UML Diagrams</vt:lpstr>
      <vt:lpstr>UML Diagrams</vt:lpstr>
      <vt:lpstr>UML Diagrams</vt:lpstr>
      <vt:lpstr>UML Diagrams</vt:lpstr>
      <vt:lpstr>Installation and Evaluation of Existing Solution</vt:lpstr>
      <vt:lpstr>Kanban Overview and Team Contributions</vt:lpstr>
      <vt:lpstr>Feature Demonstration</vt:lpstr>
      <vt:lpstr>Skills Identification and Learning Process</vt:lpstr>
      <vt:lpstr>Sprint Achievements and Challenges </vt:lpstr>
      <vt:lpstr>Responsible Use of AI</vt:lpstr>
      <vt:lpstr>Next Steps and Sprint Retrospective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Hill, Matthew</dc:creator>
  <cp:lastModifiedBy>Hill, Matthew</cp:lastModifiedBy>
  <cp:revision>2</cp:revision>
  <dcterms:created xsi:type="dcterms:W3CDTF">2025-10-05T21:21:56Z</dcterms:created>
  <dcterms:modified xsi:type="dcterms:W3CDTF">2025-10-07T05:58:21Z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0x0101008EDD631CF16A9D4597B7910261C15C8D</vt:lpwstr>
  </property>
</Properties>
</file>