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3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9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3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25833" y="365921"/>
            <a:ext cx="4264107" cy="2683510"/>
            <a:chOff x="2045255" y="2364538"/>
            <a:chExt cx="4264107" cy="2683510"/>
          </a:xfrm>
        </p:grpSpPr>
        <p:pic>
          <p:nvPicPr>
            <p:cNvPr id="5" name="Picture 4" descr="File:Shopping &lt;strong&gt;bag&lt;/strong&gt;.sv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55" y="2849915"/>
              <a:ext cx="4264107" cy="21981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50212" y="3394983"/>
              <a:ext cx="57476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x</a:t>
              </a:r>
              <a:endParaRPr lang="en-IN" sz="66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17480">
              <a:off x="2433769" y="2364538"/>
              <a:ext cx="2007655" cy="928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 smtClean="0">
                  <a:solidFill>
                    <a:schemeClr val="accent6">
                      <a:lumMod val="50000"/>
                    </a:schemeClr>
                  </a:solidFill>
                </a:rPr>
                <a:t>34</a:t>
              </a:r>
              <a:endParaRPr lang="en-IN" sz="4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70518" y="365921"/>
            <a:ext cx="4264107" cy="2683510"/>
            <a:chOff x="6547587" y="2364538"/>
            <a:chExt cx="4264107" cy="2683510"/>
          </a:xfrm>
        </p:grpSpPr>
        <p:pic>
          <p:nvPicPr>
            <p:cNvPr id="13" name="Picture 12" descr="File:Shopping &lt;strong&gt;bag&lt;/strong&gt;.sv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587" y="2849915"/>
              <a:ext cx="4264107" cy="219813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52544" y="3394983"/>
              <a:ext cx="57476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6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z</a:t>
              </a:r>
              <a:endParaRPr lang="en-IN" sz="66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17480">
              <a:off x="6936101" y="2364538"/>
              <a:ext cx="2007655" cy="928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 smtClean="0">
                  <a:solidFill>
                    <a:schemeClr val="accent6">
                      <a:lumMod val="50000"/>
                    </a:schemeClr>
                  </a:solidFill>
                </a:rPr>
                <a:t>3.45</a:t>
              </a:r>
              <a:endParaRPr lang="en-IN" sz="4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Picture 15" descr="File:Shopping &lt;strong&gt;bag&lt;/strong&gt;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64" y="3636269"/>
            <a:ext cx="4264107" cy="21981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43421" y="4181337"/>
            <a:ext cx="574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</a:t>
            </a:r>
            <a:endParaRPr lang="en-IN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7480">
            <a:off x="4926978" y="3150892"/>
            <a:ext cx="2007655" cy="92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!!! Say Cheese 2 times !!!</a:t>
            </a:r>
            <a:endParaRPr lang="en-IN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5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Johri</dc:creator>
  <cp:lastModifiedBy>Mayank Johri</cp:lastModifiedBy>
  <cp:revision>3</cp:revision>
  <dcterms:created xsi:type="dcterms:W3CDTF">2017-04-02T22:55:07Z</dcterms:created>
  <dcterms:modified xsi:type="dcterms:W3CDTF">2017-04-02T23:17:30Z</dcterms:modified>
</cp:coreProperties>
</file>