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3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9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3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5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6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10E4A-FFE9-4355-B65F-B5E7E8F907F7}" type="datetimeFigureOut">
              <a:rPr lang="en-IN" smtClean="0"/>
              <a:t>03-04-2017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F460-D15D-444C-9339-8E4BF1A1D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53424" y="1914221"/>
            <a:ext cx="5464959" cy="3734719"/>
            <a:chOff x="2053424" y="1914221"/>
            <a:chExt cx="5464959" cy="3734719"/>
          </a:xfrm>
        </p:grpSpPr>
        <p:grpSp>
          <p:nvGrpSpPr>
            <p:cNvPr id="21" name="Group 20"/>
            <p:cNvGrpSpPr/>
            <p:nvPr/>
          </p:nvGrpSpPr>
          <p:grpSpPr>
            <a:xfrm>
              <a:off x="2053424" y="1914221"/>
              <a:ext cx="5194162" cy="3734719"/>
              <a:chOff x="1115200" y="1313329"/>
              <a:chExt cx="5194162" cy="3734719"/>
            </a:xfrm>
          </p:grpSpPr>
          <p:pic>
            <p:nvPicPr>
              <p:cNvPr id="5" name="Picture 4" descr="File:Shopping &lt;strong&gt;bag&lt;/strong&gt;.sv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5255" y="2849915"/>
                <a:ext cx="4264107" cy="219813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150212" y="3394983"/>
                <a:ext cx="57476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6600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x</a:t>
                </a:r>
                <a:endParaRPr lang="en-IN" sz="66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2303639">
                <a:off x="1115200" y="1313329"/>
                <a:ext cx="2007655" cy="9289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Mayank Johri</a:t>
                </a:r>
                <a:endParaRPr lang="en-IN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18988162">
              <a:off x="5510728" y="1945114"/>
              <a:ext cx="2007655" cy="928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400" dirty="0" smtClean="0">
                  <a:solidFill>
                    <a:schemeClr val="accent6">
                      <a:lumMod val="50000"/>
                    </a:schemeClr>
                  </a:solidFill>
                </a:rPr>
                <a:t>34</a:t>
              </a:r>
              <a:endParaRPr lang="en-IN" sz="4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2443777">
              <a:off x="3867134" y="2937476"/>
              <a:ext cx="530713" cy="600891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8683064">
              <a:off x="5016145" y="3065762"/>
              <a:ext cx="530713" cy="600891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65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Johri</dc:creator>
  <cp:lastModifiedBy>Mayank Johri</cp:lastModifiedBy>
  <cp:revision>5</cp:revision>
  <dcterms:created xsi:type="dcterms:W3CDTF">2017-04-02T22:55:07Z</dcterms:created>
  <dcterms:modified xsi:type="dcterms:W3CDTF">2017-04-02T23:59:03Z</dcterms:modified>
</cp:coreProperties>
</file>