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730" r:id="rId2"/>
  </p:sldMasterIdLst>
  <p:notesMasterIdLst>
    <p:notesMasterId r:id="rId184"/>
  </p:notesMasterIdLst>
  <p:sldIdLst>
    <p:sldId id="256" r:id="rId3"/>
    <p:sldId id="414" r:id="rId4"/>
    <p:sldId id="511" r:id="rId5"/>
    <p:sldId id="513" r:id="rId6"/>
    <p:sldId id="515" r:id="rId7"/>
    <p:sldId id="516" r:id="rId8"/>
    <p:sldId id="517" r:id="rId9"/>
    <p:sldId id="518" r:id="rId10"/>
    <p:sldId id="519" r:id="rId11"/>
    <p:sldId id="482" r:id="rId12"/>
    <p:sldId id="483" r:id="rId13"/>
    <p:sldId id="520" r:id="rId14"/>
    <p:sldId id="485" r:id="rId15"/>
    <p:sldId id="484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436" r:id="rId28"/>
    <p:sldId id="532" r:id="rId29"/>
    <p:sldId id="533" r:id="rId30"/>
    <p:sldId id="535" r:id="rId31"/>
    <p:sldId id="534" r:id="rId32"/>
    <p:sldId id="536" r:id="rId33"/>
    <p:sldId id="537" r:id="rId34"/>
    <p:sldId id="538" r:id="rId35"/>
    <p:sldId id="539" r:id="rId36"/>
    <p:sldId id="540" r:id="rId37"/>
    <p:sldId id="541" r:id="rId38"/>
    <p:sldId id="542" r:id="rId39"/>
    <p:sldId id="543" r:id="rId40"/>
    <p:sldId id="544" r:id="rId41"/>
    <p:sldId id="545" r:id="rId42"/>
    <p:sldId id="546" r:id="rId43"/>
    <p:sldId id="547" r:id="rId44"/>
    <p:sldId id="548" r:id="rId45"/>
    <p:sldId id="549" r:id="rId46"/>
    <p:sldId id="550" r:id="rId47"/>
    <p:sldId id="551" r:id="rId48"/>
    <p:sldId id="552" r:id="rId49"/>
    <p:sldId id="553" r:id="rId50"/>
    <p:sldId id="554" r:id="rId51"/>
    <p:sldId id="555" r:id="rId52"/>
    <p:sldId id="557" r:id="rId53"/>
    <p:sldId id="556" r:id="rId54"/>
    <p:sldId id="559" r:id="rId55"/>
    <p:sldId id="560" r:id="rId56"/>
    <p:sldId id="561" r:id="rId57"/>
    <p:sldId id="562" r:id="rId58"/>
    <p:sldId id="558" r:id="rId59"/>
    <p:sldId id="565" r:id="rId60"/>
    <p:sldId id="566" r:id="rId61"/>
    <p:sldId id="567" r:id="rId62"/>
    <p:sldId id="568" r:id="rId63"/>
    <p:sldId id="569" r:id="rId64"/>
    <p:sldId id="570" r:id="rId65"/>
    <p:sldId id="563" r:id="rId66"/>
    <p:sldId id="564" r:id="rId67"/>
    <p:sldId id="572" r:id="rId68"/>
    <p:sldId id="573" r:id="rId69"/>
    <p:sldId id="574" r:id="rId70"/>
    <p:sldId id="575" r:id="rId71"/>
    <p:sldId id="576" r:id="rId72"/>
    <p:sldId id="577" r:id="rId73"/>
    <p:sldId id="578" r:id="rId74"/>
    <p:sldId id="579" r:id="rId75"/>
    <p:sldId id="585" r:id="rId76"/>
    <p:sldId id="588" r:id="rId77"/>
    <p:sldId id="589" r:id="rId78"/>
    <p:sldId id="597" r:id="rId79"/>
    <p:sldId id="590" r:id="rId80"/>
    <p:sldId id="596" r:id="rId81"/>
    <p:sldId id="591" r:id="rId82"/>
    <p:sldId id="592" r:id="rId83"/>
    <p:sldId id="593" r:id="rId84"/>
    <p:sldId id="594" r:id="rId85"/>
    <p:sldId id="595" r:id="rId86"/>
    <p:sldId id="598" r:id="rId87"/>
    <p:sldId id="599" r:id="rId88"/>
    <p:sldId id="601" r:id="rId89"/>
    <p:sldId id="602" r:id="rId90"/>
    <p:sldId id="603" r:id="rId91"/>
    <p:sldId id="607" r:id="rId92"/>
    <p:sldId id="604" r:id="rId93"/>
    <p:sldId id="605" r:id="rId94"/>
    <p:sldId id="606" r:id="rId95"/>
    <p:sldId id="608" r:id="rId96"/>
    <p:sldId id="609" r:id="rId97"/>
    <p:sldId id="610" r:id="rId98"/>
    <p:sldId id="611" r:id="rId99"/>
    <p:sldId id="612" r:id="rId100"/>
    <p:sldId id="613" r:id="rId101"/>
    <p:sldId id="614" r:id="rId102"/>
    <p:sldId id="615" r:id="rId103"/>
    <p:sldId id="616" r:id="rId104"/>
    <p:sldId id="617" r:id="rId105"/>
    <p:sldId id="618" r:id="rId106"/>
    <p:sldId id="619" r:id="rId107"/>
    <p:sldId id="620" r:id="rId108"/>
    <p:sldId id="621" r:id="rId109"/>
    <p:sldId id="622" r:id="rId110"/>
    <p:sldId id="623" r:id="rId111"/>
    <p:sldId id="624" r:id="rId112"/>
    <p:sldId id="625" r:id="rId113"/>
    <p:sldId id="626" r:id="rId114"/>
    <p:sldId id="627" r:id="rId115"/>
    <p:sldId id="628" r:id="rId116"/>
    <p:sldId id="629" r:id="rId117"/>
    <p:sldId id="630" r:id="rId118"/>
    <p:sldId id="631" r:id="rId119"/>
    <p:sldId id="632" r:id="rId120"/>
    <p:sldId id="635" r:id="rId121"/>
    <p:sldId id="633" r:id="rId122"/>
    <p:sldId id="634" r:id="rId123"/>
    <p:sldId id="636" r:id="rId124"/>
    <p:sldId id="637" r:id="rId125"/>
    <p:sldId id="638" r:id="rId126"/>
    <p:sldId id="639" r:id="rId127"/>
    <p:sldId id="640" r:id="rId128"/>
    <p:sldId id="641" r:id="rId129"/>
    <p:sldId id="642" r:id="rId130"/>
    <p:sldId id="643" r:id="rId131"/>
    <p:sldId id="644" r:id="rId132"/>
    <p:sldId id="645" r:id="rId133"/>
    <p:sldId id="646" r:id="rId134"/>
    <p:sldId id="647" r:id="rId135"/>
    <p:sldId id="648" r:id="rId136"/>
    <p:sldId id="649" r:id="rId137"/>
    <p:sldId id="650" r:id="rId138"/>
    <p:sldId id="651" r:id="rId139"/>
    <p:sldId id="652" r:id="rId140"/>
    <p:sldId id="580" r:id="rId141"/>
    <p:sldId id="581" r:id="rId142"/>
    <p:sldId id="582" r:id="rId143"/>
    <p:sldId id="583" r:id="rId144"/>
    <p:sldId id="653" r:id="rId145"/>
    <p:sldId id="655" r:id="rId146"/>
    <p:sldId id="654" r:id="rId147"/>
    <p:sldId id="656" r:id="rId148"/>
    <p:sldId id="657" r:id="rId149"/>
    <p:sldId id="658" r:id="rId150"/>
    <p:sldId id="659" r:id="rId151"/>
    <p:sldId id="660" r:id="rId152"/>
    <p:sldId id="661" r:id="rId153"/>
    <p:sldId id="662" r:id="rId154"/>
    <p:sldId id="663" r:id="rId155"/>
    <p:sldId id="664" r:id="rId156"/>
    <p:sldId id="666" r:id="rId157"/>
    <p:sldId id="667" r:id="rId158"/>
    <p:sldId id="668" r:id="rId159"/>
    <p:sldId id="669" r:id="rId160"/>
    <p:sldId id="670" r:id="rId161"/>
    <p:sldId id="671" r:id="rId162"/>
    <p:sldId id="672" r:id="rId163"/>
    <p:sldId id="673" r:id="rId164"/>
    <p:sldId id="674" r:id="rId165"/>
    <p:sldId id="675" r:id="rId166"/>
    <p:sldId id="676" r:id="rId167"/>
    <p:sldId id="677" r:id="rId168"/>
    <p:sldId id="678" r:id="rId169"/>
    <p:sldId id="679" r:id="rId170"/>
    <p:sldId id="680" r:id="rId171"/>
    <p:sldId id="681" r:id="rId172"/>
    <p:sldId id="682" r:id="rId173"/>
    <p:sldId id="683" r:id="rId174"/>
    <p:sldId id="684" r:id="rId175"/>
    <p:sldId id="685" r:id="rId176"/>
    <p:sldId id="687" r:id="rId177"/>
    <p:sldId id="584" r:id="rId178"/>
    <p:sldId id="688" r:id="rId179"/>
    <p:sldId id="689" r:id="rId180"/>
    <p:sldId id="690" r:id="rId181"/>
    <p:sldId id="691" r:id="rId182"/>
    <p:sldId id="571" r:id="rId183"/>
  </p:sldIdLst>
  <p:sldSz cx="10287000" cy="6858000" type="35mm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0C4A"/>
    <a:srgbClr val="F2C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165" autoAdjust="0"/>
    <p:restoredTop sz="94660"/>
  </p:normalViewPr>
  <p:slideViewPr>
    <p:cSldViewPr>
      <p:cViewPr varScale="1">
        <p:scale>
          <a:sx n="83" d="100"/>
          <a:sy n="83" d="100"/>
        </p:scale>
        <p:origin x="1512" y="48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viewProps" Target="viewProps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7A7411-FC84-45A8-966D-F827D51C2A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413B2B-D753-42D9-B963-5B1FA6E563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B3B6D68C-AD4D-4344-B0EF-229462B7B1A9}" type="datetimeFigureOut">
              <a:rPr lang="en-US"/>
              <a:pPr>
                <a:defRPr/>
              </a:pPr>
              <a:t>3/26/2020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75AD483-A1E1-442D-AF41-DFF8E8ECEA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194FA5A-EAD9-4F49-A4BE-4C8D8CFFBC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E266C-194B-4EB1-A1EA-920217FF7F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A1EDD-B2AF-47A3-B0E3-8D25FF62FB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51CA33A-A3CD-4CD0-B79A-901054500C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6710647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1510737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3003672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4028972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4649409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8438185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12781956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07479958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8966003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6923423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043166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1584906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2558344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5023072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7480749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8751431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1191360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8133859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0514377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5161924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2145657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65531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9407139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1342383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7516426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4324843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5794617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1326062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03191544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8970217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6300470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1196061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80739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03956720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3961661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128997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8964202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6842801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6045219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4041128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8955158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3811786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92277361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39611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6725627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970101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5830064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9953057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2333435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438801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6394661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0689606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4355447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0036824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86649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041222726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3204886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1293918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41967943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1130202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6113827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7202019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84479136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8198602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0070426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480244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25682600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631690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943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0401732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6345335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69044098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2187805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95063342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48751530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826661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75644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3712916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08594893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0118108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7196177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9500588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82978279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30952915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09858948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22706061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3966675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40980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4660402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52267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93493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91381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84248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57595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625780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6291071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17739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1122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04112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043932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52597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3644944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771226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82234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082455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825857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39872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015605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357813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15946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22149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02827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49323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326430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178854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2936625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1451504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021737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6723358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16462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208559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245749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53610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992322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98498636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093715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0995420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7160155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03239298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054762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594103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4012306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4491148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73871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1107100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1044738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7763636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7353979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7210307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0900195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593447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6041002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452431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4978133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46226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28526689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0535366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983678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19463691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5004361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92079046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789727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17895793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63478224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26230158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62408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2C0DEAD4-6FC6-4619-802A-4464937CA7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50A1F94-B6B6-462B-AC29-B6078AFE032F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4E4D2E5-FD5F-4DEA-AF10-1ED39194D8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2BACE2C2-19C3-4494-8122-08293C54E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41811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81381912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9090245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216802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5192348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666413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45002305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66436114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0392265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3033874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846666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8173199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91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03653188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92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58978722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93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1626298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94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290776864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95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59849452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96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67950222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97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39501892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98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0839094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99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48611295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486A5BD-9350-4CAB-A87D-A48471EF48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92D109F-FE34-4DF5-803D-849396370663}" type="slidenum">
              <a:rPr lang="en-GB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100</a:t>
            </a:fld>
            <a:endParaRPr lang="en-GB" altLang="en-US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350ABC9-56DC-4A38-A513-98A20D0DD3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DFD51B38-C35E-4B92-BA81-677613E90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9622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>
            <a:extLst>
              <a:ext uri="{FF2B5EF4-FFF2-40B4-BE49-F238E27FC236}">
                <a16:creationId xmlns:a16="http://schemas.microsoft.com/office/drawing/2014/main" id="{005DCAE7-BE0E-408F-AC17-B8E3838A4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750BF10-B01F-49A4-85FC-2F9558F9FF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B2FE54-E83B-42B9-9B7F-5E9A7A69D6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7F17DF9-6A9B-42C5-989C-A5D1D33365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38726E-3A0C-4CC7-837D-5172F82276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03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4347C01-783D-475D-B9EE-8EA228A9D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B5BF9D-28C9-4187-AAB1-878D3F50EC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ABAF878-1B98-47F6-92DC-A1D3F4F38A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5CAAB-BE2D-4E1B-A9DB-3FB5EB3F60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39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E30448-0DE4-4A94-A9A5-9A1B6EEE6B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BDB1EED-B141-4202-BF1D-6932DEE799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D631334-A95F-489D-ABBD-3915E5E5FD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E5D7A8-FFA3-4F20-8B4A-FAA204741C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399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>
            <a:extLst>
              <a:ext uri="{FF2B5EF4-FFF2-40B4-BE49-F238E27FC236}">
                <a16:creationId xmlns:a16="http://schemas.microsoft.com/office/drawing/2014/main" id="{468319D8-ADBF-4B09-BB01-0E8627577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C07A59-29D6-465F-8F35-5EB37E1DF7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D1E57C-C84D-47F0-8F22-1876F2F8FF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440C900C-9EDC-4F38-A17A-1BFD8E185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F3500-287C-429A-BEF6-BDE9958A8A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0263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1BEA76-85CE-4C0D-BB64-4D1C57C446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A89495-3288-4AF2-B90F-BE301DEF59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651AEDA-509C-417B-BB6F-7CA04077F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1B95C-6B5D-4E03-8946-48E33523BF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4091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8B8AFA-7A60-41BB-B293-60A0937EB7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13AA633-7ADB-4438-8CAC-1C3980647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44D2357-DE2F-4012-A0D7-E606650A53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30475-CE0B-4003-86C4-5176065EE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707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E794B-2FB4-40BF-9D49-56D871449D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33CF7A-AECF-4FCC-9F09-39BD7880F4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8FA6D6E-077E-4FAD-9F4D-4DDDD9AAC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858EFE-C363-4A11-8043-A28B23540B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23525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67B070E-7A1E-4911-8D38-50C61F0709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FC1CEE6-3F4D-4842-B4DB-68AA6412F4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DF7D9C-861D-4B35-8F7B-30EB67EC3A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49441-A3B0-41B7-8FA1-6CCD58C110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7128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225830E-45A3-44C2-BD7B-3FDC3783B7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F8AC5D0-79BD-48D6-8D70-9E1A2F72D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3A8C645-AD5F-4BFC-A372-65F7F7EFAB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CDB8BB-5D01-4E63-A146-F9CFCA92F6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10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7A6DF50-DD5B-4E5B-B4C8-C433132912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3780B87E-205E-4D0F-BB2C-56252FA8C2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553CBE5-D027-42A1-9D70-740B704E30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A16C8C-4A79-4AE5-A3FD-1BE04AB4B3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0486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0306D36-1362-4662-AB8A-2CADA333EA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F224E-3EA8-4059-8DB0-1247CD6812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3016A2C-6156-409C-869C-F6C0885DD3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2CC92-0D56-4F36-AD97-8E6FF6F4F5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152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59F7BAF-817B-4CBB-B5F2-24FC49E4D3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9E107B-E579-4F47-87D8-ED49C5BBC2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48F3888-3B61-4236-B96F-9B2CF1DD1B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410363-CF95-4A86-A9E2-211A6EB4E0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6606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48F955-F9C6-4A53-88F3-6BE84B26F1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0B4B9F-F5C3-46AF-AC25-9BA3771D71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86B02DC-43C6-457F-B75A-65128A00EE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F14AD2-5FF5-4550-BD11-CA756CEC51C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004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70E832-E48E-46CB-9D5D-173A26B706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96FEFF-F664-4FD4-AF58-1748E4C011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53A36E-814C-4F18-8BE4-283E4A3C08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7F2B9-F207-4235-9676-E91A69434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37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40A58A-48B7-4C70-8086-21E188E43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FE921D3-BD4E-4674-9D1A-48E67A5DF4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31CD8F2-3F02-4933-86B7-173871E5C7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31FD7E-178A-4EDC-B937-C18EEE7ACB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286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19" y="647701"/>
            <a:ext cx="7449146" cy="817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7219" y="1654176"/>
            <a:ext cx="9068991" cy="584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C8927-C6CD-40A5-ADB4-3AFC80D10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DF0F3AD4-7DE0-4051-BCED-4AB2E6C4355F}" type="datetime1">
              <a:rPr lang="en-US"/>
              <a:pPr>
                <a:defRPr/>
              </a:pPr>
              <a:t>3/26/2020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866B-2845-4C3C-A486-5286D0CA80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5933E-9FA8-4044-B7C0-DBA495F94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CH" altLang="en-US"/>
              <a:t>ESE 1.</a:t>
            </a:r>
            <a:fld id="{5E8560DE-9962-43B7-9F3B-84CF71A02236}" type="slidenum">
              <a:rPr lang="de-CH" altLang="en-US" smtClean="0"/>
              <a:pPr>
                <a:defRPr/>
              </a:pPr>
              <a:t>‹#›</a:t>
            </a:fld>
            <a:endParaRPr lang="de-CH" altLang="en-US">
              <a:solidFill>
                <a:srgbClr val="7E7E7E"/>
              </a:solidFill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25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AF891A-AD89-40FA-9F4A-FE82B43E4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979AA6-F7D9-468C-B8B3-3F431485F7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4DFEA27-E3AC-4E5C-90E0-51FCDC0FA9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7A0E-501D-4479-A803-70A34EC401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443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7EB5E5-2895-48F7-8CF1-840B61EC9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63E529-ED9F-46CA-9F35-EEA611E880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359FCE8D-815A-4263-9971-814D9FE343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5657A-B7B1-44B5-AC6F-8333BA750B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86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B81569F-A414-466C-BFC7-CAFA8C365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208D7D9-AC61-43F8-80F5-20698D941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A95E921-01E9-4B1C-99CE-36C9100221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85316-93A4-4891-BA3F-45B0A4AF7F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7681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66F38D0-8D93-412E-B276-FF048A01C8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94A5944-EB9A-4DD1-8831-32F223B2A0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F59A50-EEBD-43C8-B19A-A1985FDFE6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D6FE4-7A00-4E0B-8691-30C3FD5334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00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A530828E-6833-4F8B-8CEA-0DAA77167C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3C4B570-0E43-44D5-81E0-8F5FA0720E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32C5EC2-131A-441E-AEF8-27B0BD6E2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39C8C-B2FE-44BB-9B20-34FC1A881F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9520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9CCC91-632D-40CA-BB01-32FAF2BFA4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44145F-C94F-43E1-AA74-790871FFF1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178FDFE-E8C1-40AC-A1A6-505E93AF2D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AB5809-B665-4DE0-AC60-5104FD9EFB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311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48C269-7447-47F2-9126-9F249CF92F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65CD32-5A3D-448A-A7FF-ECF434DAAC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CC9362F-75D1-4963-B1EA-3871205EA7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B6DD5-7127-4967-8563-927293C222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940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>
            <a:extLst>
              <a:ext uri="{FF2B5EF4-FFF2-40B4-BE49-F238E27FC236}">
                <a16:creationId xmlns:a16="http://schemas.microsoft.com/office/drawing/2014/main" id="{1078C0F2-A7D3-4073-9AE3-2D6E8BA1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DAA5BDCB-0FD9-44C4-A224-787DC5486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DF693A-CD21-4ED9-9CD0-3CD1C0AC3B1B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EE8D7D8B-F66E-44DE-89B6-EB155B37A7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C80FE9B4-3A55-419E-8710-081750541A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9FD9544E-DC44-4CEE-AF97-777FCE4653E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052D4CA-8CC1-4872-BD9B-4AFC824F00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9" descr="35mm-Slide3-onwhite">
            <a:extLst>
              <a:ext uri="{FF2B5EF4-FFF2-40B4-BE49-F238E27FC236}">
                <a16:creationId xmlns:a16="http://schemas.microsoft.com/office/drawing/2014/main" id="{07668439-040A-4E4A-BA6C-187F404B6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>
            <a:extLst>
              <a:ext uri="{FF2B5EF4-FFF2-40B4-BE49-F238E27FC236}">
                <a16:creationId xmlns:a16="http://schemas.microsoft.com/office/drawing/2014/main" id="{5532EFE5-3F11-4372-827F-0D95187E5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55EFFAA2-8B45-4BD4-8905-8782D026EE86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D8FD2256-A6AD-47B4-A17A-704C2889424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6" name="Rectangle 6">
            <a:extLst>
              <a:ext uri="{FF2B5EF4-FFF2-40B4-BE49-F238E27FC236}">
                <a16:creationId xmlns:a16="http://schemas.microsoft.com/office/drawing/2014/main" id="{3F67D069-3F86-4A3B-A941-B4C96A37EE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>
            <a:extLst>
              <a:ext uri="{FF2B5EF4-FFF2-40B4-BE49-F238E27FC236}">
                <a16:creationId xmlns:a16="http://schemas.microsoft.com/office/drawing/2014/main" id="{02A9C637-40B6-474E-BEAA-ABE6886F2D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60B3F21-CCA1-4C90-815F-0C8F4D7DE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eaLnBrk="0" fontAlgn="base" hangingPunct="0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eaLnBrk="0" fontAlgn="base" hangingPunct="0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eaLnBrk="0" fontAlgn="base" hangingPunct="0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29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65E0515-CA35-4374-A000-C6CB4570B23F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048000"/>
            <a:ext cx="10287000" cy="1323975"/>
          </a:xfrm>
        </p:spPr>
        <p:txBody>
          <a:bodyPr/>
          <a:lstStyle/>
          <a:p>
            <a:pPr eaLnBrk="1" hangingPunct="1"/>
            <a:r>
              <a:rPr lang="en-US" altLang="en-US" dirty="0"/>
              <a:t>CIS 200 </a:t>
            </a:r>
            <a:br>
              <a:rPr lang="en-US" altLang="en-US" dirty="0"/>
            </a:br>
            <a:r>
              <a:rPr lang="en-US" altLang="en-US" dirty="0"/>
              <a:t>Sorting Algorithms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5CC9C0C-448D-4B52-96D9-1F4313287B69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2363724"/>
          </a:xfrm>
        </p:spPr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9 August 2018 – 14 August 2018</a:t>
            </a:r>
          </a:p>
          <a:p>
            <a:pPr eaLnBrk="1" hangingPunct="1"/>
            <a:r>
              <a:rPr lang="en-US" altLang="en-US" sz="2400" dirty="0"/>
              <a:t>Jeffrey J. Yackley</a:t>
            </a:r>
          </a:p>
        </p:txBody>
      </p:sp>
      <p:sp>
        <p:nvSpPr>
          <p:cNvPr id="17412" name="Slide Number Placeholder 1">
            <a:extLst>
              <a:ext uri="{FF2B5EF4-FFF2-40B4-BE49-F238E27FC236}">
                <a16:creationId xmlns:a16="http://schemas.microsoft.com/office/drawing/2014/main" id="{11106F89-9122-4F69-9578-FB749306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FontTx/>
              <a:buNone/>
            </a:pPr>
            <a:fld id="{082D14AD-1372-40D4-A5AC-CDB347431662}" type="slidenum">
              <a:rPr lang="en-US" altLang="en-US" sz="1400" smtClean="0">
                <a:solidFill>
                  <a:schemeClr val="tx1"/>
                </a:solidFill>
              </a:rPr>
              <a:pPr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457200"/>
            <a:ext cx="8229600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200" dirty="0"/>
              <a:t>Two Fundamental Algorithm Categories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Search Algorithms: determine whether the number </a:t>
            </a:r>
            <a:r>
              <a:rPr lang="en-US" i="1" kern="0" dirty="0">
                <a:solidFill>
                  <a:srgbClr val="FF0000"/>
                </a:solidFill>
              </a:rPr>
              <a:t>x</a:t>
            </a:r>
            <a:r>
              <a:rPr lang="en-US" kern="0" dirty="0"/>
              <a:t> is in the list </a:t>
            </a:r>
            <a:r>
              <a:rPr lang="en-US" b="1" kern="0" dirty="0">
                <a:solidFill>
                  <a:srgbClr val="FF0000"/>
                </a:solidFill>
              </a:rPr>
              <a:t>S</a:t>
            </a:r>
            <a:r>
              <a:rPr lang="en-US" kern="0" dirty="0">
                <a:solidFill>
                  <a:srgbClr val="FF0000"/>
                </a:solidFill>
              </a:rPr>
              <a:t> </a:t>
            </a:r>
            <a:r>
              <a:rPr lang="en-US" kern="0" dirty="0"/>
              <a:t>of </a:t>
            </a:r>
            <a:r>
              <a:rPr lang="en-US" i="1" kern="0" dirty="0">
                <a:solidFill>
                  <a:srgbClr val="FF0000"/>
                </a:solidFill>
              </a:rPr>
              <a:t>n</a:t>
            </a:r>
            <a:r>
              <a:rPr lang="en-US" kern="0" dirty="0"/>
              <a:t> numbers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Sort Algorithms: order a list </a:t>
            </a:r>
            <a:r>
              <a:rPr lang="en-US" kern="0" dirty="0">
                <a:solidFill>
                  <a:srgbClr val="FF0000"/>
                </a:solidFill>
              </a:rPr>
              <a:t>S</a:t>
            </a:r>
            <a:r>
              <a:rPr lang="en-US" kern="0" dirty="0"/>
              <a:t> of </a:t>
            </a:r>
            <a:r>
              <a:rPr lang="en-US" i="1" kern="0" dirty="0">
                <a:solidFill>
                  <a:srgbClr val="FF0000"/>
                </a:solidFill>
              </a:rPr>
              <a:t>n</a:t>
            </a:r>
            <a:r>
              <a:rPr lang="en-US" kern="0" dirty="0"/>
              <a:t> numbers in some  (decreasing/increasing/other) order.</a:t>
            </a: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18035312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9154151" y="321581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7438796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9134992" y="277071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7662071" y="2767234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7331775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DA5E73C7-AF8D-4A70-9E25-7BA6FA57DDFA}"/>
              </a:ext>
            </a:extLst>
          </p:cNvPr>
          <p:cNvSpPr/>
          <p:nvPr/>
        </p:nvSpPr>
        <p:spPr>
          <a:xfrm rot="5400000">
            <a:off x="8463905" y="2709144"/>
            <a:ext cx="926806" cy="1009858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A491B2-94DC-4455-BE8C-3D17F70681FD}"/>
              </a:ext>
            </a:extLst>
          </p:cNvPr>
          <p:cNvSpPr txBox="1"/>
          <p:nvPr/>
        </p:nvSpPr>
        <p:spPr>
          <a:xfrm>
            <a:off x="6361907" y="3695029"/>
            <a:ext cx="392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&gt;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DF779B47-6BBE-4DB6-8021-938567391FB8}"/>
              </a:ext>
            </a:extLst>
          </p:cNvPr>
          <p:cNvSpPr/>
          <p:nvPr/>
        </p:nvSpPr>
        <p:spPr>
          <a:xfrm rot="5400000">
            <a:off x="5157791" y="145581"/>
            <a:ext cx="504826" cy="5715003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0B183F-1397-48E2-B782-0CC0225E56BF}"/>
              </a:ext>
            </a:extLst>
          </p:cNvPr>
          <p:cNvSpPr txBox="1"/>
          <p:nvPr/>
        </p:nvSpPr>
        <p:spPr>
          <a:xfrm>
            <a:off x="2540985" y="3229065"/>
            <a:ext cx="500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&lt;=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But Not Sorted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B46968-2D4A-42F1-AE52-6C02CEECB3E8}"/>
              </a:ext>
            </a:extLst>
          </p:cNvPr>
          <p:cNvSpPr txBox="1"/>
          <p:nvPr/>
        </p:nvSpPr>
        <p:spPr>
          <a:xfrm>
            <a:off x="891209" y="4953000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47474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A491B2-94DC-4455-BE8C-3D17F70681FD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DF779B47-6BBE-4DB6-8021-938567391FB8}"/>
              </a:ext>
            </a:extLst>
          </p:cNvPr>
          <p:cNvSpPr/>
          <p:nvPr/>
        </p:nvSpPr>
        <p:spPr>
          <a:xfrm rot="5400000">
            <a:off x="5157791" y="145581"/>
            <a:ext cx="504826" cy="5715003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0B183F-1397-48E2-B782-0CC0225E56BF}"/>
              </a:ext>
            </a:extLst>
          </p:cNvPr>
          <p:cNvSpPr txBox="1"/>
          <p:nvPr/>
        </p:nvSpPr>
        <p:spPr>
          <a:xfrm>
            <a:off x="2540985" y="3229065"/>
            <a:ext cx="5002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&lt;=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But Not Sorted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B46968-2D4A-42F1-AE52-6C02CEECB3E8}"/>
              </a:ext>
            </a:extLst>
          </p:cNvPr>
          <p:cNvSpPr txBox="1"/>
          <p:nvPr/>
        </p:nvSpPr>
        <p:spPr>
          <a:xfrm>
            <a:off x="891209" y="4953000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72B06559-6052-4F03-BF30-1F1D0600B920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0708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</a:t>
            </a:r>
            <a:r>
              <a:rPr lang="en-US">
                <a:solidFill>
                  <a:srgbClr val="7030A0"/>
                </a:solidFill>
              </a:rPr>
              <a:t>in purple</a:t>
            </a:r>
            <a:r>
              <a:rPr lang="en-US"/>
              <a:t>]</a:t>
            </a:r>
            <a:endParaRPr lang="en-US" dirty="0"/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5241AE-6D8E-4627-9981-C64C3D7ABE7B}"/>
              </a:ext>
            </a:extLst>
          </p:cNvPr>
          <p:cNvSpPr txBox="1"/>
          <p:nvPr/>
        </p:nvSpPr>
        <p:spPr>
          <a:xfrm>
            <a:off x="8785695" y="326197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2441B0C1-88D9-4A33-A81E-12E5764A196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33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2719291" y="3191362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7320185" y="31913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2977448" y="2750669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7600509" y="2734104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21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2719291" y="3191362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7320185" y="31913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2977448" y="2750669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7600509" y="2734104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E6CFE-C50D-4A66-ACA3-D643F49DE54D}"/>
              </a:ext>
            </a:extLst>
          </p:cNvPr>
          <p:cNvSpPr txBox="1"/>
          <p:nvPr/>
        </p:nvSpPr>
        <p:spPr>
          <a:xfrm>
            <a:off x="3876917" y="3243791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50 = 50</a:t>
            </a:r>
          </a:p>
        </p:txBody>
      </p:sp>
    </p:spTree>
    <p:extLst>
      <p:ext uri="{BB962C8B-B14F-4D97-AF65-F5344CB8AC3E}">
        <p14:creationId xmlns:p14="http://schemas.microsoft.com/office/powerpoint/2010/main" val="329784437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3822264" y="3183508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7320185" y="31913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4099122" y="2717539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7600509" y="2734104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E6CFE-C50D-4A66-ACA3-D643F49DE54D}"/>
              </a:ext>
            </a:extLst>
          </p:cNvPr>
          <p:cNvSpPr txBox="1"/>
          <p:nvPr/>
        </p:nvSpPr>
        <p:spPr>
          <a:xfrm>
            <a:off x="2351561" y="319816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50 &gt; 30</a:t>
            </a:r>
          </a:p>
        </p:txBody>
      </p:sp>
    </p:spTree>
    <p:extLst>
      <p:ext uri="{BB962C8B-B14F-4D97-AF65-F5344CB8AC3E}">
        <p14:creationId xmlns:p14="http://schemas.microsoft.com/office/powerpoint/2010/main" val="255225366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4992794" y="3189128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7320185" y="31913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5243317" y="273410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7600509" y="2734104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E6CFE-C50D-4A66-ACA3-D643F49DE54D}"/>
              </a:ext>
            </a:extLst>
          </p:cNvPr>
          <p:cNvSpPr txBox="1"/>
          <p:nvPr/>
        </p:nvSpPr>
        <p:spPr>
          <a:xfrm>
            <a:off x="2351561" y="319816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50 &lt; 70</a:t>
            </a:r>
          </a:p>
        </p:txBody>
      </p:sp>
    </p:spTree>
    <p:extLst>
      <p:ext uri="{BB962C8B-B14F-4D97-AF65-F5344CB8AC3E}">
        <p14:creationId xmlns:p14="http://schemas.microsoft.com/office/powerpoint/2010/main" val="21604535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4992794" y="3189128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7320185" y="31913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5243317" y="273410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7600509" y="2734104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E6CFE-C50D-4A66-ACA3-D643F49DE54D}"/>
              </a:ext>
            </a:extLst>
          </p:cNvPr>
          <p:cNvSpPr txBox="1"/>
          <p:nvPr/>
        </p:nvSpPr>
        <p:spPr>
          <a:xfrm>
            <a:off x="6263196" y="356101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50 &lt; 80</a:t>
            </a:r>
          </a:p>
        </p:txBody>
      </p:sp>
    </p:spTree>
    <p:extLst>
      <p:ext uri="{BB962C8B-B14F-4D97-AF65-F5344CB8AC3E}">
        <p14:creationId xmlns:p14="http://schemas.microsoft.com/office/powerpoint/2010/main" val="9683217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4992794" y="3189128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6292108" y="3220129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5243317" y="273410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6526568" y="2751833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E6CFE-C50D-4A66-ACA3-D643F49DE54D}"/>
              </a:ext>
            </a:extLst>
          </p:cNvPr>
          <p:cNvSpPr txBox="1"/>
          <p:nvPr/>
        </p:nvSpPr>
        <p:spPr>
          <a:xfrm>
            <a:off x="6263196" y="356101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50 &gt; 40</a:t>
            </a:r>
          </a:p>
        </p:txBody>
      </p:sp>
    </p:spTree>
    <p:extLst>
      <p:ext uri="{BB962C8B-B14F-4D97-AF65-F5344CB8AC3E}">
        <p14:creationId xmlns:p14="http://schemas.microsoft.com/office/powerpoint/2010/main" val="284873283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4992794" y="3189128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6292108" y="3220129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5243317" y="273410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6526568" y="2751833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E6CFE-C50D-4A66-ACA3-D643F49DE54D}"/>
              </a:ext>
            </a:extLst>
          </p:cNvPr>
          <p:cNvSpPr txBox="1"/>
          <p:nvPr/>
        </p:nvSpPr>
        <p:spPr>
          <a:xfrm>
            <a:off x="6263196" y="356101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50 &gt; 40</a:t>
            </a:r>
          </a:p>
        </p:txBody>
      </p:sp>
    </p:spTree>
    <p:extLst>
      <p:ext uri="{BB962C8B-B14F-4D97-AF65-F5344CB8AC3E}">
        <p14:creationId xmlns:p14="http://schemas.microsoft.com/office/powerpoint/2010/main" val="343437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Selection Sort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82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In-place comparison sort</a:t>
            </a:r>
          </a:p>
          <a:p>
            <a:pPr>
              <a:defRPr/>
            </a:pPr>
            <a:r>
              <a:rPr lang="en-US" kern="0" dirty="0"/>
              <a:t>Relatively simple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How it works:</a:t>
            </a:r>
          </a:p>
          <a:p>
            <a:pPr lvl="1">
              <a:defRPr/>
            </a:pPr>
            <a:r>
              <a:rPr lang="en-US" kern="0" dirty="0"/>
              <a:t>Divides the list in to two parts: the sub-list of sorted items (built from left to right) and the sub-list of remaining items to be sorted (rest of list).</a:t>
            </a:r>
          </a:p>
          <a:p>
            <a:pPr lvl="1">
              <a:defRPr/>
            </a:pPr>
            <a:r>
              <a:rPr lang="en-US" kern="0" dirty="0"/>
              <a:t>Finds smallest (or largest) element in unsorted list and swaps with the leftmost unsorted element.</a:t>
            </a:r>
          </a:p>
          <a:p>
            <a:pPr marL="0" indent="0">
              <a:buFontTx/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78094049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5702310" y="3228269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6292108" y="3220129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6214006" y="273410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6526568" y="2751833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E6CFE-C50D-4A66-ACA3-D643F49DE54D}"/>
              </a:ext>
            </a:extLst>
          </p:cNvPr>
          <p:cNvSpPr txBox="1"/>
          <p:nvPr/>
        </p:nvSpPr>
        <p:spPr>
          <a:xfrm>
            <a:off x="6263196" y="356101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50 &lt; 70</a:t>
            </a:r>
          </a:p>
        </p:txBody>
      </p:sp>
    </p:spTree>
    <p:extLst>
      <p:ext uri="{BB962C8B-B14F-4D97-AF65-F5344CB8AC3E}">
        <p14:creationId xmlns:p14="http://schemas.microsoft.com/office/powerpoint/2010/main" val="58341465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6098514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4972886" y="32106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6353255" y="273410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5240077" y="2761772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DE6CFE-C50D-4A66-ACA3-D643F49DE54D}"/>
              </a:ext>
            </a:extLst>
          </p:cNvPr>
          <p:cNvSpPr txBox="1"/>
          <p:nvPr/>
        </p:nvSpPr>
        <p:spPr>
          <a:xfrm>
            <a:off x="3274594" y="3191362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50 &gt; 40</a:t>
            </a:r>
          </a:p>
        </p:txBody>
      </p:sp>
    </p:spTree>
    <p:extLst>
      <p:ext uri="{BB962C8B-B14F-4D97-AF65-F5344CB8AC3E}">
        <p14:creationId xmlns:p14="http://schemas.microsoft.com/office/powerpoint/2010/main" val="204200536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DD5ED8-0819-46DA-83D4-B63D19D9A4F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5992ED-B161-44AB-BA71-4421370A3549}"/>
              </a:ext>
            </a:extLst>
          </p:cNvPr>
          <p:cNvSpPr txBox="1"/>
          <p:nvPr/>
        </p:nvSpPr>
        <p:spPr>
          <a:xfrm>
            <a:off x="6098514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8DC5C-4002-4227-8841-9153BC1D99EB}"/>
              </a:ext>
            </a:extLst>
          </p:cNvPr>
          <p:cNvSpPr txBox="1"/>
          <p:nvPr/>
        </p:nvSpPr>
        <p:spPr>
          <a:xfrm>
            <a:off x="4972886" y="32106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464A881D-7D1F-4B0E-85F2-856015D6593F}"/>
              </a:ext>
            </a:extLst>
          </p:cNvPr>
          <p:cNvSpPr/>
          <p:nvPr/>
        </p:nvSpPr>
        <p:spPr>
          <a:xfrm>
            <a:off x="6353255" y="273410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Up 37">
            <a:extLst>
              <a:ext uri="{FF2B5EF4-FFF2-40B4-BE49-F238E27FC236}">
                <a16:creationId xmlns:a16="http://schemas.microsoft.com/office/drawing/2014/main" id="{FA812F4E-9D14-4EC4-860A-53DA17445079}"/>
              </a:ext>
            </a:extLst>
          </p:cNvPr>
          <p:cNvSpPr/>
          <p:nvPr/>
        </p:nvSpPr>
        <p:spPr>
          <a:xfrm>
            <a:off x="5240077" y="2761772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4965423" y="186379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7272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57912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2B5BFD0-8502-4E2C-ABCD-5A16BD51407C}"/>
              </a:ext>
            </a:extLst>
          </p:cNvPr>
          <p:cNvSpPr/>
          <p:nvPr/>
        </p:nvSpPr>
        <p:spPr>
          <a:xfrm>
            <a:off x="4965423" y="186379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4247A697-C844-46E3-81C3-5975757DAC32}"/>
              </a:ext>
            </a:extLst>
          </p:cNvPr>
          <p:cNvSpPr/>
          <p:nvPr/>
        </p:nvSpPr>
        <p:spPr>
          <a:xfrm rot="5400000">
            <a:off x="3775726" y="1527646"/>
            <a:ext cx="921658" cy="3367705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6045BF-901E-4C02-B62E-46AB0D3E5E24}"/>
              </a:ext>
            </a:extLst>
          </p:cNvPr>
          <p:cNvSpPr txBox="1"/>
          <p:nvPr/>
        </p:nvSpPr>
        <p:spPr>
          <a:xfrm>
            <a:off x="2254927" y="3672326"/>
            <a:ext cx="396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&lt;=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But Not Sorted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A96B5C42-26C6-4806-9867-64E38D60E264}"/>
              </a:ext>
            </a:extLst>
          </p:cNvPr>
          <p:cNvSpPr/>
          <p:nvPr/>
        </p:nvSpPr>
        <p:spPr>
          <a:xfrm rot="5400000">
            <a:off x="6304839" y="2415964"/>
            <a:ext cx="1709325" cy="2398612"/>
          </a:xfrm>
          <a:prstGeom prst="rightBrace">
            <a:avLst>
              <a:gd name="adj1" fmla="val 8333"/>
              <a:gd name="adj2" fmla="val 51658"/>
            </a:avLst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B94AF2-C5A0-4CA6-8CE4-0E75442FAE0E}"/>
              </a:ext>
            </a:extLst>
          </p:cNvPr>
          <p:cNvSpPr txBox="1"/>
          <p:nvPr/>
        </p:nvSpPr>
        <p:spPr>
          <a:xfrm>
            <a:off x="4901017" y="4469933"/>
            <a:ext cx="4774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      All Elements &gt;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But Not Guaranteed to be Sorted</a:t>
            </a:r>
          </a:p>
        </p:txBody>
      </p:sp>
    </p:spTree>
    <p:extLst>
      <p:ext uri="{BB962C8B-B14F-4D97-AF65-F5344CB8AC3E}">
        <p14:creationId xmlns:p14="http://schemas.microsoft.com/office/powerpoint/2010/main" val="166922029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4247A697-C844-46E3-81C3-5975757DAC32}"/>
              </a:ext>
            </a:extLst>
          </p:cNvPr>
          <p:cNvSpPr/>
          <p:nvPr/>
        </p:nvSpPr>
        <p:spPr>
          <a:xfrm rot="5400000">
            <a:off x="3775726" y="1527646"/>
            <a:ext cx="921658" cy="3367705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06045BF-901E-4C02-B62E-46AB0D3E5E24}"/>
              </a:ext>
            </a:extLst>
          </p:cNvPr>
          <p:cNvSpPr txBox="1"/>
          <p:nvPr/>
        </p:nvSpPr>
        <p:spPr>
          <a:xfrm>
            <a:off x="2254927" y="3672326"/>
            <a:ext cx="396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&lt;=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But Not Sorted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A96B5C42-26C6-4806-9867-64E38D60E264}"/>
              </a:ext>
            </a:extLst>
          </p:cNvPr>
          <p:cNvSpPr/>
          <p:nvPr/>
        </p:nvSpPr>
        <p:spPr>
          <a:xfrm rot="5400000">
            <a:off x="6562825" y="2415964"/>
            <a:ext cx="1709325" cy="2398612"/>
          </a:xfrm>
          <a:prstGeom prst="rightBrace">
            <a:avLst>
              <a:gd name="adj1" fmla="val 8333"/>
              <a:gd name="adj2" fmla="val 51658"/>
            </a:avLst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B94AF2-C5A0-4CA6-8CE4-0E75442FAE0E}"/>
              </a:ext>
            </a:extLst>
          </p:cNvPr>
          <p:cNvSpPr txBox="1"/>
          <p:nvPr/>
        </p:nvSpPr>
        <p:spPr>
          <a:xfrm>
            <a:off x="4901017" y="4469933"/>
            <a:ext cx="4774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      All Elements &gt;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But Not Guaranteed to be Sorted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B6E1BC-0303-4653-AEC0-5FA130348740}"/>
              </a:ext>
            </a:extLst>
          </p:cNvPr>
          <p:cNvSpPr txBox="1"/>
          <p:nvPr/>
        </p:nvSpPr>
        <p:spPr>
          <a:xfrm>
            <a:off x="862743" y="5300928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89006394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6186D-06EB-4342-8B30-2EA900BDB25E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136062-2410-43A5-8D6B-D24C056B35E9}"/>
              </a:ext>
            </a:extLst>
          </p:cNvPr>
          <p:cNvSpPr/>
          <p:nvPr/>
        </p:nvSpPr>
        <p:spPr>
          <a:xfrm>
            <a:off x="2709238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9731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6186D-06EB-4342-8B30-2EA900BDB25E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136062-2410-43A5-8D6B-D24C056B35E9}"/>
              </a:ext>
            </a:extLst>
          </p:cNvPr>
          <p:cNvSpPr/>
          <p:nvPr/>
        </p:nvSpPr>
        <p:spPr>
          <a:xfrm>
            <a:off x="2709238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0DAF92-8DA1-459A-BB2A-F4F601C6E255}"/>
              </a:ext>
            </a:extLst>
          </p:cNvPr>
          <p:cNvSpPr txBox="1"/>
          <p:nvPr/>
        </p:nvSpPr>
        <p:spPr>
          <a:xfrm>
            <a:off x="2707112" y="3210982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B3E22-CD47-496B-9037-3C7BC3AEAF64}"/>
              </a:ext>
            </a:extLst>
          </p:cNvPr>
          <p:cNvSpPr txBox="1"/>
          <p:nvPr/>
        </p:nvSpPr>
        <p:spPr>
          <a:xfrm>
            <a:off x="4972886" y="32106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C6CD129F-29CE-48A2-9924-B69C209BE71D}"/>
              </a:ext>
            </a:extLst>
          </p:cNvPr>
          <p:cNvSpPr/>
          <p:nvPr/>
        </p:nvSpPr>
        <p:spPr>
          <a:xfrm>
            <a:off x="2993672" y="274604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64DC4E29-4919-4D68-B801-EB23899A795E}"/>
              </a:ext>
            </a:extLst>
          </p:cNvPr>
          <p:cNvSpPr/>
          <p:nvPr/>
        </p:nvSpPr>
        <p:spPr>
          <a:xfrm>
            <a:off x="5240077" y="2761772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3628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6186D-06EB-4342-8B30-2EA900BDB25E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136062-2410-43A5-8D6B-D24C056B35E9}"/>
              </a:ext>
            </a:extLst>
          </p:cNvPr>
          <p:cNvSpPr/>
          <p:nvPr/>
        </p:nvSpPr>
        <p:spPr>
          <a:xfrm>
            <a:off x="2709238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0DAF92-8DA1-459A-BB2A-F4F601C6E255}"/>
              </a:ext>
            </a:extLst>
          </p:cNvPr>
          <p:cNvSpPr txBox="1"/>
          <p:nvPr/>
        </p:nvSpPr>
        <p:spPr>
          <a:xfrm>
            <a:off x="2707112" y="3210982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B3E22-CD47-496B-9037-3C7BC3AEAF64}"/>
              </a:ext>
            </a:extLst>
          </p:cNvPr>
          <p:cNvSpPr txBox="1"/>
          <p:nvPr/>
        </p:nvSpPr>
        <p:spPr>
          <a:xfrm>
            <a:off x="4972886" y="32106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C6CD129F-29CE-48A2-9924-B69C209BE71D}"/>
              </a:ext>
            </a:extLst>
          </p:cNvPr>
          <p:cNvSpPr/>
          <p:nvPr/>
        </p:nvSpPr>
        <p:spPr>
          <a:xfrm>
            <a:off x="2993672" y="274604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64DC4E29-4919-4D68-B801-EB23899A795E}"/>
              </a:ext>
            </a:extLst>
          </p:cNvPr>
          <p:cNvSpPr/>
          <p:nvPr/>
        </p:nvSpPr>
        <p:spPr>
          <a:xfrm>
            <a:off x="5240077" y="2761772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F2A44-DDB4-409B-B192-A2F8E45E1C2D}"/>
              </a:ext>
            </a:extLst>
          </p:cNvPr>
          <p:cNvSpPr txBox="1"/>
          <p:nvPr/>
        </p:nvSpPr>
        <p:spPr>
          <a:xfrm>
            <a:off x="3484471" y="2960529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40 = 40</a:t>
            </a:r>
          </a:p>
        </p:txBody>
      </p:sp>
    </p:spTree>
    <p:extLst>
      <p:ext uri="{BB962C8B-B14F-4D97-AF65-F5344CB8AC3E}">
        <p14:creationId xmlns:p14="http://schemas.microsoft.com/office/powerpoint/2010/main" val="200932952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6186D-06EB-4342-8B30-2EA900BDB25E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136062-2410-43A5-8D6B-D24C056B35E9}"/>
              </a:ext>
            </a:extLst>
          </p:cNvPr>
          <p:cNvSpPr/>
          <p:nvPr/>
        </p:nvSpPr>
        <p:spPr>
          <a:xfrm>
            <a:off x="2709238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0DAF92-8DA1-459A-BB2A-F4F601C6E255}"/>
              </a:ext>
            </a:extLst>
          </p:cNvPr>
          <p:cNvSpPr txBox="1"/>
          <p:nvPr/>
        </p:nvSpPr>
        <p:spPr>
          <a:xfrm>
            <a:off x="3894164" y="3220274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B3E22-CD47-496B-9037-3C7BC3AEAF64}"/>
              </a:ext>
            </a:extLst>
          </p:cNvPr>
          <p:cNvSpPr txBox="1"/>
          <p:nvPr/>
        </p:nvSpPr>
        <p:spPr>
          <a:xfrm>
            <a:off x="5031965" y="3220275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C6CD129F-29CE-48A2-9924-B69C209BE71D}"/>
              </a:ext>
            </a:extLst>
          </p:cNvPr>
          <p:cNvSpPr/>
          <p:nvPr/>
        </p:nvSpPr>
        <p:spPr>
          <a:xfrm>
            <a:off x="4151083" y="274101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64DC4E29-4919-4D68-B801-EB23899A795E}"/>
              </a:ext>
            </a:extLst>
          </p:cNvPr>
          <p:cNvSpPr/>
          <p:nvPr/>
        </p:nvSpPr>
        <p:spPr>
          <a:xfrm>
            <a:off x="5240077" y="2761772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F2A44-DDB4-409B-B192-A2F8E45E1C2D}"/>
              </a:ext>
            </a:extLst>
          </p:cNvPr>
          <p:cNvSpPr txBox="1"/>
          <p:nvPr/>
        </p:nvSpPr>
        <p:spPr>
          <a:xfrm>
            <a:off x="2278130" y="305667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40 &gt; 30</a:t>
            </a:r>
          </a:p>
        </p:txBody>
      </p:sp>
    </p:spTree>
    <p:extLst>
      <p:ext uri="{BB962C8B-B14F-4D97-AF65-F5344CB8AC3E}">
        <p14:creationId xmlns:p14="http://schemas.microsoft.com/office/powerpoint/2010/main" val="311191451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6186D-06EB-4342-8B30-2EA900BDB25E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136062-2410-43A5-8D6B-D24C056B35E9}"/>
              </a:ext>
            </a:extLst>
          </p:cNvPr>
          <p:cNvSpPr/>
          <p:nvPr/>
        </p:nvSpPr>
        <p:spPr>
          <a:xfrm>
            <a:off x="2709238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0DAF92-8DA1-459A-BB2A-F4F601C6E255}"/>
              </a:ext>
            </a:extLst>
          </p:cNvPr>
          <p:cNvSpPr txBox="1"/>
          <p:nvPr/>
        </p:nvSpPr>
        <p:spPr>
          <a:xfrm>
            <a:off x="4351815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B3E22-CD47-496B-9037-3C7BC3AEAF64}"/>
              </a:ext>
            </a:extLst>
          </p:cNvPr>
          <p:cNvSpPr txBox="1"/>
          <p:nvPr/>
        </p:nvSpPr>
        <p:spPr>
          <a:xfrm>
            <a:off x="4972886" y="32106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C6CD129F-29CE-48A2-9924-B69C209BE71D}"/>
              </a:ext>
            </a:extLst>
          </p:cNvPr>
          <p:cNvSpPr/>
          <p:nvPr/>
        </p:nvSpPr>
        <p:spPr>
          <a:xfrm>
            <a:off x="4960160" y="2773070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64DC4E29-4919-4D68-B801-EB23899A795E}"/>
              </a:ext>
            </a:extLst>
          </p:cNvPr>
          <p:cNvSpPr/>
          <p:nvPr/>
        </p:nvSpPr>
        <p:spPr>
          <a:xfrm>
            <a:off x="5240077" y="2761772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F2A44-DDB4-409B-B192-A2F8E45E1C2D}"/>
              </a:ext>
            </a:extLst>
          </p:cNvPr>
          <p:cNvSpPr txBox="1"/>
          <p:nvPr/>
        </p:nvSpPr>
        <p:spPr>
          <a:xfrm>
            <a:off x="2278130" y="305667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40 &lt; 50</a:t>
            </a:r>
          </a:p>
        </p:txBody>
      </p:sp>
    </p:spTree>
    <p:extLst>
      <p:ext uri="{BB962C8B-B14F-4D97-AF65-F5344CB8AC3E}">
        <p14:creationId xmlns:p14="http://schemas.microsoft.com/office/powerpoint/2010/main" val="383976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Selection Sort C++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CD4225-EF24-4F7F-92F9-1012D061C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371600"/>
            <a:ext cx="8686800" cy="54102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589F49-C370-4779-A486-DB0080DE8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92684"/>
            <a:ext cx="8978680" cy="365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20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Template &lt;class </a:t>
            </a:r>
            <a:r>
              <a:rPr lang="en-US" altLang="en-US" sz="2000" b="1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ItemType</a:t>
            </a:r>
            <a:r>
              <a:rPr lang="en-US" altLang="en-US" sz="20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void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SelectionSort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(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ItemType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values [ ] ,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numValues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Post: Sorts array values[0 . . numValues-1 ] into ascending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          order by key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endIndex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numValues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- 1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for  (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current = 0 ; current &lt;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endIndex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; current++ )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   Swap ( values [ current ] ,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             values [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MinIndex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( values, current,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endIndex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) ] )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3749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6186D-06EB-4342-8B30-2EA900BDB25E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136062-2410-43A5-8D6B-D24C056B35E9}"/>
              </a:ext>
            </a:extLst>
          </p:cNvPr>
          <p:cNvSpPr/>
          <p:nvPr/>
        </p:nvSpPr>
        <p:spPr>
          <a:xfrm>
            <a:off x="2709238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0DAF92-8DA1-459A-BB2A-F4F601C6E255}"/>
              </a:ext>
            </a:extLst>
          </p:cNvPr>
          <p:cNvSpPr txBox="1"/>
          <p:nvPr/>
        </p:nvSpPr>
        <p:spPr>
          <a:xfrm>
            <a:off x="4351815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B3E22-CD47-496B-9037-3C7BC3AEAF64}"/>
              </a:ext>
            </a:extLst>
          </p:cNvPr>
          <p:cNvSpPr txBox="1"/>
          <p:nvPr/>
        </p:nvSpPr>
        <p:spPr>
          <a:xfrm>
            <a:off x="4972886" y="32106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C6CD129F-29CE-48A2-9924-B69C209BE71D}"/>
              </a:ext>
            </a:extLst>
          </p:cNvPr>
          <p:cNvSpPr/>
          <p:nvPr/>
        </p:nvSpPr>
        <p:spPr>
          <a:xfrm>
            <a:off x="4960160" y="2773070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64DC4E29-4919-4D68-B801-EB23899A795E}"/>
              </a:ext>
            </a:extLst>
          </p:cNvPr>
          <p:cNvSpPr/>
          <p:nvPr/>
        </p:nvSpPr>
        <p:spPr>
          <a:xfrm>
            <a:off x="5240077" y="2761772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F2A44-DDB4-409B-B192-A2F8E45E1C2D}"/>
              </a:ext>
            </a:extLst>
          </p:cNvPr>
          <p:cNvSpPr txBox="1"/>
          <p:nvPr/>
        </p:nvSpPr>
        <p:spPr>
          <a:xfrm>
            <a:off x="5978049" y="324609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40 &lt; 50</a:t>
            </a:r>
          </a:p>
        </p:txBody>
      </p:sp>
    </p:spTree>
    <p:extLst>
      <p:ext uri="{BB962C8B-B14F-4D97-AF65-F5344CB8AC3E}">
        <p14:creationId xmlns:p14="http://schemas.microsoft.com/office/powerpoint/2010/main" val="327248494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6186D-06EB-4342-8B30-2EA900BDB25E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5136062-2410-43A5-8D6B-D24C056B35E9}"/>
              </a:ext>
            </a:extLst>
          </p:cNvPr>
          <p:cNvSpPr/>
          <p:nvPr/>
        </p:nvSpPr>
        <p:spPr>
          <a:xfrm>
            <a:off x="2709238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0DAF92-8DA1-459A-BB2A-F4F601C6E255}"/>
              </a:ext>
            </a:extLst>
          </p:cNvPr>
          <p:cNvSpPr txBox="1"/>
          <p:nvPr/>
        </p:nvSpPr>
        <p:spPr>
          <a:xfrm>
            <a:off x="4944482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B3E22-CD47-496B-9037-3C7BC3AEAF64}"/>
              </a:ext>
            </a:extLst>
          </p:cNvPr>
          <p:cNvSpPr txBox="1"/>
          <p:nvPr/>
        </p:nvSpPr>
        <p:spPr>
          <a:xfrm>
            <a:off x="3824926" y="3181745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C6CD129F-29CE-48A2-9924-B69C209BE71D}"/>
              </a:ext>
            </a:extLst>
          </p:cNvPr>
          <p:cNvSpPr/>
          <p:nvPr/>
        </p:nvSpPr>
        <p:spPr>
          <a:xfrm>
            <a:off x="5243317" y="276207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64DC4E29-4919-4D68-B801-EB23899A795E}"/>
              </a:ext>
            </a:extLst>
          </p:cNvPr>
          <p:cNvSpPr/>
          <p:nvPr/>
        </p:nvSpPr>
        <p:spPr>
          <a:xfrm>
            <a:off x="4060691" y="2705836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F2A44-DDB4-409B-B192-A2F8E45E1C2D}"/>
              </a:ext>
            </a:extLst>
          </p:cNvPr>
          <p:cNvSpPr txBox="1"/>
          <p:nvPr/>
        </p:nvSpPr>
        <p:spPr>
          <a:xfrm>
            <a:off x="5978049" y="324609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40 &gt; 30</a:t>
            </a:r>
          </a:p>
        </p:txBody>
      </p:sp>
    </p:spTree>
    <p:extLst>
      <p:ext uri="{BB962C8B-B14F-4D97-AF65-F5344CB8AC3E}">
        <p14:creationId xmlns:p14="http://schemas.microsoft.com/office/powerpoint/2010/main" val="5228043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6186D-06EB-4342-8B30-2EA900BDB25E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0DAF92-8DA1-459A-BB2A-F4F601C6E255}"/>
              </a:ext>
            </a:extLst>
          </p:cNvPr>
          <p:cNvSpPr txBox="1"/>
          <p:nvPr/>
        </p:nvSpPr>
        <p:spPr>
          <a:xfrm>
            <a:off x="4944482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DB3E22-CD47-496B-9037-3C7BC3AEAF64}"/>
              </a:ext>
            </a:extLst>
          </p:cNvPr>
          <p:cNvSpPr txBox="1"/>
          <p:nvPr/>
        </p:nvSpPr>
        <p:spPr>
          <a:xfrm>
            <a:off x="3824926" y="3181745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C6CD129F-29CE-48A2-9924-B69C209BE71D}"/>
              </a:ext>
            </a:extLst>
          </p:cNvPr>
          <p:cNvSpPr/>
          <p:nvPr/>
        </p:nvSpPr>
        <p:spPr>
          <a:xfrm>
            <a:off x="5243317" y="276207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64DC4E29-4919-4D68-B801-EB23899A795E}"/>
              </a:ext>
            </a:extLst>
          </p:cNvPr>
          <p:cNvSpPr/>
          <p:nvPr/>
        </p:nvSpPr>
        <p:spPr>
          <a:xfrm>
            <a:off x="4060691" y="2705836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E81F40-1EF5-441D-9C8B-3E5D8E4AA378}"/>
              </a:ext>
            </a:extLst>
          </p:cNvPr>
          <p:cNvSpPr/>
          <p:nvPr/>
        </p:nvSpPr>
        <p:spPr>
          <a:xfrm>
            <a:off x="3779345" y="186379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2311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3352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E81F40-1EF5-441D-9C8B-3E5D8E4AA378}"/>
              </a:ext>
            </a:extLst>
          </p:cNvPr>
          <p:cNvSpPr/>
          <p:nvPr/>
        </p:nvSpPr>
        <p:spPr>
          <a:xfrm>
            <a:off x="3779345" y="186379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B13E9-7611-4540-908B-DFC22E14E87D}"/>
              </a:ext>
            </a:extLst>
          </p:cNvPr>
          <p:cNvSpPr txBox="1"/>
          <p:nvPr/>
        </p:nvSpPr>
        <p:spPr>
          <a:xfrm>
            <a:off x="862743" y="5300928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9216FD67-DD8A-476F-A1DB-FD4DD978AB6C}"/>
              </a:ext>
            </a:extLst>
          </p:cNvPr>
          <p:cNvSpPr/>
          <p:nvPr/>
        </p:nvSpPr>
        <p:spPr>
          <a:xfrm rot="5400000">
            <a:off x="3189631" y="2113742"/>
            <a:ext cx="921658" cy="2195514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B0F3033-B031-4626-ADDA-062C6AEC5DD0}"/>
              </a:ext>
            </a:extLst>
          </p:cNvPr>
          <p:cNvSpPr txBox="1"/>
          <p:nvPr/>
        </p:nvSpPr>
        <p:spPr>
          <a:xfrm>
            <a:off x="1696061" y="3725260"/>
            <a:ext cx="4031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&lt;=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But Not Sorted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D0E44138-E817-435E-B7ED-07A168C1FD80}"/>
              </a:ext>
            </a:extLst>
          </p:cNvPr>
          <p:cNvSpPr/>
          <p:nvPr/>
        </p:nvSpPr>
        <p:spPr>
          <a:xfrm rot="5400000">
            <a:off x="4439743" y="3181761"/>
            <a:ext cx="1902803" cy="1058517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DC5024-25AB-4159-864F-A8F02DE7F299}"/>
              </a:ext>
            </a:extLst>
          </p:cNvPr>
          <p:cNvSpPr txBox="1"/>
          <p:nvPr/>
        </p:nvSpPr>
        <p:spPr>
          <a:xfrm>
            <a:off x="3644798" y="4662420"/>
            <a:ext cx="392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&gt;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7707508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2209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BB13E9-7611-4540-908B-DFC22E14E87D}"/>
              </a:ext>
            </a:extLst>
          </p:cNvPr>
          <p:cNvSpPr txBox="1"/>
          <p:nvPr/>
        </p:nvSpPr>
        <p:spPr>
          <a:xfrm>
            <a:off x="862743" y="5300928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5465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2209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277D29-B3B7-410B-8701-995D4DA96DC0}"/>
              </a:ext>
            </a:extLst>
          </p:cNvPr>
          <p:cNvSpPr/>
          <p:nvPr/>
        </p:nvSpPr>
        <p:spPr>
          <a:xfrm>
            <a:off x="2716660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AF91F3-A8B6-4334-B9AC-373B2C4FE8D9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7E1B34-6927-4B68-8590-E9BA0A537BA8}"/>
              </a:ext>
            </a:extLst>
          </p:cNvPr>
          <p:cNvSpPr txBox="1"/>
          <p:nvPr/>
        </p:nvSpPr>
        <p:spPr>
          <a:xfrm>
            <a:off x="2779550" y="3238322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806418-C208-4E63-8D43-3BB4E91F52F9}"/>
              </a:ext>
            </a:extLst>
          </p:cNvPr>
          <p:cNvSpPr txBox="1"/>
          <p:nvPr/>
        </p:nvSpPr>
        <p:spPr>
          <a:xfrm>
            <a:off x="3824926" y="3181745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04ACE374-C5BD-4304-967C-FDF773CE7295}"/>
              </a:ext>
            </a:extLst>
          </p:cNvPr>
          <p:cNvSpPr/>
          <p:nvPr/>
        </p:nvSpPr>
        <p:spPr>
          <a:xfrm>
            <a:off x="2991245" y="273349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117A84EF-6B09-4EC9-B615-7798DF9BEBC3}"/>
              </a:ext>
            </a:extLst>
          </p:cNvPr>
          <p:cNvSpPr/>
          <p:nvPr/>
        </p:nvSpPr>
        <p:spPr>
          <a:xfrm>
            <a:off x="4060691" y="2705836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04950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2209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277D29-B3B7-410B-8701-995D4DA96DC0}"/>
              </a:ext>
            </a:extLst>
          </p:cNvPr>
          <p:cNvSpPr/>
          <p:nvPr/>
        </p:nvSpPr>
        <p:spPr>
          <a:xfrm>
            <a:off x="2716660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AF91F3-A8B6-4334-B9AC-373B2C4FE8D9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7E1B34-6927-4B68-8590-E9BA0A537BA8}"/>
              </a:ext>
            </a:extLst>
          </p:cNvPr>
          <p:cNvSpPr txBox="1"/>
          <p:nvPr/>
        </p:nvSpPr>
        <p:spPr>
          <a:xfrm>
            <a:off x="2779550" y="3238322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806418-C208-4E63-8D43-3BB4E91F52F9}"/>
              </a:ext>
            </a:extLst>
          </p:cNvPr>
          <p:cNvSpPr txBox="1"/>
          <p:nvPr/>
        </p:nvSpPr>
        <p:spPr>
          <a:xfrm>
            <a:off x="3824926" y="3181745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04ACE374-C5BD-4304-967C-FDF773CE7295}"/>
              </a:ext>
            </a:extLst>
          </p:cNvPr>
          <p:cNvSpPr/>
          <p:nvPr/>
        </p:nvSpPr>
        <p:spPr>
          <a:xfrm>
            <a:off x="2991245" y="273349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117A84EF-6B09-4EC9-B615-7798DF9BEBC3}"/>
              </a:ext>
            </a:extLst>
          </p:cNvPr>
          <p:cNvSpPr/>
          <p:nvPr/>
        </p:nvSpPr>
        <p:spPr>
          <a:xfrm>
            <a:off x="4060691" y="2705836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7B391D-01DC-47AF-B4C0-A52304ECAC79}"/>
              </a:ext>
            </a:extLst>
          </p:cNvPr>
          <p:cNvSpPr txBox="1"/>
          <p:nvPr/>
        </p:nvSpPr>
        <p:spPr>
          <a:xfrm>
            <a:off x="6682428" y="329535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30 = 30</a:t>
            </a:r>
          </a:p>
        </p:txBody>
      </p:sp>
    </p:spTree>
    <p:extLst>
      <p:ext uri="{BB962C8B-B14F-4D97-AF65-F5344CB8AC3E}">
        <p14:creationId xmlns:p14="http://schemas.microsoft.com/office/powerpoint/2010/main" val="150703991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2209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277D29-B3B7-410B-8701-995D4DA96DC0}"/>
              </a:ext>
            </a:extLst>
          </p:cNvPr>
          <p:cNvSpPr/>
          <p:nvPr/>
        </p:nvSpPr>
        <p:spPr>
          <a:xfrm>
            <a:off x="2716660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AF91F3-A8B6-4334-B9AC-373B2C4FE8D9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7E1B34-6927-4B68-8590-E9BA0A537BA8}"/>
              </a:ext>
            </a:extLst>
          </p:cNvPr>
          <p:cNvSpPr txBox="1"/>
          <p:nvPr/>
        </p:nvSpPr>
        <p:spPr>
          <a:xfrm>
            <a:off x="3197028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806418-C208-4E63-8D43-3BB4E91F52F9}"/>
              </a:ext>
            </a:extLst>
          </p:cNvPr>
          <p:cNvSpPr txBox="1"/>
          <p:nvPr/>
        </p:nvSpPr>
        <p:spPr>
          <a:xfrm>
            <a:off x="3824926" y="3181745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04ACE374-C5BD-4304-967C-FDF773CE7295}"/>
              </a:ext>
            </a:extLst>
          </p:cNvPr>
          <p:cNvSpPr/>
          <p:nvPr/>
        </p:nvSpPr>
        <p:spPr>
          <a:xfrm>
            <a:off x="3782156" y="2713619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117A84EF-6B09-4EC9-B615-7798DF9BEBC3}"/>
              </a:ext>
            </a:extLst>
          </p:cNvPr>
          <p:cNvSpPr/>
          <p:nvPr/>
        </p:nvSpPr>
        <p:spPr>
          <a:xfrm>
            <a:off x="4060691" y="2705836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7B391D-01DC-47AF-B4C0-A52304ECAC79}"/>
              </a:ext>
            </a:extLst>
          </p:cNvPr>
          <p:cNvSpPr txBox="1"/>
          <p:nvPr/>
        </p:nvSpPr>
        <p:spPr>
          <a:xfrm>
            <a:off x="2147916" y="2866378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30 &lt; 40</a:t>
            </a:r>
          </a:p>
        </p:txBody>
      </p:sp>
    </p:spTree>
    <p:extLst>
      <p:ext uri="{BB962C8B-B14F-4D97-AF65-F5344CB8AC3E}">
        <p14:creationId xmlns:p14="http://schemas.microsoft.com/office/powerpoint/2010/main" val="335761405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2209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277D29-B3B7-410B-8701-995D4DA96DC0}"/>
              </a:ext>
            </a:extLst>
          </p:cNvPr>
          <p:cNvSpPr/>
          <p:nvPr/>
        </p:nvSpPr>
        <p:spPr>
          <a:xfrm>
            <a:off x="2716660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AF91F3-A8B6-4334-B9AC-373B2C4FE8D9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A7E1B34-6927-4B68-8590-E9BA0A537BA8}"/>
              </a:ext>
            </a:extLst>
          </p:cNvPr>
          <p:cNvSpPr txBox="1"/>
          <p:nvPr/>
        </p:nvSpPr>
        <p:spPr>
          <a:xfrm>
            <a:off x="3760971" y="3220276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806418-C208-4E63-8D43-3BB4E91F52F9}"/>
              </a:ext>
            </a:extLst>
          </p:cNvPr>
          <p:cNvSpPr txBox="1"/>
          <p:nvPr/>
        </p:nvSpPr>
        <p:spPr>
          <a:xfrm>
            <a:off x="2669736" y="32106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41" name="Arrow: Up 40">
            <a:extLst>
              <a:ext uri="{FF2B5EF4-FFF2-40B4-BE49-F238E27FC236}">
                <a16:creationId xmlns:a16="http://schemas.microsoft.com/office/drawing/2014/main" id="{04ACE374-C5BD-4304-967C-FDF773CE7295}"/>
              </a:ext>
            </a:extLst>
          </p:cNvPr>
          <p:cNvSpPr/>
          <p:nvPr/>
        </p:nvSpPr>
        <p:spPr>
          <a:xfrm>
            <a:off x="4058107" y="2715690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Arrow: Up 41">
            <a:extLst>
              <a:ext uri="{FF2B5EF4-FFF2-40B4-BE49-F238E27FC236}">
                <a16:creationId xmlns:a16="http://schemas.microsoft.com/office/drawing/2014/main" id="{117A84EF-6B09-4EC9-B615-7798DF9BEBC3}"/>
              </a:ext>
            </a:extLst>
          </p:cNvPr>
          <p:cNvSpPr/>
          <p:nvPr/>
        </p:nvSpPr>
        <p:spPr>
          <a:xfrm>
            <a:off x="2919432" y="2754779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7B391D-01DC-47AF-B4C0-A52304ECAC79}"/>
              </a:ext>
            </a:extLst>
          </p:cNvPr>
          <p:cNvSpPr txBox="1"/>
          <p:nvPr/>
        </p:nvSpPr>
        <p:spPr>
          <a:xfrm>
            <a:off x="6682428" y="3295357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30 &lt;= 30</a:t>
            </a:r>
          </a:p>
        </p:txBody>
      </p:sp>
    </p:spTree>
    <p:extLst>
      <p:ext uri="{BB962C8B-B14F-4D97-AF65-F5344CB8AC3E}">
        <p14:creationId xmlns:p14="http://schemas.microsoft.com/office/powerpoint/2010/main" val="269400272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22098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277D29-B3B7-410B-8701-995D4DA96DC0}"/>
              </a:ext>
            </a:extLst>
          </p:cNvPr>
          <p:cNvSpPr/>
          <p:nvPr/>
        </p:nvSpPr>
        <p:spPr>
          <a:xfrm>
            <a:off x="2716660" y="1871571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9BE6296-1421-4BF4-B0AD-24C45149213B}"/>
              </a:ext>
            </a:extLst>
          </p:cNvPr>
          <p:cNvSpPr/>
          <p:nvPr/>
        </p:nvSpPr>
        <p:spPr>
          <a:xfrm rot="5400000">
            <a:off x="2632727" y="2670646"/>
            <a:ext cx="921658" cy="1081705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DD3CAD-6417-49DF-8719-F4FF5C8CF600}"/>
              </a:ext>
            </a:extLst>
          </p:cNvPr>
          <p:cNvSpPr txBox="1"/>
          <p:nvPr/>
        </p:nvSpPr>
        <p:spPr>
          <a:xfrm>
            <a:off x="1696061" y="3725260"/>
            <a:ext cx="413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&lt;=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But Not Sorted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3F313D32-585E-4BF2-BD22-9BE117B7467B}"/>
              </a:ext>
            </a:extLst>
          </p:cNvPr>
          <p:cNvSpPr/>
          <p:nvPr/>
        </p:nvSpPr>
        <p:spPr>
          <a:xfrm rot="5400000">
            <a:off x="3289326" y="3158874"/>
            <a:ext cx="1902803" cy="1058517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97E575-8603-481D-BEC8-EB3906A185EE}"/>
              </a:ext>
            </a:extLst>
          </p:cNvPr>
          <p:cNvSpPr txBox="1"/>
          <p:nvPr/>
        </p:nvSpPr>
        <p:spPr>
          <a:xfrm>
            <a:off x="2494381" y="4639533"/>
            <a:ext cx="392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&gt;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773AA-9028-4FEF-803E-69BAB8A5F969}"/>
              </a:ext>
            </a:extLst>
          </p:cNvPr>
          <p:cNvSpPr txBox="1"/>
          <p:nvPr/>
        </p:nvSpPr>
        <p:spPr>
          <a:xfrm>
            <a:off x="862743" y="5300928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56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Selection Sort C++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5C72C1-4326-487C-A969-ACBB3B27D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371600"/>
            <a:ext cx="8763000" cy="54102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EDB5C5-2202-4062-9D74-4E1BF0FC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092" y="1903512"/>
            <a:ext cx="8072936" cy="397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Template &lt;class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ItemType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MinIndex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(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ItemType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values [ ] ,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start ,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end 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Post: Function value = index of the smallest value in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           values [start]  . . values [end].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indexOfMin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start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for  (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index = start + 1 ;  index &lt;= end ; index++ )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   if  ( values [ index ] &lt; values [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indexOfMin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] 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 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indexOfMin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index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return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indexOfMin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94324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87473" y="1826102"/>
            <a:ext cx="106679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3B773AA-9028-4FEF-803E-69BAB8A5F969}"/>
              </a:ext>
            </a:extLst>
          </p:cNvPr>
          <p:cNvSpPr txBox="1"/>
          <p:nvPr/>
        </p:nvSpPr>
        <p:spPr>
          <a:xfrm>
            <a:off x="862743" y="5300928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B6594D-373F-463C-B3FE-1EF319491BEE}"/>
              </a:ext>
            </a:extLst>
          </p:cNvPr>
          <p:cNvSpPr/>
          <p:nvPr/>
        </p:nvSpPr>
        <p:spPr>
          <a:xfrm>
            <a:off x="3776904" y="1843324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992271" y="191349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13C423-150C-4B77-98D0-E9B6011475E3}"/>
              </a:ext>
            </a:extLst>
          </p:cNvPr>
          <p:cNvSpPr txBox="1"/>
          <p:nvPr/>
        </p:nvSpPr>
        <p:spPr>
          <a:xfrm>
            <a:off x="3774076" y="3279114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F1B9733-87A6-48E2-A1F1-D396C7537215}"/>
              </a:ext>
            </a:extLst>
          </p:cNvPr>
          <p:cNvSpPr/>
          <p:nvPr/>
        </p:nvSpPr>
        <p:spPr>
          <a:xfrm>
            <a:off x="4238712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24C4D-8C23-432F-B164-F1D56D876579}"/>
              </a:ext>
            </a:extLst>
          </p:cNvPr>
          <p:cNvSpPr txBox="1"/>
          <p:nvPr/>
        </p:nvSpPr>
        <p:spPr>
          <a:xfrm>
            <a:off x="2527155" y="3304007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F11044D-729B-4C8B-A9B5-92AA1AF8B406}"/>
              </a:ext>
            </a:extLst>
          </p:cNvPr>
          <p:cNvSpPr/>
          <p:nvPr/>
        </p:nvSpPr>
        <p:spPr>
          <a:xfrm>
            <a:off x="2979357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2456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87473" y="1826102"/>
            <a:ext cx="106679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B6594D-373F-463C-B3FE-1EF319491BEE}"/>
              </a:ext>
            </a:extLst>
          </p:cNvPr>
          <p:cNvSpPr/>
          <p:nvPr/>
        </p:nvSpPr>
        <p:spPr>
          <a:xfrm>
            <a:off x="3776904" y="1843324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992271" y="191349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13C423-150C-4B77-98D0-E9B6011475E3}"/>
              </a:ext>
            </a:extLst>
          </p:cNvPr>
          <p:cNvSpPr txBox="1"/>
          <p:nvPr/>
        </p:nvSpPr>
        <p:spPr>
          <a:xfrm>
            <a:off x="3774076" y="3279114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F1B9733-87A6-48E2-A1F1-D396C7537215}"/>
              </a:ext>
            </a:extLst>
          </p:cNvPr>
          <p:cNvSpPr/>
          <p:nvPr/>
        </p:nvSpPr>
        <p:spPr>
          <a:xfrm>
            <a:off x="4238712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24C4D-8C23-432F-B164-F1D56D876579}"/>
              </a:ext>
            </a:extLst>
          </p:cNvPr>
          <p:cNvSpPr txBox="1"/>
          <p:nvPr/>
        </p:nvSpPr>
        <p:spPr>
          <a:xfrm>
            <a:off x="2527155" y="3304007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F11044D-729B-4C8B-A9B5-92AA1AF8B406}"/>
              </a:ext>
            </a:extLst>
          </p:cNvPr>
          <p:cNvSpPr/>
          <p:nvPr/>
        </p:nvSpPr>
        <p:spPr>
          <a:xfrm>
            <a:off x="2979357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E28FE8-2514-48DD-BF23-81E4599E921C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36089B-046E-4A41-ACF1-5D7E7F83FB9C}"/>
              </a:ext>
            </a:extLst>
          </p:cNvPr>
          <p:cNvSpPr/>
          <p:nvPr/>
        </p:nvSpPr>
        <p:spPr>
          <a:xfrm>
            <a:off x="6431423" y="189085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EF04EC-8ECF-4D68-B8B2-975078056B41}"/>
              </a:ext>
            </a:extLst>
          </p:cNvPr>
          <p:cNvSpPr txBox="1"/>
          <p:nvPr/>
        </p:nvSpPr>
        <p:spPr>
          <a:xfrm>
            <a:off x="6469273" y="3249790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751620-85ED-414A-B335-8CAC9C426DBE}"/>
              </a:ext>
            </a:extLst>
          </p:cNvPr>
          <p:cNvSpPr txBox="1"/>
          <p:nvPr/>
        </p:nvSpPr>
        <p:spPr>
          <a:xfrm>
            <a:off x="7658434" y="324979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8455F197-56AA-49B7-BB2F-5C4287B372DD}"/>
              </a:ext>
            </a:extLst>
          </p:cNvPr>
          <p:cNvSpPr/>
          <p:nvPr/>
        </p:nvSpPr>
        <p:spPr>
          <a:xfrm>
            <a:off x="6719641" y="276471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DDE05499-C02D-414D-BAD1-2882EF41152B}"/>
              </a:ext>
            </a:extLst>
          </p:cNvPr>
          <p:cNvSpPr/>
          <p:nvPr/>
        </p:nvSpPr>
        <p:spPr>
          <a:xfrm>
            <a:off x="7908130" y="2793909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598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87473" y="1826102"/>
            <a:ext cx="106679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B6594D-373F-463C-B3FE-1EF319491BEE}"/>
              </a:ext>
            </a:extLst>
          </p:cNvPr>
          <p:cNvSpPr/>
          <p:nvPr/>
        </p:nvSpPr>
        <p:spPr>
          <a:xfrm>
            <a:off x="3776904" y="1843324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992271" y="191349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13C423-150C-4B77-98D0-E9B6011475E3}"/>
              </a:ext>
            </a:extLst>
          </p:cNvPr>
          <p:cNvSpPr txBox="1"/>
          <p:nvPr/>
        </p:nvSpPr>
        <p:spPr>
          <a:xfrm>
            <a:off x="3774076" y="3279114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F1B9733-87A6-48E2-A1F1-D396C7537215}"/>
              </a:ext>
            </a:extLst>
          </p:cNvPr>
          <p:cNvSpPr/>
          <p:nvPr/>
        </p:nvSpPr>
        <p:spPr>
          <a:xfrm>
            <a:off x="4238712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24C4D-8C23-432F-B164-F1D56D876579}"/>
              </a:ext>
            </a:extLst>
          </p:cNvPr>
          <p:cNvSpPr txBox="1"/>
          <p:nvPr/>
        </p:nvSpPr>
        <p:spPr>
          <a:xfrm>
            <a:off x="2527155" y="3304007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F11044D-729B-4C8B-A9B5-92AA1AF8B406}"/>
              </a:ext>
            </a:extLst>
          </p:cNvPr>
          <p:cNvSpPr/>
          <p:nvPr/>
        </p:nvSpPr>
        <p:spPr>
          <a:xfrm>
            <a:off x="2979357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E28FE8-2514-48DD-BF23-81E4599E921C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36089B-046E-4A41-ACF1-5D7E7F83FB9C}"/>
              </a:ext>
            </a:extLst>
          </p:cNvPr>
          <p:cNvSpPr/>
          <p:nvPr/>
        </p:nvSpPr>
        <p:spPr>
          <a:xfrm>
            <a:off x="6431423" y="189085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EF04EC-8ECF-4D68-B8B2-975078056B41}"/>
              </a:ext>
            </a:extLst>
          </p:cNvPr>
          <p:cNvSpPr txBox="1"/>
          <p:nvPr/>
        </p:nvSpPr>
        <p:spPr>
          <a:xfrm>
            <a:off x="6469273" y="3249790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751620-85ED-414A-B335-8CAC9C426DBE}"/>
              </a:ext>
            </a:extLst>
          </p:cNvPr>
          <p:cNvSpPr txBox="1"/>
          <p:nvPr/>
        </p:nvSpPr>
        <p:spPr>
          <a:xfrm>
            <a:off x="7658434" y="324979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8455F197-56AA-49B7-BB2F-5C4287B372DD}"/>
              </a:ext>
            </a:extLst>
          </p:cNvPr>
          <p:cNvSpPr/>
          <p:nvPr/>
        </p:nvSpPr>
        <p:spPr>
          <a:xfrm>
            <a:off x="6719641" y="276471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DDE05499-C02D-414D-BAD1-2882EF41152B}"/>
              </a:ext>
            </a:extLst>
          </p:cNvPr>
          <p:cNvSpPr/>
          <p:nvPr/>
        </p:nvSpPr>
        <p:spPr>
          <a:xfrm>
            <a:off x="7908130" y="2793909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787705-823C-438A-88A0-37BFBB140ACA}"/>
              </a:ext>
            </a:extLst>
          </p:cNvPr>
          <p:cNvSpPr txBox="1"/>
          <p:nvPr/>
        </p:nvSpPr>
        <p:spPr>
          <a:xfrm>
            <a:off x="6181354" y="3653233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70 = 70</a:t>
            </a:r>
          </a:p>
        </p:txBody>
      </p:sp>
    </p:spTree>
    <p:extLst>
      <p:ext uri="{BB962C8B-B14F-4D97-AF65-F5344CB8AC3E}">
        <p14:creationId xmlns:p14="http://schemas.microsoft.com/office/powerpoint/2010/main" val="395805608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87473" y="1826102"/>
            <a:ext cx="106679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B6594D-373F-463C-B3FE-1EF319491BEE}"/>
              </a:ext>
            </a:extLst>
          </p:cNvPr>
          <p:cNvSpPr/>
          <p:nvPr/>
        </p:nvSpPr>
        <p:spPr>
          <a:xfrm>
            <a:off x="3776904" y="1843324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992271" y="191349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13C423-150C-4B77-98D0-E9B6011475E3}"/>
              </a:ext>
            </a:extLst>
          </p:cNvPr>
          <p:cNvSpPr txBox="1"/>
          <p:nvPr/>
        </p:nvSpPr>
        <p:spPr>
          <a:xfrm>
            <a:off x="3774076" y="3279114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F1B9733-87A6-48E2-A1F1-D396C7537215}"/>
              </a:ext>
            </a:extLst>
          </p:cNvPr>
          <p:cNvSpPr/>
          <p:nvPr/>
        </p:nvSpPr>
        <p:spPr>
          <a:xfrm>
            <a:off x="4238712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24C4D-8C23-432F-B164-F1D56D876579}"/>
              </a:ext>
            </a:extLst>
          </p:cNvPr>
          <p:cNvSpPr txBox="1"/>
          <p:nvPr/>
        </p:nvSpPr>
        <p:spPr>
          <a:xfrm>
            <a:off x="2527155" y="3304007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F11044D-729B-4C8B-A9B5-92AA1AF8B406}"/>
              </a:ext>
            </a:extLst>
          </p:cNvPr>
          <p:cNvSpPr/>
          <p:nvPr/>
        </p:nvSpPr>
        <p:spPr>
          <a:xfrm>
            <a:off x="2979357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E28FE8-2514-48DD-BF23-81E4599E921C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36089B-046E-4A41-ACF1-5D7E7F83FB9C}"/>
              </a:ext>
            </a:extLst>
          </p:cNvPr>
          <p:cNvSpPr/>
          <p:nvPr/>
        </p:nvSpPr>
        <p:spPr>
          <a:xfrm>
            <a:off x="6431423" y="189085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EF04EC-8ECF-4D68-B8B2-975078056B41}"/>
              </a:ext>
            </a:extLst>
          </p:cNvPr>
          <p:cNvSpPr txBox="1"/>
          <p:nvPr/>
        </p:nvSpPr>
        <p:spPr>
          <a:xfrm>
            <a:off x="7058904" y="3260319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751620-85ED-414A-B335-8CAC9C426DBE}"/>
              </a:ext>
            </a:extLst>
          </p:cNvPr>
          <p:cNvSpPr txBox="1"/>
          <p:nvPr/>
        </p:nvSpPr>
        <p:spPr>
          <a:xfrm>
            <a:off x="7658434" y="324979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8455F197-56AA-49B7-BB2F-5C4287B372DD}"/>
              </a:ext>
            </a:extLst>
          </p:cNvPr>
          <p:cNvSpPr/>
          <p:nvPr/>
        </p:nvSpPr>
        <p:spPr>
          <a:xfrm>
            <a:off x="7634602" y="277465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DDE05499-C02D-414D-BAD1-2882EF41152B}"/>
              </a:ext>
            </a:extLst>
          </p:cNvPr>
          <p:cNvSpPr/>
          <p:nvPr/>
        </p:nvSpPr>
        <p:spPr>
          <a:xfrm>
            <a:off x="7908130" y="2793909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787705-823C-438A-88A0-37BFBB140ACA}"/>
              </a:ext>
            </a:extLst>
          </p:cNvPr>
          <p:cNvSpPr txBox="1"/>
          <p:nvPr/>
        </p:nvSpPr>
        <p:spPr>
          <a:xfrm>
            <a:off x="6181354" y="3653233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70 &lt; 80</a:t>
            </a:r>
          </a:p>
        </p:txBody>
      </p:sp>
    </p:spTree>
    <p:extLst>
      <p:ext uri="{BB962C8B-B14F-4D97-AF65-F5344CB8AC3E}">
        <p14:creationId xmlns:p14="http://schemas.microsoft.com/office/powerpoint/2010/main" val="67876058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87473" y="1826102"/>
            <a:ext cx="106679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B6594D-373F-463C-B3FE-1EF319491BEE}"/>
              </a:ext>
            </a:extLst>
          </p:cNvPr>
          <p:cNvSpPr/>
          <p:nvPr/>
        </p:nvSpPr>
        <p:spPr>
          <a:xfrm>
            <a:off x="3776904" y="1843324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992271" y="191349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13C423-150C-4B77-98D0-E9B6011475E3}"/>
              </a:ext>
            </a:extLst>
          </p:cNvPr>
          <p:cNvSpPr txBox="1"/>
          <p:nvPr/>
        </p:nvSpPr>
        <p:spPr>
          <a:xfrm>
            <a:off x="3774076" y="3279114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F1B9733-87A6-48E2-A1F1-D396C7537215}"/>
              </a:ext>
            </a:extLst>
          </p:cNvPr>
          <p:cNvSpPr/>
          <p:nvPr/>
        </p:nvSpPr>
        <p:spPr>
          <a:xfrm>
            <a:off x="4238712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24C4D-8C23-432F-B164-F1D56D876579}"/>
              </a:ext>
            </a:extLst>
          </p:cNvPr>
          <p:cNvSpPr txBox="1"/>
          <p:nvPr/>
        </p:nvSpPr>
        <p:spPr>
          <a:xfrm>
            <a:off x="2527155" y="3304007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F11044D-729B-4C8B-A9B5-92AA1AF8B406}"/>
              </a:ext>
            </a:extLst>
          </p:cNvPr>
          <p:cNvSpPr/>
          <p:nvPr/>
        </p:nvSpPr>
        <p:spPr>
          <a:xfrm>
            <a:off x="2979357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E28FE8-2514-48DD-BF23-81E4599E921C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36089B-046E-4A41-ACF1-5D7E7F83FB9C}"/>
              </a:ext>
            </a:extLst>
          </p:cNvPr>
          <p:cNvSpPr/>
          <p:nvPr/>
        </p:nvSpPr>
        <p:spPr>
          <a:xfrm>
            <a:off x="6431423" y="189085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EF04EC-8ECF-4D68-B8B2-975078056B41}"/>
              </a:ext>
            </a:extLst>
          </p:cNvPr>
          <p:cNvSpPr txBox="1"/>
          <p:nvPr/>
        </p:nvSpPr>
        <p:spPr>
          <a:xfrm>
            <a:off x="7058904" y="3260319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751620-85ED-414A-B335-8CAC9C426DBE}"/>
              </a:ext>
            </a:extLst>
          </p:cNvPr>
          <p:cNvSpPr txBox="1"/>
          <p:nvPr/>
        </p:nvSpPr>
        <p:spPr>
          <a:xfrm>
            <a:off x="7658434" y="324979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8455F197-56AA-49B7-BB2F-5C4287B372DD}"/>
              </a:ext>
            </a:extLst>
          </p:cNvPr>
          <p:cNvSpPr/>
          <p:nvPr/>
        </p:nvSpPr>
        <p:spPr>
          <a:xfrm>
            <a:off x="7634602" y="277465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DDE05499-C02D-414D-BAD1-2882EF41152B}"/>
              </a:ext>
            </a:extLst>
          </p:cNvPr>
          <p:cNvSpPr/>
          <p:nvPr/>
        </p:nvSpPr>
        <p:spPr>
          <a:xfrm>
            <a:off x="7908130" y="2793909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787705-823C-438A-88A0-37BFBB140ACA}"/>
              </a:ext>
            </a:extLst>
          </p:cNvPr>
          <p:cNvSpPr txBox="1"/>
          <p:nvPr/>
        </p:nvSpPr>
        <p:spPr>
          <a:xfrm>
            <a:off x="7785190" y="3666021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70 &lt; 80</a:t>
            </a:r>
          </a:p>
        </p:txBody>
      </p:sp>
    </p:spTree>
    <p:extLst>
      <p:ext uri="{BB962C8B-B14F-4D97-AF65-F5344CB8AC3E}">
        <p14:creationId xmlns:p14="http://schemas.microsoft.com/office/powerpoint/2010/main" val="28705067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87473" y="1826102"/>
            <a:ext cx="106679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B6594D-373F-463C-B3FE-1EF319491BEE}"/>
              </a:ext>
            </a:extLst>
          </p:cNvPr>
          <p:cNvSpPr/>
          <p:nvPr/>
        </p:nvSpPr>
        <p:spPr>
          <a:xfrm>
            <a:off x="3776904" y="1843324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992271" y="191349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13C423-150C-4B77-98D0-E9B6011475E3}"/>
              </a:ext>
            </a:extLst>
          </p:cNvPr>
          <p:cNvSpPr txBox="1"/>
          <p:nvPr/>
        </p:nvSpPr>
        <p:spPr>
          <a:xfrm>
            <a:off x="3774076" y="3279114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F1B9733-87A6-48E2-A1F1-D396C7537215}"/>
              </a:ext>
            </a:extLst>
          </p:cNvPr>
          <p:cNvSpPr/>
          <p:nvPr/>
        </p:nvSpPr>
        <p:spPr>
          <a:xfrm>
            <a:off x="4238712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24C4D-8C23-432F-B164-F1D56D876579}"/>
              </a:ext>
            </a:extLst>
          </p:cNvPr>
          <p:cNvSpPr txBox="1"/>
          <p:nvPr/>
        </p:nvSpPr>
        <p:spPr>
          <a:xfrm>
            <a:off x="2527155" y="3304007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F11044D-729B-4C8B-A9B5-92AA1AF8B406}"/>
              </a:ext>
            </a:extLst>
          </p:cNvPr>
          <p:cNvSpPr/>
          <p:nvPr/>
        </p:nvSpPr>
        <p:spPr>
          <a:xfrm>
            <a:off x="2979357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0E28FE8-2514-48DD-BF23-81E4599E921C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36089B-046E-4A41-ACF1-5D7E7F83FB9C}"/>
              </a:ext>
            </a:extLst>
          </p:cNvPr>
          <p:cNvSpPr/>
          <p:nvPr/>
        </p:nvSpPr>
        <p:spPr>
          <a:xfrm>
            <a:off x="6431423" y="189085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EF04EC-8ECF-4D68-B8B2-975078056B41}"/>
              </a:ext>
            </a:extLst>
          </p:cNvPr>
          <p:cNvSpPr txBox="1"/>
          <p:nvPr/>
        </p:nvSpPr>
        <p:spPr>
          <a:xfrm>
            <a:off x="7634986" y="3250522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751620-85ED-414A-B335-8CAC9C426DBE}"/>
              </a:ext>
            </a:extLst>
          </p:cNvPr>
          <p:cNvSpPr txBox="1"/>
          <p:nvPr/>
        </p:nvSpPr>
        <p:spPr>
          <a:xfrm>
            <a:off x="6511422" y="3260318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47" name="Arrow: Up 46">
            <a:extLst>
              <a:ext uri="{FF2B5EF4-FFF2-40B4-BE49-F238E27FC236}">
                <a16:creationId xmlns:a16="http://schemas.microsoft.com/office/drawing/2014/main" id="{8455F197-56AA-49B7-BB2F-5C4287B372DD}"/>
              </a:ext>
            </a:extLst>
          </p:cNvPr>
          <p:cNvSpPr/>
          <p:nvPr/>
        </p:nvSpPr>
        <p:spPr>
          <a:xfrm>
            <a:off x="7893759" y="275512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row: Up 48">
            <a:extLst>
              <a:ext uri="{FF2B5EF4-FFF2-40B4-BE49-F238E27FC236}">
                <a16:creationId xmlns:a16="http://schemas.microsoft.com/office/drawing/2014/main" id="{DDE05499-C02D-414D-BAD1-2882EF41152B}"/>
              </a:ext>
            </a:extLst>
          </p:cNvPr>
          <p:cNvSpPr/>
          <p:nvPr/>
        </p:nvSpPr>
        <p:spPr>
          <a:xfrm>
            <a:off x="6723456" y="2783441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787705-823C-438A-88A0-37BFBB140ACA}"/>
              </a:ext>
            </a:extLst>
          </p:cNvPr>
          <p:cNvSpPr txBox="1"/>
          <p:nvPr/>
        </p:nvSpPr>
        <p:spPr>
          <a:xfrm>
            <a:off x="7785190" y="3666021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70 &lt;= 70</a:t>
            </a:r>
          </a:p>
        </p:txBody>
      </p:sp>
    </p:spTree>
    <p:extLst>
      <p:ext uri="{BB962C8B-B14F-4D97-AF65-F5344CB8AC3E}">
        <p14:creationId xmlns:p14="http://schemas.microsoft.com/office/powerpoint/2010/main" val="58352934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87473" y="1826102"/>
            <a:ext cx="106679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239861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660613" y="19535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B6594D-373F-463C-B3FE-1EF319491BEE}"/>
              </a:ext>
            </a:extLst>
          </p:cNvPr>
          <p:cNvSpPr/>
          <p:nvPr/>
        </p:nvSpPr>
        <p:spPr>
          <a:xfrm>
            <a:off x="3776904" y="1843324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992271" y="191349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13C423-150C-4B77-98D0-E9B6011475E3}"/>
              </a:ext>
            </a:extLst>
          </p:cNvPr>
          <p:cNvSpPr txBox="1"/>
          <p:nvPr/>
        </p:nvSpPr>
        <p:spPr>
          <a:xfrm>
            <a:off x="3774076" y="3279114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F1B9733-87A6-48E2-A1F1-D396C7537215}"/>
              </a:ext>
            </a:extLst>
          </p:cNvPr>
          <p:cNvSpPr/>
          <p:nvPr/>
        </p:nvSpPr>
        <p:spPr>
          <a:xfrm>
            <a:off x="4238712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24C4D-8C23-432F-B164-F1D56D876579}"/>
              </a:ext>
            </a:extLst>
          </p:cNvPr>
          <p:cNvSpPr txBox="1"/>
          <p:nvPr/>
        </p:nvSpPr>
        <p:spPr>
          <a:xfrm>
            <a:off x="2527155" y="3304007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F11044D-729B-4C8B-A9B5-92AA1AF8B406}"/>
              </a:ext>
            </a:extLst>
          </p:cNvPr>
          <p:cNvSpPr/>
          <p:nvPr/>
        </p:nvSpPr>
        <p:spPr>
          <a:xfrm>
            <a:off x="2979357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B36089B-046E-4A41-ACF1-5D7E7F83FB9C}"/>
              </a:ext>
            </a:extLst>
          </p:cNvPr>
          <p:cNvSpPr/>
          <p:nvPr/>
        </p:nvSpPr>
        <p:spPr>
          <a:xfrm>
            <a:off x="6431423" y="189085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e 49">
            <a:extLst>
              <a:ext uri="{FF2B5EF4-FFF2-40B4-BE49-F238E27FC236}">
                <a16:creationId xmlns:a16="http://schemas.microsoft.com/office/drawing/2014/main" id="{AA1F75AB-3D22-4E1B-BB7F-9151263DC6D5}"/>
              </a:ext>
            </a:extLst>
          </p:cNvPr>
          <p:cNvSpPr/>
          <p:nvPr/>
        </p:nvSpPr>
        <p:spPr>
          <a:xfrm rot="5400000">
            <a:off x="6380857" y="2808935"/>
            <a:ext cx="921658" cy="1081705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C06AB3-A01F-424C-8D7A-5A73F690DE2D}"/>
              </a:ext>
            </a:extLst>
          </p:cNvPr>
          <p:cNvSpPr txBox="1"/>
          <p:nvPr/>
        </p:nvSpPr>
        <p:spPr>
          <a:xfrm>
            <a:off x="4648887" y="3825937"/>
            <a:ext cx="4133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&lt;=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But Not Sorted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F7288F37-61C4-4A97-A563-1AFDA9CAAD95}"/>
              </a:ext>
            </a:extLst>
          </p:cNvPr>
          <p:cNvSpPr/>
          <p:nvPr/>
        </p:nvSpPr>
        <p:spPr>
          <a:xfrm rot="5400000">
            <a:off x="7059163" y="3213885"/>
            <a:ext cx="1902803" cy="1058517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B6A59C-A692-4719-A4DF-DDE73E9AF60C}"/>
              </a:ext>
            </a:extLst>
          </p:cNvPr>
          <p:cNvSpPr txBox="1"/>
          <p:nvPr/>
        </p:nvSpPr>
        <p:spPr>
          <a:xfrm>
            <a:off x="6097053" y="4804763"/>
            <a:ext cx="3925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&gt;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BB9374C-BBA3-4F54-A763-280BFA0660A1}"/>
              </a:ext>
            </a:extLst>
          </p:cNvPr>
          <p:cNvSpPr txBox="1"/>
          <p:nvPr/>
        </p:nvSpPr>
        <p:spPr>
          <a:xfrm>
            <a:off x="862743" y="5300928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81206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87473" y="1826102"/>
            <a:ext cx="106679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AAD575-070A-4C77-B22C-3189577B0E48}"/>
              </a:ext>
            </a:extLst>
          </p:cNvPr>
          <p:cNvSpPr/>
          <p:nvPr/>
        </p:nvSpPr>
        <p:spPr>
          <a:xfrm>
            <a:off x="8803613" y="181755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9044625" y="1890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8772139" y="325682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A3A4B8A5-7691-4B16-A0BF-DED6BC0051B4}"/>
              </a:ext>
            </a:extLst>
          </p:cNvPr>
          <p:cNvSpPr/>
          <p:nvPr/>
        </p:nvSpPr>
        <p:spPr>
          <a:xfrm>
            <a:off x="9224341" y="271753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95259B-676A-43FC-8AAD-3C7BDE480F2E}"/>
              </a:ext>
            </a:extLst>
          </p:cNvPr>
          <p:cNvSpPr/>
          <p:nvPr/>
        </p:nvSpPr>
        <p:spPr>
          <a:xfrm>
            <a:off x="6214483" y="1843324"/>
            <a:ext cx="121501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429500" y="18433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477018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BD0AA-931D-4F68-A97D-84CA79CE1AE1}"/>
              </a:ext>
            </a:extLst>
          </p:cNvPr>
          <p:cNvSpPr/>
          <p:nvPr/>
        </p:nvSpPr>
        <p:spPr>
          <a:xfrm>
            <a:off x="4948085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121946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44CB5-7DC6-4A37-A38F-EF6FAD5B6228}"/>
              </a:ext>
            </a:extLst>
          </p:cNvPr>
          <p:cNvSpPr txBox="1"/>
          <p:nvPr/>
        </p:nvSpPr>
        <p:spPr>
          <a:xfrm>
            <a:off x="4952058" y="3296689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6CB450BB-7DA7-4065-9C88-086B85A20CCA}"/>
              </a:ext>
            </a:extLst>
          </p:cNvPr>
          <p:cNvSpPr/>
          <p:nvPr/>
        </p:nvSpPr>
        <p:spPr>
          <a:xfrm>
            <a:off x="5404260" y="2757400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B6594D-373F-463C-B3FE-1EF319491BEE}"/>
              </a:ext>
            </a:extLst>
          </p:cNvPr>
          <p:cNvSpPr/>
          <p:nvPr/>
        </p:nvSpPr>
        <p:spPr>
          <a:xfrm>
            <a:off x="3776904" y="1843324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992271" y="191349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13C423-150C-4B77-98D0-E9B6011475E3}"/>
              </a:ext>
            </a:extLst>
          </p:cNvPr>
          <p:cNvSpPr txBox="1"/>
          <p:nvPr/>
        </p:nvSpPr>
        <p:spPr>
          <a:xfrm>
            <a:off x="3774076" y="3279114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F1B9733-87A6-48E2-A1F1-D396C7537215}"/>
              </a:ext>
            </a:extLst>
          </p:cNvPr>
          <p:cNvSpPr/>
          <p:nvPr/>
        </p:nvSpPr>
        <p:spPr>
          <a:xfrm>
            <a:off x="4238712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724C4D-8C23-432F-B164-F1D56D876579}"/>
              </a:ext>
            </a:extLst>
          </p:cNvPr>
          <p:cNvSpPr txBox="1"/>
          <p:nvPr/>
        </p:nvSpPr>
        <p:spPr>
          <a:xfrm>
            <a:off x="2527155" y="3304007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CF11044D-729B-4C8B-A9B5-92AA1AF8B406}"/>
              </a:ext>
            </a:extLst>
          </p:cNvPr>
          <p:cNvSpPr/>
          <p:nvPr/>
        </p:nvSpPr>
        <p:spPr>
          <a:xfrm>
            <a:off x="2979357" y="27647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9B5A02-B877-4D1F-8DDB-A6286DFD98F0}"/>
              </a:ext>
            </a:extLst>
          </p:cNvPr>
          <p:cNvSpPr txBox="1"/>
          <p:nvPr/>
        </p:nvSpPr>
        <p:spPr>
          <a:xfrm>
            <a:off x="6236018" y="3306568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5" name="Arrow: Down 44">
            <a:extLst>
              <a:ext uri="{FF2B5EF4-FFF2-40B4-BE49-F238E27FC236}">
                <a16:creationId xmlns:a16="http://schemas.microsoft.com/office/drawing/2014/main" id="{8C78C4F4-F322-448A-9A41-4F8837E83C2E}"/>
              </a:ext>
            </a:extLst>
          </p:cNvPr>
          <p:cNvSpPr/>
          <p:nvPr/>
        </p:nvSpPr>
        <p:spPr>
          <a:xfrm>
            <a:off x="6722208" y="2777217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2702A3-200F-4778-9E79-DC4AAA731B3F}"/>
              </a:ext>
            </a:extLst>
          </p:cNvPr>
          <p:cNvSpPr txBox="1"/>
          <p:nvPr/>
        </p:nvSpPr>
        <p:spPr>
          <a:xfrm>
            <a:off x="7454191" y="3316507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7" name="Arrow: Down 46">
            <a:extLst>
              <a:ext uri="{FF2B5EF4-FFF2-40B4-BE49-F238E27FC236}">
                <a16:creationId xmlns:a16="http://schemas.microsoft.com/office/drawing/2014/main" id="{CCA41374-A877-4B50-8407-469F08C30A6E}"/>
              </a:ext>
            </a:extLst>
          </p:cNvPr>
          <p:cNvSpPr/>
          <p:nvPr/>
        </p:nvSpPr>
        <p:spPr>
          <a:xfrm>
            <a:off x="7906393" y="2777218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9A2400-F978-4955-A9BC-CA56D9C8B09B}"/>
              </a:ext>
            </a:extLst>
          </p:cNvPr>
          <p:cNvSpPr/>
          <p:nvPr/>
        </p:nvSpPr>
        <p:spPr>
          <a:xfrm>
            <a:off x="7571161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819247" y="1939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78FB37-C953-4305-8FBF-20E303FCF7E2}"/>
              </a:ext>
            </a:extLst>
          </p:cNvPr>
          <p:cNvSpPr txBox="1"/>
          <p:nvPr/>
        </p:nvSpPr>
        <p:spPr>
          <a:xfrm>
            <a:off x="862743" y="5300928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21141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C9CF544-47C6-4D12-8D6F-8F025A5C04DC}"/>
              </a:ext>
            </a:extLst>
          </p:cNvPr>
          <p:cNvSpPr txBox="1"/>
          <p:nvPr/>
        </p:nvSpPr>
        <p:spPr>
          <a:xfrm>
            <a:off x="4899018" y="3965104"/>
            <a:ext cx="1250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DCF6AF5-9516-44BC-9277-17DB2FDC140F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646CA02-7F3D-45E1-9791-721158E7744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E04D5E-2377-46EA-8F48-AB66AEBA5E51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6F53CFB-F554-4443-AC70-503F272435E9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36895DB-1CD5-4BF2-8481-4E0F4693C88E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8709B25-320C-41FE-8EF0-E86E8FDE663B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ACF49F7-970C-402B-8803-4D2D39BD8712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726113" y="195939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6185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5006026" y="19247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49025" y="191932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123619C3-0E67-42B1-9662-246CFA9D6CCC}"/>
              </a:ext>
            </a:extLst>
          </p:cNvPr>
          <p:cNvSpPr/>
          <p:nvPr/>
        </p:nvSpPr>
        <p:spPr>
          <a:xfrm rot="5400000">
            <a:off x="5019748" y="-492488"/>
            <a:ext cx="921658" cy="7684551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8171A6-9308-4975-BFF2-9886729DCCA6}"/>
              </a:ext>
            </a:extLst>
          </p:cNvPr>
          <p:cNvSpPr txBox="1"/>
          <p:nvPr/>
        </p:nvSpPr>
        <p:spPr>
          <a:xfrm>
            <a:off x="862743" y="5300928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18763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381000"/>
            <a:ext cx="92297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600" dirty="0"/>
              <a:t>Quick Sort: How many comparisons?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B776F-E979-4354-97BB-FFEAD98AB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77" r="1976"/>
          <a:stretch/>
        </p:blipFill>
        <p:spPr bwMode="auto">
          <a:xfrm>
            <a:off x="1166018" y="1905000"/>
            <a:ext cx="7954963" cy="446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5964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Selection Sort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F1D7A5-B2E3-4C70-B78D-DF500142BD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6"/>
          <a:stretch/>
        </p:blipFill>
        <p:spPr bwMode="auto">
          <a:xfrm>
            <a:off x="800100" y="1828800"/>
            <a:ext cx="8382000" cy="4303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505133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381000"/>
            <a:ext cx="92297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600" dirty="0"/>
              <a:t>Quick Sort: How many comparisons?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81697D7-356F-4F48-ADBF-84D1C97D6ADF}"/>
              </a:ext>
            </a:extLst>
          </p:cNvPr>
          <p:cNvSpPr>
            <a:spLocks noGrp="1"/>
          </p:cNvSpPr>
          <p:nvPr/>
        </p:nvSpPr>
        <p:spPr>
          <a:xfrm>
            <a:off x="111102" y="1828800"/>
            <a:ext cx="10064796" cy="412346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It depends on the order of the original array elements!</a:t>
            </a:r>
            <a:r>
              <a:rPr lang="en-US" sz="2400" dirty="0"/>
              <a:t> </a:t>
            </a:r>
            <a:r>
              <a:rPr lang="en-US" sz="2400" b="1" dirty="0"/>
              <a:t>If each split divides the subarray approximately in half, </a:t>
            </a:r>
            <a:r>
              <a:rPr lang="en-US" sz="2400" dirty="0"/>
              <a:t> </a:t>
            </a:r>
            <a:r>
              <a:rPr lang="en-US" sz="2400" b="1" dirty="0"/>
              <a:t>there will be only log</a:t>
            </a:r>
            <a:r>
              <a:rPr lang="en-US" sz="2400" b="1" baseline="-25000" dirty="0"/>
              <a:t>2</a:t>
            </a:r>
            <a:r>
              <a:rPr lang="en-US" sz="2400" b="1" dirty="0"/>
              <a:t>N splits, and </a:t>
            </a:r>
            <a:r>
              <a:rPr lang="en-US" sz="2400" b="1" dirty="0" err="1"/>
              <a:t>QuickSort</a:t>
            </a:r>
            <a:r>
              <a:rPr lang="en-US" sz="2400" b="1" dirty="0"/>
              <a:t> is O(N*log</a:t>
            </a:r>
            <a:r>
              <a:rPr lang="en-US" sz="2400" b="1" baseline="-25000" dirty="0"/>
              <a:t>2</a:t>
            </a:r>
            <a:r>
              <a:rPr lang="en-US" sz="2400" b="1" dirty="0"/>
              <a:t>N).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 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But, if the original array was sorted to begin with, the recursive calls will split up the array into parts of unequal length, with one part empty, and the</a:t>
            </a:r>
            <a:r>
              <a:rPr lang="en-US" sz="2400" dirty="0"/>
              <a:t> </a:t>
            </a:r>
            <a:r>
              <a:rPr lang="en-US" sz="2400" b="1" dirty="0"/>
              <a:t>other part containing all the rest of the array except for split value itself.  In this case, there can be as many as N-1 splits, and </a:t>
            </a:r>
            <a:r>
              <a:rPr lang="en-US" sz="2400" b="1" dirty="0" err="1"/>
              <a:t>QuickSort</a:t>
            </a:r>
            <a:r>
              <a:rPr lang="en-US" sz="2400" b="1" dirty="0"/>
              <a:t> is O(N</a:t>
            </a:r>
            <a:r>
              <a:rPr lang="en-US" sz="2400" b="1" baseline="30000" dirty="0"/>
              <a:t>2</a:t>
            </a:r>
            <a:r>
              <a:rPr lang="en-US" sz="2400" b="1" dirty="0"/>
              <a:t>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209029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Worst Case: O(n</a:t>
            </a:r>
            <a:r>
              <a:rPr lang="en-US" kern="0" baseline="30000" dirty="0"/>
              <a:t>2</a:t>
            </a:r>
            <a:r>
              <a:rPr lang="en-US" kern="0" dirty="0"/>
              <a:t>)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Best Case: O(n log n)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Average Case: O(n log n)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Worst Case Space Complexity: O(n) or O (log n)</a:t>
            </a:r>
          </a:p>
          <a:p>
            <a:pPr lvl="1">
              <a:defRPr/>
            </a:pPr>
            <a:r>
              <a:rPr lang="en-US" kern="0" dirty="0"/>
              <a:t>Sorts in place, requires small amounts of additional memory, but depends on the implementation</a:t>
            </a:r>
          </a:p>
          <a:p>
            <a:pPr marL="457200" lvl="1" indent="0"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02238390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33684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Review of Search Algorithms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Sorting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Selection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Bubble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Insertion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Quick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Merge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Heap Sort</a:t>
            </a:r>
          </a:p>
          <a:p>
            <a:pPr lvl="1">
              <a:lnSpc>
                <a:spcPct val="90000"/>
              </a:lnSpc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90227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8298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Efficient Comparison sort, usually stable</a:t>
            </a:r>
          </a:p>
          <a:p>
            <a:pPr>
              <a:defRPr/>
            </a:pPr>
            <a:r>
              <a:rPr lang="en-US" kern="0" dirty="0"/>
              <a:t>Can be in-place but also can use additional memory</a:t>
            </a:r>
          </a:p>
          <a:p>
            <a:pPr lvl="1">
              <a:defRPr/>
            </a:pPr>
            <a:r>
              <a:rPr lang="en-US" kern="0" dirty="0"/>
              <a:t>In-place required linked-list implementation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How it works -&gt; 2 phases:</a:t>
            </a:r>
          </a:p>
          <a:p>
            <a:pPr lvl="1">
              <a:defRPr/>
            </a:pPr>
            <a:r>
              <a:rPr lang="en-US" kern="0" dirty="0"/>
              <a:t>Divide: Divides the unsorted list into n </a:t>
            </a:r>
            <a:r>
              <a:rPr lang="en-US" kern="0" dirty="0" err="1"/>
              <a:t>sublists</a:t>
            </a:r>
            <a:r>
              <a:rPr lang="en-US" kern="0" dirty="0"/>
              <a:t> with each </a:t>
            </a:r>
            <a:r>
              <a:rPr lang="en-US" kern="0" dirty="0" err="1"/>
              <a:t>sublists</a:t>
            </a:r>
            <a:r>
              <a:rPr lang="en-US" kern="0" dirty="0"/>
              <a:t> containing exactly 1 element</a:t>
            </a:r>
          </a:p>
          <a:p>
            <a:pPr lvl="1">
              <a:defRPr/>
            </a:pPr>
            <a:r>
              <a:rPr lang="en-US" kern="0" dirty="0"/>
              <a:t>Merge: Repeatedly merge </a:t>
            </a:r>
            <a:r>
              <a:rPr lang="en-US" kern="0" dirty="0" err="1"/>
              <a:t>sublists</a:t>
            </a:r>
            <a:r>
              <a:rPr lang="en-US" kern="0" dirty="0"/>
              <a:t> to produce new sorted </a:t>
            </a:r>
            <a:r>
              <a:rPr lang="en-US" kern="0" dirty="0" err="1"/>
              <a:t>sublists</a:t>
            </a:r>
            <a:r>
              <a:rPr lang="en-US" kern="0" dirty="0"/>
              <a:t>, until only 1 sorted </a:t>
            </a:r>
            <a:r>
              <a:rPr lang="en-US" kern="0" dirty="0" err="1"/>
              <a:t>sublist</a:t>
            </a:r>
            <a:r>
              <a:rPr lang="en-US" kern="0" dirty="0"/>
              <a:t> remains</a:t>
            </a: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50899747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The Algorithm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20130D9-AA67-43F9-A461-C8282726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7" y="1321628"/>
            <a:ext cx="8137525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71394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 in C++ (Recursive)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013215-983D-4C61-BC75-02F83C302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5900" y="1600200"/>
            <a:ext cx="8218488" cy="51816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27B7EB-2DFE-403D-A340-C3B2B53BA1B4}"/>
              </a:ext>
            </a:extLst>
          </p:cNvPr>
          <p:cNvSpPr/>
          <p:nvPr/>
        </p:nvSpPr>
        <p:spPr>
          <a:xfrm>
            <a:off x="1714500" y="1981200"/>
            <a:ext cx="821848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template &lt;class  ItemType &gt;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void  </a:t>
            </a:r>
            <a:r>
              <a:rPr lang="en-US" altLang="en-US" b="1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MergeSort</a:t>
            </a:r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 ( ItemType  values[ ] , </a:t>
            </a:r>
            <a:r>
              <a:rPr lang="en-US" altLang="en-US" b="1" dirty="0">
                <a:solidFill>
                  <a:srgbClr val="808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int  first ,</a:t>
            </a:r>
            <a:r>
              <a:rPr lang="en-US" altLang="en-US" b="1" dirty="0">
                <a:solidFill>
                  <a:srgbClr val="808000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int  last )</a:t>
            </a:r>
            <a:r>
              <a:rPr lang="en-US" altLang="en-US" b="1" dirty="0">
                <a:solidFill>
                  <a:srgbClr val="008080"/>
                </a:solidFill>
                <a:ea typeface="Times New Roman" pitchFamily="18" charset="0"/>
                <a:cs typeface="Times New Roman" pitchFamily="18" charset="0"/>
              </a:rPr>
              <a:t>	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8080"/>
                </a:solidFill>
                <a:ea typeface="Times New Roman" pitchFamily="18" charset="0"/>
                <a:cs typeface="Times New Roman" pitchFamily="18" charset="0"/>
              </a:rPr>
              <a:t>	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FF0000"/>
                </a:solidFill>
                <a:ea typeface="Times New Roman" pitchFamily="18" charset="0"/>
                <a:cs typeface="Times New Roman" pitchFamily="18" charset="0"/>
              </a:rPr>
              <a:t>//  Pre:   first &lt;= last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8000"/>
                </a:solidFill>
                <a:ea typeface="Times New Roman" pitchFamily="18" charset="0"/>
                <a:cs typeface="Times New Roman" pitchFamily="18" charset="0"/>
              </a:rPr>
              <a:t>//  Post: Array values[ first . . last ] sorted into ascending order.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{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	if  ( first &lt; last ) 	                     </a:t>
            </a:r>
            <a:r>
              <a:rPr lang="en-US" altLang="en-US" b="1" i="1" dirty="0">
                <a:solidFill>
                  <a:srgbClr val="FF0000"/>
                </a:solidFill>
                <a:ea typeface="Times New Roman" pitchFamily="18" charset="0"/>
                <a:cs typeface="Times New Roman" pitchFamily="18" charset="0"/>
              </a:rPr>
              <a:t>//  general case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	{	int  middle = ( first  +  last ) / 2  ;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		</a:t>
            </a:r>
            <a:r>
              <a:rPr lang="en-US" altLang="en-US" b="1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MergeSort</a:t>
            </a:r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 ( values, first, middle ) ;		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		</a:t>
            </a:r>
            <a:r>
              <a:rPr lang="en-US" altLang="en-US" b="1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MergeSort</a:t>
            </a:r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( values,  middle + 1, last ) ;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		</a:t>
            </a:r>
            <a:r>
              <a:rPr lang="en-US" altLang="en-US" b="1" i="1" dirty="0">
                <a:solidFill>
                  <a:srgbClr val="FF0000"/>
                </a:solidFill>
                <a:ea typeface="Times New Roman" pitchFamily="18" charset="0"/>
                <a:cs typeface="Times New Roman" pitchFamily="18" charset="0"/>
              </a:rPr>
              <a:t>// now  merge two subarrays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i="1" dirty="0">
                <a:solidFill>
                  <a:srgbClr val="FF0000"/>
                </a:solidFill>
                <a:ea typeface="Times New Roman" pitchFamily="18" charset="0"/>
                <a:cs typeface="Times New Roman" pitchFamily="18" charset="0"/>
              </a:rPr>
              <a:t>		// values  [ first . . . middle ] with 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i="1" dirty="0">
                <a:solidFill>
                  <a:srgbClr val="FF0000"/>
                </a:solidFill>
                <a:ea typeface="Times New Roman" pitchFamily="18" charset="0"/>
                <a:cs typeface="Times New Roman" pitchFamily="18" charset="0"/>
              </a:rPr>
              <a:t>		// values [ middle + 1,  . . . last ].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		Merge( values,  first, middle, middle + 1, last ) ;</a:t>
            </a:r>
            <a:endParaRPr lang="en-US" altLang="en-US" sz="1050" dirty="0">
              <a:cs typeface="Arial" pitchFamily="34" charset="0"/>
            </a:endParaRP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	}           </a:t>
            </a:r>
          </a:p>
          <a:p>
            <a:pPr lvl="0"/>
            <a:r>
              <a:rPr lang="en-US" altLang="en-US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} </a:t>
            </a:r>
            <a:endParaRPr lang="en-US" altLang="en-US" sz="24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98580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848AA3-06C0-434A-89A5-DDE53A0D1334}"/>
              </a:ext>
            </a:extLst>
          </p:cNvPr>
          <p:cNvSpPr txBox="1"/>
          <p:nvPr/>
        </p:nvSpPr>
        <p:spPr>
          <a:xfrm>
            <a:off x="1028700" y="373380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 ], L, R)</a:t>
            </a:r>
          </a:p>
          <a:p>
            <a:r>
              <a:rPr lang="en-US" dirty="0"/>
              <a:t>If R &gt; L</a:t>
            </a:r>
          </a:p>
          <a:p>
            <a:r>
              <a:rPr lang="en-US" dirty="0"/>
              <a:t>	1</a:t>
            </a:r>
            <a:r>
              <a:rPr lang="en-US" baseline="30000" dirty="0"/>
              <a:t>st</a:t>
            </a:r>
            <a:r>
              <a:rPr lang="en-US" dirty="0"/>
              <a:t>: Find middle point to divide array in to two halves</a:t>
            </a:r>
          </a:p>
          <a:p>
            <a:r>
              <a:rPr lang="en-US" dirty="0"/>
              <a:t>		M = (L + R) / 2</a:t>
            </a:r>
          </a:p>
          <a:p>
            <a:r>
              <a:rPr lang="en-US" dirty="0"/>
              <a:t>		Split array in to two parts</a:t>
            </a:r>
          </a:p>
          <a:p>
            <a:r>
              <a:rPr lang="en-US" dirty="0"/>
              <a:t>	2</a:t>
            </a:r>
            <a:r>
              <a:rPr lang="en-US" baseline="30000" dirty="0"/>
              <a:t>nd</a:t>
            </a:r>
            <a:r>
              <a:rPr lang="en-US" dirty="0"/>
              <a:t>: Call </a:t>
            </a:r>
            <a:r>
              <a:rPr lang="en-US" dirty="0" err="1"/>
              <a:t>MergeSort</a:t>
            </a:r>
            <a:r>
              <a:rPr lang="en-US" dirty="0"/>
              <a:t> for first half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L, M)</a:t>
            </a:r>
          </a:p>
          <a:p>
            <a:r>
              <a:rPr lang="en-US" dirty="0"/>
              <a:t>	3</a:t>
            </a:r>
            <a:r>
              <a:rPr lang="en-US" baseline="30000" dirty="0"/>
              <a:t>rd</a:t>
            </a:r>
            <a:r>
              <a:rPr lang="en-US" dirty="0"/>
              <a:t>: Call </a:t>
            </a:r>
            <a:r>
              <a:rPr lang="en-US" dirty="0" err="1"/>
              <a:t>MergeSort</a:t>
            </a:r>
            <a:r>
              <a:rPr lang="en-US" dirty="0"/>
              <a:t> for second half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M+1, R)</a:t>
            </a:r>
          </a:p>
          <a:p>
            <a:r>
              <a:rPr lang="en-US" dirty="0"/>
              <a:t>	4</a:t>
            </a:r>
            <a:r>
              <a:rPr lang="en-US" baseline="30000" dirty="0"/>
              <a:t>th</a:t>
            </a:r>
            <a:r>
              <a:rPr lang="en-US" dirty="0"/>
              <a:t>: Merge the two halves sorted in step 2 and 3</a:t>
            </a:r>
          </a:p>
          <a:p>
            <a:r>
              <a:rPr lang="en-US" dirty="0"/>
              <a:t>		Merge(</a:t>
            </a:r>
            <a:r>
              <a:rPr lang="en-US" dirty="0" err="1"/>
              <a:t>arr</a:t>
            </a:r>
            <a:r>
              <a:rPr lang="en-US" dirty="0"/>
              <a:t>, L, M, R)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4736927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848AA3-06C0-434A-89A5-DDE53A0D1334}"/>
              </a:ext>
            </a:extLst>
          </p:cNvPr>
          <p:cNvSpPr txBox="1"/>
          <p:nvPr/>
        </p:nvSpPr>
        <p:spPr>
          <a:xfrm>
            <a:off x="891242" y="373380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 ], L, R)</a:t>
            </a:r>
          </a:p>
          <a:p>
            <a:r>
              <a:rPr lang="en-US" dirty="0"/>
              <a:t>If R &gt; L</a:t>
            </a:r>
          </a:p>
          <a:p>
            <a:r>
              <a:rPr lang="en-US" dirty="0"/>
              <a:t>	1</a:t>
            </a:r>
            <a:r>
              <a:rPr lang="en-US" baseline="30000" dirty="0"/>
              <a:t>st</a:t>
            </a:r>
            <a:r>
              <a:rPr lang="en-US" dirty="0"/>
              <a:t>: Find middle point to divide array in to two halves</a:t>
            </a:r>
          </a:p>
          <a:p>
            <a:r>
              <a:rPr lang="en-US" dirty="0"/>
              <a:t>		M = (L + R) / 2</a:t>
            </a:r>
          </a:p>
          <a:p>
            <a:r>
              <a:rPr lang="en-US" dirty="0"/>
              <a:t>		Split array in to two parts</a:t>
            </a:r>
          </a:p>
          <a:p>
            <a:r>
              <a:rPr lang="en-US" dirty="0"/>
              <a:t>	2</a:t>
            </a:r>
            <a:r>
              <a:rPr lang="en-US" baseline="30000" dirty="0"/>
              <a:t>nd</a:t>
            </a:r>
            <a:r>
              <a:rPr lang="en-US" dirty="0"/>
              <a:t>: Call </a:t>
            </a:r>
            <a:r>
              <a:rPr lang="en-US" dirty="0" err="1"/>
              <a:t>MergeSort</a:t>
            </a:r>
            <a:r>
              <a:rPr lang="en-US" dirty="0"/>
              <a:t> for first half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L, M)</a:t>
            </a:r>
          </a:p>
          <a:p>
            <a:r>
              <a:rPr lang="en-US" dirty="0"/>
              <a:t>	3</a:t>
            </a:r>
            <a:r>
              <a:rPr lang="en-US" baseline="30000" dirty="0"/>
              <a:t>rd</a:t>
            </a:r>
            <a:r>
              <a:rPr lang="en-US" dirty="0"/>
              <a:t>: Call </a:t>
            </a:r>
            <a:r>
              <a:rPr lang="en-US" dirty="0" err="1"/>
              <a:t>MergeSort</a:t>
            </a:r>
            <a:r>
              <a:rPr lang="en-US" dirty="0"/>
              <a:t> for second half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M+1, R)</a:t>
            </a:r>
          </a:p>
          <a:p>
            <a:r>
              <a:rPr lang="en-US" dirty="0"/>
              <a:t>	4</a:t>
            </a:r>
            <a:r>
              <a:rPr lang="en-US" baseline="30000" dirty="0"/>
              <a:t>th</a:t>
            </a:r>
            <a:r>
              <a:rPr lang="en-US" dirty="0"/>
              <a:t>: Merge the two halves sorted in step 2 and 3</a:t>
            </a:r>
          </a:p>
          <a:p>
            <a:r>
              <a:rPr lang="en-US" dirty="0"/>
              <a:t>		Merge(</a:t>
            </a:r>
            <a:r>
              <a:rPr lang="en-US" dirty="0" err="1"/>
              <a:t>arr</a:t>
            </a:r>
            <a:r>
              <a:rPr lang="en-US" dirty="0"/>
              <a:t>, L, M, R)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1852075" y="279448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8679334" y="280471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79762055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848AA3-06C0-434A-89A5-DDE53A0D1334}"/>
              </a:ext>
            </a:extLst>
          </p:cNvPr>
          <p:cNvSpPr txBox="1"/>
          <p:nvPr/>
        </p:nvSpPr>
        <p:spPr>
          <a:xfrm>
            <a:off x="952500" y="388620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 ], L, R)</a:t>
            </a:r>
          </a:p>
          <a:p>
            <a:r>
              <a:rPr lang="en-US" dirty="0"/>
              <a:t>If R &gt; L</a:t>
            </a:r>
          </a:p>
          <a:p>
            <a:r>
              <a:rPr lang="en-US" dirty="0"/>
              <a:t>	1</a:t>
            </a:r>
            <a:r>
              <a:rPr lang="en-US" baseline="30000" dirty="0"/>
              <a:t>st</a:t>
            </a:r>
            <a:r>
              <a:rPr lang="en-US" dirty="0"/>
              <a:t>: Find middle point to divide array in to two halves</a:t>
            </a:r>
          </a:p>
          <a:p>
            <a:r>
              <a:rPr lang="en-US" dirty="0"/>
              <a:t>		M = (L + R) / 2</a:t>
            </a:r>
          </a:p>
          <a:p>
            <a:r>
              <a:rPr lang="en-US" dirty="0"/>
              <a:t>		Split array in to two parts</a:t>
            </a:r>
          </a:p>
          <a:p>
            <a:r>
              <a:rPr lang="en-US" dirty="0"/>
              <a:t>	2</a:t>
            </a:r>
            <a:r>
              <a:rPr lang="en-US" baseline="30000" dirty="0"/>
              <a:t>nd</a:t>
            </a:r>
            <a:r>
              <a:rPr lang="en-US" dirty="0"/>
              <a:t>: Call </a:t>
            </a:r>
            <a:r>
              <a:rPr lang="en-US" dirty="0" err="1"/>
              <a:t>MergeSort</a:t>
            </a:r>
            <a:r>
              <a:rPr lang="en-US" dirty="0"/>
              <a:t> for first half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L, M)</a:t>
            </a:r>
          </a:p>
          <a:p>
            <a:r>
              <a:rPr lang="en-US" dirty="0"/>
              <a:t>	3</a:t>
            </a:r>
            <a:r>
              <a:rPr lang="en-US" baseline="30000" dirty="0"/>
              <a:t>rd</a:t>
            </a:r>
            <a:r>
              <a:rPr lang="en-US" dirty="0"/>
              <a:t>: Call </a:t>
            </a:r>
            <a:r>
              <a:rPr lang="en-US" dirty="0" err="1"/>
              <a:t>MergeSort</a:t>
            </a:r>
            <a:r>
              <a:rPr lang="en-US" dirty="0"/>
              <a:t> for second half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M+1, R)</a:t>
            </a:r>
          </a:p>
          <a:p>
            <a:r>
              <a:rPr lang="en-US" dirty="0"/>
              <a:t>	4</a:t>
            </a:r>
            <a:r>
              <a:rPr lang="en-US" baseline="30000" dirty="0"/>
              <a:t>th</a:t>
            </a:r>
            <a:r>
              <a:rPr lang="en-US" dirty="0"/>
              <a:t>: Merge the two halves sorted in step 2 and 3</a:t>
            </a:r>
          </a:p>
          <a:p>
            <a:r>
              <a:rPr lang="en-US" dirty="0"/>
              <a:t>		Merge(</a:t>
            </a:r>
            <a:r>
              <a:rPr lang="en-US" dirty="0" err="1"/>
              <a:t>arr</a:t>
            </a:r>
            <a:r>
              <a:rPr lang="en-US" dirty="0"/>
              <a:t>, L, M, R)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3816577" y="3266376"/>
            <a:ext cx="3950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 = (0 + 6) / 2 = 6/2 =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8679334" y="280471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B2A05-2C99-4D0D-9D1E-8D26DBB5B216}"/>
              </a:ext>
            </a:extLst>
          </p:cNvPr>
          <p:cNvSpPr txBox="1"/>
          <p:nvPr/>
        </p:nvSpPr>
        <p:spPr>
          <a:xfrm>
            <a:off x="2004475" y="294688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29814818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848AA3-06C0-434A-89A5-DDE53A0D1334}"/>
              </a:ext>
            </a:extLst>
          </p:cNvPr>
          <p:cNvSpPr txBox="1"/>
          <p:nvPr/>
        </p:nvSpPr>
        <p:spPr>
          <a:xfrm>
            <a:off x="900843" y="3678502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 ], L, R)</a:t>
            </a:r>
          </a:p>
          <a:p>
            <a:r>
              <a:rPr lang="en-US" dirty="0"/>
              <a:t>If R &gt; L</a:t>
            </a:r>
          </a:p>
          <a:p>
            <a:r>
              <a:rPr lang="en-US" dirty="0"/>
              <a:t>	1</a:t>
            </a:r>
            <a:r>
              <a:rPr lang="en-US" baseline="30000" dirty="0"/>
              <a:t>st</a:t>
            </a:r>
            <a:r>
              <a:rPr lang="en-US" dirty="0"/>
              <a:t>: Find middle point to divide array in to two halves</a:t>
            </a:r>
          </a:p>
          <a:p>
            <a:r>
              <a:rPr lang="en-US" dirty="0"/>
              <a:t>		M = (L + R) / 2</a:t>
            </a:r>
          </a:p>
          <a:p>
            <a:r>
              <a:rPr lang="en-US" dirty="0"/>
              <a:t>		Split array in to two parts</a:t>
            </a:r>
          </a:p>
          <a:p>
            <a:r>
              <a:rPr lang="en-US" dirty="0"/>
              <a:t>	2</a:t>
            </a:r>
            <a:r>
              <a:rPr lang="en-US" baseline="30000" dirty="0"/>
              <a:t>nd</a:t>
            </a:r>
            <a:r>
              <a:rPr lang="en-US" dirty="0"/>
              <a:t>: Call </a:t>
            </a:r>
            <a:r>
              <a:rPr lang="en-US" dirty="0" err="1"/>
              <a:t>MergeSort</a:t>
            </a:r>
            <a:r>
              <a:rPr lang="en-US" dirty="0"/>
              <a:t> for first half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L, M)</a:t>
            </a:r>
          </a:p>
          <a:p>
            <a:r>
              <a:rPr lang="en-US" dirty="0"/>
              <a:t>	3</a:t>
            </a:r>
            <a:r>
              <a:rPr lang="en-US" baseline="30000" dirty="0"/>
              <a:t>rd</a:t>
            </a:r>
            <a:r>
              <a:rPr lang="en-US" dirty="0"/>
              <a:t>: Call </a:t>
            </a:r>
            <a:r>
              <a:rPr lang="en-US" dirty="0" err="1"/>
              <a:t>MergeSort</a:t>
            </a:r>
            <a:r>
              <a:rPr lang="en-US" dirty="0"/>
              <a:t> for second half</a:t>
            </a:r>
          </a:p>
          <a:p>
            <a:r>
              <a:rPr lang="en-US" dirty="0"/>
              <a:t>		</a:t>
            </a:r>
            <a:r>
              <a:rPr lang="en-US" dirty="0" err="1"/>
              <a:t>MergeSort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M+1, R)</a:t>
            </a:r>
          </a:p>
          <a:p>
            <a:r>
              <a:rPr lang="en-US" dirty="0"/>
              <a:t>	4</a:t>
            </a:r>
            <a:r>
              <a:rPr lang="en-US" baseline="30000" dirty="0"/>
              <a:t>th</a:t>
            </a:r>
            <a:r>
              <a:rPr lang="en-US" dirty="0"/>
              <a:t>: Merge the two halves sorted in step 2 and 3</a:t>
            </a:r>
          </a:p>
          <a:p>
            <a:r>
              <a:rPr lang="en-US" dirty="0"/>
              <a:t>		Merge(</a:t>
            </a:r>
            <a:r>
              <a:rPr lang="en-US" dirty="0" err="1"/>
              <a:t>arr</a:t>
            </a:r>
            <a:r>
              <a:rPr lang="en-US" dirty="0"/>
              <a:t>, L, M, R)</a:t>
            </a:r>
          </a:p>
          <a:p>
            <a:r>
              <a:rPr lang="en-US" dirty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5143500" y="2883791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8679334" y="280471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B2A05-2C99-4D0D-9D1E-8D26DBB5B216}"/>
              </a:ext>
            </a:extLst>
          </p:cNvPr>
          <p:cNvSpPr txBox="1"/>
          <p:nvPr/>
        </p:nvSpPr>
        <p:spPr>
          <a:xfrm>
            <a:off x="2004475" y="294688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80792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5EF83-1B2B-4CA1-AF96-08C6AEA08C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18"/>
          <a:stretch/>
        </p:blipFill>
        <p:spPr bwMode="auto">
          <a:xfrm>
            <a:off x="876300" y="1752600"/>
            <a:ext cx="821355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551626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5143500" y="2883791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8679334" y="280471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B2A05-2C99-4D0D-9D1E-8D26DBB5B216}"/>
              </a:ext>
            </a:extLst>
          </p:cNvPr>
          <p:cNvSpPr txBox="1"/>
          <p:nvPr/>
        </p:nvSpPr>
        <p:spPr>
          <a:xfrm>
            <a:off x="2004475" y="294688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3D962C-523E-477C-9306-BA56F2FD6DE5}"/>
              </a:ext>
            </a:extLst>
          </p:cNvPr>
          <p:cNvCxnSpPr>
            <a:cxnSpLocks/>
          </p:cNvCxnSpPr>
          <p:nvPr/>
        </p:nvCxnSpPr>
        <p:spPr>
          <a:xfrm>
            <a:off x="5920406" y="1524000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B961-1111-4841-86FB-19CB0918364F}"/>
              </a:ext>
            </a:extLst>
          </p:cNvPr>
          <p:cNvSpPr/>
          <p:nvPr/>
        </p:nvSpPr>
        <p:spPr>
          <a:xfrm>
            <a:off x="296534" y="3645790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3DD8-6906-41F3-99F1-5A78FFE493FD}"/>
              </a:ext>
            </a:extLst>
          </p:cNvPr>
          <p:cNvCxnSpPr>
            <a:cxnSpLocks/>
          </p:cNvCxnSpPr>
          <p:nvPr/>
        </p:nvCxnSpPr>
        <p:spPr>
          <a:xfrm>
            <a:off x="13156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EA966-520C-4DB4-8619-B4AF8790AB9D}"/>
              </a:ext>
            </a:extLst>
          </p:cNvPr>
          <p:cNvCxnSpPr>
            <a:cxnSpLocks/>
          </p:cNvCxnSpPr>
          <p:nvPr/>
        </p:nvCxnSpPr>
        <p:spPr>
          <a:xfrm>
            <a:off x="2382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AFD4FE-6085-4CED-9148-04BC9209FE77}"/>
              </a:ext>
            </a:extLst>
          </p:cNvPr>
          <p:cNvCxnSpPr>
            <a:cxnSpLocks/>
          </p:cNvCxnSpPr>
          <p:nvPr/>
        </p:nvCxnSpPr>
        <p:spPr>
          <a:xfrm>
            <a:off x="3525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DCBF8-405C-44EC-A02A-4E6BDBBD75CB}"/>
              </a:ext>
            </a:extLst>
          </p:cNvPr>
          <p:cNvSpPr txBox="1"/>
          <p:nvPr/>
        </p:nvSpPr>
        <p:spPr>
          <a:xfrm>
            <a:off x="446068" y="374877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E42C8C-9115-4100-8628-2BFB949ACBF6}"/>
              </a:ext>
            </a:extLst>
          </p:cNvPr>
          <p:cNvSpPr txBox="1"/>
          <p:nvPr/>
        </p:nvSpPr>
        <p:spPr>
          <a:xfrm>
            <a:off x="15061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28E6B-49CF-43B7-83F3-AE4C71F76448}"/>
              </a:ext>
            </a:extLst>
          </p:cNvPr>
          <p:cNvSpPr txBox="1"/>
          <p:nvPr/>
        </p:nvSpPr>
        <p:spPr>
          <a:xfrm>
            <a:off x="26110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B81BD-04C9-4877-B836-2B7FC174D482}"/>
              </a:ext>
            </a:extLst>
          </p:cNvPr>
          <p:cNvSpPr txBox="1"/>
          <p:nvPr/>
        </p:nvSpPr>
        <p:spPr>
          <a:xfrm>
            <a:off x="3906434" y="3763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A7B2A-D7DD-49E4-8E2B-8C4A8CFAEA8B}"/>
              </a:ext>
            </a:extLst>
          </p:cNvPr>
          <p:cNvCxnSpPr>
            <a:cxnSpLocks/>
          </p:cNvCxnSpPr>
          <p:nvPr/>
        </p:nvCxnSpPr>
        <p:spPr>
          <a:xfrm flipH="1">
            <a:off x="2758126" y="2946888"/>
            <a:ext cx="1318573" cy="55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A362A-9532-4ADD-8517-A706818824A8}"/>
              </a:ext>
            </a:extLst>
          </p:cNvPr>
          <p:cNvSpPr/>
          <p:nvPr/>
        </p:nvSpPr>
        <p:spPr>
          <a:xfrm>
            <a:off x="6057899" y="3638012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9832A2-6715-4E09-A7DD-7C989625C6DB}"/>
              </a:ext>
            </a:extLst>
          </p:cNvPr>
          <p:cNvCxnSpPr>
            <a:cxnSpLocks/>
          </p:cNvCxnSpPr>
          <p:nvPr/>
        </p:nvCxnSpPr>
        <p:spPr>
          <a:xfrm>
            <a:off x="73108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14EF1B-BB75-4A70-A5C9-3D0523686FA0}"/>
              </a:ext>
            </a:extLst>
          </p:cNvPr>
          <p:cNvCxnSpPr>
            <a:cxnSpLocks/>
          </p:cNvCxnSpPr>
          <p:nvPr/>
        </p:nvCxnSpPr>
        <p:spPr>
          <a:xfrm>
            <a:off x="85300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7A21C6-E1AD-4A4A-A6ED-670F5996C712}"/>
              </a:ext>
            </a:extLst>
          </p:cNvPr>
          <p:cNvSpPr txBox="1"/>
          <p:nvPr/>
        </p:nvSpPr>
        <p:spPr>
          <a:xfrm>
            <a:off x="6475753" y="373099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21E18-AE56-4BEF-9F6E-4D40356FCDD0}"/>
              </a:ext>
            </a:extLst>
          </p:cNvPr>
          <p:cNvSpPr txBox="1"/>
          <p:nvPr/>
        </p:nvSpPr>
        <p:spPr>
          <a:xfrm>
            <a:off x="7565973" y="372508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D39838-0FBC-4F9F-A370-28C639126E40}"/>
              </a:ext>
            </a:extLst>
          </p:cNvPr>
          <p:cNvSpPr txBox="1"/>
          <p:nvPr/>
        </p:nvSpPr>
        <p:spPr>
          <a:xfrm>
            <a:off x="8732094" y="373394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A4DA7C-22D4-449C-88F4-8521D93E2E9A}"/>
              </a:ext>
            </a:extLst>
          </p:cNvPr>
          <p:cNvCxnSpPr>
            <a:cxnSpLocks/>
          </p:cNvCxnSpPr>
          <p:nvPr/>
        </p:nvCxnSpPr>
        <p:spPr>
          <a:xfrm>
            <a:off x="7139609" y="2862843"/>
            <a:ext cx="1142916" cy="6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21832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5143500" y="2883791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3871409" y="454239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B2A05-2C99-4D0D-9D1E-8D26DBB5B216}"/>
              </a:ext>
            </a:extLst>
          </p:cNvPr>
          <p:cNvSpPr txBox="1"/>
          <p:nvPr/>
        </p:nvSpPr>
        <p:spPr>
          <a:xfrm>
            <a:off x="2004475" y="294688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3D962C-523E-477C-9306-BA56F2FD6DE5}"/>
              </a:ext>
            </a:extLst>
          </p:cNvPr>
          <p:cNvCxnSpPr>
            <a:cxnSpLocks/>
          </p:cNvCxnSpPr>
          <p:nvPr/>
        </p:nvCxnSpPr>
        <p:spPr>
          <a:xfrm>
            <a:off x="5920406" y="1524000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B961-1111-4841-86FB-19CB0918364F}"/>
              </a:ext>
            </a:extLst>
          </p:cNvPr>
          <p:cNvSpPr/>
          <p:nvPr/>
        </p:nvSpPr>
        <p:spPr>
          <a:xfrm>
            <a:off x="296534" y="3645790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3DD8-6906-41F3-99F1-5A78FFE493FD}"/>
              </a:ext>
            </a:extLst>
          </p:cNvPr>
          <p:cNvCxnSpPr>
            <a:cxnSpLocks/>
          </p:cNvCxnSpPr>
          <p:nvPr/>
        </p:nvCxnSpPr>
        <p:spPr>
          <a:xfrm>
            <a:off x="13156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EA966-520C-4DB4-8619-B4AF8790AB9D}"/>
              </a:ext>
            </a:extLst>
          </p:cNvPr>
          <p:cNvCxnSpPr>
            <a:cxnSpLocks/>
          </p:cNvCxnSpPr>
          <p:nvPr/>
        </p:nvCxnSpPr>
        <p:spPr>
          <a:xfrm>
            <a:off x="2382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AFD4FE-6085-4CED-9148-04BC9209FE77}"/>
              </a:ext>
            </a:extLst>
          </p:cNvPr>
          <p:cNvCxnSpPr>
            <a:cxnSpLocks/>
          </p:cNvCxnSpPr>
          <p:nvPr/>
        </p:nvCxnSpPr>
        <p:spPr>
          <a:xfrm>
            <a:off x="3525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DCBF8-405C-44EC-A02A-4E6BDBBD75CB}"/>
              </a:ext>
            </a:extLst>
          </p:cNvPr>
          <p:cNvSpPr txBox="1"/>
          <p:nvPr/>
        </p:nvSpPr>
        <p:spPr>
          <a:xfrm>
            <a:off x="446068" y="374877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E42C8C-9115-4100-8628-2BFB949ACBF6}"/>
              </a:ext>
            </a:extLst>
          </p:cNvPr>
          <p:cNvSpPr txBox="1"/>
          <p:nvPr/>
        </p:nvSpPr>
        <p:spPr>
          <a:xfrm>
            <a:off x="15061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28E6B-49CF-43B7-83F3-AE4C71F76448}"/>
              </a:ext>
            </a:extLst>
          </p:cNvPr>
          <p:cNvSpPr txBox="1"/>
          <p:nvPr/>
        </p:nvSpPr>
        <p:spPr>
          <a:xfrm>
            <a:off x="26110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B81BD-04C9-4877-B836-2B7FC174D482}"/>
              </a:ext>
            </a:extLst>
          </p:cNvPr>
          <p:cNvSpPr txBox="1"/>
          <p:nvPr/>
        </p:nvSpPr>
        <p:spPr>
          <a:xfrm>
            <a:off x="3906434" y="3763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A7B2A-D7DD-49E4-8E2B-8C4A8CFAEA8B}"/>
              </a:ext>
            </a:extLst>
          </p:cNvPr>
          <p:cNvCxnSpPr>
            <a:cxnSpLocks/>
          </p:cNvCxnSpPr>
          <p:nvPr/>
        </p:nvCxnSpPr>
        <p:spPr>
          <a:xfrm flipH="1">
            <a:off x="2758126" y="2946888"/>
            <a:ext cx="1318573" cy="55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A362A-9532-4ADD-8517-A706818824A8}"/>
              </a:ext>
            </a:extLst>
          </p:cNvPr>
          <p:cNvSpPr/>
          <p:nvPr/>
        </p:nvSpPr>
        <p:spPr>
          <a:xfrm>
            <a:off x="6057899" y="3638012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9832A2-6715-4E09-A7DD-7C989625C6DB}"/>
              </a:ext>
            </a:extLst>
          </p:cNvPr>
          <p:cNvCxnSpPr>
            <a:cxnSpLocks/>
          </p:cNvCxnSpPr>
          <p:nvPr/>
        </p:nvCxnSpPr>
        <p:spPr>
          <a:xfrm>
            <a:off x="73108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14EF1B-BB75-4A70-A5C9-3D0523686FA0}"/>
              </a:ext>
            </a:extLst>
          </p:cNvPr>
          <p:cNvCxnSpPr>
            <a:cxnSpLocks/>
          </p:cNvCxnSpPr>
          <p:nvPr/>
        </p:nvCxnSpPr>
        <p:spPr>
          <a:xfrm>
            <a:off x="85300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7A21C6-E1AD-4A4A-A6ED-670F5996C712}"/>
              </a:ext>
            </a:extLst>
          </p:cNvPr>
          <p:cNvSpPr txBox="1"/>
          <p:nvPr/>
        </p:nvSpPr>
        <p:spPr>
          <a:xfrm>
            <a:off x="6475753" y="373099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21E18-AE56-4BEF-9F6E-4D40356FCDD0}"/>
              </a:ext>
            </a:extLst>
          </p:cNvPr>
          <p:cNvSpPr txBox="1"/>
          <p:nvPr/>
        </p:nvSpPr>
        <p:spPr>
          <a:xfrm>
            <a:off x="7565973" y="372508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D39838-0FBC-4F9F-A370-28C639126E40}"/>
              </a:ext>
            </a:extLst>
          </p:cNvPr>
          <p:cNvSpPr txBox="1"/>
          <p:nvPr/>
        </p:nvSpPr>
        <p:spPr>
          <a:xfrm>
            <a:off x="8732094" y="373394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A4DA7C-22D4-449C-88F4-8521D93E2E9A}"/>
              </a:ext>
            </a:extLst>
          </p:cNvPr>
          <p:cNvCxnSpPr>
            <a:cxnSpLocks/>
          </p:cNvCxnSpPr>
          <p:nvPr/>
        </p:nvCxnSpPr>
        <p:spPr>
          <a:xfrm>
            <a:off x="7139609" y="2862843"/>
            <a:ext cx="1142916" cy="6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4D5D4A-7B38-4EA0-8948-EA93DA4BEBA3}"/>
              </a:ext>
            </a:extLst>
          </p:cNvPr>
          <p:cNvSpPr txBox="1"/>
          <p:nvPr/>
        </p:nvSpPr>
        <p:spPr>
          <a:xfrm>
            <a:off x="600067" y="454239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E587BD-2148-4614-A711-94E0127A41D3}"/>
              </a:ext>
            </a:extLst>
          </p:cNvPr>
          <p:cNvSpPr txBox="1"/>
          <p:nvPr/>
        </p:nvSpPr>
        <p:spPr>
          <a:xfrm>
            <a:off x="658052" y="5450093"/>
            <a:ext cx="362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 = (0 + 3) / 2 = 3 / 2 =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78272F-41D6-48B0-870C-5945627B0552}"/>
              </a:ext>
            </a:extLst>
          </p:cNvPr>
          <p:cNvSpPr txBox="1"/>
          <p:nvPr/>
        </p:nvSpPr>
        <p:spPr>
          <a:xfrm>
            <a:off x="8831734" y="295711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009CF-8D0E-433D-8E75-0B23F4D5DCD8}"/>
              </a:ext>
            </a:extLst>
          </p:cNvPr>
          <p:cNvSpPr txBox="1"/>
          <p:nvPr/>
        </p:nvSpPr>
        <p:spPr>
          <a:xfrm>
            <a:off x="8924831" y="457214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676C1E-D4AB-4177-A706-2E7E55E85C42}"/>
              </a:ext>
            </a:extLst>
          </p:cNvPr>
          <p:cNvSpPr txBox="1"/>
          <p:nvPr/>
        </p:nvSpPr>
        <p:spPr>
          <a:xfrm>
            <a:off x="6475753" y="4527183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4B9C35-ABCB-4BD7-9EA9-5F3B64E298E0}"/>
              </a:ext>
            </a:extLst>
          </p:cNvPr>
          <p:cNvSpPr txBox="1"/>
          <p:nvPr/>
        </p:nvSpPr>
        <p:spPr>
          <a:xfrm>
            <a:off x="5845886" y="5419195"/>
            <a:ext cx="362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 = (0 + 2) / 2 = 2 / 2 = 1</a:t>
            </a:r>
          </a:p>
        </p:txBody>
      </p:sp>
    </p:spTree>
    <p:extLst>
      <p:ext uri="{BB962C8B-B14F-4D97-AF65-F5344CB8AC3E}">
        <p14:creationId xmlns:p14="http://schemas.microsoft.com/office/powerpoint/2010/main" val="2109671977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5143500" y="2883791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3871409" y="454239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B2A05-2C99-4D0D-9D1E-8D26DBB5B216}"/>
              </a:ext>
            </a:extLst>
          </p:cNvPr>
          <p:cNvSpPr txBox="1"/>
          <p:nvPr/>
        </p:nvSpPr>
        <p:spPr>
          <a:xfrm>
            <a:off x="2004475" y="294688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3D962C-523E-477C-9306-BA56F2FD6DE5}"/>
              </a:ext>
            </a:extLst>
          </p:cNvPr>
          <p:cNvCxnSpPr>
            <a:cxnSpLocks/>
          </p:cNvCxnSpPr>
          <p:nvPr/>
        </p:nvCxnSpPr>
        <p:spPr>
          <a:xfrm>
            <a:off x="5920406" y="1524000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B961-1111-4841-86FB-19CB0918364F}"/>
              </a:ext>
            </a:extLst>
          </p:cNvPr>
          <p:cNvSpPr/>
          <p:nvPr/>
        </p:nvSpPr>
        <p:spPr>
          <a:xfrm>
            <a:off x="296534" y="3645790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3DD8-6906-41F3-99F1-5A78FFE493FD}"/>
              </a:ext>
            </a:extLst>
          </p:cNvPr>
          <p:cNvCxnSpPr>
            <a:cxnSpLocks/>
          </p:cNvCxnSpPr>
          <p:nvPr/>
        </p:nvCxnSpPr>
        <p:spPr>
          <a:xfrm>
            <a:off x="13156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EA966-520C-4DB4-8619-B4AF8790AB9D}"/>
              </a:ext>
            </a:extLst>
          </p:cNvPr>
          <p:cNvCxnSpPr>
            <a:cxnSpLocks/>
          </p:cNvCxnSpPr>
          <p:nvPr/>
        </p:nvCxnSpPr>
        <p:spPr>
          <a:xfrm>
            <a:off x="2382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AFD4FE-6085-4CED-9148-04BC9209FE77}"/>
              </a:ext>
            </a:extLst>
          </p:cNvPr>
          <p:cNvCxnSpPr>
            <a:cxnSpLocks/>
          </p:cNvCxnSpPr>
          <p:nvPr/>
        </p:nvCxnSpPr>
        <p:spPr>
          <a:xfrm>
            <a:off x="3525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DCBF8-405C-44EC-A02A-4E6BDBBD75CB}"/>
              </a:ext>
            </a:extLst>
          </p:cNvPr>
          <p:cNvSpPr txBox="1"/>
          <p:nvPr/>
        </p:nvSpPr>
        <p:spPr>
          <a:xfrm>
            <a:off x="446068" y="374877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E42C8C-9115-4100-8628-2BFB949ACBF6}"/>
              </a:ext>
            </a:extLst>
          </p:cNvPr>
          <p:cNvSpPr txBox="1"/>
          <p:nvPr/>
        </p:nvSpPr>
        <p:spPr>
          <a:xfrm>
            <a:off x="15061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28E6B-49CF-43B7-83F3-AE4C71F76448}"/>
              </a:ext>
            </a:extLst>
          </p:cNvPr>
          <p:cNvSpPr txBox="1"/>
          <p:nvPr/>
        </p:nvSpPr>
        <p:spPr>
          <a:xfrm>
            <a:off x="26110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B81BD-04C9-4877-B836-2B7FC174D482}"/>
              </a:ext>
            </a:extLst>
          </p:cNvPr>
          <p:cNvSpPr txBox="1"/>
          <p:nvPr/>
        </p:nvSpPr>
        <p:spPr>
          <a:xfrm>
            <a:off x="3906434" y="3763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A7B2A-D7DD-49E4-8E2B-8C4A8CFAEA8B}"/>
              </a:ext>
            </a:extLst>
          </p:cNvPr>
          <p:cNvCxnSpPr>
            <a:cxnSpLocks/>
          </p:cNvCxnSpPr>
          <p:nvPr/>
        </p:nvCxnSpPr>
        <p:spPr>
          <a:xfrm flipH="1">
            <a:off x="2758126" y="2946888"/>
            <a:ext cx="1318573" cy="55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A362A-9532-4ADD-8517-A706818824A8}"/>
              </a:ext>
            </a:extLst>
          </p:cNvPr>
          <p:cNvSpPr/>
          <p:nvPr/>
        </p:nvSpPr>
        <p:spPr>
          <a:xfrm>
            <a:off x="6057899" y="3638012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9832A2-6715-4E09-A7DD-7C989625C6DB}"/>
              </a:ext>
            </a:extLst>
          </p:cNvPr>
          <p:cNvCxnSpPr>
            <a:cxnSpLocks/>
          </p:cNvCxnSpPr>
          <p:nvPr/>
        </p:nvCxnSpPr>
        <p:spPr>
          <a:xfrm>
            <a:off x="73108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14EF1B-BB75-4A70-A5C9-3D0523686FA0}"/>
              </a:ext>
            </a:extLst>
          </p:cNvPr>
          <p:cNvCxnSpPr>
            <a:cxnSpLocks/>
          </p:cNvCxnSpPr>
          <p:nvPr/>
        </p:nvCxnSpPr>
        <p:spPr>
          <a:xfrm>
            <a:off x="85300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7A21C6-E1AD-4A4A-A6ED-670F5996C712}"/>
              </a:ext>
            </a:extLst>
          </p:cNvPr>
          <p:cNvSpPr txBox="1"/>
          <p:nvPr/>
        </p:nvSpPr>
        <p:spPr>
          <a:xfrm>
            <a:off x="6475753" y="373099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21E18-AE56-4BEF-9F6E-4D40356FCDD0}"/>
              </a:ext>
            </a:extLst>
          </p:cNvPr>
          <p:cNvSpPr txBox="1"/>
          <p:nvPr/>
        </p:nvSpPr>
        <p:spPr>
          <a:xfrm>
            <a:off x="7565973" y="372508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D39838-0FBC-4F9F-A370-28C639126E40}"/>
              </a:ext>
            </a:extLst>
          </p:cNvPr>
          <p:cNvSpPr txBox="1"/>
          <p:nvPr/>
        </p:nvSpPr>
        <p:spPr>
          <a:xfrm>
            <a:off x="8732094" y="373394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A4DA7C-22D4-449C-88F4-8521D93E2E9A}"/>
              </a:ext>
            </a:extLst>
          </p:cNvPr>
          <p:cNvCxnSpPr>
            <a:cxnSpLocks/>
          </p:cNvCxnSpPr>
          <p:nvPr/>
        </p:nvCxnSpPr>
        <p:spPr>
          <a:xfrm>
            <a:off x="7139609" y="2862843"/>
            <a:ext cx="1142916" cy="6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4D5D4A-7B38-4EA0-8948-EA93DA4BEBA3}"/>
              </a:ext>
            </a:extLst>
          </p:cNvPr>
          <p:cNvSpPr txBox="1"/>
          <p:nvPr/>
        </p:nvSpPr>
        <p:spPr>
          <a:xfrm>
            <a:off x="600067" y="454239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E587BD-2148-4614-A711-94E0127A41D3}"/>
              </a:ext>
            </a:extLst>
          </p:cNvPr>
          <p:cNvSpPr txBox="1"/>
          <p:nvPr/>
        </p:nvSpPr>
        <p:spPr>
          <a:xfrm>
            <a:off x="616961" y="5450093"/>
            <a:ext cx="362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 = (0 + 3) / 2 = 3 / 2 =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78272F-41D6-48B0-870C-5945627B0552}"/>
              </a:ext>
            </a:extLst>
          </p:cNvPr>
          <p:cNvSpPr txBox="1"/>
          <p:nvPr/>
        </p:nvSpPr>
        <p:spPr>
          <a:xfrm>
            <a:off x="8831734" y="295711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009CF-8D0E-433D-8E75-0B23F4D5DCD8}"/>
              </a:ext>
            </a:extLst>
          </p:cNvPr>
          <p:cNvSpPr txBox="1"/>
          <p:nvPr/>
        </p:nvSpPr>
        <p:spPr>
          <a:xfrm>
            <a:off x="8924831" y="457214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676C1E-D4AB-4177-A706-2E7E55E85C42}"/>
              </a:ext>
            </a:extLst>
          </p:cNvPr>
          <p:cNvSpPr txBox="1"/>
          <p:nvPr/>
        </p:nvSpPr>
        <p:spPr>
          <a:xfrm>
            <a:off x="6475753" y="4527183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4B9C35-ABCB-4BD7-9EA9-5F3B64E298E0}"/>
              </a:ext>
            </a:extLst>
          </p:cNvPr>
          <p:cNvSpPr txBox="1"/>
          <p:nvPr/>
        </p:nvSpPr>
        <p:spPr>
          <a:xfrm>
            <a:off x="5845886" y="5419195"/>
            <a:ext cx="362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 = (0 + 2) / 2 = 2 / 2 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E5C407-1D0D-4326-BE59-061011E4B01A}"/>
              </a:ext>
            </a:extLst>
          </p:cNvPr>
          <p:cNvSpPr txBox="1"/>
          <p:nvPr/>
        </p:nvSpPr>
        <p:spPr>
          <a:xfrm>
            <a:off x="1610868" y="4572145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31FCA3-58C8-4DA9-A1DD-C994688881E9}"/>
              </a:ext>
            </a:extLst>
          </p:cNvPr>
          <p:cNvSpPr txBox="1"/>
          <p:nvPr/>
        </p:nvSpPr>
        <p:spPr>
          <a:xfrm>
            <a:off x="7700541" y="4557708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4563A4-F4B9-4531-BDCE-24AC72B0ED3A}"/>
              </a:ext>
            </a:extLst>
          </p:cNvPr>
          <p:cNvCxnSpPr>
            <a:cxnSpLocks/>
          </p:cNvCxnSpPr>
          <p:nvPr/>
        </p:nvCxnSpPr>
        <p:spPr>
          <a:xfrm>
            <a:off x="2382400" y="3285928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9E4D78-5A42-4436-9F58-DEAEAC11573C}"/>
              </a:ext>
            </a:extLst>
          </p:cNvPr>
          <p:cNvCxnSpPr>
            <a:cxnSpLocks/>
          </p:cNvCxnSpPr>
          <p:nvPr/>
        </p:nvCxnSpPr>
        <p:spPr>
          <a:xfrm>
            <a:off x="8530015" y="3314152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8304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5143500" y="2883791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3871409" y="454239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B2A05-2C99-4D0D-9D1E-8D26DBB5B216}"/>
              </a:ext>
            </a:extLst>
          </p:cNvPr>
          <p:cNvSpPr txBox="1"/>
          <p:nvPr/>
        </p:nvSpPr>
        <p:spPr>
          <a:xfrm>
            <a:off x="2004475" y="294688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3D962C-523E-477C-9306-BA56F2FD6DE5}"/>
              </a:ext>
            </a:extLst>
          </p:cNvPr>
          <p:cNvCxnSpPr>
            <a:cxnSpLocks/>
          </p:cNvCxnSpPr>
          <p:nvPr/>
        </p:nvCxnSpPr>
        <p:spPr>
          <a:xfrm>
            <a:off x="5920406" y="1524000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B961-1111-4841-86FB-19CB0918364F}"/>
              </a:ext>
            </a:extLst>
          </p:cNvPr>
          <p:cNvSpPr/>
          <p:nvPr/>
        </p:nvSpPr>
        <p:spPr>
          <a:xfrm>
            <a:off x="296534" y="3645790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3DD8-6906-41F3-99F1-5A78FFE493FD}"/>
              </a:ext>
            </a:extLst>
          </p:cNvPr>
          <p:cNvCxnSpPr>
            <a:cxnSpLocks/>
          </p:cNvCxnSpPr>
          <p:nvPr/>
        </p:nvCxnSpPr>
        <p:spPr>
          <a:xfrm>
            <a:off x="13156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EA966-520C-4DB4-8619-B4AF8790AB9D}"/>
              </a:ext>
            </a:extLst>
          </p:cNvPr>
          <p:cNvCxnSpPr>
            <a:cxnSpLocks/>
          </p:cNvCxnSpPr>
          <p:nvPr/>
        </p:nvCxnSpPr>
        <p:spPr>
          <a:xfrm>
            <a:off x="2382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AFD4FE-6085-4CED-9148-04BC9209FE77}"/>
              </a:ext>
            </a:extLst>
          </p:cNvPr>
          <p:cNvCxnSpPr>
            <a:cxnSpLocks/>
          </p:cNvCxnSpPr>
          <p:nvPr/>
        </p:nvCxnSpPr>
        <p:spPr>
          <a:xfrm>
            <a:off x="3525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DCBF8-405C-44EC-A02A-4E6BDBBD75CB}"/>
              </a:ext>
            </a:extLst>
          </p:cNvPr>
          <p:cNvSpPr txBox="1"/>
          <p:nvPr/>
        </p:nvSpPr>
        <p:spPr>
          <a:xfrm>
            <a:off x="446068" y="374877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E42C8C-9115-4100-8628-2BFB949ACBF6}"/>
              </a:ext>
            </a:extLst>
          </p:cNvPr>
          <p:cNvSpPr txBox="1"/>
          <p:nvPr/>
        </p:nvSpPr>
        <p:spPr>
          <a:xfrm>
            <a:off x="15061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28E6B-49CF-43B7-83F3-AE4C71F76448}"/>
              </a:ext>
            </a:extLst>
          </p:cNvPr>
          <p:cNvSpPr txBox="1"/>
          <p:nvPr/>
        </p:nvSpPr>
        <p:spPr>
          <a:xfrm>
            <a:off x="26110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B81BD-04C9-4877-B836-2B7FC174D482}"/>
              </a:ext>
            </a:extLst>
          </p:cNvPr>
          <p:cNvSpPr txBox="1"/>
          <p:nvPr/>
        </p:nvSpPr>
        <p:spPr>
          <a:xfrm>
            <a:off x="3906434" y="3763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A7B2A-D7DD-49E4-8E2B-8C4A8CFAEA8B}"/>
              </a:ext>
            </a:extLst>
          </p:cNvPr>
          <p:cNvCxnSpPr>
            <a:cxnSpLocks/>
          </p:cNvCxnSpPr>
          <p:nvPr/>
        </p:nvCxnSpPr>
        <p:spPr>
          <a:xfrm flipH="1">
            <a:off x="2758126" y="2946888"/>
            <a:ext cx="1318573" cy="55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A362A-9532-4ADD-8517-A706818824A8}"/>
              </a:ext>
            </a:extLst>
          </p:cNvPr>
          <p:cNvSpPr/>
          <p:nvPr/>
        </p:nvSpPr>
        <p:spPr>
          <a:xfrm>
            <a:off x="6057899" y="3638012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9832A2-6715-4E09-A7DD-7C989625C6DB}"/>
              </a:ext>
            </a:extLst>
          </p:cNvPr>
          <p:cNvCxnSpPr>
            <a:cxnSpLocks/>
          </p:cNvCxnSpPr>
          <p:nvPr/>
        </p:nvCxnSpPr>
        <p:spPr>
          <a:xfrm>
            <a:off x="73108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14EF1B-BB75-4A70-A5C9-3D0523686FA0}"/>
              </a:ext>
            </a:extLst>
          </p:cNvPr>
          <p:cNvCxnSpPr>
            <a:cxnSpLocks/>
          </p:cNvCxnSpPr>
          <p:nvPr/>
        </p:nvCxnSpPr>
        <p:spPr>
          <a:xfrm>
            <a:off x="85300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7A21C6-E1AD-4A4A-A6ED-670F5996C712}"/>
              </a:ext>
            </a:extLst>
          </p:cNvPr>
          <p:cNvSpPr txBox="1"/>
          <p:nvPr/>
        </p:nvSpPr>
        <p:spPr>
          <a:xfrm>
            <a:off x="6475753" y="373099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21E18-AE56-4BEF-9F6E-4D40356FCDD0}"/>
              </a:ext>
            </a:extLst>
          </p:cNvPr>
          <p:cNvSpPr txBox="1"/>
          <p:nvPr/>
        </p:nvSpPr>
        <p:spPr>
          <a:xfrm>
            <a:off x="7565973" y="372508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D39838-0FBC-4F9F-A370-28C639126E40}"/>
              </a:ext>
            </a:extLst>
          </p:cNvPr>
          <p:cNvSpPr txBox="1"/>
          <p:nvPr/>
        </p:nvSpPr>
        <p:spPr>
          <a:xfrm>
            <a:off x="8732094" y="373394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A4DA7C-22D4-449C-88F4-8521D93E2E9A}"/>
              </a:ext>
            </a:extLst>
          </p:cNvPr>
          <p:cNvCxnSpPr>
            <a:cxnSpLocks/>
          </p:cNvCxnSpPr>
          <p:nvPr/>
        </p:nvCxnSpPr>
        <p:spPr>
          <a:xfrm>
            <a:off x="7139609" y="2862843"/>
            <a:ext cx="1142916" cy="6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4D5D4A-7B38-4EA0-8948-EA93DA4BEBA3}"/>
              </a:ext>
            </a:extLst>
          </p:cNvPr>
          <p:cNvSpPr txBox="1"/>
          <p:nvPr/>
        </p:nvSpPr>
        <p:spPr>
          <a:xfrm>
            <a:off x="600067" y="454239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78272F-41D6-48B0-870C-5945627B0552}"/>
              </a:ext>
            </a:extLst>
          </p:cNvPr>
          <p:cNvSpPr txBox="1"/>
          <p:nvPr/>
        </p:nvSpPr>
        <p:spPr>
          <a:xfrm>
            <a:off x="8831734" y="295711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009CF-8D0E-433D-8E75-0B23F4D5DCD8}"/>
              </a:ext>
            </a:extLst>
          </p:cNvPr>
          <p:cNvSpPr txBox="1"/>
          <p:nvPr/>
        </p:nvSpPr>
        <p:spPr>
          <a:xfrm>
            <a:off x="9058079" y="456329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676C1E-D4AB-4177-A706-2E7E55E85C42}"/>
              </a:ext>
            </a:extLst>
          </p:cNvPr>
          <p:cNvSpPr txBox="1"/>
          <p:nvPr/>
        </p:nvSpPr>
        <p:spPr>
          <a:xfrm>
            <a:off x="6475753" y="4527183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E5C407-1D0D-4326-BE59-061011E4B01A}"/>
              </a:ext>
            </a:extLst>
          </p:cNvPr>
          <p:cNvSpPr txBox="1"/>
          <p:nvPr/>
        </p:nvSpPr>
        <p:spPr>
          <a:xfrm>
            <a:off x="1610868" y="4572145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31FCA3-58C8-4DA9-A1DD-C994688881E9}"/>
              </a:ext>
            </a:extLst>
          </p:cNvPr>
          <p:cNvSpPr txBox="1"/>
          <p:nvPr/>
        </p:nvSpPr>
        <p:spPr>
          <a:xfrm>
            <a:off x="7700541" y="4557708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4563A4-F4B9-4531-BDCE-24AC72B0ED3A}"/>
              </a:ext>
            </a:extLst>
          </p:cNvPr>
          <p:cNvCxnSpPr>
            <a:cxnSpLocks/>
          </p:cNvCxnSpPr>
          <p:nvPr/>
        </p:nvCxnSpPr>
        <p:spPr>
          <a:xfrm>
            <a:off x="2382400" y="3285928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9E4D78-5A42-4436-9F58-DEAEAC11573C}"/>
              </a:ext>
            </a:extLst>
          </p:cNvPr>
          <p:cNvCxnSpPr>
            <a:cxnSpLocks/>
          </p:cNvCxnSpPr>
          <p:nvPr/>
        </p:nvCxnSpPr>
        <p:spPr>
          <a:xfrm>
            <a:off x="8530015" y="3314152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8CEEA5A-24E6-4F28-9751-D643FF363E1D}"/>
              </a:ext>
            </a:extLst>
          </p:cNvPr>
          <p:cNvSpPr/>
          <p:nvPr/>
        </p:nvSpPr>
        <p:spPr>
          <a:xfrm>
            <a:off x="103858" y="5362793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293A52-375D-4CAE-9CA3-33ED9AD5D516}"/>
              </a:ext>
            </a:extLst>
          </p:cNvPr>
          <p:cNvCxnSpPr>
            <a:cxnSpLocks/>
          </p:cNvCxnSpPr>
          <p:nvPr/>
        </p:nvCxnSpPr>
        <p:spPr>
          <a:xfrm>
            <a:off x="1122923" y="538323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F2BAC5-3050-4D9C-84DC-7694983E1EC7}"/>
              </a:ext>
            </a:extLst>
          </p:cNvPr>
          <p:cNvSpPr txBox="1"/>
          <p:nvPr/>
        </p:nvSpPr>
        <p:spPr>
          <a:xfrm>
            <a:off x="253391" y="54657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1EBC93-65CD-42BC-BB1A-A8D4AF6691D0}"/>
              </a:ext>
            </a:extLst>
          </p:cNvPr>
          <p:cNvSpPr txBox="1"/>
          <p:nvPr/>
        </p:nvSpPr>
        <p:spPr>
          <a:xfrm>
            <a:off x="1313441" y="54791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C892E6-461A-4382-B303-1CF609954C0A}"/>
              </a:ext>
            </a:extLst>
          </p:cNvPr>
          <p:cNvSpPr/>
          <p:nvPr/>
        </p:nvSpPr>
        <p:spPr>
          <a:xfrm>
            <a:off x="2933702" y="5378415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FF7031-6599-477F-B7CA-48F440CDE2EC}"/>
              </a:ext>
            </a:extLst>
          </p:cNvPr>
          <p:cNvCxnSpPr>
            <a:cxnSpLocks/>
          </p:cNvCxnSpPr>
          <p:nvPr/>
        </p:nvCxnSpPr>
        <p:spPr>
          <a:xfrm>
            <a:off x="3993692" y="5398861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ABA5DF-20CA-4889-9A04-94D2D85EA11E}"/>
              </a:ext>
            </a:extLst>
          </p:cNvPr>
          <p:cNvSpPr txBox="1"/>
          <p:nvPr/>
        </p:nvSpPr>
        <p:spPr>
          <a:xfrm>
            <a:off x="3079310" y="549479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4008F3-36C2-402B-A7A5-C3C71582E8C7}"/>
              </a:ext>
            </a:extLst>
          </p:cNvPr>
          <p:cNvSpPr txBox="1"/>
          <p:nvPr/>
        </p:nvSpPr>
        <p:spPr>
          <a:xfrm>
            <a:off x="4374726" y="54963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8C65EB-3EB7-4F9E-9CAC-3D461B58BE33}"/>
              </a:ext>
            </a:extLst>
          </p:cNvPr>
          <p:cNvCxnSpPr>
            <a:cxnSpLocks/>
          </p:cNvCxnSpPr>
          <p:nvPr/>
        </p:nvCxnSpPr>
        <p:spPr>
          <a:xfrm flipH="1">
            <a:off x="857406" y="4721154"/>
            <a:ext cx="676746" cy="552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073640-43BF-465E-A3E0-671811EF5F25}"/>
              </a:ext>
            </a:extLst>
          </p:cNvPr>
          <p:cNvCxnSpPr>
            <a:cxnSpLocks/>
          </p:cNvCxnSpPr>
          <p:nvPr/>
        </p:nvCxnSpPr>
        <p:spPr>
          <a:xfrm>
            <a:off x="3063573" y="4713846"/>
            <a:ext cx="896721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0676C74-0DAB-49D1-A46A-A733D85BDBB4}"/>
              </a:ext>
            </a:extLst>
          </p:cNvPr>
          <p:cNvSpPr/>
          <p:nvPr/>
        </p:nvSpPr>
        <p:spPr>
          <a:xfrm>
            <a:off x="5708703" y="5361563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BC1FF1-F0AD-4CD1-B644-1F0943E979E1}"/>
              </a:ext>
            </a:extLst>
          </p:cNvPr>
          <p:cNvCxnSpPr>
            <a:cxnSpLocks/>
          </p:cNvCxnSpPr>
          <p:nvPr/>
        </p:nvCxnSpPr>
        <p:spPr>
          <a:xfrm>
            <a:off x="6961619" y="538200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0C20100-B92D-4604-B1CB-EC559BD11394}"/>
              </a:ext>
            </a:extLst>
          </p:cNvPr>
          <p:cNvSpPr txBox="1"/>
          <p:nvPr/>
        </p:nvSpPr>
        <p:spPr>
          <a:xfrm>
            <a:off x="6126557" y="545454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29241-817A-42E2-A9A4-6544872674C2}"/>
              </a:ext>
            </a:extLst>
          </p:cNvPr>
          <p:cNvSpPr txBox="1"/>
          <p:nvPr/>
        </p:nvSpPr>
        <p:spPr>
          <a:xfrm>
            <a:off x="7216777" y="544863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EBB50CA-0F54-4CF2-9917-9179EC6CAAAB}"/>
              </a:ext>
            </a:extLst>
          </p:cNvPr>
          <p:cNvSpPr/>
          <p:nvPr/>
        </p:nvSpPr>
        <p:spPr>
          <a:xfrm>
            <a:off x="8924831" y="537178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F9D797-4A73-48B9-8EE0-CAA4EE592234}"/>
              </a:ext>
            </a:extLst>
          </p:cNvPr>
          <p:cNvSpPr txBox="1"/>
          <p:nvPr/>
        </p:nvSpPr>
        <p:spPr>
          <a:xfrm>
            <a:off x="9201495" y="54677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815FB0-99BF-4D5A-9639-0C5CDDE2C4C4}"/>
              </a:ext>
            </a:extLst>
          </p:cNvPr>
          <p:cNvCxnSpPr>
            <a:cxnSpLocks/>
          </p:cNvCxnSpPr>
          <p:nvPr/>
        </p:nvCxnSpPr>
        <p:spPr>
          <a:xfrm>
            <a:off x="8831734" y="4670215"/>
            <a:ext cx="597860" cy="60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26EDE8-5594-4070-863B-A9A4EF42218A}"/>
              </a:ext>
            </a:extLst>
          </p:cNvPr>
          <p:cNvCxnSpPr>
            <a:cxnSpLocks/>
          </p:cNvCxnSpPr>
          <p:nvPr/>
        </p:nvCxnSpPr>
        <p:spPr>
          <a:xfrm flipH="1">
            <a:off x="6686244" y="4695684"/>
            <a:ext cx="676746" cy="552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19098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5143500" y="2883791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3871409" y="454239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B2A05-2C99-4D0D-9D1E-8D26DBB5B216}"/>
              </a:ext>
            </a:extLst>
          </p:cNvPr>
          <p:cNvSpPr txBox="1"/>
          <p:nvPr/>
        </p:nvSpPr>
        <p:spPr>
          <a:xfrm>
            <a:off x="2004475" y="294688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3D962C-523E-477C-9306-BA56F2FD6DE5}"/>
              </a:ext>
            </a:extLst>
          </p:cNvPr>
          <p:cNvCxnSpPr>
            <a:cxnSpLocks/>
          </p:cNvCxnSpPr>
          <p:nvPr/>
        </p:nvCxnSpPr>
        <p:spPr>
          <a:xfrm>
            <a:off x="5920406" y="1524000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B961-1111-4841-86FB-19CB0918364F}"/>
              </a:ext>
            </a:extLst>
          </p:cNvPr>
          <p:cNvSpPr/>
          <p:nvPr/>
        </p:nvSpPr>
        <p:spPr>
          <a:xfrm>
            <a:off x="296534" y="3645790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3DD8-6906-41F3-99F1-5A78FFE493FD}"/>
              </a:ext>
            </a:extLst>
          </p:cNvPr>
          <p:cNvCxnSpPr>
            <a:cxnSpLocks/>
          </p:cNvCxnSpPr>
          <p:nvPr/>
        </p:nvCxnSpPr>
        <p:spPr>
          <a:xfrm>
            <a:off x="13156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EA966-520C-4DB4-8619-B4AF8790AB9D}"/>
              </a:ext>
            </a:extLst>
          </p:cNvPr>
          <p:cNvCxnSpPr>
            <a:cxnSpLocks/>
          </p:cNvCxnSpPr>
          <p:nvPr/>
        </p:nvCxnSpPr>
        <p:spPr>
          <a:xfrm>
            <a:off x="2382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AFD4FE-6085-4CED-9148-04BC9209FE77}"/>
              </a:ext>
            </a:extLst>
          </p:cNvPr>
          <p:cNvCxnSpPr>
            <a:cxnSpLocks/>
          </p:cNvCxnSpPr>
          <p:nvPr/>
        </p:nvCxnSpPr>
        <p:spPr>
          <a:xfrm>
            <a:off x="3525400" y="366623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DCBF8-405C-44EC-A02A-4E6BDBBD75CB}"/>
              </a:ext>
            </a:extLst>
          </p:cNvPr>
          <p:cNvSpPr txBox="1"/>
          <p:nvPr/>
        </p:nvSpPr>
        <p:spPr>
          <a:xfrm>
            <a:off x="446068" y="374877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E42C8C-9115-4100-8628-2BFB949ACBF6}"/>
              </a:ext>
            </a:extLst>
          </p:cNvPr>
          <p:cNvSpPr txBox="1"/>
          <p:nvPr/>
        </p:nvSpPr>
        <p:spPr>
          <a:xfrm>
            <a:off x="15061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28E6B-49CF-43B7-83F3-AE4C71F76448}"/>
              </a:ext>
            </a:extLst>
          </p:cNvPr>
          <p:cNvSpPr txBox="1"/>
          <p:nvPr/>
        </p:nvSpPr>
        <p:spPr>
          <a:xfrm>
            <a:off x="2611018" y="3762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B81BD-04C9-4877-B836-2B7FC174D482}"/>
              </a:ext>
            </a:extLst>
          </p:cNvPr>
          <p:cNvSpPr txBox="1"/>
          <p:nvPr/>
        </p:nvSpPr>
        <p:spPr>
          <a:xfrm>
            <a:off x="3906434" y="3763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A7B2A-D7DD-49E4-8E2B-8C4A8CFAEA8B}"/>
              </a:ext>
            </a:extLst>
          </p:cNvPr>
          <p:cNvCxnSpPr>
            <a:cxnSpLocks/>
          </p:cNvCxnSpPr>
          <p:nvPr/>
        </p:nvCxnSpPr>
        <p:spPr>
          <a:xfrm flipH="1">
            <a:off x="2758126" y="2946888"/>
            <a:ext cx="1318573" cy="5583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A362A-9532-4ADD-8517-A706818824A8}"/>
              </a:ext>
            </a:extLst>
          </p:cNvPr>
          <p:cNvSpPr/>
          <p:nvPr/>
        </p:nvSpPr>
        <p:spPr>
          <a:xfrm>
            <a:off x="6057899" y="3638012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9832A2-6715-4E09-A7DD-7C989625C6DB}"/>
              </a:ext>
            </a:extLst>
          </p:cNvPr>
          <p:cNvCxnSpPr>
            <a:cxnSpLocks/>
          </p:cNvCxnSpPr>
          <p:nvPr/>
        </p:nvCxnSpPr>
        <p:spPr>
          <a:xfrm>
            <a:off x="73108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14EF1B-BB75-4A70-A5C9-3D0523686FA0}"/>
              </a:ext>
            </a:extLst>
          </p:cNvPr>
          <p:cNvCxnSpPr>
            <a:cxnSpLocks/>
          </p:cNvCxnSpPr>
          <p:nvPr/>
        </p:nvCxnSpPr>
        <p:spPr>
          <a:xfrm>
            <a:off x="8530015" y="365845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7A21C6-E1AD-4A4A-A6ED-670F5996C712}"/>
              </a:ext>
            </a:extLst>
          </p:cNvPr>
          <p:cNvSpPr txBox="1"/>
          <p:nvPr/>
        </p:nvSpPr>
        <p:spPr>
          <a:xfrm>
            <a:off x="6475753" y="373099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21E18-AE56-4BEF-9F6E-4D40356FCDD0}"/>
              </a:ext>
            </a:extLst>
          </p:cNvPr>
          <p:cNvSpPr txBox="1"/>
          <p:nvPr/>
        </p:nvSpPr>
        <p:spPr>
          <a:xfrm>
            <a:off x="7565973" y="372508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D39838-0FBC-4F9F-A370-28C639126E40}"/>
              </a:ext>
            </a:extLst>
          </p:cNvPr>
          <p:cNvSpPr txBox="1"/>
          <p:nvPr/>
        </p:nvSpPr>
        <p:spPr>
          <a:xfrm>
            <a:off x="8732094" y="373394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A4DA7C-22D4-449C-88F4-8521D93E2E9A}"/>
              </a:ext>
            </a:extLst>
          </p:cNvPr>
          <p:cNvCxnSpPr>
            <a:cxnSpLocks/>
          </p:cNvCxnSpPr>
          <p:nvPr/>
        </p:nvCxnSpPr>
        <p:spPr>
          <a:xfrm>
            <a:off x="7139609" y="2862843"/>
            <a:ext cx="1142916" cy="6423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4D5D4A-7B38-4EA0-8948-EA93DA4BEBA3}"/>
              </a:ext>
            </a:extLst>
          </p:cNvPr>
          <p:cNvSpPr txBox="1"/>
          <p:nvPr/>
        </p:nvSpPr>
        <p:spPr>
          <a:xfrm>
            <a:off x="371838" y="626706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78272F-41D6-48B0-870C-5945627B0552}"/>
              </a:ext>
            </a:extLst>
          </p:cNvPr>
          <p:cNvSpPr txBox="1"/>
          <p:nvPr/>
        </p:nvSpPr>
        <p:spPr>
          <a:xfrm>
            <a:off x="8831734" y="295711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009CF-8D0E-433D-8E75-0B23F4D5DCD8}"/>
              </a:ext>
            </a:extLst>
          </p:cNvPr>
          <p:cNvSpPr txBox="1"/>
          <p:nvPr/>
        </p:nvSpPr>
        <p:spPr>
          <a:xfrm>
            <a:off x="9058079" y="456329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676C1E-D4AB-4177-A706-2E7E55E85C42}"/>
              </a:ext>
            </a:extLst>
          </p:cNvPr>
          <p:cNvSpPr txBox="1"/>
          <p:nvPr/>
        </p:nvSpPr>
        <p:spPr>
          <a:xfrm>
            <a:off x="6475753" y="4527183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E5C407-1D0D-4326-BE59-061011E4B01A}"/>
              </a:ext>
            </a:extLst>
          </p:cNvPr>
          <p:cNvSpPr txBox="1"/>
          <p:nvPr/>
        </p:nvSpPr>
        <p:spPr>
          <a:xfrm>
            <a:off x="1610868" y="4572145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31FCA3-58C8-4DA9-A1DD-C994688881E9}"/>
              </a:ext>
            </a:extLst>
          </p:cNvPr>
          <p:cNvSpPr txBox="1"/>
          <p:nvPr/>
        </p:nvSpPr>
        <p:spPr>
          <a:xfrm>
            <a:off x="7700541" y="4557708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4563A4-F4B9-4531-BDCE-24AC72B0ED3A}"/>
              </a:ext>
            </a:extLst>
          </p:cNvPr>
          <p:cNvCxnSpPr>
            <a:cxnSpLocks/>
          </p:cNvCxnSpPr>
          <p:nvPr/>
        </p:nvCxnSpPr>
        <p:spPr>
          <a:xfrm>
            <a:off x="2382400" y="3285928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9E4D78-5A42-4436-9F58-DEAEAC11573C}"/>
              </a:ext>
            </a:extLst>
          </p:cNvPr>
          <p:cNvCxnSpPr>
            <a:cxnSpLocks/>
          </p:cNvCxnSpPr>
          <p:nvPr/>
        </p:nvCxnSpPr>
        <p:spPr>
          <a:xfrm>
            <a:off x="8530015" y="3314152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8CEEA5A-24E6-4F28-9751-D643FF363E1D}"/>
              </a:ext>
            </a:extLst>
          </p:cNvPr>
          <p:cNvSpPr/>
          <p:nvPr/>
        </p:nvSpPr>
        <p:spPr>
          <a:xfrm>
            <a:off x="103858" y="5362793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293A52-375D-4CAE-9CA3-33ED9AD5D516}"/>
              </a:ext>
            </a:extLst>
          </p:cNvPr>
          <p:cNvCxnSpPr>
            <a:cxnSpLocks/>
          </p:cNvCxnSpPr>
          <p:nvPr/>
        </p:nvCxnSpPr>
        <p:spPr>
          <a:xfrm>
            <a:off x="1122923" y="538323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F2BAC5-3050-4D9C-84DC-7694983E1EC7}"/>
              </a:ext>
            </a:extLst>
          </p:cNvPr>
          <p:cNvSpPr txBox="1"/>
          <p:nvPr/>
        </p:nvSpPr>
        <p:spPr>
          <a:xfrm>
            <a:off x="253391" y="54657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1EBC93-65CD-42BC-BB1A-A8D4AF6691D0}"/>
              </a:ext>
            </a:extLst>
          </p:cNvPr>
          <p:cNvSpPr txBox="1"/>
          <p:nvPr/>
        </p:nvSpPr>
        <p:spPr>
          <a:xfrm>
            <a:off x="1313441" y="54791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C892E6-461A-4382-B303-1CF609954C0A}"/>
              </a:ext>
            </a:extLst>
          </p:cNvPr>
          <p:cNvSpPr/>
          <p:nvPr/>
        </p:nvSpPr>
        <p:spPr>
          <a:xfrm>
            <a:off x="2933702" y="5378415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FF7031-6599-477F-B7CA-48F440CDE2EC}"/>
              </a:ext>
            </a:extLst>
          </p:cNvPr>
          <p:cNvCxnSpPr>
            <a:cxnSpLocks/>
          </p:cNvCxnSpPr>
          <p:nvPr/>
        </p:nvCxnSpPr>
        <p:spPr>
          <a:xfrm>
            <a:off x="3993692" y="5398861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ABA5DF-20CA-4889-9A04-94D2D85EA11E}"/>
              </a:ext>
            </a:extLst>
          </p:cNvPr>
          <p:cNvSpPr txBox="1"/>
          <p:nvPr/>
        </p:nvSpPr>
        <p:spPr>
          <a:xfrm>
            <a:off x="3079310" y="549479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4008F3-36C2-402B-A7A5-C3C71582E8C7}"/>
              </a:ext>
            </a:extLst>
          </p:cNvPr>
          <p:cNvSpPr txBox="1"/>
          <p:nvPr/>
        </p:nvSpPr>
        <p:spPr>
          <a:xfrm>
            <a:off x="4374726" y="54963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8C65EB-3EB7-4F9E-9CAC-3D461B58BE33}"/>
              </a:ext>
            </a:extLst>
          </p:cNvPr>
          <p:cNvCxnSpPr>
            <a:cxnSpLocks/>
          </p:cNvCxnSpPr>
          <p:nvPr/>
        </p:nvCxnSpPr>
        <p:spPr>
          <a:xfrm flipH="1">
            <a:off x="857406" y="4721154"/>
            <a:ext cx="676746" cy="552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073640-43BF-465E-A3E0-671811EF5F25}"/>
              </a:ext>
            </a:extLst>
          </p:cNvPr>
          <p:cNvCxnSpPr>
            <a:cxnSpLocks/>
          </p:cNvCxnSpPr>
          <p:nvPr/>
        </p:nvCxnSpPr>
        <p:spPr>
          <a:xfrm>
            <a:off x="3063573" y="4713846"/>
            <a:ext cx="896721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0676C74-0DAB-49D1-A46A-A733D85BDBB4}"/>
              </a:ext>
            </a:extLst>
          </p:cNvPr>
          <p:cNvSpPr/>
          <p:nvPr/>
        </p:nvSpPr>
        <p:spPr>
          <a:xfrm>
            <a:off x="5708703" y="5361563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BC1FF1-F0AD-4CD1-B644-1F0943E979E1}"/>
              </a:ext>
            </a:extLst>
          </p:cNvPr>
          <p:cNvCxnSpPr>
            <a:cxnSpLocks/>
          </p:cNvCxnSpPr>
          <p:nvPr/>
        </p:nvCxnSpPr>
        <p:spPr>
          <a:xfrm>
            <a:off x="6961619" y="538200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0C20100-B92D-4604-B1CB-EC559BD11394}"/>
              </a:ext>
            </a:extLst>
          </p:cNvPr>
          <p:cNvSpPr txBox="1"/>
          <p:nvPr/>
        </p:nvSpPr>
        <p:spPr>
          <a:xfrm>
            <a:off x="6126557" y="545454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29241-817A-42E2-A9A4-6544872674C2}"/>
              </a:ext>
            </a:extLst>
          </p:cNvPr>
          <p:cNvSpPr txBox="1"/>
          <p:nvPr/>
        </p:nvSpPr>
        <p:spPr>
          <a:xfrm>
            <a:off x="7216777" y="544863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EBB50CA-0F54-4CF2-9917-9179EC6CAAAB}"/>
              </a:ext>
            </a:extLst>
          </p:cNvPr>
          <p:cNvSpPr/>
          <p:nvPr/>
        </p:nvSpPr>
        <p:spPr>
          <a:xfrm>
            <a:off x="8924831" y="537178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F9D797-4A73-48B9-8EE0-CAA4EE592234}"/>
              </a:ext>
            </a:extLst>
          </p:cNvPr>
          <p:cNvSpPr txBox="1"/>
          <p:nvPr/>
        </p:nvSpPr>
        <p:spPr>
          <a:xfrm>
            <a:off x="9201495" y="54677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815FB0-99BF-4D5A-9639-0C5CDDE2C4C4}"/>
              </a:ext>
            </a:extLst>
          </p:cNvPr>
          <p:cNvCxnSpPr>
            <a:cxnSpLocks/>
          </p:cNvCxnSpPr>
          <p:nvPr/>
        </p:nvCxnSpPr>
        <p:spPr>
          <a:xfrm>
            <a:off x="8831734" y="4670215"/>
            <a:ext cx="597860" cy="60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26EDE8-5594-4070-863B-A9A4EF42218A}"/>
              </a:ext>
            </a:extLst>
          </p:cNvPr>
          <p:cNvCxnSpPr>
            <a:cxnSpLocks/>
          </p:cNvCxnSpPr>
          <p:nvPr/>
        </p:nvCxnSpPr>
        <p:spPr>
          <a:xfrm flipH="1">
            <a:off x="6686244" y="4695684"/>
            <a:ext cx="676746" cy="552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3275FD5-C565-4447-87BA-32EA754E7F69}"/>
              </a:ext>
            </a:extLst>
          </p:cNvPr>
          <p:cNvSpPr txBox="1"/>
          <p:nvPr/>
        </p:nvSpPr>
        <p:spPr>
          <a:xfrm>
            <a:off x="752467" y="469479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6744CE-C511-4469-B154-A69E5B081DBB}"/>
              </a:ext>
            </a:extLst>
          </p:cNvPr>
          <p:cNvSpPr txBox="1"/>
          <p:nvPr/>
        </p:nvSpPr>
        <p:spPr>
          <a:xfrm>
            <a:off x="3355505" y="626706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FE0150-3ACE-44E9-82A9-B7A5AFF5409D}"/>
              </a:ext>
            </a:extLst>
          </p:cNvPr>
          <p:cNvSpPr txBox="1"/>
          <p:nvPr/>
        </p:nvSpPr>
        <p:spPr>
          <a:xfrm>
            <a:off x="6159543" y="623706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721E1E-B601-43FA-B451-F2A8572E302D}"/>
              </a:ext>
            </a:extLst>
          </p:cNvPr>
          <p:cNvSpPr txBox="1"/>
          <p:nvPr/>
        </p:nvSpPr>
        <p:spPr>
          <a:xfrm>
            <a:off x="9326375" y="6246167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2725F5-FBC9-499A-9CD7-F79A0C266F9B}"/>
              </a:ext>
            </a:extLst>
          </p:cNvPr>
          <p:cNvSpPr txBox="1"/>
          <p:nvPr/>
        </p:nvSpPr>
        <p:spPr>
          <a:xfrm>
            <a:off x="1431888" y="6312697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DD820C-1FA9-4A48-AAA0-96848E9EBE25}"/>
              </a:ext>
            </a:extLst>
          </p:cNvPr>
          <p:cNvSpPr txBox="1"/>
          <p:nvPr/>
        </p:nvSpPr>
        <p:spPr>
          <a:xfrm>
            <a:off x="4352384" y="631468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23C6CE-5BE9-417E-9A99-41D3EDB62387}"/>
              </a:ext>
            </a:extLst>
          </p:cNvPr>
          <p:cNvSpPr txBox="1"/>
          <p:nvPr/>
        </p:nvSpPr>
        <p:spPr>
          <a:xfrm>
            <a:off x="7323185" y="629128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C4CE87-3175-4309-BAB7-24EF79E99005}"/>
              </a:ext>
            </a:extLst>
          </p:cNvPr>
          <p:cNvSpPr txBox="1"/>
          <p:nvPr/>
        </p:nvSpPr>
        <p:spPr>
          <a:xfrm>
            <a:off x="9553362" y="623706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18490624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5126864" y="2693669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3871416" y="4047029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B2A05-2C99-4D0D-9D1E-8D26DBB5B216}"/>
              </a:ext>
            </a:extLst>
          </p:cNvPr>
          <p:cNvSpPr txBox="1"/>
          <p:nvPr/>
        </p:nvSpPr>
        <p:spPr>
          <a:xfrm>
            <a:off x="1943775" y="2659417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3D962C-523E-477C-9306-BA56F2FD6DE5}"/>
              </a:ext>
            </a:extLst>
          </p:cNvPr>
          <p:cNvCxnSpPr>
            <a:cxnSpLocks/>
          </p:cNvCxnSpPr>
          <p:nvPr/>
        </p:nvCxnSpPr>
        <p:spPr>
          <a:xfrm>
            <a:off x="5920406" y="1524000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B961-1111-4841-86FB-19CB0918364F}"/>
              </a:ext>
            </a:extLst>
          </p:cNvPr>
          <p:cNvSpPr/>
          <p:nvPr/>
        </p:nvSpPr>
        <p:spPr>
          <a:xfrm>
            <a:off x="296541" y="3150427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3DD8-6906-41F3-99F1-5A78FFE493FD}"/>
              </a:ext>
            </a:extLst>
          </p:cNvPr>
          <p:cNvCxnSpPr>
            <a:cxnSpLocks/>
          </p:cNvCxnSpPr>
          <p:nvPr/>
        </p:nvCxnSpPr>
        <p:spPr>
          <a:xfrm>
            <a:off x="1315607" y="317087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EA966-520C-4DB4-8619-B4AF8790AB9D}"/>
              </a:ext>
            </a:extLst>
          </p:cNvPr>
          <p:cNvCxnSpPr>
            <a:cxnSpLocks/>
          </p:cNvCxnSpPr>
          <p:nvPr/>
        </p:nvCxnSpPr>
        <p:spPr>
          <a:xfrm>
            <a:off x="2382407" y="317087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AFD4FE-6085-4CED-9148-04BC9209FE77}"/>
              </a:ext>
            </a:extLst>
          </p:cNvPr>
          <p:cNvCxnSpPr>
            <a:cxnSpLocks/>
          </p:cNvCxnSpPr>
          <p:nvPr/>
        </p:nvCxnSpPr>
        <p:spPr>
          <a:xfrm>
            <a:off x="3525407" y="317087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DCBF8-405C-44EC-A02A-4E6BDBBD75CB}"/>
              </a:ext>
            </a:extLst>
          </p:cNvPr>
          <p:cNvSpPr txBox="1"/>
          <p:nvPr/>
        </p:nvSpPr>
        <p:spPr>
          <a:xfrm>
            <a:off x="446075" y="325341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E42C8C-9115-4100-8628-2BFB949ACBF6}"/>
              </a:ext>
            </a:extLst>
          </p:cNvPr>
          <p:cNvSpPr txBox="1"/>
          <p:nvPr/>
        </p:nvSpPr>
        <p:spPr>
          <a:xfrm>
            <a:off x="1506125" y="326680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28E6B-49CF-43B7-83F3-AE4C71F76448}"/>
              </a:ext>
            </a:extLst>
          </p:cNvPr>
          <p:cNvSpPr txBox="1"/>
          <p:nvPr/>
        </p:nvSpPr>
        <p:spPr>
          <a:xfrm>
            <a:off x="2611025" y="326680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B81BD-04C9-4877-B836-2B7FC174D482}"/>
              </a:ext>
            </a:extLst>
          </p:cNvPr>
          <p:cNvSpPr txBox="1"/>
          <p:nvPr/>
        </p:nvSpPr>
        <p:spPr>
          <a:xfrm>
            <a:off x="3906441" y="326838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A7B2A-D7DD-49E4-8E2B-8C4A8CFAEA8B}"/>
              </a:ext>
            </a:extLst>
          </p:cNvPr>
          <p:cNvCxnSpPr>
            <a:cxnSpLocks/>
          </p:cNvCxnSpPr>
          <p:nvPr/>
        </p:nvCxnSpPr>
        <p:spPr>
          <a:xfrm flipH="1">
            <a:off x="3030053" y="2768236"/>
            <a:ext cx="1104901" cy="204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A362A-9532-4ADD-8517-A706818824A8}"/>
              </a:ext>
            </a:extLst>
          </p:cNvPr>
          <p:cNvSpPr/>
          <p:nvPr/>
        </p:nvSpPr>
        <p:spPr>
          <a:xfrm>
            <a:off x="6057906" y="3142649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9832A2-6715-4E09-A7DD-7C989625C6DB}"/>
              </a:ext>
            </a:extLst>
          </p:cNvPr>
          <p:cNvCxnSpPr>
            <a:cxnSpLocks/>
          </p:cNvCxnSpPr>
          <p:nvPr/>
        </p:nvCxnSpPr>
        <p:spPr>
          <a:xfrm>
            <a:off x="7310822" y="3163095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14EF1B-BB75-4A70-A5C9-3D0523686FA0}"/>
              </a:ext>
            </a:extLst>
          </p:cNvPr>
          <p:cNvCxnSpPr>
            <a:cxnSpLocks/>
          </p:cNvCxnSpPr>
          <p:nvPr/>
        </p:nvCxnSpPr>
        <p:spPr>
          <a:xfrm>
            <a:off x="8530022" y="3163095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7A21C6-E1AD-4A4A-A6ED-670F5996C712}"/>
              </a:ext>
            </a:extLst>
          </p:cNvPr>
          <p:cNvSpPr txBox="1"/>
          <p:nvPr/>
        </p:nvSpPr>
        <p:spPr>
          <a:xfrm>
            <a:off x="6475760" y="323563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21E18-AE56-4BEF-9F6E-4D40356FCDD0}"/>
              </a:ext>
            </a:extLst>
          </p:cNvPr>
          <p:cNvSpPr txBox="1"/>
          <p:nvPr/>
        </p:nvSpPr>
        <p:spPr>
          <a:xfrm>
            <a:off x="7565980" y="322971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D39838-0FBC-4F9F-A370-28C639126E40}"/>
              </a:ext>
            </a:extLst>
          </p:cNvPr>
          <p:cNvSpPr txBox="1"/>
          <p:nvPr/>
        </p:nvSpPr>
        <p:spPr>
          <a:xfrm>
            <a:off x="8732101" y="323858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A4DA7C-22D4-449C-88F4-8521D93E2E9A}"/>
              </a:ext>
            </a:extLst>
          </p:cNvPr>
          <p:cNvCxnSpPr>
            <a:cxnSpLocks/>
          </p:cNvCxnSpPr>
          <p:nvPr/>
        </p:nvCxnSpPr>
        <p:spPr>
          <a:xfrm>
            <a:off x="6645326" y="2753995"/>
            <a:ext cx="1155196" cy="203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4D5D4A-7B38-4EA0-8948-EA93DA4BEBA3}"/>
              </a:ext>
            </a:extLst>
          </p:cNvPr>
          <p:cNvSpPr txBox="1"/>
          <p:nvPr/>
        </p:nvSpPr>
        <p:spPr>
          <a:xfrm>
            <a:off x="371845" y="5771705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78272F-41D6-48B0-870C-5945627B0552}"/>
              </a:ext>
            </a:extLst>
          </p:cNvPr>
          <p:cNvSpPr txBox="1"/>
          <p:nvPr/>
        </p:nvSpPr>
        <p:spPr>
          <a:xfrm>
            <a:off x="8698336" y="265225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009CF-8D0E-433D-8E75-0B23F4D5DCD8}"/>
              </a:ext>
            </a:extLst>
          </p:cNvPr>
          <p:cNvSpPr txBox="1"/>
          <p:nvPr/>
        </p:nvSpPr>
        <p:spPr>
          <a:xfrm>
            <a:off x="9071171" y="404702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676C1E-D4AB-4177-A706-2E7E55E85C42}"/>
              </a:ext>
            </a:extLst>
          </p:cNvPr>
          <p:cNvSpPr txBox="1"/>
          <p:nvPr/>
        </p:nvSpPr>
        <p:spPr>
          <a:xfrm>
            <a:off x="6475760" y="403182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E5C407-1D0D-4326-BE59-061011E4B01A}"/>
              </a:ext>
            </a:extLst>
          </p:cNvPr>
          <p:cNvSpPr txBox="1"/>
          <p:nvPr/>
        </p:nvSpPr>
        <p:spPr>
          <a:xfrm>
            <a:off x="1610875" y="4076782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31FCA3-58C8-4DA9-A1DD-C994688881E9}"/>
              </a:ext>
            </a:extLst>
          </p:cNvPr>
          <p:cNvSpPr txBox="1"/>
          <p:nvPr/>
        </p:nvSpPr>
        <p:spPr>
          <a:xfrm>
            <a:off x="7700548" y="4062345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4563A4-F4B9-4531-BDCE-24AC72B0ED3A}"/>
              </a:ext>
            </a:extLst>
          </p:cNvPr>
          <p:cNvCxnSpPr>
            <a:cxnSpLocks/>
          </p:cNvCxnSpPr>
          <p:nvPr/>
        </p:nvCxnSpPr>
        <p:spPr>
          <a:xfrm>
            <a:off x="2399294" y="2898592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9E4D78-5A42-4436-9F58-DEAEAC11573C}"/>
              </a:ext>
            </a:extLst>
          </p:cNvPr>
          <p:cNvCxnSpPr>
            <a:cxnSpLocks/>
          </p:cNvCxnSpPr>
          <p:nvPr/>
        </p:nvCxnSpPr>
        <p:spPr>
          <a:xfrm>
            <a:off x="8530022" y="2818789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8CEEA5A-24E6-4F28-9751-D643FF363E1D}"/>
              </a:ext>
            </a:extLst>
          </p:cNvPr>
          <p:cNvSpPr/>
          <p:nvPr/>
        </p:nvSpPr>
        <p:spPr>
          <a:xfrm>
            <a:off x="103865" y="4867430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293A52-375D-4CAE-9CA3-33ED9AD5D516}"/>
              </a:ext>
            </a:extLst>
          </p:cNvPr>
          <p:cNvCxnSpPr>
            <a:cxnSpLocks/>
          </p:cNvCxnSpPr>
          <p:nvPr/>
        </p:nvCxnSpPr>
        <p:spPr>
          <a:xfrm>
            <a:off x="1122930" y="488787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F2BAC5-3050-4D9C-84DC-7694983E1EC7}"/>
              </a:ext>
            </a:extLst>
          </p:cNvPr>
          <p:cNvSpPr txBox="1"/>
          <p:nvPr/>
        </p:nvSpPr>
        <p:spPr>
          <a:xfrm>
            <a:off x="253398" y="497041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1EBC93-65CD-42BC-BB1A-A8D4AF6691D0}"/>
              </a:ext>
            </a:extLst>
          </p:cNvPr>
          <p:cNvSpPr txBox="1"/>
          <p:nvPr/>
        </p:nvSpPr>
        <p:spPr>
          <a:xfrm>
            <a:off x="1313448" y="498381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C892E6-461A-4382-B303-1CF609954C0A}"/>
              </a:ext>
            </a:extLst>
          </p:cNvPr>
          <p:cNvSpPr/>
          <p:nvPr/>
        </p:nvSpPr>
        <p:spPr>
          <a:xfrm>
            <a:off x="2933709" y="4883052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FF7031-6599-477F-B7CA-48F440CDE2EC}"/>
              </a:ext>
            </a:extLst>
          </p:cNvPr>
          <p:cNvCxnSpPr>
            <a:cxnSpLocks/>
          </p:cNvCxnSpPr>
          <p:nvPr/>
        </p:nvCxnSpPr>
        <p:spPr>
          <a:xfrm>
            <a:off x="3993699" y="490349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ABA5DF-20CA-4889-9A04-94D2D85EA11E}"/>
              </a:ext>
            </a:extLst>
          </p:cNvPr>
          <p:cNvSpPr txBox="1"/>
          <p:nvPr/>
        </p:nvSpPr>
        <p:spPr>
          <a:xfrm>
            <a:off x="3079317" y="499943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4008F3-36C2-402B-A7A5-C3C71582E8C7}"/>
              </a:ext>
            </a:extLst>
          </p:cNvPr>
          <p:cNvSpPr txBox="1"/>
          <p:nvPr/>
        </p:nvSpPr>
        <p:spPr>
          <a:xfrm>
            <a:off x="4374733" y="500101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8C65EB-3EB7-4F9E-9CAC-3D461B58BE33}"/>
              </a:ext>
            </a:extLst>
          </p:cNvPr>
          <p:cNvCxnSpPr>
            <a:cxnSpLocks/>
          </p:cNvCxnSpPr>
          <p:nvPr/>
        </p:nvCxnSpPr>
        <p:spPr>
          <a:xfrm flipH="1">
            <a:off x="857413" y="4225791"/>
            <a:ext cx="676746" cy="552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073640-43BF-465E-A3E0-671811EF5F25}"/>
              </a:ext>
            </a:extLst>
          </p:cNvPr>
          <p:cNvCxnSpPr>
            <a:cxnSpLocks/>
          </p:cNvCxnSpPr>
          <p:nvPr/>
        </p:nvCxnSpPr>
        <p:spPr>
          <a:xfrm>
            <a:off x="3063580" y="4218483"/>
            <a:ext cx="896721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0676C74-0DAB-49D1-A46A-A733D85BDBB4}"/>
              </a:ext>
            </a:extLst>
          </p:cNvPr>
          <p:cNvSpPr/>
          <p:nvPr/>
        </p:nvSpPr>
        <p:spPr>
          <a:xfrm>
            <a:off x="5708710" y="4866200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BC1FF1-F0AD-4CD1-B644-1F0943E979E1}"/>
              </a:ext>
            </a:extLst>
          </p:cNvPr>
          <p:cNvCxnSpPr>
            <a:cxnSpLocks/>
          </p:cNvCxnSpPr>
          <p:nvPr/>
        </p:nvCxnSpPr>
        <p:spPr>
          <a:xfrm>
            <a:off x="6961626" y="488664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0C20100-B92D-4604-B1CB-EC559BD11394}"/>
              </a:ext>
            </a:extLst>
          </p:cNvPr>
          <p:cNvSpPr txBox="1"/>
          <p:nvPr/>
        </p:nvSpPr>
        <p:spPr>
          <a:xfrm>
            <a:off x="6126564" y="495918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29241-817A-42E2-A9A4-6544872674C2}"/>
              </a:ext>
            </a:extLst>
          </p:cNvPr>
          <p:cNvSpPr txBox="1"/>
          <p:nvPr/>
        </p:nvSpPr>
        <p:spPr>
          <a:xfrm>
            <a:off x="7216784" y="495326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EBB50CA-0F54-4CF2-9917-9179EC6CAAAB}"/>
              </a:ext>
            </a:extLst>
          </p:cNvPr>
          <p:cNvSpPr/>
          <p:nvPr/>
        </p:nvSpPr>
        <p:spPr>
          <a:xfrm>
            <a:off x="8924838" y="4876423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F9D797-4A73-48B9-8EE0-CAA4EE592234}"/>
              </a:ext>
            </a:extLst>
          </p:cNvPr>
          <p:cNvSpPr txBox="1"/>
          <p:nvPr/>
        </p:nvSpPr>
        <p:spPr>
          <a:xfrm>
            <a:off x="9201502" y="497235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815FB0-99BF-4D5A-9639-0C5CDDE2C4C4}"/>
              </a:ext>
            </a:extLst>
          </p:cNvPr>
          <p:cNvCxnSpPr>
            <a:cxnSpLocks/>
          </p:cNvCxnSpPr>
          <p:nvPr/>
        </p:nvCxnSpPr>
        <p:spPr>
          <a:xfrm>
            <a:off x="8831741" y="4174852"/>
            <a:ext cx="597860" cy="60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26EDE8-5594-4070-863B-A9A4EF42218A}"/>
              </a:ext>
            </a:extLst>
          </p:cNvPr>
          <p:cNvCxnSpPr>
            <a:cxnSpLocks/>
          </p:cNvCxnSpPr>
          <p:nvPr/>
        </p:nvCxnSpPr>
        <p:spPr>
          <a:xfrm flipH="1">
            <a:off x="6686251" y="4200321"/>
            <a:ext cx="676746" cy="552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3275FD5-C565-4447-87BA-32EA754E7F69}"/>
              </a:ext>
            </a:extLst>
          </p:cNvPr>
          <p:cNvSpPr txBox="1"/>
          <p:nvPr/>
        </p:nvSpPr>
        <p:spPr>
          <a:xfrm>
            <a:off x="752474" y="4199429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6744CE-C511-4469-B154-A69E5B081DBB}"/>
              </a:ext>
            </a:extLst>
          </p:cNvPr>
          <p:cNvSpPr txBox="1"/>
          <p:nvPr/>
        </p:nvSpPr>
        <p:spPr>
          <a:xfrm>
            <a:off x="3355512" y="5771705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FE0150-3ACE-44E9-82A9-B7A5AFF5409D}"/>
              </a:ext>
            </a:extLst>
          </p:cNvPr>
          <p:cNvSpPr txBox="1"/>
          <p:nvPr/>
        </p:nvSpPr>
        <p:spPr>
          <a:xfrm>
            <a:off x="6159550" y="574169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721E1E-B601-43FA-B451-F2A8572E302D}"/>
              </a:ext>
            </a:extLst>
          </p:cNvPr>
          <p:cNvSpPr txBox="1"/>
          <p:nvPr/>
        </p:nvSpPr>
        <p:spPr>
          <a:xfrm>
            <a:off x="9201502" y="579554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2725F5-FBC9-499A-9CD7-F79A0C266F9B}"/>
              </a:ext>
            </a:extLst>
          </p:cNvPr>
          <p:cNvSpPr txBox="1"/>
          <p:nvPr/>
        </p:nvSpPr>
        <p:spPr>
          <a:xfrm>
            <a:off x="1395990" y="5775037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DD820C-1FA9-4A48-AAA0-96848E9EBE25}"/>
              </a:ext>
            </a:extLst>
          </p:cNvPr>
          <p:cNvSpPr txBox="1"/>
          <p:nvPr/>
        </p:nvSpPr>
        <p:spPr>
          <a:xfrm>
            <a:off x="4399202" y="583921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23C6CE-5BE9-417E-9A99-41D3EDB62387}"/>
              </a:ext>
            </a:extLst>
          </p:cNvPr>
          <p:cNvSpPr txBox="1"/>
          <p:nvPr/>
        </p:nvSpPr>
        <p:spPr>
          <a:xfrm>
            <a:off x="7311154" y="583165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C4CE87-3175-4309-BAB7-24EF79E99005}"/>
              </a:ext>
            </a:extLst>
          </p:cNvPr>
          <p:cNvSpPr txBox="1"/>
          <p:nvPr/>
        </p:nvSpPr>
        <p:spPr>
          <a:xfrm>
            <a:off x="9518401" y="579554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397DFB-3BD4-44DF-93A5-A703D3A35B46}"/>
              </a:ext>
            </a:extLst>
          </p:cNvPr>
          <p:cNvSpPr txBox="1"/>
          <p:nvPr/>
        </p:nvSpPr>
        <p:spPr>
          <a:xfrm>
            <a:off x="3609142" y="6335005"/>
            <a:ext cx="362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 = (0 + 1) / 2 = 1 / 2 = 0</a:t>
            </a:r>
          </a:p>
        </p:txBody>
      </p:sp>
    </p:spTree>
    <p:extLst>
      <p:ext uri="{BB962C8B-B14F-4D97-AF65-F5344CB8AC3E}">
        <p14:creationId xmlns:p14="http://schemas.microsoft.com/office/powerpoint/2010/main" val="22894345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75431E-D1CB-4A20-9092-8686E1DA2686}"/>
              </a:ext>
            </a:extLst>
          </p:cNvPr>
          <p:cNvSpPr/>
          <p:nvPr/>
        </p:nvSpPr>
        <p:spPr>
          <a:xfrm>
            <a:off x="1548542" y="1808354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AFD24E-661E-443F-8146-054D6F9151C2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A512A5-9F9E-4404-A696-23EF5E3AFBE4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F20C15-DB35-4F94-B0A1-1CE57A3B500E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54E2F4-7D9C-407F-AEC5-EEA9C880C476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A9039B-0C02-4F69-9DB6-9B5918953DF9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06A64-56F6-4084-B572-2F81550E0C4B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58D199-E39F-48FA-817D-A9DD58744952}"/>
              </a:ext>
            </a:extLst>
          </p:cNvPr>
          <p:cNvSpPr txBox="1"/>
          <p:nvPr/>
        </p:nvSpPr>
        <p:spPr>
          <a:xfrm>
            <a:off x="1698076" y="191133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0D868-A325-4173-AE17-8171A174DCD5}"/>
              </a:ext>
            </a:extLst>
          </p:cNvPr>
          <p:cNvSpPr txBox="1"/>
          <p:nvPr/>
        </p:nvSpPr>
        <p:spPr>
          <a:xfrm>
            <a:off x="27581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423B3F-F752-4A6A-B0EB-E0E237AB0343}"/>
              </a:ext>
            </a:extLst>
          </p:cNvPr>
          <p:cNvSpPr txBox="1"/>
          <p:nvPr/>
        </p:nvSpPr>
        <p:spPr>
          <a:xfrm>
            <a:off x="3863026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678EA-4485-48C8-8686-B8E099DFBB9F}"/>
              </a:ext>
            </a:extLst>
          </p:cNvPr>
          <p:cNvSpPr txBox="1"/>
          <p:nvPr/>
        </p:nvSpPr>
        <p:spPr>
          <a:xfrm>
            <a:off x="5158442" y="192631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2AEC85-CD97-47B2-9B38-944502325FA9}"/>
              </a:ext>
            </a:extLst>
          </p:cNvPr>
          <p:cNvSpPr txBox="1"/>
          <p:nvPr/>
        </p:nvSpPr>
        <p:spPr>
          <a:xfrm>
            <a:off x="6304546" y="190133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8F2BC9-E279-4C9B-B06E-E75BC16D1166}"/>
              </a:ext>
            </a:extLst>
          </p:cNvPr>
          <p:cNvSpPr txBox="1"/>
          <p:nvPr/>
        </p:nvSpPr>
        <p:spPr>
          <a:xfrm>
            <a:off x="7394766" y="189542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B88485-9126-404A-B38F-FA881E3FE9DF}"/>
              </a:ext>
            </a:extLst>
          </p:cNvPr>
          <p:cNvSpPr txBox="1"/>
          <p:nvPr/>
        </p:nvSpPr>
        <p:spPr>
          <a:xfrm>
            <a:off x="8560887" y="190428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FA68C4-B633-41CA-9729-BBF4591D3ACA}"/>
              </a:ext>
            </a:extLst>
          </p:cNvPr>
          <p:cNvSpPr txBox="1"/>
          <p:nvPr/>
        </p:nvSpPr>
        <p:spPr>
          <a:xfrm>
            <a:off x="5126864" y="2693669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2FC7DA-808E-4493-9E7F-F6D5170AFE79}"/>
              </a:ext>
            </a:extLst>
          </p:cNvPr>
          <p:cNvSpPr txBox="1"/>
          <p:nvPr/>
        </p:nvSpPr>
        <p:spPr>
          <a:xfrm>
            <a:off x="3871416" y="4047029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8B2A05-2C99-4D0D-9D1E-8D26DBB5B216}"/>
              </a:ext>
            </a:extLst>
          </p:cNvPr>
          <p:cNvSpPr txBox="1"/>
          <p:nvPr/>
        </p:nvSpPr>
        <p:spPr>
          <a:xfrm>
            <a:off x="1943775" y="2659417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D3D962C-523E-477C-9306-BA56F2FD6DE5}"/>
              </a:ext>
            </a:extLst>
          </p:cNvPr>
          <p:cNvCxnSpPr>
            <a:cxnSpLocks/>
          </p:cNvCxnSpPr>
          <p:nvPr/>
        </p:nvCxnSpPr>
        <p:spPr>
          <a:xfrm>
            <a:off x="5920406" y="1524000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B961-1111-4841-86FB-19CB0918364F}"/>
              </a:ext>
            </a:extLst>
          </p:cNvPr>
          <p:cNvSpPr/>
          <p:nvPr/>
        </p:nvSpPr>
        <p:spPr>
          <a:xfrm>
            <a:off x="296541" y="3150427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5093DD8-6906-41F3-99F1-5A78FFE493FD}"/>
              </a:ext>
            </a:extLst>
          </p:cNvPr>
          <p:cNvCxnSpPr>
            <a:cxnSpLocks/>
          </p:cNvCxnSpPr>
          <p:nvPr/>
        </p:nvCxnSpPr>
        <p:spPr>
          <a:xfrm>
            <a:off x="1315607" y="317087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EA966-520C-4DB4-8619-B4AF8790AB9D}"/>
              </a:ext>
            </a:extLst>
          </p:cNvPr>
          <p:cNvCxnSpPr>
            <a:cxnSpLocks/>
          </p:cNvCxnSpPr>
          <p:nvPr/>
        </p:nvCxnSpPr>
        <p:spPr>
          <a:xfrm>
            <a:off x="2382407" y="317087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AFD4FE-6085-4CED-9148-04BC9209FE77}"/>
              </a:ext>
            </a:extLst>
          </p:cNvPr>
          <p:cNvCxnSpPr>
            <a:cxnSpLocks/>
          </p:cNvCxnSpPr>
          <p:nvPr/>
        </p:nvCxnSpPr>
        <p:spPr>
          <a:xfrm>
            <a:off x="3525407" y="317087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9DCBF8-405C-44EC-A02A-4E6BDBBD75CB}"/>
              </a:ext>
            </a:extLst>
          </p:cNvPr>
          <p:cNvSpPr txBox="1"/>
          <p:nvPr/>
        </p:nvSpPr>
        <p:spPr>
          <a:xfrm>
            <a:off x="446075" y="325341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E42C8C-9115-4100-8628-2BFB949ACBF6}"/>
              </a:ext>
            </a:extLst>
          </p:cNvPr>
          <p:cNvSpPr txBox="1"/>
          <p:nvPr/>
        </p:nvSpPr>
        <p:spPr>
          <a:xfrm>
            <a:off x="1506125" y="326680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428E6B-49CF-43B7-83F3-AE4C71F76448}"/>
              </a:ext>
            </a:extLst>
          </p:cNvPr>
          <p:cNvSpPr txBox="1"/>
          <p:nvPr/>
        </p:nvSpPr>
        <p:spPr>
          <a:xfrm>
            <a:off x="2611025" y="326680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2B81BD-04C9-4877-B836-2B7FC174D482}"/>
              </a:ext>
            </a:extLst>
          </p:cNvPr>
          <p:cNvSpPr txBox="1"/>
          <p:nvPr/>
        </p:nvSpPr>
        <p:spPr>
          <a:xfrm>
            <a:off x="3906441" y="326838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A7B2A-D7DD-49E4-8E2B-8C4A8CFAEA8B}"/>
              </a:ext>
            </a:extLst>
          </p:cNvPr>
          <p:cNvCxnSpPr>
            <a:cxnSpLocks/>
          </p:cNvCxnSpPr>
          <p:nvPr/>
        </p:nvCxnSpPr>
        <p:spPr>
          <a:xfrm flipH="1">
            <a:off x="3030053" y="2768236"/>
            <a:ext cx="1104901" cy="204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1AA362A-9532-4ADD-8517-A706818824A8}"/>
              </a:ext>
            </a:extLst>
          </p:cNvPr>
          <p:cNvSpPr/>
          <p:nvPr/>
        </p:nvSpPr>
        <p:spPr>
          <a:xfrm>
            <a:off x="6057906" y="3142649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9832A2-6715-4E09-A7DD-7C989625C6DB}"/>
              </a:ext>
            </a:extLst>
          </p:cNvPr>
          <p:cNvCxnSpPr>
            <a:cxnSpLocks/>
          </p:cNvCxnSpPr>
          <p:nvPr/>
        </p:nvCxnSpPr>
        <p:spPr>
          <a:xfrm>
            <a:off x="7310822" y="3163095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14EF1B-BB75-4A70-A5C9-3D0523686FA0}"/>
              </a:ext>
            </a:extLst>
          </p:cNvPr>
          <p:cNvCxnSpPr>
            <a:cxnSpLocks/>
          </p:cNvCxnSpPr>
          <p:nvPr/>
        </p:nvCxnSpPr>
        <p:spPr>
          <a:xfrm>
            <a:off x="8530022" y="3163095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D7A21C6-E1AD-4A4A-A6ED-670F5996C712}"/>
              </a:ext>
            </a:extLst>
          </p:cNvPr>
          <p:cNvSpPr txBox="1"/>
          <p:nvPr/>
        </p:nvSpPr>
        <p:spPr>
          <a:xfrm>
            <a:off x="6475760" y="323563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421E18-AE56-4BEF-9F6E-4D40356FCDD0}"/>
              </a:ext>
            </a:extLst>
          </p:cNvPr>
          <p:cNvSpPr txBox="1"/>
          <p:nvPr/>
        </p:nvSpPr>
        <p:spPr>
          <a:xfrm>
            <a:off x="7565980" y="322971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D39838-0FBC-4F9F-A370-28C639126E40}"/>
              </a:ext>
            </a:extLst>
          </p:cNvPr>
          <p:cNvSpPr txBox="1"/>
          <p:nvPr/>
        </p:nvSpPr>
        <p:spPr>
          <a:xfrm>
            <a:off x="8732101" y="323858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A4DA7C-22D4-449C-88F4-8521D93E2E9A}"/>
              </a:ext>
            </a:extLst>
          </p:cNvPr>
          <p:cNvCxnSpPr>
            <a:cxnSpLocks/>
          </p:cNvCxnSpPr>
          <p:nvPr/>
        </p:nvCxnSpPr>
        <p:spPr>
          <a:xfrm>
            <a:off x="6645326" y="2753995"/>
            <a:ext cx="1155196" cy="2031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E34D5D4A-7B38-4EA0-8948-EA93DA4BEBA3}"/>
              </a:ext>
            </a:extLst>
          </p:cNvPr>
          <p:cNvSpPr txBox="1"/>
          <p:nvPr/>
        </p:nvSpPr>
        <p:spPr>
          <a:xfrm>
            <a:off x="371845" y="5771705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78272F-41D6-48B0-870C-5945627B0552}"/>
              </a:ext>
            </a:extLst>
          </p:cNvPr>
          <p:cNvSpPr txBox="1"/>
          <p:nvPr/>
        </p:nvSpPr>
        <p:spPr>
          <a:xfrm>
            <a:off x="8698336" y="265225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009CF-8D0E-433D-8E75-0B23F4D5DCD8}"/>
              </a:ext>
            </a:extLst>
          </p:cNvPr>
          <p:cNvSpPr txBox="1"/>
          <p:nvPr/>
        </p:nvSpPr>
        <p:spPr>
          <a:xfrm>
            <a:off x="9071171" y="404702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6676C1E-D4AB-4177-A706-2E7E55E85C42}"/>
              </a:ext>
            </a:extLst>
          </p:cNvPr>
          <p:cNvSpPr txBox="1"/>
          <p:nvPr/>
        </p:nvSpPr>
        <p:spPr>
          <a:xfrm>
            <a:off x="6475760" y="403182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E5C407-1D0D-4326-BE59-061011E4B01A}"/>
              </a:ext>
            </a:extLst>
          </p:cNvPr>
          <p:cNvSpPr txBox="1"/>
          <p:nvPr/>
        </p:nvSpPr>
        <p:spPr>
          <a:xfrm>
            <a:off x="1610875" y="4076782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31FCA3-58C8-4DA9-A1DD-C994688881E9}"/>
              </a:ext>
            </a:extLst>
          </p:cNvPr>
          <p:cNvSpPr txBox="1"/>
          <p:nvPr/>
        </p:nvSpPr>
        <p:spPr>
          <a:xfrm>
            <a:off x="7700548" y="4062345"/>
            <a:ext cx="641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4563A4-F4B9-4531-BDCE-24AC72B0ED3A}"/>
              </a:ext>
            </a:extLst>
          </p:cNvPr>
          <p:cNvCxnSpPr>
            <a:cxnSpLocks/>
          </p:cNvCxnSpPr>
          <p:nvPr/>
        </p:nvCxnSpPr>
        <p:spPr>
          <a:xfrm>
            <a:off x="2399294" y="2898592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E9E4D78-5A42-4436-9F58-DEAEAC11573C}"/>
              </a:ext>
            </a:extLst>
          </p:cNvPr>
          <p:cNvCxnSpPr>
            <a:cxnSpLocks/>
          </p:cNvCxnSpPr>
          <p:nvPr/>
        </p:nvCxnSpPr>
        <p:spPr>
          <a:xfrm>
            <a:off x="8530022" y="2818789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8CEEA5A-24E6-4F28-9751-D643FF363E1D}"/>
              </a:ext>
            </a:extLst>
          </p:cNvPr>
          <p:cNvSpPr/>
          <p:nvPr/>
        </p:nvSpPr>
        <p:spPr>
          <a:xfrm>
            <a:off x="103865" y="4867430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293A52-375D-4CAE-9CA3-33ED9AD5D516}"/>
              </a:ext>
            </a:extLst>
          </p:cNvPr>
          <p:cNvCxnSpPr>
            <a:cxnSpLocks/>
          </p:cNvCxnSpPr>
          <p:nvPr/>
        </p:nvCxnSpPr>
        <p:spPr>
          <a:xfrm>
            <a:off x="1122930" y="488787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F2BAC5-3050-4D9C-84DC-7694983E1EC7}"/>
              </a:ext>
            </a:extLst>
          </p:cNvPr>
          <p:cNvSpPr txBox="1"/>
          <p:nvPr/>
        </p:nvSpPr>
        <p:spPr>
          <a:xfrm>
            <a:off x="253398" y="497041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1EBC93-65CD-42BC-BB1A-A8D4AF6691D0}"/>
              </a:ext>
            </a:extLst>
          </p:cNvPr>
          <p:cNvSpPr txBox="1"/>
          <p:nvPr/>
        </p:nvSpPr>
        <p:spPr>
          <a:xfrm>
            <a:off x="1313448" y="498381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C892E6-461A-4382-B303-1CF609954C0A}"/>
              </a:ext>
            </a:extLst>
          </p:cNvPr>
          <p:cNvSpPr/>
          <p:nvPr/>
        </p:nvSpPr>
        <p:spPr>
          <a:xfrm>
            <a:off x="2933709" y="4883052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FF7031-6599-477F-B7CA-48F440CDE2EC}"/>
              </a:ext>
            </a:extLst>
          </p:cNvPr>
          <p:cNvCxnSpPr>
            <a:cxnSpLocks/>
          </p:cNvCxnSpPr>
          <p:nvPr/>
        </p:nvCxnSpPr>
        <p:spPr>
          <a:xfrm>
            <a:off x="3993699" y="4903498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ABA5DF-20CA-4889-9A04-94D2D85EA11E}"/>
              </a:ext>
            </a:extLst>
          </p:cNvPr>
          <p:cNvSpPr txBox="1"/>
          <p:nvPr/>
        </p:nvSpPr>
        <p:spPr>
          <a:xfrm>
            <a:off x="3079317" y="499943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4008F3-36C2-402B-A7A5-C3C71582E8C7}"/>
              </a:ext>
            </a:extLst>
          </p:cNvPr>
          <p:cNvSpPr txBox="1"/>
          <p:nvPr/>
        </p:nvSpPr>
        <p:spPr>
          <a:xfrm>
            <a:off x="4374733" y="500101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78C65EB-3EB7-4F9E-9CAC-3D461B58BE33}"/>
              </a:ext>
            </a:extLst>
          </p:cNvPr>
          <p:cNvCxnSpPr>
            <a:cxnSpLocks/>
          </p:cNvCxnSpPr>
          <p:nvPr/>
        </p:nvCxnSpPr>
        <p:spPr>
          <a:xfrm flipH="1">
            <a:off x="857413" y="4225791"/>
            <a:ext cx="676746" cy="552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073640-43BF-465E-A3E0-671811EF5F25}"/>
              </a:ext>
            </a:extLst>
          </p:cNvPr>
          <p:cNvCxnSpPr>
            <a:cxnSpLocks/>
          </p:cNvCxnSpPr>
          <p:nvPr/>
        </p:nvCxnSpPr>
        <p:spPr>
          <a:xfrm>
            <a:off x="3063580" y="4218483"/>
            <a:ext cx="896721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0676C74-0DAB-49D1-A46A-A733D85BDBB4}"/>
              </a:ext>
            </a:extLst>
          </p:cNvPr>
          <p:cNvSpPr/>
          <p:nvPr/>
        </p:nvSpPr>
        <p:spPr>
          <a:xfrm>
            <a:off x="5708710" y="4866200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BC1FF1-F0AD-4CD1-B644-1F0943E979E1}"/>
              </a:ext>
            </a:extLst>
          </p:cNvPr>
          <p:cNvCxnSpPr>
            <a:cxnSpLocks/>
          </p:cNvCxnSpPr>
          <p:nvPr/>
        </p:nvCxnSpPr>
        <p:spPr>
          <a:xfrm>
            <a:off x="6961626" y="488664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0C20100-B92D-4604-B1CB-EC559BD11394}"/>
              </a:ext>
            </a:extLst>
          </p:cNvPr>
          <p:cNvSpPr txBox="1"/>
          <p:nvPr/>
        </p:nvSpPr>
        <p:spPr>
          <a:xfrm>
            <a:off x="6126564" y="495918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29241-817A-42E2-A9A4-6544872674C2}"/>
              </a:ext>
            </a:extLst>
          </p:cNvPr>
          <p:cNvSpPr txBox="1"/>
          <p:nvPr/>
        </p:nvSpPr>
        <p:spPr>
          <a:xfrm>
            <a:off x="7216784" y="495326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EBB50CA-0F54-4CF2-9917-9179EC6CAAAB}"/>
              </a:ext>
            </a:extLst>
          </p:cNvPr>
          <p:cNvSpPr/>
          <p:nvPr/>
        </p:nvSpPr>
        <p:spPr>
          <a:xfrm>
            <a:off x="8924838" y="4876423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F9D797-4A73-48B9-8EE0-CAA4EE592234}"/>
              </a:ext>
            </a:extLst>
          </p:cNvPr>
          <p:cNvSpPr txBox="1"/>
          <p:nvPr/>
        </p:nvSpPr>
        <p:spPr>
          <a:xfrm>
            <a:off x="9201502" y="497235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815FB0-99BF-4D5A-9639-0C5CDDE2C4C4}"/>
              </a:ext>
            </a:extLst>
          </p:cNvPr>
          <p:cNvCxnSpPr>
            <a:cxnSpLocks/>
          </p:cNvCxnSpPr>
          <p:nvPr/>
        </p:nvCxnSpPr>
        <p:spPr>
          <a:xfrm>
            <a:off x="8831741" y="4174852"/>
            <a:ext cx="597860" cy="6036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26EDE8-5594-4070-863B-A9A4EF42218A}"/>
              </a:ext>
            </a:extLst>
          </p:cNvPr>
          <p:cNvCxnSpPr>
            <a:cxnSpLocks/>
          </p:cNvCxnSpPr>
          <p:nvPr/>
        </p:nvCxnSpPr>
        <p:spPr>
          <a:xfrm flipH="1">
            <a:off x="6686251" y="4200321"/>
            <a:ext cx="676746" cy="552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3275FD5-C565-4447-87BA-32EA754E7F69}"/>
              </a:ext>
            </a:extLst>
          </p:cNvPr>
          <p:cNvSpPr txBox="1"/>
          <p:nvPr/>
        </p:nvSpPr>
        <p:spPr>
          <a:xfrm>
            <a:off x="752474" y="4199429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6744CE-C511-4469-B154-A69E5B081DBB}"/>
              </a:ext>
            </a:extLst>
          </p:cNvPr>
          <p:cNvSpPr txBox="1"/>
          <p:nvPr/>
        </p:nvSpPr>
        <p:spPr>
          <a:xfrm>
            <a:off x="3355512" y="5771705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FE0150-3ACE-44E9-82A9-B7A5AFF5409D}"/>
              </a:ext>
            </a:extLst>
          </p:cNvPr>
          <p:cNvSpPr txBox="1"/>
          <p:nvPr/>
        </p:nvSpPr>
        <p:spPr>
          <a:xfrm>
            <a:off x="6159550" y="5741698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721E1E-B601-43FA-B451-F2A8572E302D}"/>
              </a:ext>
            </a:extLst>
          </p:cNvPr>
          <p:cNvSpPr txBox="1"/>
          <p:nvPr/>
        </p:nvSpPr>
        <p:spPr>
          <a:xfrm>
            <a:off x="9201502" y="579554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2725F5-FBC9-499A-9CD7-F79A0C266F9B}"/>
              </a:ext>
            </a:extLst>
          </p:cNvPr>
          <p:cNvSpPr txBox="1"/>
          <p:nvPr/>
        </p:nvSpPr>
        <p:spPr>
          <a:xfrm>
            <a:off x="1395990" y="5775037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DD820C-1FA9-4A48-AAA0-96848E9EBE25}"/>
              </a:ext>
            </a:extLst>
          </p:cNvPr>
          <p:cNvSpPr txBox="1"/>
          <p:nvPr/>
        </p:nvSpPr>
        <p:spPr>
          <a:xfrm>
            <a:off x="4404664" y="579028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23C6CE-5BE9-417E-9A99-41D3EDB62387}"/>
              </a:ext>
            </a:extLst>
          </p:cNvPr>
          <p:cNvSpPr txBox="1"/>
          <p:nvPr/>
        </p:nvSpPr>
        <p:spPr>
          <a:xfrm>
            <a:off x="7311154" y="583165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C4CE87-3175-4309-BAB7-24EF79E99005}"/>
              </a:ext>
            </a:extLst>
          </p:cNvPr>
          <p:cNvSpPr txBox="1"/>
          <p:nvPr/>
        </p:nvSpPr>
        <p:spPr>
          <a:xfrm>
            <a:off x="9518401" y="579554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397DFB-3BD4-44DF-93A5-A703D3A35B46}"/>
              </a:ext>
            </a:extLst>
          </p:cNvPr>
          <p:cNvSpPr txBox="1"/>
          <p:nvPr/>
        </p:nvSpPr>
        <p:spPr>
          <a:xfrm>
            <a:off x="629410" y="5765703"/>
            <a:ext cx="362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0F9F2E-F0A3-4467-A576-E890F430B4D5}"/>
              </a:ext>
            </a:extLst>
          </p:cNvPr>
          <p:cNvSpPr txBox="1"/>
          <p:nvPr/>
        </p:nvSpPr>
        <p:spPr>
          <a:xfrm>
            <a:off x="3582503" y="5765702"/>
            <a:ext cx="362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71B84C-F606-483E-BC9E-A2BC56B61872}"/>
              </a:ext>
            </a:extLst>
          </p:cNvPr>
          <p:cNvSpPr txBox="1"/>
          <p:nvPr/>
        </p:nvSpPr>
        <p:spPr>
          <a:xfrm>
            <a:off x="6408392" y="5759073"/>
            <a:ext cx="362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A9861A-FC9A-4875-A64C-A086F7DFF921}"/>
              </a:ext>
            </a:extLst>
          </p:cNvPr>
          <p:cNvCxnSpPr>
            <a:cxnSpLocks/>
          </p:cNvCxnSpPr>
          <p:nvPr/>
        </p:nvCxnSpPr>
        <p:spPr>
          <a:xfrm>
            <a:off x="1130207" y="4660997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10D5E09-A460-450D-A036-7A812EA1654C}"/>
              </a:ext>
            </a:extLst>
          </p:cNvPr>
          <p:cNvCxnSpPr>
            <a:cxnSpLocks/>
          </p:cNvCxnSpPr>
          <p:nvPr/>
        </p:nvCxnSpPr>
        <p:spPr>
          <a:xfrm>
            <a:off x="3993699" y="4551414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B43286C-1BBF-4323-B9F4-C3DC9A3DDD20}"/>
              </a:ext>
            </a:extLst>
          </p:cNvPr>
          <p:cNvCxnSpPr>
            <a:cxnSpLocks/>
          </p:cNvCxnSpPr>
          <p:nvPr/>
        </p:nvCxnSpPr>
        <p:spPr>
          <a:xfrm>
            <a:off x="6978842" y="4551414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683714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4D5D4A-7B38-4EA0-8948-EA93DA4BEBA3}"/>
              </a:ext>
            </a:extLst>
          </p:cNvPr>
          <p:cNvSpPr txBox="1"/>
          <p:nvPr/>
        </p:nvSpPr>
        <p:spPr>
          <a:xfrm>
            <a:off x="102819" y="2743753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CEEA5A-24E6-4F28-9751-D643FF363E1D}"/>
              </a:ext>
            </a:extLst>
          </p:cNvPr>
          <p:cNvSpPr/>
          <p:nvPr/>
        </p:nvSpPr>
        <p:spPr>
          <a:xfrm>
            <a:off x="154083" y="1889378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293A52-375D-4CAE-9CA3-33ED9AD5D516}"/>
              </a:ext>
            </a:extLst>
          </p:cNvPr>
          <p:cNvCxnSpPr>
            <a:cxnSpLocks/>
          </p:cNvCxnSpPr>
          <p:nvPr/>
        </p:nvCxnSpPr>
        <p:spPr>
          <a:xfrm>
            <a:off x="1173148" y="19098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F2BAC5-3050-4D9C-84DC-7694983E1EC7}"/>
              </a:ext>
            </a:extLst>
          </p:cNvPr>
          <p:cNvSpPr txBox="1"/>
          <p:nvPr/>
        </p:nvSpPr>
        <p:spPr>
          <a:xfrm>
            <a:off x="303616" y="199236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1EBC93-65CD-42BC-BB1A-A8D4AF6691D0}"/>
              </a:ext>
            </a:extLst>
          </p:cNvPr>
          <p:cNvSpPr txBox="1"/>
          <p:nvPr/>
        </p:nvSpPr>
        <p:spPr>
          <a:xfrm>
            <a:off x="1363666" y="20057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C892E6-461A-4382-B303-1CF609954C0A}"/>
              </a:ext>
            </a:extLst>
          </p:cNvPr>
          <p:cNvSpPr/>
          <p:nvPr/>
        </p:nvSpPr>
        <p:spPr>
          <a:xfrm>
            <a:off x="2983927" y="19050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FF7031-6599-477F-B7CA-48F440CDE2EC}"/>
              </a:ext>
            </a:extLst>
          </p:cNvPr>
          <p:cNvCxnSpPr>
            <a:cxnSpLocks/>
          </p:cNvCxnSpPr>
          <p:nvPr/>
        </p:nvCxnSpPr>
        <p:spPr>
          <a:xfrm>
            <a:off x="4043917" y="192544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ABA5DF-20CA-4889-9A04-94D2D85EA11E}"/>
              </a:ext>
            </a:extLst>
          </p:cNvPr>
          <p:cNvSpPr txBox="1"/>
          <p:nvPr/>
        </p:nvSpPr>
        <p:spPr>
          <a:xfrm>
            <a:off x="3129535" y="202138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4008F3-36C2-402B-A7A5-C3C71582E8C7}"/>
              </a:ext>
            </a:extLst>
          </p:cNvPr>
          <p:cNvSpPr txBox="1"/>
          <p:nvPr/>
        </p:nvSpPr>
        <p:spPr>
          <a:xfrm>
            <a:off x="4424951" y="2022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0676C74-0DAB-49D1-A46A-A733D85BDBB4}"/>
              </a:ext>
            </a:extLst>
          </p:cNvPr>
          <p:cNvSpPr/>
          <p:nvPr/>
        </p:nvSpPr>
        <p:spPr>
          <a:xfrm>
            <a:off x="5758928" y="1888148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BC1FF1-F0AD-4CD1-B644-1F0943E979E1}"/>
              </a:ext>
            </a:extLst>
          </p:cNvPr>
          <p:cNvCxnSpPr>
            <a:cxnSpLocks/>
          </p:cNvCxnSpPr>
          <p:nvPr/>
        </p:nvCxnSpPr>
        <p:spPr>
          <a:xfrm>
            <a:off x="7011844" y="190859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0C20100-B92D-4604-B1CB-EC559BD11394}"/>
              </a:ext>
            </a:extLst>
          </p:cNvPr>
          <p:cNvSpPr txBox="1"/>
          <p:nvPr/>
        </p:nvSpPr>
        <p:spPr>
          <a:xfrm>
            <a:off x="6176782" y="19811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29241-817A-42E2-A9A4-6544872674C2}"/>
              </a:ext>
            </a:extLst>
          </p:cNvPr>
          <p:cNvSpPr txBox="1"/>
          <p:nvPr/>
        </p:nvSpPr>
        <p:spPr>
          <a:xfrm>
            <a:off x="7267002" y="197521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EBB50CA-0F54-4CF2-9917-9179EC6CAAAB}"/>
              </a:ext>
            </a:extLst>
          </p:cNvPr>
          <p:cNvSpPr/>
          <p:nvPr/>
        </p:nvSpPr>
        <p:spPr>
          <a:xfrm>
            <a:off x="8975056" y="1898371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F9D797-4A73-48B9-8EE0-CAA4EE592234}"/>
              </a:ext>
            </a:extLst>
          </p:cNvPr>
          <p:cNvSpPr txBox="1"/>
          <p:nvPr/>
        </p:nvSpPr>
        <p:spPr>
          <a:xfrm>
            <a:off x="9251720" y="199430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6744CE-C511-4469-B154-A69E5B081DBB}"/>
              </a:ext>
            </a:extLst>
          </p:cNvPr>
          <p:cNvSpPr txBox="1"/>
          <p:nvPr/>
        </p:nvSpPr>
        <p:spPr>
          <a:xfrm>
            <a:off x="3405730" y="2793653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FE0150-3ACE-44E9-82A9-B7A5AFF5409D}"/>
              </a:ext>
            </a:extLst>
          </p:cNvPr>
          <p:cNvSpPr txBox="1"/>
          <p:nvPr/>
        </p:nvSpPr>
        <p:spPr>
          <a:xfrm>
            <a:off x="6209768" y="276364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721E1E-B601-43FA-B451-F2A8572E302D}"/>
              </a:ext>
            </a:extLst>
          </p:cNvPr>
          <p:cNvSpPr txBox="1"/>
          <p:nvPr/>
        </p:nvSpPr>
        <p:spPr>
          <a:xfrm>
            <a:off x="9206033" y="2832505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2725F5-FBC9-499A-9CD7-F79A0C266F9B}"/>
              </a:ext>
            </a:extLst>
          </p:cNvPr>
          <p:cNvSpPr txBox="1"/>
          <p:nvPr/>
        </p:nvSpPr>
        <p:spPr>
          <a:xfrm>
            <a:off x="1656911" y="279889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DD820C-1FA9-4A48-AAA0-96848E9EBE25}"/>
              </a:ext>
            </a:extLst>
          </p:cNvPr>
          <p:cNvSpPr txBox="1"/>
          <p:nvPr/>
        </p:nvSpPr>
        <p:spPr>
          <a:xfrm>
            <a:off x="4505359" y="278575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23C6CE-5BE9-417E-9A99-41D3EDB62387}"/>
              </a:ext>
            </a:extLst>
          </p:cNvPr>
          <p:cNvSpPr txBox="1"/>
          <p:nvPr/>
        </p:nvSpPr>
        <p:spPr>
          <a:xfrm>
            <a:off x="7677905" y="274320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C4CE87-3175-4309-BAB7-24EF79E99005}"/>
              </a:ext>
            </a:extLst>
          </p:cNvPr>
          <p:cNvSpPr txBox="1"/>
          <p:nvPr/>
        </p:nvSpPr>
        <p:spPr>
          <a:xfrm>
            <a:off x="9572566" y="280193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397DFB-3BD4-44DF-93A5-A703D3A35B46}"/>
              </a:ext>
            </a:extLst>
          </p:cNvPr>
          <p:cNvSpPr txBox="1"/>
          <p:nvPr/>
        </p:nvSpPr>
        <p:spPr>
          <a:xfrm>
            <a:off x="667919" y="2788415"/>
            <a:ext cx="536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0F9F2E-F0A3-4467-A576-E890F430B4D5}"/>
              </a:ext>
            </a:extLst>
          </p:cNvPr>
          <p:cNvSpPr txBox="1"/>
          <p:nvPr/>
        </p:nvSpPr>
        <p:spPr>
          <a:xfrm>
            <a:off x="3632721" y="2787650"/>
            <a:ext cx="501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71B84C-F606-483E-BC9E-A2BC56B61872}"/>
              </a:ext>
            </a:extLst>
          </p:cNvPr>
          <p:cNvSpPr txBox="1"/>
          <p:nvPr/>
        </p:nvSpPr>
        <p:spPr>
          <a:xfrm>
            <a:off x="6497221" y="2785751"/>
            <a:ext cx="44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A9861A-FC9A-4875-A64C-A086F7DFF921}"/>
              </a:ext>
            </a:extLst>
          </p:cNvPr>
          <p:cNvCxnSpPr>
            <a:cxnSpLocks/>
          </p:cNvCxnSpPr>
          <p:nvPr/>
        </p:nvCxnSpPr>
        <p:spPr>
          <a:xfrm>
            <a:off x="1180425" y="1682945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10D5E09-A460-450D-A036-7A812EA1654C}"/>
              </a:ext>
            </a:extLst>
          </p:cNvPr>
          <p:cNvCxnSpPr>
            <a:cxnSpLocks/>
          </p:cNvCxnSpPr>
          <p:nvPr/>
        </p:nvCxnSpPr>
        <p:spPr>
          <a:xfrm>
            <a:off x="4043917" y="1573362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B43286C-1BBF-4323-B9F4-C3DC9A3DDD20}"/>
              </a:ext>
            </a:extLst>
          </p:cNvPr>
          <p:cNvCxnSpPr>
            <a:cxnSpLocks/>
          </p:cNvCxnSpPr>
          <p:nvPr/>
        </p:nvCxnSpPr>
        <p:spPr>
          <a:xfrm>
            <a:off x="7029060" y="1573362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071198E-E97C-424D-8F17-780AB90A6A87}"/>
              </a:ext>
            </a:extLst>
          </p:cNvPr>
          <p:cNvCxnSpPr>
            <a:cxnSpLocks/>
          </p:cNvCxnSpPr>
          <p:nvPr/>
        </p:nvCxnSpPr>
        <p:spPr>
          <a:xfrm>
            <a:off x="1442070" y="2868938"/>
            <a:ext cx="419444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B632186-71CE-4AF4-8AA5-51A44F0A8D74}"/>
              </a:ext>
            </a:extLst>
          </p:cNvPr>
          <p:cNvCxnSpPr>
            <a:cxnSpLocks/>
          </p:cNvCxnSpPr>
          <p:nvPr/>
        </p:nvCxnSpPr>
        <p:spPr>
          <a:xfrm>
            <a:off x="4310417" y="2853602"/>
            <a:ext cx="419444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ED1280-4717-4300-A793-EE99935E5A22}"/>
              </a:ext>
            </a:extLst>
          </p:cNvPr>
          <p:cNvCxnSpPr>
            <a:cxnSpLocks/>
          </p:cNvCxnSpPr>
          <p:nvPr/>
        </p:nvCxnSpPr>
        <p:spPr>
          <a:xfrm>
            <a:off x="7435867" y="2793653"/>
            <a:ext cx="419444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DC00A3A-81F3-4543-B21A-65DBC06EA34F}"/>
              </a:ext>
            </a:extLst>
          </p:cNvPr>
          <p:cNvCxnSpPr>
            <a:cxnSpLocks/>
          </p:cNvCxnSpPr>
          <p:nvPr/>
        </p:nvCxnSpPr>
        <p:spPr>
          <a:xfrm flipH="1">
            <a:off x="379539" y="2817899"/>
            <a:ext cx="424478" cy="53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5B88B1C-E03F-4699-83AB-550D28FE6555}"/>
              </a:ext>
            </a:extLst>
          </p:cNvPr>
          <p:cNvCxnSpPr>
            <a:cxnSpLocks/>
          </p:cNvCxnSpPr>
          <p:nvPr/>
        </p:nvCxnSpPr>
        <p:spPr>
          <a:xfrm flipH="1">
            <a:off x="3056127" y="2853602"/>
            <a:ext cx="424478" cy="53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0767391-A8F2-437E-890D-BF1D33E7EB2A}"/>
              </a:ext>
            </a:extLst>
          </p:cNvPr>
          <p:cNvCxnSpPr>
            <a:cxnSpLocks/>
          </p:cNvCxnSpPr>
          <p:nvPr/>
        </p:nvCxnSpPr>
        <p:spPr>
          <a:xfrm flipH="1">
            <a:off x="5759588" y="2813612"/>
            <a:ext cx="424478" cy="53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D59A8F3-F16E-458A-B3C0-348314780D6A}"/>
              </a:ext>
            </a:extLst>
          </p:cNvPr>
          <p:cNvSpPr/>
          <p:nvPr/>
        </p:nvSpPr>
        <p:spPr>
          <a:xfrm>
            <a:off x="103858" y="3423762"/>
            <a:ext cx="96172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FD7FA9-FFCE-46B5-8841-4CEA88B4D5CD}"/>
              </a:ext>
            </a:extLst>
          </p:cNvPr>
          <p:cNvSpPr txBox="1"/>
          <p:nvPr/>
        </p:nvSpPr>
        <p:spPr>
          <a:xfrm>
            <a:off x="253391" y="3526746"/>
            <a:ext cx="74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DA9811-1155-4A6B-BC33-FF0962473975}"/>
              </a:ext>
            </a:extLst>
          </p:cNvPr>
          <p:cNvSpPr/>
          <p:nvPr/>
        </p:nvSpPr>
        <p:spPr>
          <a:xfrm>
            <a:off x="1326022" y="3423762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F0ABA17-0D81-4F5B-B04F-53A27545AEE7}"/>
              </a:ext>
            </a:extLst>
          </p:cNvPr>
          <p:cNvSpPr txBox="1"/>
          <p:nvPr/>
        </p:nvSpPr>
        <p:spPr>
          <a:xfrm>
            <a:off x="1429487" y="35401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2DEB437-1B3A-42D6-859D-7D9402377748}"/>
              </a:ext>
            </a:extLst>
          </p:cNvPr>
          <p:cNvSpPr/>
          <p:nvPr/>
        </p:nvSpPr>
        <p:spPr>
          <a:xfrm>
            <a:off x="2548187" y="3449367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B663C74-9DE4-40F0-BAD5-CC4F5201253F}"/>
              </a:ext>
            </a:extLst>
          </p:cNvPr>
          <p:cNvSpPr txBox="1"/>
          <p:nvPr/>
        </p:nvSpPr>
        <p:spPr>
          <a:xfrm>
            <a:off x="2651652" y="356574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8769E33-3BBB-4381-BB96-FCE73D85B2B1}"/>
              </a:ext>
            </a:extLst>
          </p:cNvPr>
          <p:cNvSpPr/>
          <p:nvPr/>
        </p:nvSpPr>
        <p:spPr>
          <a:xfrm>
            <a:off x="4134002" y="3458989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A551D36-0F5D-4B59-951B-B646EC288774}"/>
              </a:ext>
            </a:extLst>
          </p:cNvPr>
          <p:cNvSpPr txBox="1"/>
          <p:nvPr/>
        </p:nvSpPr>
        <p:spPr>
          <a:xfrm>
            <a:off x="4379293" y="35788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FFCE84-4DDE-45D2-952A-A6081088ED0E}"/>
              </a:ext>
            </a:extLst>
          </p:cNvPr>
          <p:cNvSpPr/>
          <p:nvPr/>
        </p:nvSpPr>
        <p:spPr>
          <a:xfrm>
            <a:off x="5448300" y="3482936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DCF168-D2AA-4C38-B320-D566FDC157C2}"/>
              </a:ext>
            </a:extLst>
          </p:cNvPr>
          <p:cNvSpPr txBox="1"/>
          <p:nvPr/>
        </p:nvSpPr>
        <p:spPr>
          <a:xfrm>
            <a:off x="5751524" y="356266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17F96BF-8EBC-428E-95DD-FA5A91B9AB17}"/>
              </a:ext>
            </a:extLst>
          </p:cNvPr>
          <p:cNvSpPr/>
          <p:nvPr/>
        </p:nvSpPr>
        <p:spPr>
          <a:xfrm>
            <a:off x="7298715" y="3508466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154342-E98D-46B8-849D-D6C63A5604EA}"/>
              </a:ext>
            </a:extLst>
          </p:cNvPr>
          <p:cNvSpPr txBox="1"/>
          <p:nvPr/>
        </p:nvSpPr>
        <p:spPr>
          <a:xfrm>
            <a:off x="7402180" y="362484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10259724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4D5D4A-7B38-4EA0-8948-EA93DA4BEBA3}"/>
              </a:ext>
            </a:extLst>
          </p:cNvPr>
          <p:cNvSpPr txBox="1"/>
          <p:nvPr/>
        </p:nvSpPr>
        <p:spPr>
          <a:xfrm>
            <a:off x="102819" y="2743753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8CEEA5A-24E6-4F28-9751-D643FF363E1D}"/>
              </a:ext>
            </a:extLst>
          </p:cNvPr>
          <p:cNvSpPr/>
          <p:nvPr/>
        </p:nvSpPr>
        <p:spPr>
          <a:xfrm>
            <a:off x="154083" y="1889378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293A52-375D-4CAE-9CA3-33ED9AD5D516}"/>
              </a:ext>
            </a:extLst>
          </p:cNvPr>
          <p:cNvCxnSpPr>
            <a:cxnSpLocks/>
          </p:cNvCxnSpPr>
          <p:nvPr/>
        </p:nvCxnSpPr>
        <p:spPr>
          <a:xfrm>
            <a:off x="1173148" y="190982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BF2BAC5-3050-4D9C-84DC-7694983E1EC7}"/>
              </a:ext>
            </a:extLst>
          </p:cNvPr>
          <p:cNvSpPr txBox="1"/>
          <p:nvPr/>
        </p:nvSpPr>
        <p:spPr>
          <a:xfrm>
            <a:off x="303616" y="199236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81EBC93-65CD-42BC-BB1A-A8D4AF6691D0}"/>
              </a:ext>
            </a:extLst>
          </p:cNvPr>
          <p:cNvSpPr txBox="1"/>
          <p:nvPr/>
        </p:nvSpPr>
        <p:spPr>
          <a:xfrm>
            <a:off x="1363666" y="20057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DC892E6-461A-4382-B303-1CF609954C0A}"/>
              </a:ext>
            </a:extLst>
          </p:cNvPr>
          <p:cNvSpPr/>
          <p:nvPr/>
        </p:nvSpPr>
        <p:spPr>
          <a:xfrm>
            <a:off x="2983927" y="19050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FF7031-6599-477F-B7CA-48F440CDE2EC}"/>
              </a:ext>
            </a:extLst>
          </p:cNvPr>
          <p:cNvCxnSpPr>
            <a:cxnSpLocks/>
          </p:cNvCxnSpPr>
          <p:nvPr/>
        </p:nvCxnSpPr>
        <p:spPr>
          <a:xfrm>
            <a:off x="4043917" y="1925446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ABA5DF-20CA-4889-9A04-94D2D85EA11E}"/>
              </a:ext>
            </a:extLst>
          </p:cNvPr>
          <p:cNvSpPr txBox="1"/>
          <p:nvPr/>
        </p:nvSpPr>
        <p:spPr>
          <a:xfrm>
            <a:off x="3129535" y="202138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34008F3-36C2-402B-A7A5-C3C71582E8C7}"/>
              </a:ext>
            </a:extLst>
          </p:cNvPr>
          <p:cNvSpPr txBox="1"/>
          <p:nvPr/>
        </p:nvSpPr>
        <p:spPr>
          <a:xfrm>
            <a:off x="4424951" y="2022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0676C74-0DAB-49D1-A46A-A733D85BDBB4}"/>
              </a:ext>
            </a:extLst>
          </p:cNvPr>
          <p:cNvSpPr/>
          <p:nvPr/>
        </p:nvSpPr>
        <p:spPr>
          <a:xfrm>
            <a:off x="5758928" y="1888148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BC1FF1-F0AD-4CD1-B644-1F0943E979E1}"/>
              </a:ext>
            </a:extLst>
          </p:cNvPr>
          <p:cNvCxnSpPr>
            <a:cxnSpLocks/>
          </p:cNvCxnSpPr>
          <p:nvPr/>
        </p:nvCxnSpPr>
        <p:spPr>
          <a:xfrm>
            <a:off x="7011844" y="190859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0C20100-B92D-4604-B1CB-EC559BD11394}"/>
              </a:ext>
            </a:extLst>
          </p:cNvPr>
          <p:cNvSpPr txBox="1"/>
          <p:nvPr/>
        </p:nvSpPr>
        <p:spPr>
          <a:xfrm>
            <a:off x="6176782" y="19811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729241-817A-42E2-A9A4-6544872674C2}"/>
              </a:ext>
            </a:extLst>
          </p:cNvPr>
          <p:cNvSpPr txBox="1"/>
          <p:nvPr/>
        </p:nvSpPr>
        <p:spPr>
          <a:xfrm>
            <a:off x="7267002" y="197521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EBB50CA-0F54-4CF2-9917-9179EC6CAAAB}"/>
              </a:ext>
            </a:extLst>
          </p:cNvPr>
          <p:cNvSpPr/>
          <p:nvPr/>
        </p:nvSpPr>
        <p:spPr>
          <a:xfrm>
            <a:off x="8975056" y="1898371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F9D797-4A73-48B9-8EE0-CAA4EE592234}"/>
              </a:ext>
            </a:extLst>
          </p:cNvPr>
          <p:cNvSpPr txBox="1"/>
          <p:nvPr/>
        </p:nvSpPr>
        <p:spPr>
          <a:xfrm>
            <a:off x="9251720" y="199430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6744CE-C511-4469-B154-A69E5B081DBB}"/>
              </a:ext>
            </a:extLst>
          </p:cNvPr>
          <p:cNvSpPr txBox="1"/>
          <p:nvPr/>
        </p:nvSpPr>
        <p:spPr>
          <a:xfrm>
            <a:off x="3405730" y="2793653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FE0150-3ACE-44E9-82A9-B7A5AFF5409D}"/>
              </a:ext>
            </a:extLst>
          </p:cNvPr>
          <p:cNvSpPr txBox="1"/>
          <p:nvPr/>
        </p:nvSpPr>
        <p:spPr>
          <a:xfrm>
            <a:off x="6209768" y="276364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721E1E-B601-43FA-B451-F2A8572E302D}"/>
              </a:ext>
            </a:extLst>
          </p:cNvPr>
          <p:cNvSpPr txBox="1"/>
          <p:nvPr/>
        </p:nvSpPr>
        <p:spPr>
          <a:xfrm>
            <a:off x="9206033" y="2832505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L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72725F5-FBC9-499A-9CD7-F79A0C266F9B}"/>
              </a:ext>
            </a:extLst>
          </p:cNvPr>
          <p:cNvSpPr txBox="1"/>
          <p:nvPr/>
        </p:nvSpPr>
        <p:spPr>
          <a:xfrm>
            <a:off x="1656911" y="2798891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FDD820C-1FA9-4A48-AAA0-96848E9EBE25}"/>
              </a:ext>
            </a:extLst>
          </p:cNvPr>
          <p:cNvSpPr txBox="1"/>
          <p:nvPr/>
        </p:nvSpPr>
        <p:spPr>
          <a:xfrm>
            <a:off x="4505359" y="278575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523C6CE-5BE9-417E-9A99-41D3EDB62387}"/>
              </a:ext>
            </a:extLst>
          </p:cNvPr>
          <p:cNvSpPr txBox="1"/>
          <p:nvPr/>
        </p:nvSpPr>
        <p:spPr>
          <a:xfrm>
            <a:off x="7677905" y="274320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C4CE87-3175-4309-BAB7-24EF79E99005}"/>
              </a:ext>
            </a:extLst>
          </p:cNvPr>
          <p:cNvSpPr txBox="1"/>
          <p:nvPr/>
        </p:nvSpPr>
        <p:spPr>
          <a:xfrm>
            <a:off x="9572566" y="2801932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397DFB-3BD4-44DF-93A5-A703D3A35B46}"/>
              </a:ext>
            </a:extLst>
          </p:cNvPr>
          <p:cNvSpPr txBox="1"/>
          <p:nvPr/>
        </p:nvSpPr>
        <p:spPr>
          <a:xfrm>
            <a:off x="667919" y="2788415"/>
            <a:ext cx="536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0F9F2E-F0A3-4467-A576-E890F430B4D5}"/>
              </a:ext>
            </a:extLst>
          </p:cNvPr>
          <p:cNvSpPr txBox="1"/>
          <p:nvPr/>
        </p:nvSpPr>
        <p:spPr>
          <a:xfrm>
            <a:off x="3632721" y="2787650"/>
            <a:ext cx="5012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B71B84C-F606-483E-BC9E-A2BC56B61872}"/>
              </a:ext>
            </a:extLst>
          </p:cNvPr>
          <p:cNvSpPr txBox="1"/>
          <p:nvPr/>
        </p:nvSpPr>
        <p:spPr>
          <a:xfrm>
            <a:off x="6497221" y="2785751"/>
            <a:ext cx="44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3A9861A-FC9A-4875-A64C-A086F7DFF921}"/>
              </a:ext>
            </a:extLst>
          </p:cNvPr>
          <p:cNvCxnSpPr>
            <a:cxnSpLocks/>
          </p:cNvCxnSpPr>
          <p:nvPr/>
        </p:nvCxnSpPr>
        <p:spPr>
          <a:xfrm>
            <a:off x="1180425" y="1682945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10D5E09-A460-450D-A036-7A812EA1654C}"/>
              </a:ext>
            </a:extLst>
          </p:cNvPr>
          <p:cNvCxnSpPr>
            <a:cxnSpLocks/>
          </p:cNvCxnSpPr>
          <p:nvPr/>
        </p:nvCxnSpPr>
        <p:spPr>
          <a:xfrm>
            <a:off x="4043917" y="1573362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B43286C-1BBF-4323-B9F4-C3DC9A3DDD20}"/>
              </a:ext>
            </a:extLst>
          </p:cNvPr>
          <p:cNvCxnSpPr>
            <a:cxnSpLocks/>
          </p:cNvCxnSpPr>
          <p:nvPr/>
        </p:nvCxnSpPr>
        <p:spPr>
          <a:xfrm>
            <a:off x="7029060" y="1573362"/>
            <a:ext cx="0" cy="1542366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071198E-E97C-424D-8F17-780AB90A6A87}"/>
              </a:ext>
            </a:extLst>
          </p:cNvPr>
          <p:cNvCxnSpPr>
            <a:cxnSpLocks/>
          </p:cNvCxnSpPr>
          <p:nvPr/>
        </p:nvCxnSpPr>
        <p:spPr>
          <a:xfrm>
            <a:off x="1442070" y="2868938"/>
            <a:ext cx="419444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B632186-71CE-4AF4-8AA5-51A44F0A8D74}"/>
              </a:ext>
            </a:extLst>
          </p:cNvPr>
          <p:cNvCxnSpPr>
            <a:cxnSpLocks/>
          </p:cNvCxnSpPr>
          <p:nvPr/>
        </p:nvCxnSpPr>
        <p:spPr>
          <a:xfrm>
            <a:off x="4310417" y="2853602"/>
            <a:ext cx="419444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ED1280-4717-4300-A793-EE99935E5A22}"/>
              </a:ext>
            </a:extLst>
          </p:cNvPr>
          <p:cNvCxnSpPr>
            <a:cxnSpLocks/>
          </p:cNvCxnSpPr>
          <p:nvPr/>
        </p:nvCxnSpPr>
        <p:spPr>
          <a:xfrm>
            <a:off x="7435867" y="2793653"/>
            <a:ext cx="419444" cy="560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DC00A3A-81F3-4543-B21A-65DBC06EA34F}"/>
              </a:ext>
            </a:extLst>
          </p:cNvPr>
          <p:cNvCxnSpPr>
            <a:cxnSpLocks/>
          </p:cNvCxnSpPr>
          <p:nvPr/>
        </p:nvCxnSpPr>
        <p:spPr>
          <a:xfrm flipH="1">
            <a:off x="379539" y="2817899"/>
            <a:ext cx="424478" cy="53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5B88B1C-E03F-4699-83AB-550D28FE6555}"/>
              </a:ext>
            </a:extLst>
          </p:cNvPr>
          <p:cNvCxnSpPr>
            <a:cxnSpLocks/>
          </p:cNvCxnSpPr>
          <p:nvPr/>
        </p:nvCxnSpPr>
        <p:spPr>
          <a:xfrm flipH="1">
            <a:off x="3056127" y="2853602"/>
            <a:ext cx="424478" cy="53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0767391-A8F2-437E-890D-BF1D33E7EB2A}"/>
              </a:ext>
            </a:extLst>
          </p:cNvPr>
          <p:cNvCxnSpPr>
            <a:cxnSpLocks/>
          </p:cNvCxnSpPr>
          <p:nvPr/>
        </p:nvCxnSpPr>
        <p:spPr>
          <a:xfrm flipH="1">
            <a:off x="5759588" y="2813612"/>
            <a:ext cx="424478" cy="5358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2D59A8F3-F16E-458A-B3C0-348314780D6A}"/>
              </a:ext>
            </a:extLst>
          </p:cNvPr>
          <p:cNvSpPr/>
          <p:nvPr/>
        </p:nvSpPr>
        <p:spPr>
          <a:xfrm>
            <a:off x="103858" y="3423762"/>
            <a:ext cx="96172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FD7FA9-FFCE-46B5-8841-4CEA88B4D5CD}"/>
              </a:ext>
            </a:extLst>
          </p:cNvPr>
          <p:cNvSpPr txBox="1"/>
          <p:nvPr/>
        </p:nvSpPr>
        <p:spPr>
          <a:xfrm>
            <a:off x="253391" y="3526746"/>
            <a:ext cx="74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9DA9811-1155-4A6B-BC33-FF0962473975}"/>
              </a:ext>
            </a:extLst>
          </p:cNvPr>
          <p:cNvSpPr/>
          <p:nvPr/>
        </p:nvSpPr>
        <p:spPr>
          <a:xfrm>
            <a:off x="1326022" y="3423762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F0ABA17-0D81-4F5B-B04F-53A27545AEE7}"/>
              </a:ext>
            </a:extLst>
          </p:cNvPr>
          <p:cNvSpPr txBox="1"/>
          <p:nvPr/>
        </p:nvSpPr>
        <p:spPr>
          <a:xfrm>
            <a:off x="1429487" y="354014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2DEB437-1B3A-42D6-859D-7D9402377748}"/>
              </a:ext>
            </a:extLst>
          </p:cNvPr>
          <p:cNvSpPr/>
          <p:nvPr/>
        </p:nvSpPr>
        <p:spPr>
          <a:xfrm>
            <a:off x="2548187" y="3449367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B663C74-9DE4-40F0-BAD5-CC4F5201253F}"/>
              </a:ext>
            </a:extLst>
          </p:cNvPr>
          <p:cNvSpPr txBox="1"/>
          <p:nvPr/>
        </p:nvSpPr>
        <p:spPr>
          <a:xfrm>
            <a:off x="2651652" y="356574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8769E33-3BBB-4381-BB96-FCE73D85B2B1}"/>
              </a:ext>
            </a:extLst>
          </p:cNvPr>
          <p:cNvSpPr/>
          <p:nvPr/>
        </p:nvSpPr>
        <p:spPr>
          <a:xfrm>
            <a:off x="4134002" y="3458989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A551D36-0F5D-4B59-951B-B646EC288774}"/>
              </a:ext>
            </a:extLst>
          </p:cNvPr>
          <p:cNvSpPr txBox="1"/>
          <p:nvPr/>
        </p:nvSpPr>
        <p:spPr>
          <a:xfrm>
            <a:off x="4379293" y="35788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9FFCE84-4DDE-45D2-952A-A6081088ED0E}"/>
              </a:ext>
            </a:extLst>
          </p:cNvPr>
          <p:cNvSpPr/>
          <p:nvPr/>
        </p:nvSpPr>
        <p:spPr>
          <a:xfrm>
            <a:off x="5448300" y="3482936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6DCF168-D2AA-4C38-B320-D566FDC157C2}"/>
              </a:ext>
            </a:extLst>
          </p:cNvPr>
          <p:cNvSpPr txBox="1"/>
          <p:nvPr/>
        </p:nvSpPr>
        <p:spPr>
          <a:xfrm>
            <a:off x="5751524" y="356266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17F96BF-8EBC-428E-95DD-FA5A91B9AB17}"/>
              </a:ext>
            </a:extLst>
          </p:cNvPr>
          <p:cNvSpPr/>
          <p:nvPr/>
        </p:nvSpPr>
        <p:spPr>
          <a:xfrm>
            <a:off x="7298715" y="3508466"/>
            <a:ext cx="96172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B154342-E98D-46B8-849D-D6C63A5604EA}"/>
              </a:ext>
            </a:extLst>
          </p:cNvPr>
          <p:cNvSpPr txBox="1"/>
          <p:nvPr/>
        </p:nvSpPr>
        <p:spPr>
          <a:xfrm>
            <a:off x="7402180" y="362484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D5635A-E30F-41CD-904F-62D3F0AA9B91}"/>
              </a:ext>
            </a:extLst>
          </p:cNvPr>
          <p:cNvCxnSpPr>
            <a:cxnSpLocks/>
          </p:cNvCxnSpPr>
          <p:nvPr/>
        </p:nvCxnSpPr>
        <p:spPr>
          <a:xfrm flipH="1">
            <a:off x="804017" y="4373104"/>
            <a:ext cx="924944" cy="752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113403-DD3E-4572-86D1-2356402F3F16}"/>
              </a:ext>
            </a:extLst>
          </p:cNvPr>
          <p:cNvCxnSpPr>
            <a:cxnSpLocks/>
          </p:cNvCxnSpPr>
          <p:nvPr/>
        </p:nvCxnSpPr>
        <p:spPr>
          <a:xfrm>
            <a:off x="671362" y="4373104"/>
            <a:ext cx="1135521" cy="752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223071" y="5241825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372604" y="534480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432654" y="535820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256992" y="5241825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C2517AC-3CDA-49E3-876B-F695AE5D83D5}"/>
              </a:ext>
            </a:extLst>
          </p:cNvPr>
          <p:cNvCxnSpPr>
            <a:cxnSpLocks/>
          </p:cNvCxnSpPr>
          <p:nvPr/>
        </p:nvCxnSpPr>
        <p:spPr>
          <a:xfrm>
            <a:off x="3175227" y="4430735"/>
            <a:ext cx="1135521" cy="7528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3E0AB4D-93B1-467B-90AC-42084D9C5407}"/>
              </a:ext>
            </a:extLst>
          </p:cNvPr>
          <p:cNvCxnSpPr>
            <a:cxnSpLocks/>
          </p:cNvCxnSpPr>
          <p:nvPr/>
        </p:nvCxnSpPr>
        <p:spPr>
          <a:xfrm flipH="1">
            <a:off x="3268366" y="4430697"/>
            <a:ext cx="1259598" cy="647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811712" y="5210361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040743" y="530629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134002" y="530629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861518" y="524887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62EDD51-B5C0-4203-B06B-767C2D4C686E}"/>
              </a:ext>
            </a:extLst>
          </p:cNvPr>
          <p:cNvCxnSpPr>
            <a:cxnSpLocks/>
          </p:cNvCxnSpPr>
          <p:nvPr/>
        </p:nvCxnSpPr>
        <p:spPr>
          <a:xfrm>
            <a:off x="5945727" y="4485745"/>
            <a:ext cx="551494" cy="640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68E6E0A-5031-46F3-87F2-B3448C5CC246}"/>
              </a:ext>
            </a:extLst>
          </p:cNvPr>
          <p:cNvCxnSpPr>
            <a:cxnSpLocks/>
          </p:cNvCxnSpPr>
          <p:nvPr/>
        </p:nvCxnSpPr>
        <p:spPr>
          <a:xfrm flipH="1">
            <a:off x="7402180" y="4444873"/>
            <a:ext cx="377396" cy="6811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679092" y="5183628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096946" y="527661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187166" y="5270696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6927316" y="5210361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BB2F6D9-B63D-4036-8C37-982EEE01E072}"/>
              </a:ext>
            </a:extLst>
          </p:cNvPr>
          <p:cNvCxnSpPr>
            <a:cxnSpLocks/>
          </p:cNvCxnSpPr>
          <p:nvPr/>
        </p:nvCxnSpPr>
        <p:spPr>
          <a:xfrm>
            <a:off x="9572566" y="3385174"/>
            <a:ext cx="0" cy="1692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8880967" y="5125997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157631" y="522193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07015496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5AFFA7-C322-49C4-A803-3199C2B4FF85}"/>
              </a:ext>
            </a:extLst>
          </p:cNvPr>
          <p:cNvSpPr/>
          <p:nvPr/>
        </p:nvSpPr>
        <p:spPr>
          <a:xfrm>
            <a:off x="380396" y="1764170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3009551" y="1744992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DA5D606-DF43-4DC6-8F72-E24A0A91DD4F}"/>
              </a:ext>
            </a:extLst>
          </p:cNvPr>
          <p:cNvSpPr txBox="1"/>
          <p:nvPr/>
        </p:nvSpPr>
        <p:spPr>
          <a:xfrm>
            <a:off x="4449756" y="281940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27 &gt; 3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 flipH="1">
            <a:off x="1378980" y="2703867"/>
            <a:ext cx="1825520" cy="769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33971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Selection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488D6-29B8-4C5B-BADF-52B05503E9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72"/>
          <a:stretch/>
        </p:blipFill>
        <p:spPr bwMode="auto">
          <a:xfrm>
            <a:off x="726630" y="1752600"/>
            <a:ext cx="877525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201471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5AFFA7-C322-49C4-A803-3199C2B4FF85}"/>
              </a:ext>
            </a:extLst>
          </p:cNvPr>
          <p:cNvSpPr/>
          <p:nvPr/>
        </p:nvSpPr>
        <p:spPr>
          <a:xfrm>
            <a:off x="380396" y="1764170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4157644" y="1751644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DA5D606-DF43-4DC6-8F72-E24A0A91DD4F}"/>
              </a:ext>
            </a:extLst>
          </p:cNvPr>
          <p:cNvSpPr txBox="1"/>
          <p:nvPr/>
        </p:nvSpPr>
        <p:spPr>
          <a:xfrm>
            <a:off x="4449756" y="281940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27 &lt; 43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>
            <a:off x="1104900" y="2728858"/>
            <a:ext cx="685800" cy="744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44278759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5AFFA7-C322-49C4-A803-3199C2B4FF85}"/>
              </a:ext>
            </a:extLst>
          </p:cNvPr>
          <p:cNvSpPr/>
          <p:nvPr/>
        </p:nvSpPr>
        <p:spPr>
          <a:xfrm>
            <a:off x="1463031" y="1763618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4157644" y="1751644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DA5D606-DF43-4DC6-8F72-E24A0A91DD4F}"/>
              </a:ext>
            </a:extLst>
          </p:cNvPr>
          <p:cNvSpPr txBox="1"/>
          <p:nvPr/>
        </p:nvSpPr>
        <p:spPr>
          <a:xfrm>
            <a:off x="4449756" y="2819400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38 &lt; 43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>
            <a:off x="2034528" y="2728858"/>
            <a:ext cx="685800" cy="744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416921561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4157644" y="1751644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 flipH="1">
            <a:off x="4018976" y="2706365"/>
            <a:ext cx="430780" cy="779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71357041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5996575" y="1725867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>
            <a:off x="6582080" y="2708710"/>
            <a:ext cx="17836" cy="7412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937BE3-4EA7-4F49-8F33-76E043CE9A5D}"/>
              </a:ext>
            </a:extLst>
          </p:cNvPr>
          <p:cNvSpPr/>
          <p:nvPr/>
        </p:nvSpPr>
        <p:spPr>
          <a:xfrm>
            <a:off x="9174734" y="1661610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E6AACF-EFC9-4346-8DBB-69F5365FFC32}"/>
              </a:ext>
            </a:extLst>
          </p:cNvPr>
          <p:cNvSpPr txBox="1"/>
          <p:nvPr/>
        </p:nvSpPr>
        <p:spPr>
          <a:xfrm>
            <a:off x="4737703" y="2894819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9 &lt; 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3812323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7205527" y="1717000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 flipH="1">
            <a:off x="8343900" y="2699199"/>
            <a:ext cx="1215514" cy="6693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937BE3-4EA7-4F49-8F33-76E043CE9A5D}"/>
              </a:ext>
            </a:extLst>
          </p:cNvPr>
          <p:cNvSpPr/>
          <p:nvPr/>
        </p:nvSpPr>
        <p:spPr>
          <a:xfrm>
            <a:off x="9174734" y="1661610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E6AACF-EFC9-4346-8DBB-69F5365FFC32}"/>
              </a:ext>
            </a:extLst>
          </p:cNvPr>
          <p:cNvSpPr txBox="1"/>
          <p:nvPr/>
        </p:nvSpPr>
        <p:spPr>
          <a:xfrm>
            <a:off x="4737703" y="2894819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82 &gt; 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6046616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7205527" y="1717000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>
            <a:off x="7810500" y="2743200"/>
            <a:ext cx="1192455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B4EC0-1B11-4342-958B-EC3EFF4DFD87}"/>
              </a:ext>
            </a:extLst>
          </p:cNvPr>
          <p:cNvSpPr txBox="1"/>
          <p:nvPr/>
        </p:nvSpPr>
        <p:spPr>
          <a:xfrm>
            <a:off x="8779228" y="36732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25044629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>
            <a:off x="854720" y="4600852"/>
            <a:ext cx="625110" cy="692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B4EC0-1B11-4342-958B-EC3EFF4DFD87}"/>
              </a:ext>
            </a:extLst>
          </p:cNvPr>
          <p:cNvSpPr txBox="1"/>
          <p:nvPr/>
        </p:nvSpPr>
        <p:spPr>
          <a:xfrm>
            <a:off x="8779228" y="36732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11E3CC-0BEE-4F1B-B6FC-A693AC06605E}"/>
              </a:ext>
            </a:extLst>
          </p:cNvPr>
          <p:cNvSpPr/>
          <p:nvPr/>
        </p:nvSpPr>
        <p:spPr>
          <a:xfrm>
            <a:off x="954944" y="5456328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AE0C10-5AC6-4DCE-97AE-74AE4B9F4F27}"/>
              </a:ext>
            </a:extLst>
          </p:cNvPr>
          <p:cNvCxnSpPr>
            <a:cxnSpLocks/>
          </p:cNvCxnSpPr>
          <p:nvPr/>
        </p:nvCxnSpPr>
        <p:spPr>
          <a:xfrm>
            <a:off x="1974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10149B-A8D3-4A63-AA9C-0D2FD345A6B1}"/>
              </a:ext>
            </a:extLst>
          </p:cNvPr>
          <p:cNvCxnSpPr>
            <a:cxnSpLocks/>
          </p:cNvCxnSpPr>
          <p:nvPr/>
        </p:nvCxnSpPr>
        <p:spPr>
          <a:xfrm>
            <a:off x="3040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410DD0-B4EE-4D0B-95A1-7C4E16F5A035}"/>
              </a:ext>
            </a:extLst>
          </p:cNvPr>
          <p:cNvCxnSpPr>
            <a:cxnSpLocks/>
          </p:cNvCxnSpPr>
          <p:nvPr/>
        </p:nvCxnSpPr>
        <p:spPr>
          <a:xfrm>
            <a:off x="4183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5FE0AC-32A3-49B9-A20B-D11B18AC1CE5}"/>
              </a:ext>
            </a:extLst>
          </p:cNvPr>
          <p:cNvCxnSpPr>
            <a:cxnSpLocks/>
          </p:cNvCxnSpPr>
          <p:nvPr/>
        </p:nvCxnSpPr>
        <p:spPr>
          <a:xfrm>
            <a:off x="6546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B4F4E5-A1E6-472E-8327-537ABC21B838}"/>
              </a:ext>
            </a:extLst>
          </p:cNvPr>
          <p:cNvCxnSpPr>
            <a:cxnSpLocks/>
          </p:cNvCxnSpPr>
          <p:nvPr/>
        </p:nvCxnSpPr>
        <p:spPr>
          <a:xfrm>
            <a:off x="77652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3366C-95E8-4F07-A10E-129AC7E03004}"/>
              </a:ext>
            </a:extLst>
          </p:cNvPr>
          <p:cNvCxnSpPr>
            <a:cxnSpLocks/>
          </p:cNvCxnSpPr>
          <p:nvPr/>
        </p:nvCxnSpPr>
        <p:spPr>
          <a:xfrm>
            <a:off x="537210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275356" y="3601739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91229E-CC60-4A60-A4B1-7EBA6DE17F0D}"/>
              </a:ext>
            </a:extLst>
          </p:cNvPr>
          <p:cNvSpPr/>
          <p:nvPr/>
        </p:nvSpPr>
        <p:spPr>
          <a:xfrm>
            <a:off x="6256518" y="3546350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DE08A3-98FA-4619-8A1D-41DEE19E2C2F}"/>
              </a:ext>
            </a:extLst>
          </p:cNvPr>
          <p:cNvSpPr txBox="1"/>
          <p:nvPr/>
        </p:nvSpPr>
        <p:spPr>
          <a:xfrm>
            <a:off x="4720179" y="381570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3 &lt; 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DC3E5-F624-4BD1-9641-C9DFB07DD353}"/>
              </a:ext>
            </a:extLst>
          </p:cNvPr>
          <p:cNvSpPr txBox="1"/>
          <p:nvPr/>
        </p:nvSpPr>
        <p:spPr>
          <a:xfrm>
            <a:off x="1240513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925352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 flipH="1">
            <a:off x="2564240" y="4513490"/>
            <a:ext cx="3798460" cy="7775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B4EC0-1B11-4342-958B-EC3EFF4DFD87}"/>
              </a:ext>
            </a:extLst>
          </p:cNvPr>
          <p:cNvSpPr txBox="1"/>
          <p:nvPr/>
        </p:nvSpPr>
        <p:spPr>
          <a:xfrm>
            <a:off x="8779228" y="36732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11E3CC-0BEE-4F1B-B6FC-A693AC06605E}"/>
              </a:ext>
            </a:extLst>
          </p:cNvPr>
          <p:cNvSpPr/>
          <p:nvPr/>
        </p:nvSpPr>
        <p:spPr>
          <a:xfrm>
            <a:off x="954944" y="5456328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AE0C10-5AC6-4DCE-97AE-74AE4B9F4F27}"/>
              </a:ext>
            </a:extLst>
          </p:cNvPr>
          <p:cNvCxnSpPr>
            <a:cxnSpLocks/>
          </p:cNvCxnSpPr>
          <p:nvPr/>
        </p:nvCxnSpPr>
        <p:spPr>
          <a:xfrm>
            <a:off x="1974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10149B-A8D3-4A63-AA9C-0D2FD345A6B1}"/>
              </a:ext>
            </a:extLst>
          </p:cNvPr>
          <p:cNvCxnSpPr>
            <a:cxnSpLocks/>
          </p:cNvCxnSpPr>
          <p:nvPr/>
        </p:nvCxnSpPr>
        <p:spPr>
          <a:xfrm>
            <a:off x="3040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410DD0-B4EE-4D0B-95A1-7C4E16F5A035}"/>
              </a:ext>
            </a:extLst>
          </p:cNvPr>
          <p:cNvCxnSpPr>
            <a:cxnSpLocks/>
          </p:cNvCxnSpPr>
          <p:nvPr/>
        </p:nvCxnSpPr>
        <p:spPr>
          <a:xfrm>
            <a:off x="4183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5FE0AC-32A3-49B9-A20B-D11B18AC1CE5}"/>
              </a:ext>
            </a:extLst>
          </p:cNvPr>
          <p:cNvCxnSpPr>
            <a:cxnSpLocks/>
          </p:cNvCxnSpPr>
          <p:nvPr/>
        </p:nvCxnSpPr>
        <p:spPr>
          <a:xfrm>
            <a:off x="6546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B4F4E5-A1E6-472E-8327-537ABC21B838}"/>
              </a:ext>
            </a:extLst>
          </p:cNvPr>
          <p:cNvCxnSpPr>
            <a:cxnSpLocks/>
          </p:cNvCxnSpPr>
          <p:nvPr/>
        </p:nvCxnSpPr>
        <p:spPr>
          <a:xfrm>
            <a:off x="77652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3366C-95E8-4F07-A10E-129AC7E03004}"/>
              </a:ext>
            </a:extLst>
          </p:cNvPr>
          <p:cNvCxnSpPr>
            <a:cxnSpLocks/>
          </p:cNvCxnSpPr>
          <p:nvPr/>
        </p:nvCxnSpPr>
        <p:spPr>
          <a:xfrm>
            <a:off x="537210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1360335" y="3599602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91229E-CC60-4A60-A4B1-7EBA6DE17F0D}"/>
              </a:ext>
            </a:extLst>
          </p:cNvPr>
          <p:cNvSpPr/>
          <p:nvPr/>
        </p:nvSpPr>
        <p:spPr>
          <a:xfrm>
            <a:off x="6256518" y="3546350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DE08A3-98FA-4619-8A1D-41DEE19E2C2F}"/>
              </a:ext>
            </a:extLst>
          </p:cNvPr>
          <p:cNvSpPr txBox="1"/>
          <p:nvPr/>
        </p:nvSpPr>
        <p:spPr>
          <a:xfrm>
            <a:off x="4720179" y="381570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27 &gt; 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DC3E5-F624-4BD1-9641-C9DFB07DD353}"/>
              </a:ext>
            </a:extLst>
          </p:cNvPr>
          <p:cNvSpPr txBox="1"/>
          <p:nvPr/>
        </p:nvSpPr>
        <p:spPr>
          <a:xfrm>
            <a:off x="1240513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314D1-C0DD-4903-9DA1-2F5545B205D6}"/>
              </a:ext>
            </a:extLst>
          </p:cNvPr>
          <p:cNvSpPr txBox="1"/>
          <p:nvPr/>
        </p:nvSpPr>
        <p:spPr>
          <a:xfrm>
            <a:off x="2283690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8340181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 flipH="1">
            <a:off x="3628880" y="4505113"/>
            <a:ext cx="4136330" cy="795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B4EC0-1B11-4342-958B-EC3EFF4DFD87}"/>
              </a:ext>
            </a:extLst>
          </p:cNvPr>
          <p:cNvSpPr txBox="1"/>
          <p:nvPr/>
        </p:nvSpPr>
        <p:spPr>
          <a:xfrm>
            <a:off x="8779228" y="36732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11E3CC-0BEE-4F1B-B6FC-A693AC06605E}"/>
              </a:ext>
            </a:extLst>
          </p:cNvPr>
          <p:cNvSpPr/>
          <p:nvPr/>
        </p:nvSpPr>
        <p:spPr>
          <a:xfrm>
            <a:off x="954944" y="5456328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AE0C10-5AC6-4DCE-97AE-74AE4B9F4F27}"/>
              </a:ext>
            </a:extLst>
          </p:cNvPr>
          <p:cNvCxnSpPr>
            <a:cxnSpLocks/>
          </p:cNvCxnSpPr>
          <p:nvPr/>
        </p:nvCxnSpPr>
        <p:spPr>
          <a:xfrm>
            <a:off x="1974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10149B-A8D3-4A63-AA9C-0D2FD345A6B1}"/>
              </a:ext>
            </a:extLst>
          </p:cNvPr>
          <p:cNvCxnSpPr>
            <a:cxnSpLocks/>
          </p:cNvCxnSpPr>
          <p:nvPr/>
        </p:nvCxnSpPr>
        <p:spPr>
          <a:xfrm>
            <a:off x="3040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410DD0-B4EE-4D0B-95A1-7C4E16F5A035}"/>
              </a:ext>
            </a:extLst>
          </p:cNvPr>
          <p:cNvCxnSpPr>
            <a:cxnSpLocks/>
          </p:cNvCxnSpPr>
          <p:nvPr/>
        </p:nvCxnSpPr>
        <p:spPr>
          <a:xfrm>
            <a:off x="4183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5FE0AC-32A3-49B9-A20B-D11B18AC1CE5}"/>
              </a:ext>
            </a:extLst>
          </p:cNvPr>
          <p:cNvCxnSpPr>
            <a:cxnSpLocks/>
          </p:cNvCxnSpPr>
          <p:nvPr/>
        </p:nvCxnSpPr>
        <p:spPr>
          <a:xfrm>
            <a:off x="6546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B4F4E5-A1E6-472E-8327-537ABC21B838}"/>
              </a:ext>
            </a:extLst>
          </p:cNvPr>
          <p:cNvCxnSpPr>
            <a:cxnSpLocks/>
          </p:cNvCxnSpPr>
          <p:nvPr/>
        </p:nvCxnSpPr>
        <p:spPr>
          <a:xfrm>
            <a:off x="77652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3366C-95E8-4F07-A10E-129AC7E03004}"/>
              </a:ext>
            </a:extLst>
          </p:cNvPr>
          <p:cNvCxnSpPr>
            <a:cxnSpLocks/>
          </p:cNvCxnSpPr>
          <p:nvPr/>
        </p:nvCxnSpPr>
        <p:spPr>
          <a:xfrm>
            <a:off x="537210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1360335" y="3599602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91229E-CC60-4A60-A4B1-7EBA6DE17F0D}"/>
              </a:ext>
            </a:extLst>
          </p:cNvPr>
          <p:cNvSpPr/>
          <p:nvPr/>
        </p:nvSpPr>
        <p:spPr>
          <a:xfrm>
            <a:off x="7529803" y="3548008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DE08A3-98FA-4619-8A1D-41DEE19E2C2F}"/>
              </a:ext>
            </a:extLst>
          </p:cNvPr>
          <p:cNvSpPr txBox="1"/>
          <p:nvPr/>
        </p:nvSpPr>
        <p:spPr>
          <a:xfrm>
            <a:off x="4720179" y="381570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27 &gt; 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DC3E5-F624-4BD1-9641-C9DFB07DD353}"/>
              </a:ext>
            </a:extLst>
          </p:cNvPr>
          <p:cNvSpPr txBox="1"/>
          <p:nvPr/>
        </p:nvSpPr>
        <p:spPr>
          <a:xfrm>
            <a:off x="1240513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314D1-C0DD-4903-9DA1-2F5545B205D6}"/>
              </a:ext>
            </a:extLst>
          </p:cNvPr>
          <p:cNvSpPr txBox="1"/>
          <p:nvPr/>
        </p:nvSpPr>
        <p:spPr>
          <a:xfrm>
            <a:off x="2283690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0E4FE9-84BF-4625-BE13-3849C76A70C2}"/>
              </a:ext>
            </a:extLst>
          </p:cNvPr>
          <p:cNvSpPr txBox="1"/>
          <p:nvPr/>
        </p:nvSpPr>
        <p:spPr>
          <a:xfrm>
            <a:off x="3228637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5975973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>
            <a:off x="1935624" y="4582535"/>
            <a:ext cx="2903076" cy="7514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B4EC0-1B11-4342-958B-EC3EFF4DFD87}"/>
              </a:ext>
            </a:extLst>
          </p:cNvPr>
          <p:cNvSpPr txBox="1"/>
          <p:nvPr/>
        </p:nvSpPr>
        <p:spPr>
          <a:xfrm>
            <a:off x="8779228" y="36732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11E3CC-0BEE-4F1B-B6FC-A693AC06605E}"/>
              </a:ext>
            </a:extLst>
          </p:cNvPr>
          <p:cNvSpPr/>
          <p:nvPr/>
        </p:nvSpPr>
        <p:spPr>
          <a:xfrm>
            <a:off x="954944" y="5456328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AE0C10-5AC6-4DCE-97AE-74AE4B9F4F27}"/>
              </a:ext>
            </a:extLst>
          </p:cNvPr>
          <p:cNvCxnSpPr>
            <a:cxnSpLocks/>
          </p:cNvCxnSpPr>
          <p:nvPr/>
        </p:nvCxnSpPr>
        <p:spPr>
          <a:xfrm>
            <a:off x="1974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10149B-A8D3-4A63-AA9C-0D2FD345A6B1}"/>
              </a:ext>
            </a:extLst>
          </p:cNvPr>
          <p:cNvCxnSpPr>
            <a:cxnSpLocks/>
          </p:cNvCxnSpPr>
          <p:nvPr/>
        </p:nvCxnSpPr>
        <p:spPr>
          <a:xfrm>
            <a:off x="3040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410DD0-B4EE-4D0B-95A1-7C4E16F5A035}"/>
              </a:ext>
            </a:extLst>
          </p:cNvPr>
          <p:cNvCxnSpPr>
            <a:cxnSpLocks/>
          </p:cNvCxnSpPr>
          <p:nvPr/>
        </p:nvCxnSpPr>
        <p:spPr>
          <a:xfrm>
            <a:off x="4183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5FE0AC-32A3-49B9-A20B-D11B18AC1CE5}"/>
              </a:ext>
            </a:extLst>
          </p:cNvPr>
          <p:cNvCxnSpPr>
            <a:cxnSpLocks/>
          </p:cNvCxnSpPr>
          <p:nvPr/>
        </p:nvCxnSpPr>
        <p:spPr>
          <a:xfrm>
            <a:off x="6546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B4F4E5-A1E6-472E-8327-537ABC21B838}"/>
              </a:ext>
            </a:extLst>
          </p:cNvPr>
          <p:cNvCxnSpPr>
            <a:cxnSpLocks/>
          </p:cNvCxnSpPr>
          <p:nvPr/>
        </p:nvCxnSpPr>
        <p:spPr>
          <a:xfrm>
            <a:off x="77652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3366C-95E8-4F07-A10E-129AC7E03004}"/>
              </a:ext>
            </a:extLst>
          </p:cNvPr>
          <p:cNvCxnSpPr>
            <a:cxnSpLocks/>
          </p:cNvCxnSpPr>
          <p:nvPr/>
        </p:nvCxnSpPr>
        <p:spPr>
          <a:xfrm>
            <a:off x="537210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1360335" y="3599602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91229E-CC60-4A60-A4B1-7EBA6DE17F0D}"/>
              </a:ext>
            </a:extLst>
          </p:cNvPr>
          <p:cNvSpPr/>
          <p:nvPr/>
        </p:nvSpPr>
        <p:spPr>
          <a:xfrm>
            <a:off x="8681813" y="3528407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DE08A3-98FA-4619-8A1D-41DEE19E2C2F}"/>
              </a:ext>
            </a:extLst>
          </p:cNvPr>
          <p:cNvSpPr txBox="1"/>
          <p:nvPr/>
        </p:nvSpPr>
        <p:spPr>
          <a:xfrm>
            <a:off x="4720179" y="381570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27 &lt; 82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DC3E5-F624-4BD1-9641-C9DFB07DD353}"/>
              </a:ext>
            </a:extLst>
          </p:cNvPr>
          <p:cNvSpPr txBox="1"/>
          <p:nvPr/>
        </p:nvSpPr>
        <p:spPr>
          <a:xfrm>
            <a:off x="1240513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314D1-C0DD-4903-9DA1-2F5545B205D6}"/>
              </a:ext>
            </a:extLst>
          </p:cNvPr>
          <p:cNvSpPr txBox="1"/>
          <p:nvPr/>
        </p:nvSpPr>
        <p:spPr>
          <a:xfrm>
            <a:off x="2283690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0E4FE9-84BF-4625-BE13-3849C76A70C2}"/>
              </a:ext>
            </a:extLst>
          </p:cNvPr>
          <p:cNvSpPr txBox="1"/>
          <p:nvPr/>
        </p:nvSpPr>
        <p:spPr>
          <a:xfrm>
            <a:off x="3228637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6FD8A1-D491-4C71-92F7-A7017DACD629}"/>
              </a:ext>
            </a:extLst>
          </p:cNvPr>
          <p:cNvSpPr txBox="1"/>
          <p:nvPr/>
        </p:nvSpPr>
        <p:spPr>
          <a:xfrm>
            <a:off x="4416926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99994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8F5AD-7810-43E6-A557-D09A5DA8A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92"/>
          <a:stretch/>
        </p:blipFill>
        <p:spPr bwMode="auto">
          <a:xfrm>
            <a:off x="800100" y="1635106"/>
            <a:ext cx="8458200" cy="487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9741903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>
            <a:off x="3162731" y="4631705"/>
            <a:ext cx="2742769" cy="7149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B4EC0-1B11-4342-958B-EC3EFF4DFD87}"/>
              </a:ext>
            </a:extLst>
          </p:cNvPr>
          <p:cNvSpPr txBox="1"/>
          <p:nvPr/>
        </p:nvSpPr>
        <p:spPr>
          <a:xfrm>
            <a:off x="8779228" y="36732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11E3CC-0BEE-4F1B-B6FC-A693AC06605E}"/>
              </a:ext>
            </a:extLst>
          </p:cNvPr>
          <p:cNvSpPr/>
          <p:nvPr/>
        </p:nvSpPr>
        <p:spPr>
          <a:xfrm>
            <a:off x="954944" y="5456328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AE0C10-5AC6-4DCE-97AE-74AE4B9F4F27}"/>
              </a:ext>
            </a:extLst>
          </p:cNvPr>
          <p:cNvCxnSpPr>
            <a:cxnSpLocks/>
          </p:cNvCxnSpPr>
          <p:nvPr/>
        </p:nvCxnSpPr>
        <p:spPr>
          <a:xfrm>
            <a:off x="1974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10149B-A8D3-4A63-AA9C-0D2FD345A6B1}"/>
              </a:ext>
            </a:extLst>
          </p:cNvPr>
          <p:cNvCxnSpPr>
            <a:cxnSpLocks/>
          </p:cNvCxnSpPr>
          <p:nvPr/>
        </p:nvCxnSpPr>
        <p:spPr>
          <a:xfrm>
            <a:off x="3040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410DD0-B4EE-4D0B-95A1-7C4E16F5A035}"/>
              </a:ext>
            </a:extLst>
          </p:cNvPr>
          <p:cNvCxnSpPr>
            <a:cxnSpLocks/>
          </p:cNvCxnSpPr>
          <p:nvPr/>
        </p:nvCxnSpPr>
        <p:spPr>
          <a:xfrm>
            <a:off x="4183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5FE0AC-32A3-49B9-A20B-D11B18AC1CE5}"/>
              </a:ext>
            </a:extLst>
          </p:cNvPr>
          <p:cNvCxnSpPr>
            <a:cxnSpLocks/>
          </p:cNvCxnSpPr>
          <p:nvPr/>
        </p:nvCxnSpPr>
        <p:spPr>
          <a:xfrm>
            <a:off x="6546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B4F4E5-A1E6-472E-8327-537ABC21B838}"/>
              </a:ext>
            </a:extLst>
          </p:cNvPr>
          <p:cNvCxnSpPr>
            <a:cxnSpLocks/>
          </p:cNvCxnSpPr>
          <p:nvPr/>
        </p:nvCxnSpPr>
        <p:spPr>
          <a:xfrm>
            <a:off x="77652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3366C-95E8-4F07-A10E-129AC7E03004}"/>
              </a:ext>
            </a:extLst>
          </p:cNvPr>
          <p:cNvCxnSpPr>
            <a:cxnSpLocks/>
          </p:cNvCxnSpPr>
          <p:nvPr/>
        </p:nvCxnSpPr>
        <p:spPr>
          <a:xfrm>
            <a:off x="537210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2472555" y="3579758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91229E-CC60-4A60-A4B1-7EBA6DE17F0D}"/>
              </a:ext>
            </a:extLst>
          </p:cNvPr>
          <p:cNvSpPr/>
          <p:nvPr/>
        </p:nvSpPr>
        <p:spPr>
          <a:xfrm>
            <a:off x="8681813" y="3528407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DE08A3-98FA-4619-8A1D-41DEE19E2C2F}"/>
              </a:ext>
            </a:extLst>
          </p:cNvPr>
          <p:cNvSpPr txBox="1"/>
          <p:nvPr/>
        </p:nvSpPr>
        <p:spPr>
          <a:xfrm>
            <a:off x="4720179" y="381570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38 &lt; 82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DC3E5-F624-4BD1-9641-C9DFB07DD353}"/>
              </a:ext>
            </a:extLst>
          </p:cNvPr>
          <p:cNvSpPr txBox="1"/>
          <p:nvPr/>
        </p:nvSpPr>
        <p:spPr>
          <a:xfrm>
            <a:off x="1240513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314D1-C0DD-4903-9DA1-2F5545B205D6}"/>
              </a:ext>
            </a:extLst>
          </p:cNvPr>
          <p:cNvSpPr txBox="1"/>
          <p:nvPr/>
        </p:nvSpPr>
        <p:spPr>
          <a:xfrm>
            <a:off x="2283690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0E4FE9-84BF-4625-BE13-3849C76A70C2}"/>
              </a:ext>
            </a:extLst>
          </p:cNvPr>
          <p:cNvSpPr txBox="1"/>
          <p:nvPr/>
        </p:nvSpPr>
        <p:spPr>
          <a:xfrm>
            <a:off x="3228637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6FD8A1-D491-4C71-92F7-A7017DACD629}"/>
              </a:ext>
            </a:extLst>
          </p:cNvPr>
          <p:cNvSpPr txBox="1"/>
          <p:nvPr/>
        </p:nvSpPr>
        <p:spPr>
          <a:xfrm>
            <a:off x="4416926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3B5FAE-B7A4-4225-B66B-5D836DAF4011}"/>
              </a:ext>
            </a:extLst>
          </p:cNvPr>
          <p:cNvSpPr txBox="1"/>
          <p:nvPr/>
        </p:nvSpPr>
        <p:spPr>
          <a:xfrm>
            <a:off x="5551927" y="5594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84086823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>
            <a:off x="4183810" y="4572000"/>
            <a:ext cx="2865494" cy="762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B4EC0-1B11-4342-958B-EC3EFF4DFD87}"/>
              </a:ext>
            </a:extLst>
          </p:cNvPr>
          <p:cNvSpPr txBox="1"/>
          <p:nvPr/>
        </p:nvSpPr>
        <p:spPr>
          <a:xfrm>
            <a:off x="8779228" y="36732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11E3CC-0BEE-4F1B-B6FC-A693AC06605E}"/>
              </a:ext>
            </a:extLst>
          </p:cNvPr>
          <p:cNvSpPr/>
          <p:nvPr/>
        </p:nvSpPr>
        <p:spPr>
          <a:xfrm>
            <a:off x="954944" y="5456328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AE0C10-5AC6-4DCE-97AE-74AE4B9F4F27}"/>
              </a:ext>
            </a:extLst>
          </p:cNvPr>
          <p:cNvCxnSpPr>
            <a:cxnSpLocks/>
          </p:cNvCxnSpPr>
          <p:nvPr/>
        </p:nvCxnSpPr>
        <p:spPr>
          <a:xfrm>
            <a:off x="1974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10149B-A8D3-4A63-AA9C-0D2FD345A6B1}"/>
              </a:ext>
            </a:extLst>
          </p:cNvPr>
          <p:cNvCxnSpPr>
            <a:cxnSpLocks/>
          </p:cNvCxnSpPr>
          <p:nvPr/>
        </p:nvCxnSpPr>
        <p:spPr>
          <a:xfrm>
            <a:off x="3040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410DD0-B4EE-4D0B-95A1-7C4E16F5A035}"/>
              </a:ext>
            </a:extLst>
          </p:cNvPr>
          <p:cNvCxnSpPr>
            <a:cxnSpLocks/>
          </p:cNvCxnSpPr>
          <p:nvPr/>
        </p:nvCxnSpPr>
        <p:spPr>
          <a:xfrm>
            <a:off x="4183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5FE0AC-32A3-49B9-A20B-D11B18AC1CE5}"/>
              </a:ext>
            </a:extLst>
          </p:cNvPr>
          <p:cNvCxnSpPr>
            <a:cxnSpLocks/>
          </p:cNvCxnSpPr>
          <p:nvPr/>
        </p:nvCxnSpPr>
        <p:spPr>
          <a:xfrm>
            <a:off x="6546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B4F4E5-A1E6-472E-8327-537ABC21B838}"/>
              </a:ext>
            </a:extLst>
          </p:cNvPr>
          <p:cNvCxnSpPr>
            <a:cxnSpLocks/>
          </p:cNvCxnSpPr>
          <p:nvPr/>
        </p:nvCxnSpPr>
        <p:spPr>
          <a:xfrm>
            <a:off x="77652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3366C-95E8-4F07-A10E-129AC7E03004}"/>
              </a:ext>
            </a:extLst>
          </p:cNvPr>
          <p:cNvCxnSpPr>
            <a:cxnSpLocks/>
          </p:cNvCxnSpPr>
          <p:nvPr/>
        </p:nvCxnSpPr>
        <p:spPr>
          <a:xfrm>
            <a:off x="537210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1D0EC67B-339A-4838-941A-16D7F7A03477}"/>
              </a:ext>
            </a:extLst>
          </p:cNvPr>
          <p:cNvSpPr/>
          <p:nvPr/>
        </p:nvSpPr>
        <p:spPr>
          <a:xfrm>
            <a:off x="3526307" y="3620650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91229E-CC60-4A60-A4B1-7EBA6DE17F0D}"/>
              </a:ext>
            </a:extLst>
          </p:cNvPr>
          <p:cNvSpPr/>
          <p:nvPr/>
        </p:nvSpPr>
        <p:spPr>
          <a:xfrm>
            <a:off x="8681813" y="3528407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DE08A3-98FA-4619-8A1D-41DEE19E2C2F}"/>
              </a:ext>
            </a:extLst>
          </p:cNvPr>
          <p:cNvSpPr txBox="1"/>
          <p:nvPr/>
        </p:nvSpPr>
        <p:spPr>
          <a:xfrm>
            <a:off x="4720179" y="3815704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43 &lt; 82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DC3E5-F624-4BD1-9641-C9DFB07DD353}"/>
              </a:ext>
            </a:extLst>
          </p:cNvPr>
          <p:cNvSpPr txBox="1"/>
          <p:nvPr/>
        </p:nvSpPr>
        <p:spPr>
          <a:xfrm>
            <a:off x="1240513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314D1-C0DD-4903-9DA1-2F5545B205D6}"/>
              </a:ext>
            </a:extLst>
          </p:cNvPr>
          <p:cNvSpPr txBox="1"/>
          <p:nvPr/>
        </p:nvSpPr>
        <p:spPr>
          <a:xfrm>
            <a:off x="2283690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0E4FE9-84BF-4625-BE13-3849C76A70C2}"/>
              </a:ext>
            </a:extLst>
          </p:cNvPr>
          <p:cNvSpPr txBox="1"/>
          <p:nvPr/>
        </p:nvSpPr>
        <p:spPr>
          <a:xfrm>
            <a:off x="3228637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6FD8A1-D491-4C71-92F7-A7017DACD629}"/>
              </a:ext>
            </a:extLst>
          </p:cNvPr>
          <p:cNvSpPr txBox="1"/>
          <p:nvPr/>
        </p:nvSpPr>
        <p:spPr>
          <a:xfrm>
            <a:off x="4416926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3B5FAE-B7A4-4225-B66B-5D836DAF4011}"/>
              </a:ext>
            </a:extLst>
          </p:cNvPr>
          <p:cNvSpPr txBox="1"/>
          <p:nvPr/>
        </p:nvSpPr>
        <p:spPr>
          <a:xfrm>
            <a:off x="5551927" y="5594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1FA5AC-7D14-4A64-880C-4B091B0E5128}"/>
              </a:ext>
            </a:extLst>
          </p:cNvPr>
          <p:cNvSpPr txBox="1"/>
          <p:nvPr/>
        </p:nvSpPr>
        <p:spPr>
          <a:xfrm>
            <a:off x="6720794" y="555226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335987650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0A109C0-2E9E-447B-9F30-A5A29A026364}"/>
              </a:ext>
            </a:extLst>
          </p:cNvPr>
          <p:cNvCxnSpPr>
            <a:cxnSpLocks/>
          </p:cNvCxnSpPr>
          <p:nvPr/>
        </p:nvCxnSpPr>
        <p:spPr>
          <a:xfrm flipH="1">
            <a:off x="8207677" y="4458850"/>
            <a:ext cx="795279" cy="875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B4EC0-1B11-4342-958B-EC3EFF4DFD87}"/>
              </a:ext>
            </a:extLst>
          </p:cNvPr>
          <p:cNvSpPr txBox="1"/>
          <p:nvPr/>
        </p:nvSpPr>
        <p:spPr>
          <a:xfrm>
            <a:off x="8779228" y="36732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11E3CC-0BEE-4F1B-B6FC-A693AC06605E}"/>
              </a:ext>
            </a:extLst>
          </p:cNvPr>
          <p:cNvSpPr/>
          <p:nvPr/>
        </p:nvSpPr>
        <p:spPr>
          <a:xfrm>
            <a:off x="954944" y="5456328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AE0C10-5AC6-4DCE-97AE-74AE4B9F4F27}"/>
              </a:ext>
            </a:extLst>
          </p:cNvPr>
          <p:cNvCxnSpPr>
            <a:cxnSpLocks/>
          </p:cNvCxnSpPr>
          <p:nvPr/>
        </p:nvCxnSpPr>
        <p:spPr>
          <a:xfrm>
            <a:off x="1974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10149B-A8D3-4A63-AA9C-0D2FD345A6B1}"/>
              </a:ext>
            </a:extLst>
          </p:cNvPr>
          <p:cNvCxnSpPr>
            <a:cxnSpLocks/>
          </p:cNvCxnSpPr>
          <p:nvPr/>
        </p:nvCxnSpPr>
        <p:spPr>
          <a:xfrm>
            <a:off x="3040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410DD0-B4EE-4D0B-95A1-7C4E16F5A035}"/>
              </a:ext>
            </a:extLst>
          </p:cNvPr>
          <p:cNvCxnSpPr>
            <a:cxnSpLocks/>
          </p:cNvCxnSpPr>
          <p:nvPr/>
        </p:nvCxnSpPr>
        <p:spPr>
          <a:xfrm>
            <a:off x="4183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5FE0AC-32A3-49B9-A20B-D11B18AC1CE5}"/>
              </a:ext>
            </a:extLst>
          </p:cNvPr>
          <p:cNvCxnSpPr>
            <a:cxnSpLocks/>
          </p:cNvCxnSpPr>
          <p:nvPr/>
        </p:nvCxnSpPr>
        <p:spPr>
          <a:xfrm>
            <a:off x="6546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B4F4E5-A1E6-472E-8327-537ABC21B838}"/>
              </a:ext>
            </a:extLst>
          </p:cNvPr>
          <p:cNvCxnSpPr>
            <a:cxnSpLocks/>
          </p:cNvCxnSpPr>
          <p:nvPr/>
        </p:nvCxnSpPr>
        <p:spPr>
          <a:xfrm>
            <a:off x="77652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3366C-95E8-4F07-A10E-129AC7E03004}"/>
              </a:ext>
            </a:extLst>
          </p:cNvPr>
          <p:cNvCxnSpPr>
            <a:cxnSpLocks/>
          </p:cNvCxnSpPr>
          <p:nvPr/>
        </p:nvCxnSpPr>
        <p:spPr>
          <a:xfrm>
            <a:off x="537210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891229E-CC60-4A60-A4B1-7EBA6DE17F0D}"/>
              </a:ext>
            </a:extLst>
          </p:cNvPr>
          <p:cNvSpPr/>
          <p:nvPr/>
        </p:nvSpPr>
        <p:spPr>
          <a:xfrm>
            <a:off x="8681813" y="3528407"/>
            <a:ext cx="914397" cy="838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1DC3E5-F624-4BD1-9641-C9DFB07DD353}"/>
              </a:ext>
            </a:extLst>
          </p:cNvPr>
          <p:cNvSpPr txBox="1"/>
          <p:nvPr/>
        </p:nvSpPr>
        <p:spPr>
          <a:xfrm>
            <a:off x="1240513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314D1-C0DD-4903-9DA1-2F5545B205D6}"/>
              </a:ext>
            </a:extLst>
          </p:cNvPr>
          <p:cNvSpPr txBox="1"/>
          <p:nvPr/>
        </p:nvSpPr>
        <p:spPr>
          <a:xfrm>
            <a:off x="2283690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0E4FE9-84BF-4625-BE13-3849C76A70C2}"/>
              </a:ext>
            </a:extLst>
          </p:cNvPr>
          <p:cNvSpPr txBox="1"/>
          <p:nvPr/>
        </p:nvSpPr>
        <p:spPr>
          <a:xfrm>
            <a:off x="3228637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6FD8A1-D491-4C71-92F7-A7017DACD629}"/>
              </a:ext>
            </a:extLst>
          </p:cNvPr>
          <p:cNvSpPr txBox="1"/>
          <p:nvPr/>
        </p:nvSpPr>
        <p:spPr>
          <a:xfrm>
            <a:off x="4416926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3B5FAE-B7A4-4225-B66B-5D836DAF4011}"/>
              </a:ext>
            </a:extLst>
          </p:cNvPr>
          <p:cNvSpPr txBox="1"/>
          <p:nvPr/>
        </p:nvSpPr>
        <p:spPr>
          <a:xfrm>
            <a:off x="5551927" y="5594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1FA5AC-7D14-4A64-880C-4B091B0E5128}"/>
              </a:ext>
            </a:extLst>
          </p:cNvPr>
          <p:cNvSpPr txBox="1"/>
          <p:nvPr/>
        </p:nvSpPr>
        <p:spPr>
          <a:xfrm>
            <a:off x="6720794" y="555226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3E4A0A-B10F-4BC9-9277-2898F62707F9}"/>
              </a:ext>
            </a:extLst>
          </p:cNvPr>
          <p:cNvSpPr txBox="1"/>
          <p:nvPr/>
        </p:nvSpPr>
        <p:spPr>
          <a:xfrm>
            <a:off x="7908885" y="555226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</p:spTree>
    <p:extLst>
      <p:ext uri="{BB962C8B-B14F-4D97-AF65-F5344CB8AC3E}">
        <p14:creationId xmlns:p14="http://schemas.microsoft.com/office/powerpoint/2010/main" val="624788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Sort: An Example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3E6BB8-81F5-42EE-A435-853F65C58D0B}"/>
              </a:ext>
            </a:extLst>
          </p:cNvPr>
          <p:cNvSpPr/>
          <p:nvPr/>
        </p:nvSpPr>
        <p:spPr>
          <a:xfrm>
            <a:off x="345059" y="1784064"/>
            <a:ext cx="2067842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7B78D-6107-4A75-9556-861ED091019C}"/>
              </a:ext>
            </a:extLst>
          </p:cNvPr>
          <p:cNvSpPr txBox="1"/>
          <p:nvPr/>
        </p:nvSpPr>
        <p:spPr>
          <a:xfrm>
            <a:off x="494592" y="18870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2E2203E-490D-48FF-9193-F40A9C2FDE3D}"/>
              </a:ext>
            </a:extLst>
          </p:cNvPr>
          <p:cNvSpPr txBox="1"/>
          <p:nvPr/>
        </p:nvSpPr>
        <p:spPr>
          <a:xfrm>
            <a:off x="1554642" y="19004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E75C5D-7CA9-4A20-8B3F-2D18A781CE67}"/>
              </a:ext>
            </a:extLst>
          </p:cNvPr>
          <p:cNvCxnSpPr>
            <a:stCxn id="63" idx="0"/>
            <a:endCxn id="63" idx="2"/>
          </p:cNvCxnSpPr>
          <p:nvPr/>
        </p:nvCxnSpPr>
        <p:spPr>
          <a:xfrm>
            <a:off x="1378980" y="1784064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711A9D8-59AB-4A0A-994C-823C9BD93B6E}"/>
              </a:ext>
            </a:extLst>
          </p:cNvPr>
          <p:cNvSpPr/>
          <p:nvPr/>
        </p:nvSpPr>
        <p:spPr>
          <a:xfrm>
            <a:off x="2933700" y="1752600"/>
            <a:ext cx="2159573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B30FFA6-F725-44CD-A06F-98D7E6CD0532}"/>
              </a:ext>
            </a:extLst>
          </p:cNvPr>
          <p:cNvSpPr txBox="1"/>
          <p:nvPr/>
        </p:nvSpPr>
        <p:spPr>
          <a:xfrm>
            <a:off x="3162731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EAA721B-4F5F-43F7-B71E-AF2C46D5C25B}"/>
              </a:ext>
            </a:extLst>
          </p:cNvPr>
          <p:cNvSpPr txBox="1"/>
          <p:nvPr/>
        </p:nvSpPr>
        <p:spPr>
          <a:xfrm>
            <a:off x="4255990" y="18485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D2AE40-2BCF-4585-BA8E-CC5F99E58A8E}"/>
              </a:ext>
            </a:extLst>
          </p:cNvPr>
          <p:cNvCxnSpPr/>
          <p:nvPr/>
        </p:nvCxnSpPr>
        <p:spPr>
          <a:xfrm>
            <a:off x="3983506" y="1791113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434ADB0-86A7-4783-89DA-3A98ECAEEBC7}"/>
              </a:ext>
            </a:extLst>
          </p:cNvPr>
          <p:cNvSpPr/>
          <p:nvPr/>
        </p:nvSpPr>
        <p:spPr>
          <a:xfrm>
            <a:off x="5801080" y="1725867"/>
            <a:ext cx="2406597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ECE7E0E-7734-4F28-85C5-D8CDEF7D2FC9}"/>
              </a:ext>
            </a:extLst>
          </p:cNvPr>
          <p:cNvSpPr txBox="1"/>
          <p:nvPr/>
        </p:nvSpPr>
        <p:spPr>
          <a:xfrm>
            <a:off x="6218934" y="181884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F2395B2-4BE6-4AA2-9C83-E7D3BCA8A869}"/>
              </a:ext>
            </a:extLst>
          </p:cNvPr>
          <p:cNvSpPr txBox="1"/>
          <p:nvPr/>
        </p:nvSpPr>
        <p:spPr>
          <a:xfrm>
            <a:off x="7309154" y="1812935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1C68876-69DA-484A-97C2-AB1171425AD4}"/>
              </a:ext>
            </a:extLst>
          </p:cNvPr>
          <p:cNvCxnSpPr/>
          <p:nvPr/>
        </p:nvCxnSpPr>
        <p:spPr>
          <a:xfrm>
            <a:off x="7049304" y="1752600"/>
            <a:ext cx="0" cy="838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E5A20E4-C850-4052-8286-A3686A372810}"/>
              </a:ext>
            </a:extLst>
          </p:cNvPr>
          <p:cNvSpPr/>
          <p:nvPr/>
        </p:nvSpPr>
        <p:spPr>
          <a:xfrm>
            <a:off x="9002955" y="1668236"/>
            <a:ext cx="1112918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5524FE7-175E-40F3-9197-47FD9816776B}"/>
              </a:ext>
            </a:extLst>
          </p:cNvPr>
          <p:cNvSpPr txBox="1"/>
          <p:nvPr/>
        </p:nvSpPr>
        <p:spPr>
          <a:xfrm>
            <a:off x="9279619" y="176417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4C8A902-0FAA-42E2-BF50-02C69E152BE5}"/>
              </a:ext>
            </a:extLst>
          </p:cNvPr>
          <p:cNvSpPr/>
          <p:nvPr/>
        </p:nvSpPr>
        <p:spPr>
          <a:xfrm>
            <a:off x="248676" y="3604464"/>
            <a:ext cx="4328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F7494EE-30B9-4F09-8AF4-234AF1264863}"/>
              </a:ext>
            </a:extLst>
          </p:cNvPr>
          <p:cNvCxnSpPr>
            <a:cxnSpLocks/>
          </p:cNvCxnSpPr>
          <p:nvPr/>
        </p:nvCxnSpPr>
        <p:spPr>
          <a:xfrm>
            <a:off x="12677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16065E-700E-4664-9E86-79D42562F966}"/>
              </a:ext>
            </a:extLst>
          </p:cNvPr>
          <p:cNvCxnSpPr>
            <a:cxnSpLocks/>
          </p:cNvCxnSpPr>
          <p:nvPr/>
        </p:nvCxnSpPr>
        <p:spPr>
          <a:xfrm>
            <a:off x="3477542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680D2E4-8F14-4DBF-BA9F-AD69A85D4BF1}"/>
              </a:ext>
            </a:extLst>
          </p:cNvPr>
          <p:cNvCxnSpPr>
            <a:cxnSpLocks/>
          </p:cNvCxnSpPr>
          <p:nvPr/>
        </p:nvCxnSpPr>
        <p:spPr>
          <a:xfrm>
            <a:off x="2412901" y="362491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0F68448-EBAA-4393-B854-17D8857E5F93}"/>
              </a:ext>
            </a:extLst>
          </p:cNvPr>
          <p:cNvSpPr txBox="1"/>
          <p:nvPr/>
        </p:nvSpPr>
        <p:spPr>
          <a:xfrm>
            <a:off x="532829" y="372084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CDFF0B-5EF8-48BF-A41A-16EE04A8D30E}"/>
              </a:ext>
            </a:extLst>
          </p:cNvPr>
          <p:cNvSpPr txBox="1"/>
          <p:nvPr/>
        </p:nvSpPr>
        <p:spPr>
          <a:xfrm>
            <a:off x="1479830" y="375077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F830CD-E150-414C-B22D-C345664336FA}"/>
              </a:ext>
            </a:extLst>
          </p:cNvPr>
          <p:cNvSpPr txBox="1"/>
          <p:nvPr/>
        </p:nvSpPr>
        <p:spPr>
          <a:xfrm>
            <a:off x="2564240" y="3739877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5BDBCB-3A82-4BA6-9C67-7907B9AFE28A}"/>
              </a:ext>
            </a:extLst>
          </p:cNvPr>
          <p:cNvSpPr txBox="1"/>
          <p:nvPr/>
        </p:nvSpPr>
        <p:spPr>
          <a:xfrm>
            <a:off x="3628880" y="368874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24DFF5-C2A2-4AB2-9049-066B7954FE20}"/>
              </a:ext>
            </a:extLst>
          </p:cNvPr>
          <p:cNvSpPr/>
          <p:nvPr/>
        </p:nvSpPr>
        <p:spPr>
          <a:xfrm>
            <a:off x="6118874" y="3548853"/>
            <a:ext cx="3510449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873E2-65D8-4BBA-8A16-6C54A1F81D2D}"/>
              </a:ext>
            </a:extLst>
          </p:cNvPr>
          <p:cNvCxnSpPr>
            <a:cxnSpLocks/>
          </p:cNvCxnSpPr>
          <p:nvPr/>
        </p:nvCxnSpPr>
        <p:spPr>
          <a:xfrm>
            <a:off x="7371790" y="3569299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7F3363-97A5-453B-B08E-87EB565F9F0E}"/>
              </a:ext>
            </a:extLst>
          </p:cNvPr>
          <p:cNvCxnSpPr>
            <a:cxnSpLocks/>
          </p:cNvCxnSpPr>
          <p:nvPr/>
        </p:nvCxnSpPr>
        <p:spPr>
          <a:xfrm>
            <a:off x="8648700" y="3548853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5503AB-65FB-455D-9034-B66AE71930D5}"/>
              </a:ext>
            </a:extLst>
          </p:cNvPr>
          <p:cNvSpPr txBox="1"/>
          <p:nvPr/>
        </p:nvSpPr>
        <p:spPr>
          <a:xfrm>
            <a:off x="6453773" y="367653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6EC441-DEBB-4C56-A908-8CCFAB1CC32B}"/>
              </a:ext>
            </a:extLst>
          </p:cNvPr>
          <p:cNvSpPr txBox="1"/>
          <p:nvPr/>
        </p:nvSpPr>
        <p:spPr>
          <a:xfrm>
            <a:off x="7629263" y="366523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1B4EC0-1B11-4342-958B-EC3EFF4DFD87}"/>
              </a:ext>
            </a:extLst>
          </p:cNvPr>
          <p:cNvSpPr txBox="1"/>
          <p:nvPr/>
        </p:nvSpPr>
        <p:spPr>
          <a:xfrm>
            <a:off x="8779228" y="36732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611E3CC-0BEE-4F1B-B6FC-A693AC06605E}"/>
              </a:ext>
            </a:extLst>
          </p:cNvPr>
          <p:cNvSpPr/>
          <p:nvPr/>
        </p:nvSpPr>
        <p:spPr>
          <a:xfrm>
            <a:off x="954944" y="5456328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AE0C10-5AC6-4DCE-97AE-74AE4B9F4F27}"/>
              </a:ext>
            </a:extLst>
          </p:cNvPr>
          <p:cNvCxnSpPr>
            <a:cxnSpLocks/>
          </p:cNvCxnSpPr>
          <p:nvPr/>
        </p:nvCxnSpPr>
        <p:spPr>
          <a:xfrm>
            <a:off x="1974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10149B-A8D3-4A63-AA9C-0D2FD345A6B1}"/>
              </a:ext>
            </a:extLst>
          </p:cNvPr>
          <p:cNvCxnSpPr>
            <a:cxnSpLocks/>
          </p:cNvCxnSpPr>
          <p:nvPr/>
        </p:nvCxnSpPr>
        <p:spPr>
          <a:xfrm>
            <a:off x="3040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410DD0-B4EE-4D0B-95A1-7C4E16F5A035}"/>
              </a:ext>
            </a:extLst>
          </p:cNvPr>
          <p:cNvCxnSpPr>
            <a:cxnSpLocks/>
          </p:cNvCxnSpPr>
          <p:nvPr/>
        </p:nvCxnSpPr>
        <p:spPr>
          <a:xfrm>
            <a:off x="41838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25FE0AC-32A3-49B9-A20B-D11B18AC1CE5}"/>
              </a:ext>
            </a:extLst>
          </p:cNvPr>
          <p:cNvCxnSpPr>
            <a:cxnSpLocks/>
          </p:cNvCxnSpPr>
          <p:nvPr/>
        </p:nvCxnSpPr>
        <p:spPr>
          <a:xfrm>
            <a:off x="65460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B4F4E5-A1E6-472E-8327-537ABC21B838}"/>
              </a:ext>
            </a:extLst>
          </p:cNvPr>
          <p:cNvCxnSpPr>
            <a:cxnSpLocks/>
          </p:cNvCxnSpPr>
          <p:nvPr/>
        </p:nvCxnSpPr>
        <p:spPr>
          <a:xfrm>
            <a:off x="776521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93366C-95E8-4F07-A10E-129AC7E03004}"/>
              </a:ext>
            </a:extLst>
          </p:cNvPr>
          <p:cNvCxnSpPr>
            <a:cxnSpLocks/>
          </p:cNvCxnSpPr>
          <p:nvPr/>
        </p:nvCxnSpPr>
        <p:spPr>
          <a:xfrm>
            <a:off x="5372100" y="5476774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1DC3E5-F624-4BD1-9641-C9DFB07DD353}"/>
              </a:ext>
            </a:extLst>
          </p:cNvPr>
          <p:cNvSpPr txBox="1"/>
          <p:nvPr/>
        </p:nvSpPr>
        <p:spPr>
          <a:xfrm>
            <a:off x="1240513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E314D1-C0DD-4903-9DA1-2F5545B205D6}"/>
              </a:ext>
            </a:extLst>
          </p:cNvPr>
          <p:cNvSpPr txBox="1"/>
          <p:nvPr/>
        </p:nvSpPr>
        <p:spPr>
          <a:xfrm>
            <a:off x="2283690" y="557606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0E4FE9-84BF-4625-BE13-3849C76A70C2}"/>
              </a:ext>
            </a:extLst>
          </p:cNvPr>
          <p:cNvSpPr txBox="1"/>
          <p:nvPr/>
        </p:nvSpPr>
        <p:spPr>
          <a:xfrm>
            <a:off x="3228637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B6FD8A1-D491-4C71-92F7-A7017DACD629}"/>
              </a:ext>
            </a:extLst>
          </p:cNvPr>
          <p:cNvSpPr txBox="1"/>
          <p:nvPr/>
        </p:nvSpPr>
        <p:spPr>
          <a:xfrm>
            <a:off x="4416926" y="557270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3B5FAE-B7A4-4225-B66B-5D836DAF4011}"/>
              </a:ext>
            </a:extLst>
          </p:cNvPr>
          <p:cNvSpPr txBox="1"/>
          <p:nvPr/>
        </p:nvSpPr>
        <p:spPr>
          <a:xfrm>
            <a:off x="5551927" y="55942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31FA5AC-7D14-4A64-880C-4B091B0E5128}"/>
              </a:ext>
            </a:extLst>
          </p:cNvPr>
          <p:cNvSpPr txBox="1"/>
          <p:nvPr/>
        </p:nvSpPr>
        <p:spPr>
          <a:xfrm>
            <a:off x="6720794" y="555226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3E4A0A-B10F-4BC9-9277-2898F62707F9}"/>
              </a:ext>
            </a:extLst>
          </p:cNvPr>
          <p:cNvSpPr txBox="1"/>
          <p:nvPr/>
        </p:nvSpPr>
        <p:spPr>
          <a:xfrm>
            <a:off x="7908885" y="555226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A2683-139A-44EC-8D4E-D7B6E7CD9767}"/>
              </a:ext>
            </a:extLst>
          </p:cNvPr>
          <p:cNvSpPr txBox="1"/>
          <p:nvPr/>
        </p:nvSpPr>
        <p:spPr>
          <a:xfrm>
            <a:off x="4154391" y="635036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</p:spTree>
    <p:extLst>
      <p:ext uri="{BB962C8B-B14F-4D97-AF65-F5344CB8AC3E}">
        <p14:creationId xmlns:p14="http://schemas.microsoft.com/office/powerpoint/2010/main" val="336007040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381000"/>
            <a:ext cx="92297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600" dirty="0"/>
              <a:t>Merge Sort: How many comparisons?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9371617-F794-44EB-8F5F-4311A0279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295400"/>
            <a:ext cx="8137525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39093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Merge Sort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Worst Case: O(n log n</a:t>
            </a:r>
            <a:r>
              <a:rPr lang="en-US" kern="0" baseline="30000" dirty="0"/>
              <a:t> </a:t>
            </a:r>
            <a:r>
              <a:rPr lang="en-US" kern="0" dirty="0"/>
              <a:t>)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Best Case: O(n log n)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Average Case: O(n log n)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Worst Case Space Complexity: O(n)</a:t>
            </a:r>
          </a:p>
          <a:p>
            <a:pPr lvl="1">
              <a:defRPr/>
            </a:pPr>
            <a:r>
              <a:rPr lang="en-US" kern="0" dirty="0"/>
              <a:t>O(1) if using linked lists</a:t>
            </a: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0372667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33684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Review of Search Algorithms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Sorting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Selection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Bubble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Insertion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Quick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Merge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Heap Sort</a:t>
            </a:r>
          </a:p>
          <a:p>
            <a:pPr lvl="1">
              <a:lnSpc>
                <a:spcPct val="90000"/>
              </a:lnSpc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8061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Heap Sort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1061829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F215A6-E377-4B1E-82AA-73AE3EA90478}"/>
              </a:ext>
            </a:extLst>
          </p:cNvPr>
          <p:cNvSpPr txBox="1">
            <a:spLocks/>
          </p:cNvSpPr>
          <p:nvPr/>
        </p:nvSpPr>
        <p:spPr bwMode="auto">
          <a:xfrm>
            <a:off x="190500" y="1741488"/>
            <a:ext cx="9829800" cy="44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Comparison sort, think of it as an improved selection sort</a:t>
            </a:r>
          </a:p>
          <a:p>
            <a:pPr>
              <a:defRPr/>
            </a:pPr>
            <a:r>
              <a:rPr lang="en-US" kern="0" dirty="0"/>
              <a:t>Based on Binary Heap data structure</a:t>
            </a:r>
          </a:p>
          <a:p>
            <a:pPr lvl="1">
              <a:defRPr/>
            </a:pPr>
            <a:r>
              <a:rPr lang="en-US" kern="0" dirty="0"/>
              <a:t>Complete binary tree = a binary tree in which every level, except possibly the last is completely filled and all nodes are as far left as possible</a:t>
            </a:r>
          </a:p>
          <a:p>
            <a:pPr marL="0" indent="0"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AFFD8D-AB89-4C27-AEEF-459CE81A2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700" y="4952266"/>
            <a:ext cx="2438400" cy="188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1980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Heap Sort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1061829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F215A6-E377-4B1E-82AA-73AE3EA90478}"/>
              </a:ext>
            </a:extLst>
          </p:cNvPr>
          <p:cNvSpPr txBox="1">
            <a:spLocks/>
          </p:cNvSpPr>
          <p:nvPr/>
        </p:nvSpPr>
        <p:spPr bwMode="auto">
          <a:xfrm>
            <a:off x="190500" y="1741488"/>
            <a:ext cx="9829800" cy="44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Comparison sort, think of it as an improved selection sort</a:t>
            </a:r>
          </a:p>
          <a:p>
            <a:pPr>
              <a:defRPr/>
            </a:pPr>
            <a:r>
              <a:rPr lang="en-US" kern="0" dirty="0"/>
              <a:t>In-place sort, typical implementation is not stable</a:t>
            </a:r>
          </a:p>
          <a:p>
            <a:pPr>
              <a:defRPr/>
            </a:pPr>
            <a:r>
              <a:rPr lang="en-US" kern="0" dirty="0"/>
              <a:t>Based on Binary Heap data structure</a:t>
            </a:r>
          </a:p>
          <a:p>
            <a:pPr lvl="1">
              <a:defRPr/>
            </a:pPr>
            <a:r>
              <a:rPr lang="en-US" kern="0" dirty="0"/>
              <a:t>A binary heap is a complete binary tree where items are store in an order such that:</a:t>
            </a:r>
          </a:p>
          <a:p>
            <a:pPr lvl="2">
              <a:defRPr/>
            </a:pPr>
            <a:r>
              <a:rPr lang="en-US" kern="0" dirty="0"/>
              <a:t>The value in a parent node is greater (or lesser) than the values in its two children nodes   [Max / Min Heap respectively]</a:t>
            </a:r>
          </a:p>
          <a:p>
            <a:pPr marL="914400" lvl="2" indent="0">
              <a:buNone/>
              <a:defRPr/>
            </a:pPr>
            <a:endParaRPr lang="en-US" kern="0" dirty="0"/>
          </a:p>
          <a:p>
            <a:pPr marL="0" indent="0"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537568507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Heap Sort: The Algorithm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1061829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F215A6-E377-4B1E-82AA-73AE3EA90478}"/>
              </a:ext>
            </a:extLst>
          </p:cNvPr>
          <p:cNvSpPr txBox="1">
            <a:spLocks/>
          </p:cNvSpPr>
          <p:nvPr/>
        </p:nvSpPr>
        <p:spPr bwMode="auto">
          <a:xfrm>
            <a:off x="190500" y="1741488"/>
            <a:ext cx="9829800" cy="4430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 marL="457200" lvl="1" indent="0">
              <a:buNone/>
              <a:defRPr/>
            </a:pPr>
            <a:r>
              <a:rPr lang="en-US" kern="0" dirty="0"/>
              <a:t>For sorting in increasing order: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kern="0" dirty="0"/>
              <a:t>Build a max heap from the input data.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kern="0" dirty="0"/>
              <a:t>The largest item is stored at the root of the heap</a:t>
            </a:r>
          </a:p>
          <a:p>
            <a:pPr marL="1371600" lvl="2" indent="-514350">
              <a:buFont typeface="+mj-lt"/>
              <a:buAutoNum type="arabicPeriod"/>
              <a:defRPr/>
            </a:pPr>
            <a:r>
              <a:rPr lang="en-US" kern="0" dirty="0"/>
              <a:t>Replace the root with the last item of the heap </a:t>
            </a:r>
          </a:p>
          <a:p>
            <a:pPr marL="1371600" lvl="2" indent="-514350">
              <a:buFont typeface="+mj-lt"/>
              <a:buAutoNum type="arabicPeriod"/>
              <a:defRPr/>
            </a:pPr>
            <a:r>
              <a:rPr lang="en-US" kern="0" dirty="0"/>
              <a:t>Reduce the size of the heap by 1</a:t>
            </a:r>
          </a:p>
          <a:p>
            <a:pPr marL="1371600" lvl="2" indent="-514350">
              <a:buFont typeface="+mj-lt"/>
              <a:buAutoNum type="arabicPeriod"/>
              <a:defRPr/>
            </a:pPr>
            <a:r>
              <a:rPr lang="en-US" kern="0" dirty="0"/>
              <a:t>“</a:t>
            </a:r>
            <a:r>
              <a:rPr lang="en-US" kern="0" dirty="0" err="1"/>
              <a:t>Heapify</a:t>
            </a:r>
            <a:r>
              <a:rPr lang="en-US" kern="0" dirty="0"/>
              <a:t>” the root of the tree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en-US" kern="0" dirty="0"/>
              <a:t>Repeat above steps while size of heap is &gt; 1</a:t>
            </a:r>
          </a:p>
          <a:p>
            <a:pPr marL="0" indent="0">
              <a:buNone/>
              <a:defRPr/>
            </a:pPr>
            <a:br>
              <a:rPr lang="en-US" kern="0" dirty="0"/>
            </a:br>
            <a:r>
              <a:rPr lang="en-US" kern="0" dirty="0"/>
              <a:t>For more information: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5AEC4-4D22-4F10-84C3-904DB140B8D0}"/>
              </a:ext>
            </a:extLst>
          </p:cNvPr>
          <p:cNvSpPr txBox="1"/>
          <p:nvPr/>
        </p:nvSpPr>
        <p:spPr>
          <a:xfrm>
            <a:off x="2705100" y="6292334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https://www.geeksforgeeks.org/heap-sort/</a:t>
            </a:r>
          </a:p>
        </p:txBody>
      </p:sp>
    </p:spTree>
    <p:extLst>
      <p:ext uri="{BB962C8B-B14F-4D97-AF65-F5344CB8AC3E}">
        <p14:creationId xmlns:p14="http://schemas.microsoft.com/office/powerpoint/2010/main" val="3729709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Selection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D49AD-3A5E-404A-9611-3E0B5EA23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90"/>
          <a:stretch/>
        </p:blipFill>
        <p:spPr bwMode="auto">
          <a:xfrm>
            <a:off x="800100" y="1676400"/>
            <a:ext cx="8898011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244707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Heap Sort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Worst Case: O(n log n</a:t>
            </a:r>
            <a:r>
              <a:rPr lang="en-US" kern="0" baseline="30000" dirty="0"/>
              <a:t> </a:t>
            </a:r>
            <a:r>
              <a:rPr lang="en-US" kern="0" dirty="0"/>
              <a:t>)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Best Case: O(n log n)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Average Case: O(n log n)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Worst Case Space Complexity: O(1)</a:t>
            </a: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48841491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2800" dirty="0"/>
              <a:t>A Summary of Sorting Algorithm Avg. Efficiency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7FAF95-756F-4A9C-8837-ECA8387CA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7" y="1371600"/>
            <a:ext cx="8137525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3312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513F72-5DC4-4CF5-814E-3844CD350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71"/>
          <a:stretch/>
        </p:blipFill>
        <p:spPr bwMode="auto">
          <a:xfrm>
            <a:off x="873111" y="1967948"/>
            <a:ext cx="854077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9338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33684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/>
              <a:t>Review of Search Algorithms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>
                <a:solidFill>
                  <a:schemeClr val="accent3">
                    <a:lumMod val="50000"/>
                  </a:schemeClr>
                </a:solidFill>
              </a:rPr>
              <a:t>Sorting </a:t>
            </a:r>
            <a:r>
              <a:rPr lang="en-GB" altLang="en-US" dirty="0">
                <a:solidFill>
                  <a:schemeClr val="accent3">
                    <a:lumMod val="50000"/>
                  </a:schemeClr>
                </a:solidFill>
              </a:rPr>
              <a:t>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accent3">
                    <a:lumMod val="50000"/>
                  </a:schemeClr>
                </a:solidFill>
              </a:rPr>
              <a:t>Selection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Bubble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Insertion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Quick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Merge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Heap Sort</a:t>
            </a:r>
          </a:p>
          <a:p>
            <a:pPr lvl="1">
              <a:lnSpc>
                <a:spcPct val="90000"/>
              </a:lnSpc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Selection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66922-9452-49A0-8E3F-BB6543952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20"/>
          <a:stretch/>
        </p:blipFill>
        <p:spPr bwMode="auto">
          <a:xfrm>
            <a:off x="672752" y="1752600"/>
            <a:ext cx="8941495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621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Selection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E8D26-2F6C-4810-9370-1FAEB31680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88"/>
          <a:stretch/>
        </p:blipFill>
        <p:spPr bwMode="auto">
          <a:xfrm>
            <a:off x="800100" y="1676400"/>
            <a:ext cx="8229600" cy="4711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780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Selection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C1E04-1898-47E7-A844-6E6A83BAB4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80"/>
          <a:stretch/>
        </p:blipFill>
        <p:spPr bwMode="auto">
          <a:xfrm>
            <a:off x="800100" y="1575561"/>
            <a:ext cx="8534400" cy="4901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3006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600" dirty="0"/>
              <a:t>Selection Sort: How many comparisons?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72D06-B506-064A-9899-ACB40A47B6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2" r="49984"/>
          <a:stretch/>
        </p:blipFill>
        <p:spPr bwMode="auto">
          <a:xfrm>
            <a:off x="571500" y="1828800"/>
            <a:ext cx="3841384" cy="4106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D373D2-CDC9-462A-974E-63C9C121F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22" t="22515" b="2466"/>
          <a:stretch/>
        </p:blipFill>
        <p:spPr bwMode="auto">
          <a:xfrm>
            <a:off x="4686300" y="1511394"/>
            <a:ext cx="4876800" cy="4297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56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600" dirty="0"/>
              <a:t>Selection Sort: How many comparisons?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757D63-A60C-4797-89FF-327F453C06A0}"/>
              </a:ext>
            </a:extLst>
          </p:cNvPr>
          <p:cNvSpPr/>
          <p:nvPr/>
        </p:nvSpPr>
        <p:spPr>
          <a:xfrm>
            <a:off x="342900" y="1752600"/>
            <a:ext cx="9601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2000" b="1" dirty="0">
                <a:solidFill>
                  <a:srgbClr val="020C4A"/>
                </a:solidFill>
              </a:rPr>
              <a:t>The number of comparisons when the array contains N elements is:</a:t>
            </a:r>
          </a:p>
          <a:p>
            <a:pPr marL="0" lvl="0" indent="0">
              <a:buNone/>
            </a:pPr>
            <a:endParaRPr lang="en-US" sz="2000" dirty="0">
              <a:solidFill>
                <a:srgbClr val="020C4A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20C4A"/>
                </a:solidFill>
              </a:rPr>
              <a:t>  Sum = (N - 1)  +   (N - 2)  + .  .  .  +  2  + 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162B0-3383-4497-B1F3-58B56F300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81" b="-220"/>
          <a:stretch/>
        </p:blipFill>
        <p:spPr bwMode="auto">
          <a:xfrm>
            <a:off x="1790700" y="2792897"/>
            <a:ext cx="6569075" cy="3906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121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31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sz="3600" dirty="0"/>
              <a:t>Selection Sort: How many comparisons?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757D63-A60C-4797-89FF-327F453C06A0}"/>
              </a:ext>
            </a:extLst>
          </p:cNvPr>
          <p:cNvSpPr/>
          <p:nvPr/>
        </p:nvSpPr>
        <p:spPr>
          <a:xfrm>
            <a:off x="342900" y="1752600"/>
            <a:ext cx="9601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US" sz="2000" b="1" dirty="0">
                <a:solidFill>
                  <a:srgbClr val="020C4A"/>
                </a:solidFill>
              </a:rPr>
              <a:t>The number of comparisons when the array contains N elements is:</a:t>
            </a:r>
          </a:p>
          <a:p>
            <a:pPr marL="0" lvl="0" indent="0">
              <a:buNone/>
            </a:pPr>
            <a:endParaRPr lang="en-US" sz="2000" dirty="0">
              <a:solidFill>
                <a:srgbClr val="020C4A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20C4A"/>
                </a:solidFill>
              </a:rPr>
              <a:t>  </a:t>
            </a:r>
            <a:r>
              <a:rPr lang="en-US" sz="2000" dirty="0">
                <a:solidFill>
                  <a:srgbClr val="0070C0"/>
                </a:solidFill>
              </a:rPr>
              <a:t>Sum = (N - 1)  +   (N - 2)  + .  .  .  +  2  +  1</a:t>
            </a:r>
          </a:p>
          <a:p>
            <a:pPr marL="0" indent="0">
              <a:buNone/>
            </a:pPr>
            <a:r>
              <a:rPr lang="en-US" sz="2000" b="1" dirty="0"/>
              <a:t> 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20C4A"/>
                </a:solidFill>
              </a:rPr>
              <a:t>  Sum = N * (N - 1) / 2</a:t>
            </a:r>
          </a:p>
          <a:p>
            <a:pPr marL="0" indent="0">
              <a:buNone/>
            </a:pPr>
            <a:endParaRPr lang="en-US" sz="2000" b="1" dirty="0">
              <a:solidFill>
                <a:srgbClr val="020C4A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20C4A"/>
                </a:solidFill>
              </a:rPr>
              <a:t>  Sum =  (N</a:t>
            </a:r>
            <a:r>
              <a:rPr lang="en-US" sz="2000" b="1" baseline="30000" dirty="0">
                <a:solidFill>
                  <a:srgbClr val="020C4A"/>
                </a:solidFill>
              </a:rPr>
              <a:t>2</a:t>
            </a:r>
            <a:r>
              <a:rPr lang="en-US" sz="2000" b="1" dirty="0">
                <a:solidFill>
                  <a:srgbClr val="020C4A"/>
                </a:solidFill>
              </a:rPr>
              <a:t> – 1N) / 2 </a:t>
            </a:r>
            <a:endParaRPr lang="en-US" sz="2000" dirty="0">
              <a:solidFill>
                <a:srgbClr val="020C4A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20C4A"/>
                </a:solidFill>
              </a:rPr>
              <a:t> </a:t>
            </a:r>
            <a:endParaRPr lang="en-US" sz="2000" dirty="0">
              <a:solidFill>
                <a:srgbClr val="020C4A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20C4A"/>
                </a:solidFill>
              </a:rPr>
              <a:t>  Sum = .5 N</a:t>
            </a:r>
            <a:r>
              <a:rPr lang="en-US" sz="2000" b="1" baseline="30000" dirty="0">
                <a:solidFill>
                  <a:srgbClr val="020C4A"/>
                </a:solidFill>
              </a:rPr>
              <a:t>2</a:t>
            </a:r>
            <a:r>
              <a:rPr lang="en-US" sz="2000" b="1" dirty="0">
                <a:solidFill>
                  <a:srgbClr val="020C4A"/>
                </a:solidFill>
              </a:rPr>
              <a:t> - .5 N</a:t>
            </a:r>
            <a:endParaRPr lang="en-US" sz="2000" dirty="0">
              <a:solidFill>
                <a:srgbClr val="020C4A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 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  Sum = O(N</a:t>
            </a:r>
            <a:r>
              <a:rPr lang="en-US" sz="2000" b="1" baseline="30000" dirty="0">
                <a:solidFill>
                  <a:srgbClr val="FF0000"/>
                </a:solidFill>
              </a:rPr>
              <a:t>2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20C4A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20C4A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20C4A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20C4A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020C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59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Selection Sort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Worst Case: O(n</a:t>
            </a:r>
            <a:r>
              <a:rPr lang="en-US" kern="0" baseline="30000" dirty="0"/>
              <a:t>2</a:t>
            </a:r>
            <a:r>
              <a:rPr lang="en-US" kern="0" dirty="0"/>
              <a:t>) comparisons, O(n) swaps = O(n</a:t>
            </a:r>
            <a:r>
              <a:rPr lang="en-US" kern="0" baseline="30000" dirty="0"/>
              <a:t>2</a:t>
            </a:r>
            <a:r>
              <a:rPr lang="en-US" kern="0" dirty="0"/>
              <a:t>)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Best Case: O(n</a:t>
            </a:r>
            <a:r>
              <a:rPr lang="en-US" kern="0" baseline="30000" dirty="0"/>
              <a:t>2</a:t>
            </a:r>
            <a:r>
              <a:rPr lang="en-US" kern="0" dirty="0"/>
              <a:t>) comparisons, O(n) swaps = O(n</a:t>
            </a:r>
            <a:r>
              <a:rPr lang="en-US" kern="0" baseline="30000" dirty="0"/>
              <a:t>2</a:t>
            </a:r>
            <a:r>
              <a:rPr lang="en-US" kern="0" dirty="0"/>
              <a:t>)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Avg. Case: O(n</a:t>
            </a:r>
            <a:r>
              <a:rPr lang="en-US" kern="0" baseline="30000" dirty="0"/>
              <a:t>2</a:t>
            </a:r>
            <a:r>
              <a:rPr lang="en-US" kern="0" dirty="0"/>
              <a:t>) comparisons, O(n) swaps = O(n</a:t>
            </a:r>
            <a:r>
              <a:rPr lang="en-US" kern="0" baseline="30000" dirty="0"/>
              <a:t>2</a:t>
            </a:r>
            <a:r>
              <a:rPr lang="en-US" kern="0" dirty="0"/>
              <a:t>)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Worst Case Space Complexity: O(1)</a:t>
            </a:r>
          </a:p>
          <a:p>
            <a:pPr lvl="1">
              <a:defRPr/>
            </a:pPr>
            <a:r>
              <a:rPr lang="en-US" kern="0" dirty="0"/>
              <a:t>Sorts in place, requires no additional memory</a:t>
            </a:r>
          </a:p>
          <a:p>
            <a:pPr marL="457200" lvl="1" indent="0"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33684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Review of Search Algorithms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Sorting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Selection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Bubble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Insertion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Quick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Merge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Heap Sort</a:t>
            </a:r>
          </a:p>
          <a:p>
            <a:pPr lvl="1">
              <a:lnSpc>
                <a:spcPct val="90000"/>
              </a:lnSpc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73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Bubble Sort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Also referred to as Sinking Sort (Name depends on POV)</a:t>
            </a:r>
          </a:p>
          <a:p>
            <a:pPr lvl="1">
              <a:defRPr/>
            </a:pPr>
            <a:r>
              <a:rPr lang="en-US" i="1" kern="0" dirty="0"/>
              <a:t>Larger</a:t>
            </a:r>
            <a:r>
              <a:rPr lang="en-US" kern="0" dirty="0"/>
              <a:t> values viewed as </a:t>
            </a:r>
            <a:r>
              <a:rPr lang="en-US" i="1" kern="0" dirty="0"/>
              <a:t>heavier</a:t>
            </a:r>
            <a:r>
              <a:rPr lang="en-US" kern="0" dirty="0"/>
              <a:t>, therefore they </a:t>
            </a:r>
            <a:r>
              <a:rPr lang="en-US" i="1" kern="0" dirty="0"/>
              <a:t>sink to the bottom </a:t>
            </a:r>
            <a:r>
              <a:rPr lang="en-US" kern="0" dirty="0"/>
              <a:t>of the list</a:t>
            </a:r>
          </a:p>
          <a:p>
            <a:pPr lvl="1">
              <a:defRPr/>
            </a:pPr>
            <a:r>
              <a:rPr lang="en-US" i="1" kern="0" dirty="0"/>
              <a:t>Smaller</a:t>
            </a:r>
            <a:r>
              <a:rPr lang="en-US" kern="0" dirty="0"/>
              <a:t> values viewed as </a:t>
            </a:r>
            <a:r>
              <a:rPr lang="en-US" i="1" kern="0" dirty="0"/>
              <a:t>lighter</a:t>
            </a:r>
            <a:r>
              <a:rPr lang="en-US" kern="0" dirty="0"/>
              <a:t>, therefore they </a:t>
            </a:r>
            <a:r>
              <a:rPr lang="en-US" i="1" kern="0" dirty="0"/>
              <a:t>bubble up to the top </a:t>
            </a:r>
            <a:r>
              <a:rPr lang="en-US" kern="0" dirty="0"/>
              <a:t>of the list</a:t>
            </a:r>
          </a:p>
          <a:p>
            <a:pPr>
              <a:defRPr/>
            </a:pPr>
            <a:r>
              <a:rPr lang="en-US" kern="0" dirty="0"/>
              <a:t>Relatively simple (Perhaps simplest sorting algorithm)</a:t>
            </a:r>
          </a:p>
          <a:p>
            <a:pPr>
              <a:defRPr/>
            </a:pPr>
            <a:r>
              <a:rPr lang="en-US" kern="0" dirty="0"/>
              <a:t>In-place comparison sort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How it works:</a:t>
            </a:r>
          </a:p>
          <a:p>
            <a:pPr lvl="1">
              <a:defRPr/>
            </a:pPr>
            <a:r>
              <a:rPr lang="en-US" kern="0" dirty="0"/>
              <a:t>Repeatedly step through the list to be sorted</a:t>
            </a:r>
          </a:p>
          <a:p>
            <a:pPr lvl="1">
              <a:defRPr/>
            </a:pPr>
            <a:r>
              <a:rPr lang="en-US" kern="0" dirty="0"/>
              <a:t>Compares each pair of adjacent elements in the list and swaps them if in the wrong order</a:t>
            </a:r>
          </a:p>
          <a:p>
            <a:pPr lvl="1">
              <a:defRPr/>
            </a:pPr>
            <a:r>
              <a:rPr lang="en-US" kern="0" dirty="0"/>
              <a:t>Passes through the list until swaps are no longer needed = list is sorted</a:t>
            </a: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526351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Bubble Sort C++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309C7D-BE88-407F-BA3A-58E0F9E11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371600"/>
            <a:ext cx="8686800" cy="53340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DF48-1A1E-40ED-BE90-A295A9AD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938" y="2120634"/>
            <a:ext cx="810636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20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Template &lt;class </a:t>
            </a:r>
            <a:r>
              <a:rPr lang="en-US" altLang="en-US" sz="2000" b="1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ItemType</a:t>
            </a:r>
            <a:r>
              <a:rPr lang="en-US" altLang="en-US" sz="20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void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BubbleSort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(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ItemType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values [ ] ,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numValues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Post: Sorts array values[0 . . numValues-1 ] into ascending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          order by key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current = 0 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while  ( current &lt;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numValues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- 1 )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{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   	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BubbleUp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( values , current 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numValues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- 1 )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      current++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}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87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Review of Search Algorithms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1449628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sz="2800" dirty="0"/>
              <a:t>What is the best and worst case analysis for Linear Search, Binary Search, and Hashing?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90926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Bubble Sort C++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54E4B6-BB4A-4C4D-B94E-AECF5C7FE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371600"/>
            <a:ext cx="8458200" cy="54102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15F6FC-487D-4CB2-848D-A71BD7A57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1100" y="1991071"/>
            <a:ext cx="8130340" cy="365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20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Template &lt;class </a:t>
            </a:r>
            <a:r>
              <a:rPr lang="en-US" altLang="en-US" sz="2000" b="1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ItemType</a:t>
            </a:r>
            <a:r>
              <a:rPr lang="en-US" altLang="en-US" sz="20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void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BubbleUp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(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ItemType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values [ ] ,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start ,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end 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Post: Neighboring elements that were out of order have been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          swapped between values [start] and  values [end],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          beginning at values [end].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for  (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index = end ;  index &gt; start ; index-- )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   if  (values [ index ] &lt; values [ index - 1 ] 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      Swap ( values [ index ], values [ index - 1 ] )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13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22EEF-FF8C-4A55-9CEE-76685B38C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20"/>
          <a:stretch/>
        </p:blipFill>
        <p:spPr bwMode="auto">
          <a:xfrm>
            <a:off x="876300" y="1676400"/>
            <a:ext cx="8315948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3057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00500" y="2438400"/>
            <a:ext cx="457200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686300" y="24384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1</a:t>
            </a:r>
            <a:r>
              <a:rPr lang="en-US" baseline="30000" dirty="0"/>
              <a:t>st</a:t>
            </a:r>
            <a:r>
              <a:rPr lang="en-US" dirty="0"/>
              <a:t> element and 2</a:t>
            </a:r>
            <a:r>
              <a:rPr lang="en-US" baseline="30000" dirty="0"/>
              <a:t>nd</a:t>
            </a:r>
            <a:r>
              <a:rPr lang="en-US" dirty="0"/>
              <a:t> element</a:t>
            </a:r>
          </a:p>
          <a:p>
            <a:r>
              <a:rPr lang="en-US" dirty="0"/>
              <a:t>36 &gt; 24  … swap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220B0-29CB-40B1-A5A0-BB38ADB458EF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1</a:t>
            </a:r>
          </a:p>
        </p:txBody>
      </p:sp>
    </p:spTree>
    <p:extLst>
      <p:ext uri="{BB962C8B-B14F-4D97-AF65-F5344CB8AC3E}">
        <p14:creationId xmlns:p14="http://schemas.microsoft.com/office/powerpoint/2010/main" val="1579397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10025" y="3198058"/>
            <a:ext cx="457200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686300" y="3344644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2</a:t>
            </a:r>
            <a:r>
              <a:rPr lang="en-US" baseline="30000" dirty="0"/>
              <a:t>st</a:t>
            </a:r>
            <a:r>
              <a:rPr lang="en-US" dirty="0"/>
              <a:t> element and 3</a:t>
            </a:r>
            <a:r>
              <a:rPr lang="en-US" baseline="30000" dirty="0"/>
              <a:t>rd</a:t>
            </a:r>
            <a:r>
              <a:rPr lang="en-US" dirty="0"/>
              <a:t> element</a:t>
            </a:r>
          </a:p>
          <a:p>
            <a:r>
              <a:rPr lang="en-US" dirty="0"/>
              <a:t>36 &gt; 10  … swap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3688" y="3012799"/>
            <a:ext cx="581025" cy="485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594" y="2256740"/>
            <a:ext cx="619125" cy="438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4F6C92-2BB5-4142-87CA-552646223212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1</a:t>
            </a:r>
          </a:p>
        </p:txBody>
      </p:sp>
    </p:spTree>
    <p:extLst>
      <p:ext uri="{BB962C8B-B14F-4D97-AF65-F5344CB8AC3E}">
        <p14:creationId xmlns:p14="http://schemas.microsoft.com/office/powerpoint/2010/main" val="3763091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3996825" y="3990975"/>
            <a:ext cx="457200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610100" y="4163109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3</a:t>
            </a:r>
            <a:r>
              <a:rPr lang="en-US" baseline="30000" dirty="0"/>
              <a:t>rd</a:t>
            </a:r>
            <a:r>
              <a:rPr lang="en-US" dirty="0"/>
              <a:t> element and 4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r>
              <a:rPr lang="en-US" dirty="0"/>
              <a:t>36 &gt; 6  … swap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594" y="2256740"/>
            <a:ext cx="61912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594" y="3013977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7" y="3785502"/>
            <a:ext cx="581025" cy="4857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F22C8AB-8547-4955-8DE2-60A587B6CB67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1</a:t>
            </a:r>
          </a:p>
        </p:txBody>
      </p:sp>
    </p:spTree>
    <p:extLst>
      <p:ext uri="{BB962C8B-B14F-4D97-AF65-F5344CB8AC3E}">
        <p14:creationId xmlns:p14="http://schemas.microsoft.com/office/powerpoint/2010/main" val="3050142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28039" y="4742764"/>
            <a:ext cx="457200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686300" y="491489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4</a:t>
            </a:r>
            <a:r>
              <a:rPr lang="en-US" baseline="30000" dirty="0"/>
              <a:t>th</a:t>
            </a:r>
            <a:r>
              <a:rPr lang="en-US" dirty="0"/>
              <a:t> element and 5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r>
              <a:rPr lang="en-US" dirty="0"/>
              <a:t>36 &gt; 12  … swap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594" y="2256740"/>
            <a:ext cx="61912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594" y="3013977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1441" y="374595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3816" y="4494970"/>
            <a:ext cx="581025" cy="4857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04AE87-B011-40E1-B108-9EC7720AC6C0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1</a:t>
            </a:r>
          </a:p>
        </p:txBody>
      </p:sp>
    </p:spTree>
    <p:extLst>
      <p:ext uri="{BB962C8B-B14F-4D97-AF65-F5344CB8AC3E}">
        <p14:creationId xmlns:p14="http://schemas.microsoft.com/office/powerpoint/2010/main" val="35863914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23795" y="2475815"/>
            <a:ext cx="457200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62500" y="2540563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1</a:t>
            </a:r>
            <a:r>
              <a:rPr lang="en-US" baseline="30000" dirty="0"/>
              <a:t>st</a:t>
            </a:r>
            <a:r>
              <a:rPr lang="en-US" dirty="0"/>
              <a:t> element and 2</a:t>
            </a:r>
            <a:r>
              <a:rPr lang="en-US" baseline="30000" dirty="0"/>
              <a:t>nd</a:t>
            </a:r>
            <a:r>
              <a:rPr lang="en-US" dirty="0"/>
              <a:t> element</a:t>
            </a:r>
          </a:p>
          <a:p>
            <a:r>
              <a:rPr lang="en-US" dirty="0"/>
              <a:t>24 &gt; 10  … swap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594" y="2256740"/>
            <a:ext cx="61912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594" y="3013977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1441" y="374595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4643" y="452700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2</a:t>
            </a:r>
          </a:p>
        </p:txBody>
      </p:sp>
    </p:spTree>
    <p:extLst>
      <p:ext uri="{BB962C8B-B14F-4D97-AF65-F5344CB8AC3E}">
        <p14:creationId xmlns:p14="http://schemas.microsoft.com/office/powerpoint/2010/main" val="1719571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71730" y="3219450"/>
            <a:ext cx="457200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62500" y="3344644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2</a:t>
            </a:r>
            <a:r>
              <a:rPr lang="en-US" baseline="30000" dirty="0"/>
              <a:t>nd</a:t>
            </a:r>
            <a:r>
              <a:rPr lang="en-US" dirty="0"/>
              <a:t> element and 3</a:t>
            </a:r>
            <a:r>
              <a:rPr lang="en-US" baseline="30000" dirty="0"/>
              <a:t>rd</a:t>
            </a:r>
            <a:r>
              <a:rPr lang="en-US" dirty="0"/>
              <a:t> element</a:t>
            </a:r>
          </a:p>
          <a:p>
            <a:r>
              <a:rPr lang="en-US" dirty="0"/>
              <a:t>24 &gt; 6  … swap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156" y="3028265"/>
            <a:ext cx="61912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593" y="2272198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11441" y="374595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64643" y="452700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2</a:t>
            </a:r>
          </a:p>
        </p:txBody>
      </p:sp>
    </p:spTree>
    <p:extLst>
      <p:ext uri="{BB962C8B-B14F-4D97-AF65-F5344CB8AC3E}">
        <p14:creationId xmlns:p14="http://schemas.microsoft.com/office/powerpoint/2010/main" val="3550649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09093" y="3969105"/>
            <a:ext cx="457200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62500" y="402839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3</a:t>
            </a:r>
            <a:r>
              <a:rPr lang="en-US" baseline="30000" dirty="0"/>
              <a:t>rd</a:t>
            </a:r>
            <a:r>
              <a:rPr lang="en-US" dirty="0"/>
              <a:t> element and 4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r>
              <a:rPr lang="en-US" dirty="0"/>
              <a:t>24 &gt; 12  … swap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593" y="2272198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643" y="2985402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0356" y="4567922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45593" y="3799726"/>
            <a:ext cx="619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49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22449" y="4772024"/>
            <a:ext cx="457200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62500" y="4849942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4</a:t>
            </a:r>
            <a:r>
              <a:rPr lang="en-US" baseline="30000" dirty="0"/>
              <a:t>th</a:t>
            </a:r>
            <a:r>
              <a:rPr lang="en-US" dirty="0"/>
              <a:t> element and 5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r>
              <a:rPr lang="en-US" dirty="0"/>
              <a:t>24 &lt; 36  … do nothing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593" y="2272198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643" y="2985402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8" y="377024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8840" y="4521555"/>
            <a:ext cx="619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88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Review of Search Algorithms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87663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sz="2800" dirty="0"/>
              <a:t>What is the best and worst case analysis for Linear Search, Binary Search, and Hashing?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GB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0B1678-71CE-40D1-8517-EAA3B65D8A3B}"/>
              </a:ext>
            </a:extLst>
          </p:cNvPr>
          <p:cNvSpPr txBox="1"/>
          <p:nvPr/>
        </p:nvSpPr>
        <p:spPr>
          <a:xfrm>
            <a:off x="571500" y="2819399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Linear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4E663-6E6A-4D3A-81C0-56AC1A5DE780}"/>
              </a:ext>
            </a:extLst>
          </p:cNvPr>
          <p:cNvSpPr txBox="1"/>
          <p:nvPr/>
        </p:nvSpPr>
        <p:spPr>
          <a:xfrm>
            <a:off x="4152900" y="281939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Binary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F28DF-0C24-4CC7-92FB-86E5CB9CC419}"/>
              </a:ext>
            </a:extLst>
          </p:cNvPr>
          <p:cNvSpPr txBox="1"/>
          <p:nvPr/>
        </p:nvSpPr>
        <p:spPr>
          <a:xfrm>
            <a:off x="8115300" y="2819395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Hashing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66AAB-336E-4FE3-BC6F-100866192365}"/>
              </a:ext>
            </a:extLst>
          </p:cNvPr>
          <p:cNvSpPr txBox="1"/>
          <p:nvPr/>
        </p:nvSpPr>
        <p:spPr>
          <a:xfrm>
            <a:off x="228600" y="3482335"/>
            <a:ext cx="963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Best case:	</a:t>
            </a:r>
            <a:r>
              <a:rPr lang="en-US" sz="2400" dirty="0">
                <a:solidFill>
                  <a:srgbClr val="C0000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			</a:t>
            </a:r>
            <a:r>
              <a:rPr lang="en-US" sz="2400" dirty="0">
                <a:solidFill>
                  <a:srgbClr val="00B05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55086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129087" y="2386536"/>
            <a:ext cx="457200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62500" y="2510323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1</a:t>
            </a:r>
            <a:r>
              <a:rPr lang="en-US" baseline="30000" dirty="0"/>
              <a:t>st</a:t>
            </a:r>
            <a:r>
              <a:rPr lang="en-US" dirty="0"/>
              <a:t> element and 2</a:t>
            </a:r>
            <a:r>
              <a:rPr lang="en-US" baseline="30000" dirty="0"/>
              <a:t>nd</a:t>
            </a:r>
            <a:r>
              <a:rPr lang="en-US" dirty="0"/>
              <a:t> element</a:t>
            </a:r>
          </a:p>
          <a:p>
            <a:r>
              <a:rPr lang="en-US" dirty="0"/>
              <a:t>10 &gt; 6  … swap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5593" y="2272198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643" y="2985402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8" y="377024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8840" y="4521555"/>
            <a:ext cx="619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560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128777" y="3156654"/>
            <a:ext cx="481013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55253" y="321483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2</a:t>
            </a:r>
            <a:r>
              <a:rPr lang="en-US" baseline="30000" dirty="0"/>
              <a:t>nd</a:t>
            </a:r>
            <a:r>
              <a:rPr lang="en-US" dirty="0"/>
              <a:t> element and 3</a:t>
            </a:r>
            <a:r>
              <a:rPr lang="en-US" baseline="30000" dirty="0"/>
              <a:t>rd</a:t>
            </a:r>
            <a:r>
              <a:rPr lang="en-US" dirty="0"/>
              <a:t> element</a:t>
            </a:r>
          </a:p>
          <a:p>
            <a:r>
              <a:rPr lang="en-US" dirty="0"/>
              <a:t>10 &lt; 12  … do nothing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415" y="2976705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688" y="223244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8" y="377024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8840" y="4521555"/>
            <a:ext cx="619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0538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113557" y="3990974"/>
            <a:ext cx="481013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55252" y="412024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3</a:t>
            </a:r>
            <a:r>
              <a:rPr lang="en-US" baseline="30000" dirty="0"/>
              <a:t>rd</a:t>
            </a:r>
            <a:r>
              <a:rPr lang="en-US" dirty="0"/>
              <a:t> element and 4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r>
              <a:rPr lang="en-US" dirty="0"/>
              <a:t>12 &lt; 24  … do nothing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415" y="2976705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688" y="223244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8" y="377024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8840" y="4521555"/>
            <a:ext cx="619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971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22449" y="4733238"/>
            <a:ext cx="481013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64416" y="483772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4</a:t>
            </a:r>
            <a:r>
              <a:rPr lang="en-US" baseline="30000" dirty="0"/>
              <a:t>th</a:t>
            </a:r>
            <a:r>
              <a:rPr lang="en-US" dirty="0"/>
              <a:t> element and 5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r>
              <a:rPr lang="en-US" dirty="0"/>
              <a:t>24 &lt; 36  … do nothing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415" y="2976705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688" y="223244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8" y="377024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8840" y="4521555"/>
            <a:ext cx="619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35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47090" y="2417278"/>
            <a:ext cx="481013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57142" y="2499311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1</a:t>
            </a:r>
            <a:r>
              <a:rPr lang="en-US" baseline="30000" dirty="0"/>
              <a:t>st</a:t>
            </a:r>
            <a:r>
              <a:rPr lang="en-US" dirty="0"/>
              <a:t> element and 2</a:t>
            </a:r>
            <a:r>
              <a:rPr lang="en-US" baseline="30000" dirty="0"/>
              <a:t>nd</a:t>
            </a:r>
            <a:r>
              <a:rPr lang="en-US" dirty="0"/>
              <a:t> element</a:t>
            </a:r>
          </a:p>
          <a:p>
            <a:r>
              <a:rPr lang="en-US" dirty="0"/>
              <a:t>6 &lt; 10  … do nothing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415" y="2976705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688" y="223244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8" y="377024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8840" y="4521555"/>
            <a:ext cx="619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370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128777" y="3156654"/>
            <a:ext cx="481013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55253" y="321483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2</a:t>
            </a:r>
            <a:r>
              <a:rPr lang="en-US" baseline="30000" dirty="0"/>
              <a:t>nd</a:t>
            </a:r>
            <a:r>
              <a:rPr lang="en-US" dirty="0"/>
              <a:t> element and 3</a:t>
            </a:r>
            <a:r>
              <a:rPr lang="en-US" baseline="30000" dirty="0"/>
              <a:t>rd</a:t>
            </a:r>
            <a:r>
              <a:rPr lang="en-US" dirty="0"/>
              <a:t> element</a:t>
            </a:r>
          </a:p>
          <a:p>
            <a:r>
              <a:rPr lang="en-US" dirty="0"/>
              <a:t>10 &lt; 12  … do nothing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415" y="2976705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688" y="223244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8" y="377024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8840" y="4521555"/>
            <a:ext cx="619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11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113557" y="3990974"/>
            <a:ext cx="481013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55252" y="4120245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3</a:t>
            </a:r>
            <a:r>
              <a:rPr lang="en-US" baseline="30000" dirty="0"/>
              <a:t>rd</a:t>
            </a:r>
            <a:r>
              <a:rPr lang="en-US" dirty="0"/>
              <a:t> element and 4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r>
              <a:rPr lang="en-US" dirty="0"/>
              <a:t>12 &lt; 24  … do nothing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415" y="2976705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688" y="223244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8" y="377024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8840" y="4521555"/>
            <a:ext cx="6191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3866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Bubble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9FA248-D8BF-48C8-BBDD-45463961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981200"/>
            <a:ext cx="3381375" cy="4019550"/>
          </a:xfrm>
          <a:prstGeom prst="rect">
            <a:avLst/>
          </a:prstGeom>
        </p:spPr>
      </p:pic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1F280E14-13C5-4FB1-A0D2-F366A9F84E2C}"/>
              </a:ext>
            </a:extLst>
          </p:cNvPr>
          <p:cNvSpPr/>
          <p:nvPr/>
        </p:nvSpPr>
        <p:spPr>
          <a:xfrm>
            <a:off x="4022449" y="4733238"/>
            <a:ext cx="481013" cy="990600"/>
          </a:xfrm>
          <a:prstGeom prst="curved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0C58C-0500-43FD-929D-C8330E5AA062}"/>
              </a:ext>
            </a:extLst>
          </p:cNvPr>
          <p:cNvSpPr txBox="1"/>
          <p:nvPr/>
        </p:nvSpPr>
        <p:spPr>
          <a:xfrm>
            <a:off x="4764416" y="4837728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Compares 4</a:t>
            </a:r>
            <a:r>
              <a:rPr lang="en-US" baseline="30000" dirty="0"/>
              <a:t>th</a:t>
            </a:r>
            <a:r>
              <a:rPr lang="en-US" dirty="0"/>
              <a:t> element and 5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r>
              <a:rPr lang="en-US" dirty="0"/>
              <a:t>24 &lt; 36  … do nothing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1EF3DF-AB96-486A-8F7F-29383DC4D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2933700"/>
            <a:ext cx="762000" cy="571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28AB84-BE4E-488D-8C4F-52513D841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3688" y="2190065"/>
            <a:ext cx="76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0A25D-19BE-4A6E-B86F-6780D5E2B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7415" y="2976705"/>
            <a:ext cx="5905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EF7555-46C9-4A16-89B7-5E0078E02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56" y="3742640"/>
            <a:ext cx="7620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04691B-9E4E-4DD9-98D9-4568425A6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3688" y="2232443"/>
            <a:ext cx="533400" cy="5334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617304-57DC-4343-A672-5585EDF01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873" y="4486274"/>
            <a:ext cx="762000" cy="57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7FFDBD-5316-4D15-B00B-712F28336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8" y="3770243"/>
            <a:ext cx="581025" cy="447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C97175-D1CF-4984-9B91-857D41959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782" y="5160894"/>
            <a:ext cx="762000" cy="5715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4AC3CE-E08E-4190-B0C8-43C4C578E1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0356" y="5238063"/>
            <a:ext cx="581025" cy="4857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065EBF-28E5-435B-89F7-203A778B6EB1}"/>
              </a:ext>
            </a:extLst>
          </p:cNvPr>
          <p:cNvSpPr txBox="1"/>
          <p:nvPr/>
        </p:nvSpPr>
        <p:spPr>
          <a:xfrm>
            <a:off x="4762500" y="1543734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20C4A"/>
                </a:solidFill>
              </a:rPr>
              <a:t>Pass 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4191E-ABDA-46AB-A315-3A5DDAC25D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8840" y="4521555"/>
            <a:ext cx="619125" cy="4381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490ABF-B183-4387-A1B8-661E346560B6}"/>
              </a:ext>
            </a:extLst>
          </p:cNvPr>
          <p:cNvSpPr txBox="1"/>
          <p:nvPr/>
        </p:nvSpPr>
        <p:spPr>
          <a:xfrm>
            <a:off x="4745523" y="6000750"/>
            <a:ext cx="441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23359102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Bubble Sort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Worst Case: O(n</a:t>
            </a:r>
            <a:r>
              <a:rPr lang="en-US" kern="0" baseline="30000" dirty="0"/>
              <a:t>2</a:t>
            </a:r>
            <a:r>
              <a:rPr lang="en-US" kern="0" dirty="0"/>
              <a:t>) comparisons, O(n</a:t>
            </a:r>
            <a:r>
              <a:rPr lang="en-US" kern="0" baseline="30000" dirty="0"/>
              <a:t>2</a:t>
            </a:r>
            <a:r>
              <a:rPr lang="en-US" kern="0" dirty="0"/>
              <a:t>) swaps = O(n</a:t>
            </a:r>
            <a:r>
              <a:rPr lang="en-US" kern="0" baseline="30000" dirty="0"/>
              <a:t>2</a:t>
            </a:r>
            <a:r>
              <a:rPr lang="en-US" kern="0" dirty="0"/>
              <a:t>)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Best Case: O(n) comparisons, O(1) swaps = O(n)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Avg. Case: O(n</a:t>
            </a:r>
            <a:r>
              <a:rPr lang="en-US" kern="0" baseline="30000" dirty="0"/>
              <a:t>2</a:t>
            </a:r>
            <a:r>
              <a:rPr lang="en-US" kern="0" dirty="0"/>
              <a:t>) comparisons, O(n</a:t>
            </a:r>
            <a:r>
              <a:rPr lang="en-US" kern="0" baseline="30000" dirty="0"/>
              <a:t>2</a:t>
            </a:r>
            <a:r>
              <a:rPr lang="en-US" kern="0" dirty="0"/>
              <a:t>) swaps = O(n</a:t>
            </a:r>
            <a:r>
              <a:rPr lang="en-US" kern="0" baseline="30000" dirty="0"/>
              <a:t>2</a:t>
            </a:r>
            <a:r>
              <a:rPr lang="en-US" kern="0" dirty="0"/>
              <a:t>)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Worst Case Space Complexity: O(1)</a:t>
            </a:r>
          </a:p>
          <a:p>
            <a:pPr lvl="1">
              <a:defRPr/>
            </a:pPr>
            <a:r>
              <a:rPr lang="en-US" kern="0" dirty="0"/>
              <a:t>Sorts in place, requires no additional memory</a:t>
            </a:r>
          </a:p>
          <a:p>
            <a:pPr marL="457200" lvl="1" indent="0"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045370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33684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Review of Search Algorithms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Sorting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Selection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Bubble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Insertion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Quick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Merge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Heap Sort</a:t>
            </a:r>
          </a:p>
          <a:p>
            <a:pPr lvl="1">
              <a:lnSpc>
                <a:spcPct val="90000"/>
              </a:lnSpc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104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Review of Search Algorithms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87663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sz="2800" dirty="0"/>
              <a:t>What is the best and worst case analysis for Linear Search, Binary Search, and Hashing?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GB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0B1678-71CE-40D1-8517-EAA3B65D8A3B}"/>
              </a:ext>
            </a:extLst>
          </p:cNvPr>
          <p:cNvSpPr txBox="1"/>
          <p:nvPr/>
        </p:nvSpPr>
        <p:spPr>
          <a:xfrm>
            <a:off x="571500" y="2819399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Linear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4E663-6E6A-4D3A-81C0-56AC1A5DE780}"/>
              </a:ext>
            </a:extLst>
          </p:cNvPr>
          <p:cNvSpPr txBox="1"/>
          <p:nvPr/>
        </p:nvSpPr>
        <p:spPr>
          <a:xfrm>
            <a:off x="4152900" y="281939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Binary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F28DF-0C24-4CC7-92FB-86E5CB9CC419}"/>
              </a:ext>
            </a:extLst>
          </p:cNvPr>
          <p:cNvSpPr txBox="1"/>
          <p:nvPr/>
        </p:nvSpPr>
        <p:spPr>
          <a:xfrm>
            <a:off x="8115300" y="2819395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Hashing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66AAB-336E-4FE3-BC6F-100866192365}"/>
              </a:ext>
            </a:extLst>
          </p:cNvPr>
          <p:cNvSpPr txBox="1"/>
          <p:nvPr/>
        </p:nvSpPr>
        <p:spPr>
          <a:xfrm>
            <a:off x="228600" y="3482335"/>
            <a:ext cx="963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Best case:	</a:t>
            </a:r>
            <a:r>
              <a:rPr lang="en-US" sz="2400" dirty="0">
                <a:solidFill>
                  <a:srgbClr val="C0000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			</a:t>
            </a:r>
            <a:r>
              <a:rPr lang="en-US" sz="2400" dirty="0">
                <a:solidFill>
                  <a:srgbClr val="00B05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40AB-22C4-4638-8EDE-7B72869BF12D}"/>
              </a:ext>
            </a:extLst>
          </p:cNvPr>
          <p:cNvSpPr txBox="1"/>
          <p:nvPr/>
        </p:nvSpPr>
        <p:spPr>
          <a:xfrm>
            <a:off x="228600" y="4288249"/>
            <a:ext cx="963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Worst case:	</a:t>
            </a:r>
            <a:r>
              <a:rPr lang="en-US" sz="2400" dirty="0">
                <a:solidFill>
                  <a:srgbClr val="C00000"/>
                </a:solidFill>
              </a:rPr>
              <a:t>O(n)</a:t>
            </a:r>
            <a:r>
              <a:rPr lang="en-US" sz="2400" dirty="0">
                <a:solidFill>
                  <a:srgbClr val="020C4A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O(log n)</a:t>
            </a:r>
            <a:r>
              <a:rPr lang="en-US" sz="2400" dirty="0">
                <a:solidFill>
                  <a:srgbClr val="020C4A"/>
                </a:solidFill>
              </a:rPr>
              <a:t>			</a:t>
            </a:r>
            <a:r>
              <a:rPr lang="en-US" sz="2400" dirty="0">
                <a:solidFill>
                  <a:srgbClr val="00B050"/>
                </a:solidFill>
              </a:rPr>
              <a:t>O(n)</a:t>
            </a:r>
            <a:r>
              <a:rPr lang="en-US" sz="2400" dirty="0">
                <a:solidFill>
                  <a:srgbClr val="020C4A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620792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Insertion Sort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524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Relatively simple</a:t>
            </a:r>
          </a:p>
          <a:p>
            <a:pPr>
              <a:defRPr/>
            </a:pPr>
            <a:r>
              <a:rPr lang="en-US" kern="0" dirty="0"/>
              <a:t>In-place comparison sort</a:t>
            </a:r>
          </a:p>
          <a:p>
            <a:pPr>
              <a:defRPr/>
            </a:pPr>
            <a:r>
              <a:rPr lang="en-US" kern="0" dirty="0"/>
              <a:t>Usually beats both selection sort and bubble sort on average</a:t>
            </a:r>
          </a:p>
          <a:p>
            <a:pPr>
              <a:defRPr/>
            </a:pPr>
            <a:r>
              <a:rPr lang="en-US" kern="0" dirty="0"/>
              <a:t>Can think of this sort as similar to ordering cards in a player’s hand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How it works:</a:t>
            </a:r>
          </a:p>
          <a:p>
            <a:pPr lvl="1">
              <a:defRPr/>
            </a:pPr>
            <a:r>
              <a:rPr lang="en-US" kern="0" dirty="0"/>
              <a:t>Iterates through the list and grows a sorted list 1 element at a time</a:t>
            </a:r>
          </a:p>
          <a:p>
            <a:pPr lvl="1">
              <a:defRPr/>
            </a:pPr>
            <a:r>
              <a:rPr lang="en-US" kern="0" dirty="0"/>
              <a:t>Each iteration, removes one element and finds location it belongs in sorted list and inserts it there</a:t>
            </a:r>
          </a:p>
          <a:p>
            <a:pPr lvl="1">
              <a:defRPr/>
            </a:pPr>
            <a:r>
              <a:rPr lang="en-US" kern="0" dirty="0"/>
              <a:t>Repeats until no input elements remain</a:t>
            </a: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467704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Insertion Sort C++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E29337-BE39-4257-8EFF-49579487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37" y="1371600"/>
            <a:ext cx="8335963" cy="54102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511B76-1CAA-4190-8F9D-6135CF607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374" y="1705451"/>
            <a:ext cx="7856365" cy="3578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en-US" sz="20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Template &lt;class </a:t>
            </a:r>
            <a:r>
              <a:rPr lang="en-US" altLang="en-US" sz="2000" b="1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ItemType</a:t>
            </a:r>
            <a:r>
              <a:rPr lang="en-US" altLang="en-US" sz="20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void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InsertionSort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(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ItemType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values [ ] ,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numValues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Post: Sorts array values[0 . . numValues-1 ] into ascending 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          order by key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for  (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count = 0 ; count &lt;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numValues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; count++ 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   	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InsertItem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( values , 0 , count )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5558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Insertion Sort C++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1E4D73-F33C-4F4A-97BF-2933CA254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371600"/>
            <a:ext cx="8458200" cy="54864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493419-2EBF-41EF-B5D1-192094370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700" y="1136057"/>
            <a:ext cx="7272531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altLang="en-US" sz="1600" b="1" dirty="0">
              <a:solidFill>
                <a:srgbClr val="000000"/>
              </a:solidFill>
              <a:ea typeface="Times New Roman" pitchFamily="18" charset="0"/>
              <a:cs typeface="Times New Roman" pitchFamily="18" charset="0"/>
            </a:endParaRPr>
          </a:p>
          <a:p>
            <a:r>
              <a:rPr lang="en-US" altLang="en-US" sz="16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Template &lt;class </a:t>
            </a:r>
            <a:r>
              <a:rPr lang="en-US" altLang="en-US" sz="1600" b="1" dirty="0" err="1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ItemType</a:t>
            </a:r>
            <a:r>
              <a:rPr lang="en-US" altLang="en-US" sz="1600" b="1" dirty="0">
                <a:solidFill>
                  <a:srgbClr val="000000"/>
                </a:solidFill>
                <a:ea typeface="Times New Roman" pitchFamily="18" charset="0"/>
                <a:cs typeface="Times New Roman" pitchFamily="18" charset="0"/>
              </a:rPr>
              <a:t>&gt;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void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InsertItem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(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ItemType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values [ ] ,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start ,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end 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Post: Elements between values [start] and  values [end]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          have been sorted into ascending order by key.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bool  finished = false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current  =  end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bool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moreToSearch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( current != start )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while  (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moreToSearch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&amp;&amp;  !finished 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{	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   if  (values [ current ] &lt; values [ current - 1 ] 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       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      Swap ( values [ current ], values [ current - 1 ] )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      current--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moreToSearch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= ( current != start 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}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else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      finished = true 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}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9753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F23CF-BE6A-4F92-8F93-EBB394FD15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78"/>
          <a:stretch/>
        </p:blipFill>
        <p:spPr bwMode="auto">
          <a:xfrm>
            <a:off x="1166018" y="2057400"/>
            <a:ext cx="7954963" cy="408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158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C63C8-2A7D-4CEA-9C6B-A841F70FF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7"/>
          <a:stretch/>
        </p:blipFill>
        <p:spPr bwMode="auto">
          <a:xfrm>
            <a:off x="1257300" y="1981200"/>
            <a:ext cx="7772400" cy="407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121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C63C8-2A7D-4CEA-9C6B-A841F70FF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7"/>
          <a:stretch/>
        </p:blipFill>
        <p:spPr bwMode="auto">
          <a:xfrm>
            <a:off x="1257300" y="1981200"/>
            <a:ext cx="7772400" cy="4079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1480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FD3B8-B74C-472E-B981-DBD022A2EA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53"/>
          <a:stretch/>
        </p:blipFill>
        <p:spPr bwMode="auto">
          <a:xfrm>
            <a:off x="982662" y="2133600"/>
            <a:ext cx="8321675" cy="3495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425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8391C-6F17-4D1A-8EB2-F77C39EAB9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/>
          <a:stretch/>
        </p:blipFill>
        <p:spPr bwMode="auto">
          <a:xfrm>
            <a:off x="1166018" y="1828800"/>
            <a:ext cx="7954963" cy="4183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39456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11A56-A5F3-4AB8-8E7D-25ED6987A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057400"/>
            <a:ext cx="3124200" cy="38862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E8033CC-1477-4AAE-BCCA-BAEC4F813FE0}"/>
              </a:ext>
            </a:extLst>
          </p:cNvPr>
          <p:cNvSpPr/>
          <p:nvPr/>
        </p:nvSpPr>
        <p:spPr>
          <a:xfrm>
            <a:off x="4076700" y="2438400"/>
            <a:ext cx="1066800" cy="30480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6CC48-D523-412D-BBEB-82303B1C5FEB}"/>
              </a:ext>
            </a:extLst>
          </p:cNvPr>
          <p:cNvSpPr txBox="1"/>
          <p:nvPr/>
        </p:nvSpPr>
        <p:spPr>
          <a:xfrm>
            <a:off x="5372100" y="2267634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Start: 1</a:t>
            </a:r>
            <a:r>
              <a:rPr lang="en-US" baseline="30000" dirty="0"/>
              <a:t>st</a:t>
            </a:r>
            <a:r>
              <a:rPr lang="en-US" dirty="0"/>
              <a:t> element, becomes 1</a:t>
            </a:r>
            <a:r>
              <a:rPr lang="en-US" baseline="30000" dirty="0"/>
              <a:t>st</a:t>
            </a:r>
            <a:r>
              <a:rPr lang="en-US" dirty="0"/>
              <a:t> element in sorted list</a:t>
            </a:r>
          </a:p>
        </p:txBody>
      </p:sp>
    </p:spTree>
    <p:extLst>
      <p:ext uri="{BB962C8B-B14F-4D97-AF65-F5344CB8AC3E}">
        <p14:creationId xmlns:p14="http://schemas.microsoft.com/office/powerpoint/2010/main" val="20789320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11A56-A5F3-4AB8-8E7D-25ED6987A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057400"/>
            <a:ext cx="3124200" cy="38862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E8033CC-1477-4AAE-BCCA-BAEC4F813FE0}"/>
              </a:ext>
            </a:extLst>
          </p:cNvPr>
          <p:cNvSpPr/>
          <p:nvPr/>
        </p:nvSpPr>
        <p:spPr>
          <a:xfrm>
            <a:off x="4076700" y="3160643"/>
            <a:ext cx="1066800" cy="30480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6CC48-D523-412D-BBEB-82303B1C5FEB}"/>
              </a:ext>
            </a:extLst>
          </p:cNvPr>
          <p:cNvSpPr txBox="1"/>
          <p:nvPr/>
        </p:nvSpPr>
        <p:spPr>
          <a:xfrm>
            <a:off x="5295900" y="2989877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element of unsorted list: </a:t>
            </a:r>
          </a:p>
          <a:p>
            <a:r>
              <a:rPr lang="en-US" dirty="0"/>
              <a:t>Find position in sorted list.</a:t>
            </a:r>
          </a:p>
          <a:p>
            <a:r>
              <a:rPr lang="en-US" dirty="0"/>
              <a:t>24 &lt; 36, insert before 36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2D392-3DAE-405A-A0BD-5975D1C88358}"/>
              </a:ext>
            </a:extLst>
          </p:cNvPr>
          <p:cNvSpPr/>
          <p:nvPr/>
        </p:nvSpPr>
        <p:spPr>
          <a:xfrm>
            <a:off x="2400300" y="2209800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9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Review of Search Algorithms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87663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sz="2800" dirty="0"/>
              <a:t>What is the best and worst case analysis for Linear Search, Binary Search, and Hashing?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GB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0B1678-71CE-40D1-8517-EAA3B65D8A3B}"/>
              </a:ext>
            </a:extLst>
          </p:cNvPr>
          <p:cNvSpPr txBox="1"/>
          <p:nvPr/>
        </p:nvSpPr>
        <p:spPr>
          <a:xfrm>
            <a:off x="571500" y="2819399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Linear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4E663-6E6A-4D3A-81C0-56AC1A5DE780}"/>
              </a:ext>
            </a:extLst>
          </p:cNvPr>
          <p:cNvSpPr txBox="1"/>
          <p:nvPr/>
        </p:nvSpPr>
        <p:spPr>
          <a:xfrm>
            <a:off x="4152900" y="2819397"/>
            <a:ext cx="236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Binary Search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F28DF-0C24-4CC7-92FB-86E5CB9CC419}"/>
              </a:ext>
            </a:extLst>
          </p:cNvPr>
          <p:cNvSpPr txBox="1"/>
          <p:nvPr/>
        </p:nvSpPr>
        <p:spPr>
          <a:xfrm>
            <a:off x="8115300" y="2819395"/>
            <a:ext cx="1485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Hashing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66AAB-336E-4FE3-BC6F-100866192365}"/>
              </a:ext>
            </a:extLst>
          </p:cNvPr>
          <p:cNvSpPr txBox="1"/>
          <p:nvPr/>
        </p:nvSpPr>
        <p:spPr>
          <a:xfrm>
            <a:off x="228600" y="3482335"/>
            <a:ext cx="963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Best case:	</a:t>
            </a:r>
            <a:r>
              <a:rPr lang="en-US" sz="2400" dirty="0">
                <a:solidFill>
                  <a:srgbClr val="C0000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			</a:t>
            </a:r>
            <a:r>
              <a:rPr lang="en-US" sz="2400" dirty="0">
                <a:solidFill>
                  <a:srgbClr val="00B05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F240AB-22C4-4638-8EDE-7B72869BF12D}"/>
              </a:ext>
            </a:extLst>
          </p:cNvPr>
          <p:cNvSpPr txBox="1"/>
          <p:nvPr/>
        </p:nvSpPr>
        <p:spPr>
          <a:xfrm>
            <a:off x="228600" y="4288249"/>
            <a:ext cx="963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Worst case:	</a:t>
            </a:r>
            <a:r>
              <a:rPr lang="en-US" sz="2400" dirty="0">
                <a:solidFill>
                  <a:srgbClr val="C00000"/>
                </a:solidFill>
              </a:rPr>
              <a:t>O(n)</a:t>
            </a:r>
            <a:r>
              <a:rPr lang="en-US" sz="2400" dirty="0">
                <a:solidFill>
                  <a:srgbClr val="020C4A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O(log n)</a:t>
            </a:r>
            <a:r>
              <a:rPr lang="en-US" sz="2400" dirty="0">
                <a:solidFill>
                  <a:srgbClr val="020C4A"/>
                </a:solidFill>
              </a:rPr>
              <a:t>			</a:t>
            </a:r>
            <a:r>
              <a:rPr lang="en-US" sz="2400" dirty="0">
                <a:solidFill>
                  <a:srgbClr val="00B050"/>
                </a:solidFill>
              </a:rPr>
              <a:t>O(n)</a:t>
            </a:r>
            <a:r>
              <a:rPr lang="en-US" sz="2400" dirty="0">
                <a:solidFill>
                  <a:srgbClr val="020C4A"/>
                </a:solidFill>
              </a:rPr>
              <a:t>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EB62E-AE06-446B-BD87-2E6F63458527}"/>
              </a:ext>
            </a:extLst>
          </p:cNvPr>
          <p:cNvSpPr txBox="1"/>
          <p:nvPr/>
        </p:nvSpPr>
        <p:spPr>
          <a:xfrm>
            <a:off x="228600" y="5094163"/>
            <a:ext cx="9639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Avg. case:	</a:t>
            </a:r>
            <a:r>
              <a:rPr lang="en-US" sz="2400" dirty="0">
                <a:solidFill>
                  <a:srgbClr val="C00000"/>
                </a:solidFill>
              </a:rPr>
              <a:t>O(n)</a:t>
            </a:r>
            <a:r>
              <a:rPr lang="en-US" sz="2400" dirty="0">
                <a:solidFill>
                  <a:srgbClr val="020C4A"/>
                </a:solidFill>
              </a:rPr>
              <a:t>			</a:t>
            </a:r>
            <a:r>
              <a:rPr lang="en-US" sz="2400" dirty="0">
                <a:solidFill>
                  <a:srgbClr val="7030A0"/>
                </a:solidFill>
              </a:rPr>
              <a:t>O(log n)</a:t>
            </a:r>
            <a:r>
              <a:rPr lang="en-US" sz="2400" dirty="0">
                <a:solidFill>
                  <a:srgbClr val="020C4A"/>
                </a:solidFill>
              </a:rPr>
              <a:t>			</a:t>
            </a:r>
            <a:r>
              <a:rPr lang="en-US" sz="2400" dirty="0">
                <a:solidFill>
                  <a:srgbClr val="00B050"/>
                </a:solidFill>
              </a:rPr>
              <a:t>O(1)</a:t>
            </a:r>
            <a:r>
              <a:rPr lang="en-US" sz="2400" dirty="0">
                <a:solidFill>
                  <a:srgbClr val="020C4A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757075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11A56-A5F3-4AB8-8E7D-25ED6987A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057400"/>
            <a:ext cx="3124200" cy="38862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E8033CC-1477-4AAE-BCCA-BAEC4F813FE0}"/>
              </a:ext>
            </a:extLst>
          </p:cNvPr>
          <p:cNvSpPr/>
          <p:nvPr/>
        </p:nvSpPr>
        <p:spPr>
          <a:xfrm>
            <a:off x="4094922" y="3890016"/>
            <a:ext cx="1066800" cy="30480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2D392-3DAE-405A-A0BD-5975D1C88358}"/>
              </a:ext>
            </a:extLst>
          </p:cNvPr>
          <p:cNvSpPr/>
          <p:nvPr/>
        </p:nvSpPr>
        <p:spPr>
          <a:xfrm>
            <a:off x="2400300" y="2209800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1EC80-774C-40EA-86F1-6190668BE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2340043"/>
            <a:ext cx="685800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824AC-1F7A-415E-B19E-237B65E59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513" y="3050275"/>
            <a:ext cx="685800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527742-54E9-4B32-8977-8EDD679A2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462" y="2382905"/>
            <a:ext cx="666750" cy="466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770F35-66D9-4AD7-8D74-83E0F47054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1799" y="3118401"/>
            <a:ext cx="600075" cy="4667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878902-52C5-4829-B7A8-64480004E688}"/>
              </a:ext>
            </a:extLst>
          </p:cNvPr>
          <p:cNvSpPr/>
          <p:nvPr/>
        </p:nvSpPr>
        <p:spPr>
          <a:xfrm>
            <a:off x="2400300" y="2935355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77B029-02E7-414B-B0EA-B2011B403737}"/>
              </a:ext>
            </a:extLst>
          </p:cNvPr>
          <p:cNvSpPr txBox="1"/>
          <p:nvPr/>
        </p:nvSpPr>
        <p:spPr>
          <a:xfrm>
            <a:off x="5295900" y="3592786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element of unsorted list: </a:t>
            </a:r>
          </a:p>
          <a:p>
            <a:r>
              <a:rPr lang="en-US" dirty="0"/>
              <a:t>Find position in sorted list.</a:t>
            </a:r>
          </a:p>
          <a:p>
            <a:r>
              <a:rPr lang="en-US" dirty="0"/>
              <a:t>10 &lt; 36, 10 &lt; 24, insert before 24</a:t>
            </a:r>
          </a:p>
        </p:txBody>
      </p:sp>
    </p:spTree>
    <p:extLst>
      <p:ext uri="{BB962C8B-B14F-4D97-AF65-F5344CB8AC3E}">
        <p14:creationId xmlns:p14="http://schemas.microsoft.com/office/powerpoint/2010/main" val="17295272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11A56-A5F3-4AB8-8E7D-25ED6987A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057400"/>
            <a:ext cx="3124200" cy="38862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E8033CC-1477-4AAE-BCCA-BAEC4F813FE0}"/>
              </a:ext>
            </a:extLst>
          </p:cNvPr>
          <p:cNvSpPr/>
          <p:nvPr/>
        </p:nvSpPr>
        <p:spPr>
          <a:xfrm>
            <a:off x="4061791" y="4549246"/>
            <a:ext cx="1066800" cy="30480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6CC48-D523-412D-BBEB-82303B1C5FEB}"/>
              </a:ext>
            </a:extLst>
          </p:cNvPr>
          <p:cNvSpPr txBox="1"/>
          <p:nvPr/>
        </p:nvSpPr>
        <p:spPr>
          <a:xfrm>
            <a:off x="5342282" y="4294632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element of unsorted list: </a:t>
            </a:r>
          </a:p>
          <a:p>
            <a:r>
              <a:rPr lang="en-US" dirty="0"/>
              <a:t>Find position in sorted list.</a:t>
            </a:r>
          </a:p>
          <a:p>
            <a:r>
              <a:rPr lang="en-US" dirty="0"/>
              <a:t>6 &lt; 36, 6 &lt; 24, 6 &lt; 10 insert before 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2D392-3DAE-405A-A0BD-5975D1C88358}"/>
              </a:ext>
            </a:extLst>
          </p:cNvPr>
          <p:cNvSpPr/>
          <p:nvPr/>
        </p:nvSpPr>
        <p:spPr>
          <a:xfrm>
            <a:off x="2400300" y="2209800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1EC80-774C-40EA-86F1-6190668BE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2340043"/>
            <a:ext cx="685800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824AC-1F7A-415E-B19E-237B65E59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513" y="3050275"/>
            <a:ext cx="685800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527742-54E9-4B32-8977-8EDD679A2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8998" y="3104372"/>
            <a:ext cx="666750" cy="4667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878902-52C5-4829-B7A8-64480004E688}"/>
              </a:ext>
            </a:extLst>
          </p:cNvPr>
          <p:cNvSpPr/>
          <p:nvPr/>
        </p:nvSpPr>
        <p:spPr>
          <a:xfrm>
            <a:off x="2400300" y="2935355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2D72A2-95DF-40FE-9634-079FF9454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679" y="2304738"/>
            <a:ext cx="676275" cy="504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D57B91-64B0-46AC-8C0E-7B38F47D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170" y="3739390"/>
            <a:ext cx="685800" cy="552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770F35-66D9-4AD7-8D74-83E0F47054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2238" y="3823147"/>
            <a:ext cx="600075" cy="4667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AA71FB-5EBA-47B7-A676-D92141ABFA06}"/>
              </a:ext>
            </a:extLst>
          </p:cNvPr>
          <p:cNvSpPr/>
          <p:nvPr/>
        </p:nvSpPr>
        <p:spPr>
          <a:xfrm>
            <a:off x="2396573" y="3652369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764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11A56-A5F3-4AB8-8E7D-25ED6987A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057400"/>
            <a:ext cx="3124200" cy="3886200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4E8033CC-1477-4AAE-BCCA-BAEC4F813FE0}"/>
              </a:ext>
            </a:extLst>
          </p:cNvPr>
          <p:cNvSpPr/>
          <p:nvPr/>
        </p:nvSpPr>
        <p:spPr>
          <a:xfrm>
            <a:off x="4061791" y="5342561"/>
            <a:ext cx="1066800" cy="304800"/>
          </a:xfrm>
          <a:prstGeom prst="lef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6CC48-D523-412D-BBEB-82303B1C5FEB}"/>
              </a:ext>
            </a:extLst>
          </p:cNvPr>
          <p:cNvSpPr txBox="1"/>
          <p:nvPr/>
        </p:nvSpPr>
        <p:spPr>
          <a:xfrm>
            <a:off x="5342282" y="4991097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element of unsorted list: </a:t>
            </a:r>
          </a:p>
          <a:p>
            <a:r>
              <a:rPr lang="en-US" dirty="0"/>
              <a:t>Find position in sorted list.</a:t>
            </a:r>
          </a:p>
          <a:p>
            <a:r>
              <a:rPr lang="en-US" dirty="0"/>
              <a:t>12 &lt; 36, 12 &lt; 24, 12 &gt; 10 insert after 10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2D392-3DAE-405A-A0BD-5975D1C88358}"/>
              </a:ext>
            </a:extLst>
          </p:cNvPr>
          <p:cNvSpPr/>
          <p:nvPr/>
        </p:nvSpPr>
        <p:spPr>
          <a:xfrm>
            <a:off x="2400300" y="2209800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1EC80-774C-40EA-86F1-6190668BE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2340043"/>
            <a:ext cx="685800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824AC-1F7A-415E-B19E-237B65E59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513" y="3050275"/>
            <a:ext cx="685800" cy="5524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878902-52C5-4829-B7A8-64480004E688}"/>
              </a:ext>
            </a:extLst>
          </p:cNvPr>
          <p:cNvSpPr/>
          <p:nvPr/>
        </p:nvSpPr>
        <p:spPr>
          <a:xfrm>
            <a:off x="2400300" y="2935355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D57B91-64B0-46AC-8C0E-7B38F47D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170" y="3739390"/>
            <a:ext cx="685800" cy="5524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AA71FB-5EBA-47B7-A676-D92141ABFA06}"/>
              </a:ext>
            </a:extLst>
          </p:cNvPr>
          <p:cNvSpPr/>
          <p:nvPr/>
        </p:nvSpPr>
        <p:spPr>
          <a:xfrm>
            <a:off x="2396573" y="3652369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EC62F6-7EA4-4AB5-8838-D15FA1297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513" y="4450450"/>
            <a:ext cx="685800" cy="552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770F35-66D9-4AD7-8D74-83E0F47054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2773" y="4572256"/>
            <a:ext cx="600075" cy="466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527742-54E9-4B32-8977-8EDD679A2D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8998" y="3848723"/>
            <a:ext cx="666750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2D72A2-95DF-40FE-9634-079FF9454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4235" y="3048623"/>
            <a:ext cx="676275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129A98-9934-45BB-839C-42D1A1863A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2298" y="2349565"/>
            <a:ext cx="590550" cy="4286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1E9830-48E6-4B1E-BC94-4081775DEA22}"/>
              </a:ext>
            </a:extLst>
          </p:cNvPr>
          <p:cNvSpPr/>
          <p:nvPr/>
        </p:nvSpPr>
        <p:spPr>
          <a:xfrm>
            <a:off x="2400300" y="4401173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354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Insertion Sort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11A56-A5F3-4AB8-8E7D-25ED6987A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057400"/>
            <a:ext cx="3124200" cy="3886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16CC48-D523-412D-BBEB-82303B1C5FEB}"/>
              </a:ext>
            </a:extLst>
          </p:cNvPr>
          <p:cNvSpPr txBox="1"/>
          <p:nvPr/>
        </p:nvSpPr>
        <p:spPr>
          <a:xfrm>
            <a:off x="4457700" y="6096000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E2D392-3DAE-405A-A0BD-5975D1C88358}"/>
              </a:ext>
            </a:extLst>
          </p:cNvPr>
          <p:cNvSpPr/>
          <p:nvPr/>
        </p:nvSpPr>
        <p:spPr>
          <a:xfrm>
            <a:off x="2400300" y="2209800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E1EC80-774C-40EA-86F1-6190668BE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100" y="2340043"/>
            <a:ext cx="685800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824AC-1F7A-415E-B19E-237B65E59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513" y="3050275"/>
            <a:ext cx="685800" cy="5524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878902-52C5-4829-B7A8-64480004E688}"/>
              </a:ext>
            </a:extLst>
          </p:cNvPr>
          <p:cNvSpPr/>
          <p:nvPr/>
        </p:nvSpPr>
        <p:spPr>
          <a:xfrm>
            <a:off x="2400300" y="2935355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D57B91-64B0-46AC-8C0E-7B38F47D9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170" y="3739390"/>
            <a:ext cx="685800" cy="5524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BAA71FB-5EBA-47B7-A676-D92141ABFA06}"/>
              </a:ext>
            </a:extLst>
          </p:cNvPr>
          <p:cNvSpPr/>
          <p:nvPr/>
        </p:nvSpPr>
        <p:spPr>
          <a:xfrm>
            <a:off x="2396573" y="3652369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6EC62F6-7EA4-4AB5-8838-D15FA1297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513" y="4450450"/>
            <a:ext cx="685800" cy="552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527742-54E9-4B32-8977-8EDD679A2D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6038" y="4554989"/>
            <a:ext cx="666750" cy="466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2D72A2-95DF-40FE-9634-079FF9454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4235" y="3048623"/>
            <a:ext cx="676275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129A98-9934-45BB-839C-42D1A1863A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22298" y="2349565"/>
            <a:ext cx="590550" cy="4286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01E9830-48E6-4B1E-BC94-4081775DEA22}"/>
              </a:ext>
            </a:extLst>
          </p:cNvPr>
          <p:cNvSpPr/>
          <p:nvPr/>
        </p:nvSpPr>
        <p:spPr>
          <a:xfrm>
            <a:off x="2400300" y="4401173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EB6DBBA-DA61-4790-901D-8412A51210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9825" y="3857626"/>
            <a:ext cx="685800" cy="419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082AE7-7F40-4BC3-83F9-655D557EF9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472" y="5218736"/>
            <a:ext cx="685800" cy="5524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770F35-66D9-4AD7-8D74-83E0F47054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36574" y="5287620"/>
            <a:ext cx="600075" cy="466725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2B8EE27-7270-4D98-BBE9-0C706182A9C2}"/>
              </a:ext>
            </a:extLst>
          </p:cNvPr>
          <p:cNvSpPr/>
          <p:nvPr/>
        </p:nvSpPr>
        <p:spPr>
          <a:xfrm>
            <a:off x="2396572" y="5094938"/>
            <a:ext cx="13716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241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Insertion Sort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90500" y="1905000"/>
            <a:ext cx="99822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Worst Case: O(n</a:t>
            </a:r>
            <a:r>
              <a:rPr lang="en-US" kern="0" baseline="30000" dirty="0"/>
              <a:t>2</a:t>
            </a:r>
            <a:r>
              <a:rPr lang="en-US" kern="0" dirty="0"/>
              <a:t>) comparisons, O(n</a:t>
            </a:r>
            <a:r>
              <a:rPr lang="en-US" kern="0" baseline="30000" dirty="0"/>
              <a:t>2</a:t>
            </a:r>
            <a:r>
              <a:rPr lang="en-US" kern="0" dirty="0"/>
              <a:t>) swaps = O(n</a:t>
            </a:r>
            <a:r>
              <a:rPr lang="en-US" kern="0" baseline="30000" dirty="0"/>
              <a:t>2</a:t>
            </a:r>
            <a:r>
              <a:rPr lang="en-US" kern="0" dirty="0"/>
              <a:t>)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Best Case: O(n) comparisons, O(1) swaps = O(n)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Avg. Case: O(n</a:t>
            </a:r>
            <a:r>
              <a:rPr lang="en-US" kern="0" baseline="30000" dirty="0"/>
              <a:t>2</a:t>
            </a:r>
            <a:r>
              <a:rPr lang="en-US" kern="0" dirty="0"/>
              <a:t>) comparisons, O(n</a:t>
            </a:r>
            <a:r>
              <a:rPr lang="en-US" kern="0" baseline="30000" dirty="0"/>
              <a:t>2</a:t>
            </a:r>
            <a:r>
              <a:rPr lang="en-US" kern="0" dirty="0"/>
              <a:t>) swaps = O(n</a:t>
            </a:r>
            <a:r>
              <a:rPr lang="en-US" kern="0" baseline="30000" dirty="0"/>
              <a:t>2</a:t>
            </a:r>
            <a:r>
              <a:rPr lang="en-US" kern="0" dirty="0"/>
              <a:t>)</a:t>
            </a:r>
          </a:p>
          <a:p>
            <a:pPr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Worst Case Space Complexity: O(1)</a:t>
            </a:r>
          </a:p>
          <a:p>
            <a:pPr lvl="1">
              <a:defRPr/>
            </a:pPr>
            <a:r>
              <a:rPr lang="en-US" kern="0" dirty="0"/>
              <a:t>Sorts in place, requires no additional memory</a:t>
            </a:r>
          </a:p>
          <a:p>
            <a:pPr marL="457200" lvl="1" indent="0">
              <a:buNone/>
              <a:defRPr/>
            </a:pP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6872177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33684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Review of Search Algorithms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Sorting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Selection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Bubble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Insertion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Quick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Merge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Heap Sort</a:t>
            </a:r>
          </a:p>
          <a:p>
            <a:pPr lvl="1">
              <a:lnSpc>
                <a:spcPct val="90000"/>
              </a:lnSpc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7040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C889AF-24EA-4F97-B431-47C805C61900}"/>
              </a:ext>
            </a:extLst>
          </p:cNvPr>
          <p:cNvSpPr txBox="1">
            <a:spLocks/>
          </p:cNvSpPr>
          <p:nvPr/>
        </p:nvSpPr>
        <p:spPr bwMode="auto">
          <a:xfrm>
            <a:off x="152400" y="1752600"/>
            <a:ext cx="99822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3200">
                <a:solidFill>
                  <a:srgbClr val="020C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800">
                <a:solidFill>
                  <a:srgbClr val="020C4A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•"/>
              <a:defRPr sz="2400">
                <a:solidFill>
                  <a:srgbClr val="020C4A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–"/>
              <a:defRPr sz="2000">
                <a:solidFill>
                  <a:srgbClr val="020C4A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5pPr>
            <a:lvl6pPr marL="25146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6pPr>
            <a:lvl7pPr marL="29718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7pPr>
            <a:lvl8pPr marL="34290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8pPr>
            <a:lvl9pPr marL="3886200" indent="-228600" algn="l" rtl="0" fontAlgn="base">
              <a:spcBef>
                <a:spcPct val="15000"/>
              </a:spcBef>
              <a:spcAft>
                <a:spcPct val="15000"/>
              </a:spcAft>
              <a:buChar char="»"/>
              <a:defRPr sz="2000">
                <a:solidFill>
                  <a:srgbClr val="020C4A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kern="0" dirty="0"/>
              <a:t>Also called Partition-Exchange Sort</a:t>
            </a:r>
          </a:p>
          <a:p>
            <a:pPr>
              <a:defRPr/>
            </a:pPr>
            <a:r>
              <a:rPr lang="en-US" kern="0" dirty="0"/>
              <a:t>Much more efficient sorting algorithm, but more complex</a:t>
            </a:r>
          </a:p>
          <a:p>
            <a:pPr>
              <a:defRPr/>
            </a:pPr>
            <a:r>
              <a:rPr lang="en-US" kern="0" dirty="0"/>
              <a:t>In-place comparison sort, but not a “stable” sort</a:t>
            </a:r>
          </a:p>
          <a:p>
            <a:pPr lvl="1">
              <a:defRPr/>
            </a:pPr>
            <a:r>
              <a:rPr lang="en-US" kern="0" dirty="0"/>
              <a:t>Stable means identical elements are not sorted in the same order they appear in input </a:t>
            </a:r>
          </a:p>
          <a:p>
            <a:pPr marL="0" indent="0">
              <a:buNone/>
              <a:defRPr/>
            </a:pPr>
            <a:endParaRPr lang="en-US" kern="0" dirty="0"/>
          </a:p>
          <a:p>
            <a:pPr>
              <a:defRPr/>
            </a:pPr>
            <a:r>
              <a:rPr lang="en-US" kern="0" dirty="0"/>
              <a:t>How it works:</a:t>
            </a:r>
          </a:p>
          <a:p>
            <a:pPr lvl="1">
              <a:defRPr/>
            </a:pPr>
            <a:r>
              <a:rPr lang="en-US" kern="0" dirty="0"/>
              <a:t>Divide and Conquer Algorithm</a:t>
            </a:r>
          </a:p>
          <a:p>
            <a:pPr lvl="1">
              <a:defRPr/>
            </a:pPr>
            <a:r>
              <a:rPr lang="en-US" kern="0" dirty="0"/>
              <a:t>Pick an element, called a pivot, from the list </a:t>
            </a:r>
          </a:p>
          <a:p>
            <a:pPr lvl="1">
              <a:defRPr/>
            </a:pPr>
            <a:r>
              <a:rPr lang="en-US" kern="0" dirty="0"/>
              <a:t>Partitioning: reorder the list so that all elements with values less than the pivot come before it, while all elements with greater values than the pivot come after it</a:t>
            </a:r>
          </a:p>
          <a:p>
            <a:pPr lvl="2">
              <a:defRPr/>
            </a:pPr>
            <a:r>
              <a:rPr lang="en-US" kern="0" dirty="0"/>
              <a:t>Equal values = up to implementer  </a:t>
            </a:r>
          </a:p>
          <a:p>
            <a:pPr lvl="1">
              <a:defRPr/>
            </a:pPr>
            <a:r>
              <a:rPr lang="en-US" kern="0" dirty="0"/>
              <a:t>Recursively apply above steps to sub-lists</a:t>
            </a:r>
          </a:p>
          <a:p>
            <a:pPr lvl="2">
              <a:defRPr/>
            </a:pPr>
            <a:r>
              <a:rPr lang="en-US" kern="0" dirty="0"/>
              <a:t>Base case is when sub-lists are size 1 which means it is sorted by default</a:t>
            </a:r>
            <a:br>
              <a:rPr lang="en-US" kern="0" dirty="0"/>
            </a:b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0858780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 C++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18B78E-4DC9-4B40-9A83-0BDB03CAC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578" y="1371600"/>
            <a:ext cx="8147844" cy="54102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D2B32C-7187-4832-AA24-28FB802DE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451" y="1358942"/>
            <a:ext cx="7510418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template &lt;class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ItemType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void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QuickSort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(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ItemType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values[ ] 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first ,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last 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Pre:   first &lt;= last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Post: Sorts array values[ first .  . last ] into ascending order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if  ( first &lt; last ) 	                     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 general case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{	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splitPoint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Split ( values, first, last,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splitPoint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) ;		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// values [ first ] . . values[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splitPoint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- 1 ] &lt;= 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splitVal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// values  [ 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splitPoint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] = 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splitVal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// values [ 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splitPoint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+ 1 ] . . values[ last ] &gt; </a:t>
            </a:r>
            <a:r>
              <a:rPr kumimoji="0" lang="en-US" altLang="en-US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splitVal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QuickSort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 values,  first,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splitPoint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- 1 ) 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QuickSort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( values,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splitPoint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+ 1,  last );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 ;</a:t>
            </a: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478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 C++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E155AE-37D7-4B27-8375-84D1E47D0A57}"/>
              </a:ext>
            </a:extLst>
          </p:cNvPr>
          <p:cNvSpPr/>
          <p:nvPr/>
        </p:nvSpPr>
        <p:spPr>
          <a:xfrm>
            <a:off x="342900" y="1720840"/>
            <a:ext cx="9753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20C4A"/>
                </a:solidFill>
              </a:rPr>
              <a:t>If there is more than one item in values[first]..values[last]</a:t>
            </a:r>
            <a:endParaRPr lang="en-US" sz="2400" b="1" u="sng" dirty="0">
              <a:solidFill>
                <a:srgbClr val="020C4A"/>
              </a:solidFill>
            </a:endParaRPr>
          </a:p>
          <a:p>
            <a:pPr lvl="1"/>
            <a:r>
              <a:rPr lang="en-US" sz="2400" b="1" dirty="0">
                <a:solidFill>
                  <a:srgbClr val="020C4A"/>
                </a:solidFill>
              </a:rPr>
              <a:t>-	Select </a:t>
            </a:r>
            <a:r>
              <a:rPr lang="en-US" sz="2400" b="1" dirty="0" err="1">
                <a:solidFill>
                  <a:srgbClr val="020C4A"/>
                </a:solidFill>
              </a:rPr>
              <a:t>splitVal</a:t>
            </a:r>
            <a:endParaRPr lang="en-US" sz="2400" dirty="0">
              <a:solidFill>
                <a:srgbClr val="020C4A"/>
              </a:solidFill>
            </a:endParaRPr>
          </a:p>
          <a:p>
            <a:pPr lvl="1"/>
            <a:r>
              <a:rPr lang="en-US" sz="2400" b="1" dirty="0">
                <a:solidFill>
                  <a:srgbClr val="020C4A"/>
                </a:solidFill>
              </a:rPr>
              <a:t>-	Split the array so that</a:t>
            </a:r>
            <a:endParaRPr lang="en-US" sz="2400" dirty="0">
              <a:solidFill>
                <a:srgbClr val="020C4A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20C4A"/>
                </a:solidFill>
              </a:rPr>
              <a:t>values[first]..values[splitPoint-1] &lt;= </a:t>
            </a:r>
            <a:r>
              <a:rPr lang="en-US" sz="2400" b="1" dirty="0" err="1">
                <a:solidFill>
                  <a:srgbClr val="020C4A"/>
                </a:solidFill>
              </a:rPr>
              <a:t>splitVal</a:t>
            </a:r>
            <a:endParaRPr lang="en-US" sz="2400" dirty="0">
              <a:solidFill>
                <a:srgbClr val="020C4A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20C4A"/>
                </a:solidFill>
              </a:rPr>
              <a:t>values[</a:t>
            </a:r>
            <a:r>
              <a:rPr lang="en-US" sz="2400" b="1" dirty="0" err="1">
                <a:solidFill>
                  <a:srgbClr val="020C4A"/>
                </a:solidFill>
              </a:rPr>
              <a:t>splitPoint</a:t>
            </a:r>
            <a:r>
              <a:rPr lang="en-US" sz="2400" b="1" dirty="0">
                <a:solidFill>
                  <a:srgbClr val="020C4A"/>
                </a:solidFill>
              </a:rPr>
              <a:t>] = </a:t>
            </a:r>
            <a:r>
              <a:rPr lang="en-US" sz="2400" b="1" dirty="0" err="1">
                <a:solidFill>
                  <a:srgbClr val="020C4A"/>
                </a:solidFill>
              </a:rPr>
              <a:t>splitVal</a:t>
            </a:r>
            <a:endParaRPr lang="en-US" sz="2400" dirty="0">
              <a:solidFill>
                <a:srgbClr val="020C4A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20C4A"/>
                </a:solidFill>
              </a:rPr>
              <a:t>values[splitPoint+1]..values[last] &gt; </a:t>
            </a:r>
            <a:r>
              <a:rPr lang="en-US" sz="2400" b="1" dirty="0" err="1">
                <a:solidFill>
                  <a:srgbClr val="020C4A"/>
                </a:solidFill>
              </a:rPr>
              <a:t>splitVal</a:t>
            </a:r>
            <a:endParaRPr lang="en-US" sz="2400" dirty="0">
              <a:solidFill>
                <a:srgbClr val="020C4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20C4A"/>
                </a:solidFill>
              </a:rPr>
              <a:t>QuickSort</a:t>
            </a:r>
            <a:r>
              <a:rPr lang="en-US" sz="2400" b="1" dirty="0">
                <a:solidFill>
                  <a:srgbClr val="020C4A"/>
                </a:solidFill>
              </a:rPr>
              <a:t> the left half</a:t>
            </a:r>
            <a:endParaRPr lang="en-US" sz="2400" dirty="0">
              <a:solidFill>
                <a:srgbClr val="020C4A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20C4A"/>
                </a:solidFill>
              </a:rPr>
              <a:t>QuickSort</a:t>
            </a:r>
            <a:r>
              <a:rPr lang="en-US" sz="2400" b="1" dirty="0">
                <a:solidFill>
                  <a:srgbClr val="020C4A"/>
                </a:solidFill>
              </a:rPr>
              <a:t> the right half</a:t>
            </a:r>
            <a:endParaRPr lang="en-US" sz="2400" dirty="0">
              <a:solidFill>
                <a:srgbClr val="020C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5549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An Example: Quick Sort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B380019-A274-4915-916F-010E0FB54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447800"/>
            <a:ext cx="8137525" cy="484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86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Review of Search Algorithms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480131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sz="2800" dirty="0"/>
              <a:t>Which of the three is the best search algorithm to use?</a:t>
            </a:r>
          </a:p>
        </p:txBody>
      </p:sp>
    </p:spTree>
    <p:extLst>
      <p:ext uri="{BB962C8B-B14F-4D97-AF65-F5344CB8AC3E}">
        <p14:creationId xmlns:p14="http://schemas.microsoft.com/office/powerpoint/2010/main" val="6603112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Partition Process</a:t>
            </a:r>
          </a:p>
        </p:txBody>
      </p:sp>
      <p:pic>
        <p:nvPicPr>
          <p:cNvPr id="4" name="Picture 3" descr="CIS200_week12_fig6">
            <a:extLst>
              <a:ext uri="{FF2B5EF4-FFF2-40B4-BE49-F238E27FC236}">
                <a16:creationId xmlns:a16="http://schemas.microsoft.com/office/drawing/2014/main" id="{0BF86F51-1436-4CD2-82A7-AA868021C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774707"/>
            <a:ext cx="7696200" cy="5083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0579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Partition Process</a:t>
            </a:r>
          </a:p>
        </p:txBody>
      </p:sp>
      <p:pic>
        <p:nvPicPr>
          <p:cNvPr id="5" name="Picture 4" descr="CIS200_week12_fig7">
            <a:extLst>
              <a:ext uri="{FF2B5EF4-FFF2-40B4-BE49-F238E27FC236}">
                <a16:creationId xmlns:a16="http://schemas.microsoft.com/office/drawing/2014/main" id="{2CF014BA-9D74-44E2-AB8E-C630A500C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639903"/>
            <a:ext cx="7010400" cy="521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402395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Partition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C4BD1C-5C9D-4A97-9477-862BA575F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1295400"/>
            <a:ext cx="8137525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6119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Partition Process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7CC61F-6FC0-42B8-8FF2-D48D7069E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279525"/>
            <a:ext cx="7954963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01019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706775" y="192142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75AA2E-4340-46E7-8E61-D52398DBB88D}"/>
              </a:ext>
            </a:extLst>
          </p:cNvPr>
          <p:cNvSpPr txBox="1"/>
          <p:nvPr/>
        </p:nvSpPr>
        <p:spPr>
          <a:xfrm>
            <a:off x="876300" y="3886200"/>
            <a:ext cx="8534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</a:t>
            </a:r>
            <a:r>
              <a:rPr lang="en-US">
                <a:solidFill>
                  <a:srgbClr val="7030A0"/>
                </a:solidFill>
              </a:rPr>
              <a:t>in purple</a:t>
            </a:r>
            <a:r>
              <a:rPr lang="en-US"/>
              <a:t>]</a:t>
            </a:r>
            <a:endParaRPr lang="en-US" dirty="0"/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</p:txBody>
      </p:sp>
    </p:spTree>
    <p:extLst>
      <p:ext uri="{BB962C8B-B14F-4D97-AF65-F5344CB8AC3E}">
        <p14:creationId xmlns:p14="http://schemas.microsoft.com/office/powerpoint/2010/main" val="11710592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1668132" y="3133815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49015" y="191104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8569185" y="3164785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1957174" y="270530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8818880" y="2674337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364EFE-D4B7-48DE-BC7D-6D2CB98C6BB1}"/>
              </a:ext>
            </a:extLst>
          </p:cNvPr>
          <p:cNvSpPr txBox="1"/>
          <p:nvPr/>
        </p:nvSpPr>
        <p:spPr>
          <a:xfrm>
            <a:off x="876300" y="3886200"/>
            <a:ext cx="85343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1718643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1679716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8569185" y="3164785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1919066" y="2716425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8818880" y="2674337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FD1AA-2718-411B-9C82-BC7DF63C147E}"/>
              </a:ext>
            </a:extLst>
          </p:cNvPr>
          <p:cNvSpPr txBox="1"/>
          <p:nvPr/>
        </p:nvSpPr>
        <p:spPr>
          <a:xfrm>
            <a:off x="114300" y="3279175"/>
            <a:ext cx="128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10 &lt; 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F34D98-CEEA-4AC2-ADC4-C53C62FDADCB}"/>
              </a:ext>
            </a:extLst>
          </p:cNvPr>
          <p:cNvSpPr txBox="1"/>
          <p:nvPr/>
        </p:nvSpPr>
        <p:spPr>
          <a:xfrm>
            <a:off x="876300" y="3886200"/>
            <a:ext cx="8534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7021562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8569185" y="3164785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8818880" y="2674337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FD1AA-2718-411B-9C82-BC7DF63C147E}"/>
              </a:ext>
            </a:extLst>
          </p:cNvPr>
          <p:cNvSpPr txBox="1"/>
          <p:nvPr/>
        </p:nvSpPr>
        <p:spPr>
          <a:xfrm>
            <a:off x="114300" y="3279175"/>
            <a:ext cx="1280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10 &lt; 80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0E1CC0-053E-4637-BCE6-579F16513277}"/>
              </a:ext>
            </a:extLst>
          </p:cNvPr>
          <p:cNvSpPr txBox="1"/>
          <p:nvPr/>
        </p:nvSpPr>
        <p:spPr>
          <a:xfrm>
            <a:off x="876300" y="3886200"/>
            <a:ext cx="85343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346709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8447837" y="3188068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8697533" y="2703443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FD1AA-2718-411B-9C82-BC7DF63C147E}"/>
              </a:ext>
            </a:extLst>
          </p:cNvPr>
          <p:cNvSpPr txBox="1"/>
          <p:nvPr/>
        </p:nvSpPr>
        <p:spPr>
          <a:xfrm>
            <a:off x="8569186" y="3428999"/>
            <a:ext cx="140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10 &lt;= 70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C50D3F-6156-4AE7-A9F7-4103E72DB8C2}"/>
              </a:ext>
            </a:extLst>
          </p:cNvPr>
          <p:cNvSpPr txBox="1"/>
          <p:nvPr/>
        </p:nvSpPr>
        <p:spPr>
          <a:xfrm>
            <a:off x="876300" y="3781190"/>
            <a:ext cx="8534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613742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7469676" y="3199168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7719372" y="2709988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FD1AA-2718-411B-9C82-BC7DF63C147E}"/>
              </a:ext>
            </a:extLst>
          </p:cNvPr>
          <p:cNvSpPr txBox="1"/>
          <p:nvPr/>
        </p:nvSpPr>
        <p:spPr>
          <a:xfrm>
            <a:off x="8569186" y="3428999"/>
            <a:ext cx="140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10 &lt;= 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90C0C15-E863-4025-B88F-7EEA692792A4}"/>
              </a:ext>
            </a:extLst>
          </p:cNvPr>
          <p:cNvSpPr txBox="1"/>
          <p:nvPr/>
        </p:nvSpPr>
        <p:spPr>
          <a:xfrm>
            <a:off x="876300" y="3781190"/>
            <a:ext cx="8534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596104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Review of Search Algorithms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13371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sz="2800" dirty="0"/>
              <a:t>Which of the three is the best search algorithm to use?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It depends on what you are doing! 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No one solution will always be the best.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rgbClr val="C00000"/>
                </a:solidFill>
              </a:rPr>
              <a:t>Linear: Simple, Quick for small N, works for both unsorted/sorted data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rgbClr val="7030A0"/>
                </a:solidFill>
              </a:rPr>
              <a:t>Binary: More complex, Quick for even </a:t>
            </a:r>
            <a:r>
              <a:rPr lang="en-GB" altLang="en-US" i="1" dirty="0">
                <a:solidFill>
                  <a:srgbClr val="7030A0"/>
                </a:solidFill>
              </a:rPr>
              <a:t>very large </a:t>
            </a:r>
            <a:r>
              <a:rPr lang="en-GB" altLang="en-US" dirty="0">
                <a:solidFill>
                  <a:srgbClr val="7030A0"/>
                </a:solidFill>
              </a:rPr>
              <a:t>N, only works for sorted data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rgbClr val="00B050"/>
                </a:solidFill>
              </a:rPr>
              <a:t>Hashing: efficient for </a:t>
            </a:r>
            <a:r>
              <a:rPr lang="en-GB" altLang="en-US" i="1" dirty="0">
                <a:solidFill>
                  <a:srgbClr val="00B050"/>
                </a:solidFill>
              </a:rPr>
              <a:t>extremely large </a:t>
            </a:r>
            <a:r>
              <a:rPr lang="en-GB" altLang="en-US" dirty="0">
                <a:solidFill>
                  <a:srgbClr val="00B050"/>
                </a:solidFill>
              </a:rPr>
              <a:t>N, insert/delete operations quick, works for unsorted/sorted data, accesses indices </a:t>
            </a:r>
            <a:r>
              <a:rPr lang="en-GB" altLang="en-US" i="1" dirty="0">
                <a:solidFill>
                  <a:srgbClr val="00B050"/>
                </a:solidFill>
              </a:rPr>
              <a:t>very quickly</a:t>
            </a:r>
          </a:p>
          <a:p>
            <a:pPr lvl="1">
              <a:lnSpc>
                <a:spcPct val="90000"/>
              </a:lnSpc>
              <a:defRPr/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770003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6187145" y="3227454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6416121" y="2719387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FD1AA-2718-411B-9C82-BC7DF63C147E}"/>
              </a:ext>
            </a:extLst>
          </p:cNvPr>
          <p:cNvSpPr txBox="1"/>
          <p:nvPr/>
        </p:nvSpPr>
        <p:spPr>
          <a:xfrm>
            <a:off x="8569186" y="3428999"/>
            <a:ext cx="140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10 &lt;= 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9A8185-8E9A-4C80-875A-3C52C9981D22}"/>
              </a:ext>
            </a:extLst>
          </p:cNvPr>
          <p:cNvSpPr txBox="1"/>
          <p:nvPr/>
        </p:nvSpPr>
        <p:spPr>
          <a:xfrm>
            <a:off x="876300" y="3781190"/>
            <a:ext cx="8534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42685956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4994450" y="31921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5240391" y="2719387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FD1AA-2718-411B-9C82-BC7DF63C147E}"/>
              </a:ext>
            </a:extLst>
          </p:cNvPr>
          <p:cNvSpPr txBox="1"/>
          <p:nvPr/>
        </p:nvSpPr>
        <p:spPr>
          <a:xfrm>
            <a:off x="8496300" y="3428999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10 &lt;= 90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4D5248-EBAB-4E98-9A54-10A67B204FC6}"/>
              </a:ext>
            </a:extLst>
          </p:cNvPr>
          <p:cNvSpPr txBox="1"/>
          <p:nvPr/>
        </p:nvSpPr>
        <p:spPr>
          <a:xfrm>
            <a:off x="876300" y="3781190"/>
            <a:ext cx="8534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9184950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3826582" y="319216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4075449" y="2677168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FD1AA-2718-411B-9C82-BC7DF63C147E}"/>
              </a:ext>
            </a:extLst>
          </p:cNvPr>
          <p:cNvSpPr txBox="1"/>
          <p:nvPr/>
        </p:nvSpPr>
        <p:spPr>
          <a:xfrm>
            <a:off x="8569186" y="3428999"/>
            <a:ext cx="140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10 &lt;= 30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ED6801-189E-477B-8C6F-96A60941A8EF}"/>
              </a:ext>
            </a:extLst>
          </p:cNvPr>
          <p:cNvSpPr txBox="1"/>
          <p:nvPr/>
        </p:nvSpPr>
        <p:spPr>
          <a:xfrm>
            <a:off x="876300" y="3781190"/>
            <a:ext cx="8534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3376481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2239690" y="3165822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2773035" y="2738572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FD1AA-2718-411B-9C82-BC7DF63C147E}"/>
              </a:ext>
            </a:extLst>
          </p:cNvPr>
          <p:cNvSpPr txBox="1"/>
          <p:nvPr/>
        </p:nvSpPr>
        <p:spPr>
          <a:xfrm>
            <a:off x="8569186" y="3428999"/>
            <a:ext cx="1402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10 &lt;= 80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9DAD31-38A9-49AB-B847-A15648A3A0C2}"/>
              </a:ext>
            </a:extLst>
          </p:cNvPr>
          <p:cNvSpPr txBox="1"/>
          <p:nvPr/>
        </p:nvSpPr>
        <p:spPr>
          <a:xfrm>
            <a:off x="876300" y="3781190"/>
            <a:ext cx="8534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1705606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1ECC0-C221-4B76-89A1-24D47C1EB203}"/>
              </a:ext>
            </a:extLst>
          </p:cNvPr>
          <p:cNvSpPr txBox="1"/>
          <p:nvPr/>
        </p:nvSpPr>
        <p:spPr>
          <a:xfrm>
            <a:off x="876300" y="3781190"/>
            <a:ext cx="8534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1719139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1978773" y="2745198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2FD1AA-2718-411B-9C82-BC7DF63C147E}"/>
              </a:ext>
            </a:extLst>
          </p:cNvPr>
          <p:cNvSpPr txBox="1"/>
          <p:nvPr/>
        </p:nvSpPr>
        <p:spPr>
          <a:xfrm>
            <a:off x="8567862" y="3428999"/>
            <a:ext cx="1403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10 &lt;= 10</a:t>
            </a:r>
          </a:p>
        </p:txBody>
      </p:sp>
    </p:spTree>
    <p:extLst>
      <p:ext uri="{BB962C8B-B14F-4D97-AF65-F5344CB8AC3E}">
        <p14:creationId xmlns:p14="http://schemas.microsoft.com/office/powerpoint/2010/main" val="91082944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1719139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1978773" y="2745198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DD3FA1-C260-45B3-8DC5-3E5F74B9B979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1854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1577008" y="1828800"/>
            <a:ext cx="78486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1653208" y="1924734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DD715-C5EA-4352-BC7F-BF1C221D1D60}"/>
              </a:ext>
            </a:extLst>
          </p:cNvPr>
          <p:cNvSpPr txBox="1"/>
          <p:nvPr/>
        </p:nvSpPr>
        <p:spPr>
          <a:xfrm>
            <a:off x="2840953" y="3198167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083D4B-6188-4606-A47E-BE0FBD9ED8FD}"/>
              </a:ext>
            </a:extLst>
          </p:cNvPr>
          <p:cNvSpPr/>
          <p:nvPr/>
        </p:nvSpPr>
        <p:spPr>
          <a:xfrm>
            <a:off x="1653208" y="1861342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F732E-4075-4AA0-B40E-5AA1D12EDC38}"/>
              </a:ext>
            </a:extLst>
          </p:cNvPr>
          <p:cNvSpPr txBox="1"/>
          <p:nvPr/>
        </p:nvSpPr>
        <p:spPr>
          <a:xfrm>
            <a:off x="1719139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1020ED6D-C2B8-4805-A650-056BD3271F19}"/>
              </a:ext>
            </a:extLst>
          </p:cNvPr>
          <p:cNvSpPr/>
          <p:nvPr/>
        </p:nvSpPr>
        <p:spPr>
          <a:xfrm>
            <a:off x="3109698" y="2745198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56172E07-E8D1-4BFF-B34F-6371BF9C8970}"/>
              </a:ext>
            </a:extLst>
          </p:cNvPr>
          <p:cNvSpPr/>
          <p:nvPr/>
        </p:nvSpPr>
        <p:spPr>
          <a:xfrm>
            <a:off x="1978773" y="2745198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FA430C8-6CE1-494A-8520-390E3AF380A6}"/>
              </a:ext>
            </a:extLst>
          </p:cNvPr>
          <p:cNvSpPr/>
          <p:nvPr/>
        </p:nvSpPr>
        <p:spPr>
          <a:xfrm rot="5400000">
            <a:off x="5729288" y="-425916"/>
            <a:ext cx="504826" cy="6857997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9D4B27-E090-45F7-B524-053C83859FDC}"/>
              </a:ext>
            </a:extLst>
          </p:cNvPr>
          <p:cNvSpPr txBox="1"/>
          <p:nvPr/>
        </p:nvSpPr>
        <p:spPr>
          <a:xfrm>
            <a:off x="4817245" y="3229065"/>
            <a:ext cx="40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&gt;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But Not Sorted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6F6CE-ED39-4D40-A754-B4A7FAAA960B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3990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1ECC0-C221-4B76-89A1-24D47C1EB203}"/>
              </a:ext>
            </a:extLst>
          </p:cNvPr>
          <p:cNvSpPr txBox="1"/>
          <p:nvPr/>
        </p:nvSpPr>
        <p:spPr>
          <a:xfrm>
            <a:off x="891209" y="4953000"/>
            <a:ext cx="8534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: Partition by splitting at the </a:t>
            </a:r>
            <a:r>
              <a:rPr lang="en-US" dirty="0">
                <a:solidFill>
                  <a:srgbClr val="7030A0"/>
                </a:solidFill>
              </a:rPr>
              <a:t>Pivot </a:t>
            </a:r>
            <a:r>
              <a:rPr lang="en-US" dirty="0"/>
              <a:t>point and</a:t>
            </a:r>
          </a:p>
          <a:p>
            <a:r>
              <a:rPr lang="en-US" dirty="0"/>
              <a:t>	recursively quick sort left half of the array and </a:t>
            </a:r>
          </a:p>
          <a:p>
            <a:r>
              <a:rPr lang="en-US" dirty="0"/>
              <a:t>	recursively quick sort right half of the array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64330C7E-7830-4D4C-BC90-AE4074B33ABC}"/>
              </a:ext>
            </a:extLst>
          </p:cNvPr>
          <p:cNvSpPr/>
          <p:nvPr/>
        </p:nvSpPr>
        <p:spPr>
          <a:xfrm rot="5400000">
            <a:off x="5729288" y="-425916"/>
            <a:ext cx="504826" cy="6857997"/>
          </a:xfrm>
          <a:prstGeom prst="rightBrace">
            <a:avLst/>
          </a:prstGeom>
          <a:ln>
            <a:solidFill>
              <a:srgbClr val="020C4A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908B1D-E54D-4E1F-9FFD-FB3E94590EF7}"/>
              </a:ext>
            </a:extLst>
          </p:cNvPr>
          <p:cNvSpPr txBox="1"/>
          <p:nvPr/>
        </p:nvSpPr>
        <p:spPr>
          <a:xfrm>
            <a:off x="4817245" y="3229065"/>
            <a:ext cx="40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All Elements &gt; Pivot Value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            But Not Sorted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103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</a:t>
            </a:r>
            <a:r>
              <a:rPr lang="en-US">
                <a:solidFill>
                  <a:srgbClr val="7030A0"/>
                </a:solidFill>
              </a:rPr>
              <a:t>in purple</a:t>
            </a:r>
            <a:r>
              <a:rPr lang="en-US"/>
              <a:t>]</a:t>
            </a:r>
            <a:endParaRPr lang="en-US" dirty="0"/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034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2789581" y="321581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8574174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3029770" y="275513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8819708" y="2776480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FC5E04D-0312-41CD-B4DB-A803E2A1A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/>
              <a:t>Outline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72354DD-09AC-46B7-AC03-9FFACE079B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741488"/>
            <a:ext cx="9801225" cy="533684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GB" altLang="en-US" dirty="0"/>
              <a:t>Review of Search Algorithms</a:t>
            </a:r>
          </a:p>
          <a:p>
            <a:pPr>
              <a:lnSpc>
                <a:spcPct val="90000"/>
              </a:lnSpc>
              <a:defRPr/>
            </a:pPr>
            <a:r>
              <a:rPr lang="en-GB" altLang="en-US" dirty="0"/>
              <a:t>Sorting Algorithms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/>
              <a:t>Selection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Bubble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Insertion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Quick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Merge Sort</a:t>
            </a:r>
          </a:p>
          <a:p>
            <a:pPr lvl="1">
              <a:lnSpc>
                <a:spcPct val="90000"/>
              </a:lnSpc>
              <a:defRPr/>
            </a:pPr>
            <a:r>
              <a:rPr lang="en-GB" altLang="en-US" dirty="0">
                <a:solidFill>
                  <a:schemeClr val="bg2"/>
                </a:solidFill>
              </a:rPr>
              <a:t>Heap Sort</a:t>
            </a:r>
          </a:p>
          <a:p>
            <a:pPr lvl="1">
              <a:lnSpc>
                <a:spcPct val="90000"/>
              </a:lnSpc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GB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4202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2789581" y="321581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8574174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3029770" y="2755137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8819708" y="2776480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AA0B97-4A31-450C-AD6C-39CCE36AA448}"/>
              </a:ext>
            </a:extLst>
          </p:cNvPr>
          <p:cNvSpPr txBox="1"/>
          <p:nvPr/>
        </p:nvSpPr>
        <p:spPr>
          <a:xfrm>
            <a:off x="4062957" y="3205799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80 = 80</a:t>
            </a:r>
          </a:p>
        </p:txBody>
      </p:sp>
    </p:spTree>
    <p:extLst>
      <p:ext uri="{BB962C8B-B14F-4D97-AF65-F5344CB8AC3E}">
        <p14:creationId xmlns:p14="http://schemas.microsoft.com/office/powerpoint/2010/main" val="82435814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3824926" y="3247713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8574174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4075449" y="276723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8819708" y="2776480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472E7-542C-452C-AAD7-605B71836FA1}"/>
              </a:ext>
            </a:extLst>
          </p:cNvPr>
          <p:cNvSpPr txBox="1"/>
          <p:nvPr/>
        </p:nvSpPr>
        <p:spPr>
          <a:xfrm>
            <a:off x="2224359" y="3247713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80 &gt; 30</a:t>
            </a:r>
          </a:p>
        </p:txBody>
      </p:sp>
    </p:spTree>
    <p:extLst>
      <p:ext uri="{BB962C8B-B14F-4D97-AF65-F5344CB8AC3E}">
        <p14:creationId xmlns:p14="http://schemas.microsoft.com/office/powerpoint/2010/main" val="289450837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4924041" y="321581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8574174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5210191" y="276723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8819708" y="2776480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472E7-542C-452C-AAD7-605B71836FA1}"/>
              </a:ext>
            </a:extLst>
          </p:cNvPr>
          <p:cNvSpPr txBox="1"/>
          <p:nvPr/>
        </p:nvSpPr>
        <p:spPr>
          <a:xfrm>
            <a:off x="2224359" y="3247713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80 &lt; 90</a:t>
            </a:r>
          </a:p>
        </p:txBody>
      </p:sp>
    </p:spTree>
    <p:extLst>
      <p:ext uri="{BB962C8B-B14F-4D97-AF65-F5344CB8AC3E}">
        <p14:creationId xmlns:p14="http://schemas.microsoft.com/office/powerpoint/2010/main" val="35936352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4924041" y="321581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8574174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5210191" y="276723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8819708" y="2776480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472E7-542C-452C-AAD7-605B71836FA1}"/>
              </a:ext>
            </a:extLst>
          </p:cNvPr>
          <p:cNvSpPr txBox="1"/>
          <p:nvPr/>
        </p:nvSpPr>
        <p:spPr>
          <a:xfrm>
            <a:off x="8918692" y="3630796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80 &gt; 70</a:t>
            </a:r>
          </a:p>
        </p:txBody>
      </p:sp>
    </p:spTree>
    <p:extLst>
      <p:ext uri="{BB962C8B-B14F-4D97-AF65-F5344CB8AC3E}">
        <p14:creationId xmlns:p14="http://schemas.microsoft.com/office/powerpoint/2010/main" val="40187026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4924041" y="321581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8574174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5210191" y="276723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8819708" y="2776480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472E7-542C-452C-AAD7-605B71836FA1}"/>
              </a:ext>
            </a:extLst>
          </p:cNvPr>
          <p:cNvSpPr txBox="1"/>
          <p:nvPr/>
        </p:nvSpPr>
        <p:spPr>
          <a:xfrm>
            <a:off x="8918692" y="3630796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80 &lt; 70</a:t>
            </a:r>
          </a:p>
        </p:txBody>
      </p:sp>
    </p:spTree>
    <p:extLst>
      <p:ext uri="{BB962C8B-B14F-4D97-AF65-F5344CB8AC3E}">
        <p14:creationId xmlns:p14="http://schemas.microsoft.com/office/powerpoint/2010/main" val="13823469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6098514" y="324452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8574174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6411345" y="2739696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8819708" y="2776480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472E7-542C-452C-AAD7-605B71836FA1}"/>
              </a:ext>
            </a:extLst>
          </p:cNvPr>
          <p:cNvSpPr txBox="1"/>
          <p:nvPr/>
        </p:nvSpPr>
        <p:spPr>
          <a:xfrm>
            <a:off x="2559207" y="3100685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80 &gt; 40</a:t>
            </a:r>
          </a:p>
        </p:txBody>
      </p:sp>
    </p:spTree>
    <p:extLst>
      <p:ext uri="{BB962C8B-B14F-4D97-AF65-F5344CB8AC3E}">
        <p14:creationId xmlns:p14="http://schemas.microsoft.com/office/powerpoint/2010/main" val="319850892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7316743" y="3210105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8574174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7597334" y="2759472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8819708" y="2776480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472E7-542C-452C-AAD7-605B71836FA1}"/>
              </a:ext>
            </a:extLst>
          </p:cNvPr>
          <p:cNvSpPr txBox="1"/>
          <p:nvPr/>
        </p:nvSpPr>
        <p:spPr>
          <a:xfrm>
            <a:off x="2559207" y="3100685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80 &gt; 50</a:t>
            </a:r>
          </a:p>
        </p:txBody>
      </p:sp>
    </p:spTree>
    <p:extLst>
      <p:ext uri="{BB962C8B-B14F-4D97-AF65-F5344CB8AC3E}">
        <p14:creationId xmlns:p14="http://schemas.microsoft.com/office/powerpoint/2010/main" val="12103061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9154151" y="321581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8574174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9134992" y="277071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8819708" y="2776480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472E7-542C-452C-AAD7-605B71836FA1}"/>
              </a:ext>
            </a:extLst>
          </p:cNvPr>
          <p:cNvSpPr txBox="1"/>
          <p:nvPr/>
        </p:nvSpPr>
        <p:spPr>
          <a:xfrm>
            <a:off x="2559207" y="3100685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80 &lt; 90</a:t>
            </a:r>
          </a:p>
        </p:txBody>
      </p:sp>
    </p:spTree>
    <p:extLst>
      <p:ext uri="{BB962C8B-B14F-4D97-AF65-F5344CB8AC3E}">
        <p14:creationId xmlns:p14="http://schemas.microsoft.com/office/powerpoint/2010/main" val="38936458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9154151" y="321581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7438796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9134992" y="277071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7662071" y="2767234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2690192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B472E7-542C-452C-AAD7-605B71836FA1}"/>
              </a:ext>
            </a:extLst>
          </p:cNvPr>
          <p:cNvSpPr txBox="1"/>
          <p:nvPr/>
        </p:nvSpPr>
        <p:spPr>
          <a:xfrm>
            <a:off x="8185851" y="3601091"/>
            <a:ext cx="147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20C4A"/>
                </a:solidFill>
              </a:rPr>
              <a:t>80 &gt; 50</a:t>
            </a:r>
          </a:p>
        </p:txBody>
      </p:sp>
    </p:spTree>
    <p:extLst>
      <p:ext uri="{BB962C8B-B14F-4D97-AF65-F5344CB8AC3E}">
        <p14:creationId xmlns:p14="http://schemas.microsoft.com/office/powerpoint/2010/main" val="90632038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0DF25D3-D881-48A5-846E-146B60332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1700" y="381000"/>
            <a:ext cx="9001125" cy="55245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r>
              <a:rPr lang="en-US" altLang="en-US" dirty="0"/>
              <a:t>Quick Sort: An 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C654F7-7441-43E6-8117-C851085862EF}"/>
              </a:ext>
            </a:extLst>
          </p:cNvPr>
          <p:cNvSpPr/>
          <p:nvPr/>
        </p:nvSpPr>
        <p:spPr>
          <a:xfrm>
            <a:off x="2567608" y="1828800"/>
            <a:ext cx="6858000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D89FB4-2C8F-4C57-8D10-BD2951F230B5}"/>
              </a:ext>
            </a:extLst>
          </p:cNvPr>
          <p:cNvCxnSpPr>
            <a:cxnSpLocks/>
          </p:cNvCxnSpPr>
          <p:nvPr/>
        </p:nvCxnSpPr>
        <p:spPr>
          <a:xfrm>
            <a:off x="2567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280F6-742D-4CA0-9AD9-99B55E15EAF6}"/>
              </a:ext>
            </a:extLst>
          </p:cNvPr>
          <p:cNvCxnSpPr>
            <a:cxnSpLocks/>
          </p:cNvCxnSpPr>
          <p:nvPr/>
        </p:nvCxnSpPr>
        <p:spPr>
          <a:xfrm>
            <a:off x="3634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16EDB1-9C64-4530-898C-74FB8D97B393}"/>
              </a:ext>
            </a:extLst>
          </p:cNvPr>
          <p:cNvCxnSpPr>
            <a:cxnSpLocks/>
          </p:cNvCxnSpPr>
          <p:nvPr/>
        </p:nvCxnSpPr>
        <p:spPr>
          <a:xfrm>
            <a:off x="4777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A63911-75A6-4B41-81D1-741A5259B365}"/>
              </a:ext>
            </a:extLst>
          </p:cNvPr>
          <p:cNvCxnSpPr>
            <a:cxnSpLocks/>
          </p:cNvCxnSpPr>
          <p:nvPr/>
        </p:nvCxnSpPr>
        <p:spPr>
          <a:xfrm>
            <a:off x="59204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6FDE03-1D97-44DC-BD33-E394447833AF}"/>
              </a:ext>
            </a:extLst>
          </p:cNvPr>
          <p:cNvCxnSpPr>
            <a:cxnSpLocks/>
          </p:cNvCxnSpPr>
          <p:nvPr/>
        </p:nvCxnSpPr>
        <p:spPr>
          <a:xfrm>
            <a:off x="71396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5E8C1F-4299-4676-BB5D-31040DE5E806}"/>
              </a:ext>
            </a:extLst>
          </p:cNvPr>
          <p:cNvCxnSpPr>
            <a:cxnSpLocks/>
          </p:cNvCxnSpPr>
          <p:nvPr/>
        </p:nvCxnSpPr>
        <p:spPr>
          <a:xfrm>
            <a:off x="8358808" y="1828800"/>
            <a:ext cx="0" cy="838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0C51B-A16A-45D7-AC06-12F1F95B1A77}"/>
              </a:ext>
            </a:extLst>
          </p:cNvPr>
          <p:cNvSpPr txBox="1"/>
          <p:nvPr/>
        </p:nvSpPr>
        <p:spPr>
          <a:xfrm>
            <a:off x="3824926" y="1921420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8FCE87-71B8-4836-B038-6238975084B8}"/>
              </a:ext>
            </a:extLst>
          </p:cNvPr>
          <p:cNvSpPr txBox="1"/>
          <p:nvPr/>
        </p:nvSpPr>
        <p:spPr>
          <a:xfrm>
            <a:off x="6167267" y="1921273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26EBAB-3A8B-4A5E-82C5-70110C92836F}"/>
              </a:ext>
            </a:extLst>
          </p:cNvPr>
          <p:cNvSpPr txBox="1"/>
          <p:nvPr/>
        </p:nvSpPr>
        <p:spPr>
          <a:xfrm>
            <a:off x="4992794" y="1921419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77808A-4781-41D9-9DC3-DA3AA862A618}"/>
              </a:ext>
            </a:extLst>
          </p:cNvPr>
          <p:cNvSpPr txBox="1"/>
          <p:nvPr/>
        </p:nvSpPr>
        <p:spPr>
          <a:xfrm>
            <a:off x="7349986" y="1921272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4AC77E-6372-46C9-BBC2-773BFCCE2A66}"/>
              </a:ext>
            </a:extLst>
          </p:cNvPr>
          <p:cNvSpPr txBox="1"/>
          <p:nvPr/>
        </p:nvSpPr>
        <p:spPr>
          <a:xfrm>
            <a:off x="8569185" y="1921271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8457C2-12A2-493A-8151-FE909115924C}"/>
              </a:ext>
            </a:extLst>
          </p:cNvPr>
          <p:cNvSpPr txBox="1"/>
          <p:nvPr/>
        </p:nvSpPr>
        <p:spPr>
          <a:xfrm>
            <a:off x="2758126" y="192651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2F15E0-E388-4079-A95C-7ED845AAAA43}"/>
              </a:ext>
            </a:extLst>
          </p:cNvPr>
          <p:cNvSpPr/>
          <p:nvPr/>
        </p:nvSpPr>
        <p:spPr>
          <a:xfrm>
            <a:off x="785993" y="1825336"/>
            <a:ext cx="1078376" cy="8382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3EDBB7-8E3F-4A11-93BB-D7250970C16C}"/>
              </a:ext>
            </a:extLst>
          </p:cNvPr>
          <p:cNvSpPr txBox="1"/>
          <p:nvPr/>
        </p:nvSpPr>
        <p:spPr>
          <a:xfrm>
            <a:off x="944199" y="1917958"/>
            <a:ext cx="761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DBF3F9-8516-4943-8908-03B6BF566143}"/>
              </a:ext>
            </a:extLst>
          </p:cNvPr>
          <p:cNvSpPr txBox="1"/>
          <p:nvPr/>
        </p:nvSpPr>
        <p:spPr>
          <a:xfrm>
            <a:off x="787670" y="3288626"/>
            <a:ext cx="1287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Sorted!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10BDE2D-580A-4D1F-A3F6-EB4791737252}"/>
              </a:ext>
            </a:extLst>
          </p:cNvPr>
          <p:cNvSpPr/>
          <p:nvPr/>
        </p:nvSpPr>
        <p:spPr>
          <a:xfrm>
            <a:off x="1253952" y="2750669"/>
            <a:ext cx="236919" cy="537957"/>
          </a:xfrm>
          <a:prstGeom prst="downArrow">
            <a:avLst/>
          </a:prstGeom>
          <a:solidFill>
            <a:srgbClr val="020C4A"/>
          </a:solidFill>
          <a:ln>
            <a:solidFill>
              <a:srgbClr val="020C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A8841C-64B1-4CE6-9D30-C08BB398F095}"/>
              </a:ext>
            </a:extLst>
          </p:cNvPr>
          <p:cNvSpPr txBox="1"/>
          <p:nvPr/>
        </p:nvSpPr>
        <p:spPr>
          <a:xfrm>
            <a:off x="876300" y="3781190"/>
            <a:ext cx="8534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Choose a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.  	[</a:t>
            </a:r>
            <a:r>
              <a:rPr lang="en-US" dirty="0">
                <a:solidFill>
                  <a:srgbClr val="7030A0"/>
                </a:solidFill>
              </a:rPr>
              <a:t>Circled in red</a:t>
            </a:r>
            <a:r>
              <a:rPr lang="en-US" dirty="0"/>
              <a:t>]</a:t>
            </a:r>
          </a:p>
          <a:p>
            <a:r>
              <a:rPr lang="en-US" dirty="0"/>
              <a:t>	Some commonly chosen points: 1</a:t>
            </a:r>
            <a:r>
              <a:rPr lang="en-US" baseline="30000" dirty="0"/>
              <a:t>st</a:t>
            </a:r>
            <a:r>
              <a:rPr lang="en-US" dirty="0"/>
              <a:t> element / last element of list</a:t>
            </a:r>
          </a:p>
          <a:p>
            <a:r>
              <a:rPr lang="en-US" dirty="0"/>
              <a:t>	Here we will choose the 1</a:t>
            </a:r>
            <a:r>
              <a:rPr lang="en-US" baseline="30000" dirty="0"/>
              <a:t>st</a:t>
            </a:r>
            <a:r>
              <a:rPr lang="en-US" dirty="0"/>
              <a:t> element of the array</a:t>
            </a:r>
          </a:p>
          <a:p>
            <a:r>
              <a:rPr lang="en-US" dirty="0"/>
              <a:t>	If you choose a position (say randomly) will need to swap it to start / end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Set low/first and high/last values at start and end of array respectively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searches for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searches for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: Increment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until find an element greater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: Increment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until find an element less than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value</a:t>
            </a:r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: If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index value &gt;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 index values then swap </a:t>
            </a:r>
            <a:r>
              <a:rPr lang="en-US" dirty="0">
                <a:solidFill>
                  <a:srgbClr val="7030A0"/>
                </a:solidFill>
              </a:rPr>
              <a:t>Pivot</a:t>
            </a:r>
            <a:r>
              <a:rPr lang="en-US" dirty="0"/>
              <a:t> with </a:t>
            </a:r>
            <a:r>
              <a:rPr lang="en-US" dirty="0">
                <a:solidFill>
                  <a:srgbClr val="C00000"/>
                </a:solidFill>
              </a:rPr>
              <a:t>Last</a:t>
            </a:r>
            <a:r>
              <a:rPr lang="en-US" dirty="0"/>
              <a:t>, </a:t>
            </a:r>
          </a:p>
          <a:p>
            <a:r>
              <a:rPr lang="en-US" dirty="0"/>
              <a:t>	otherwise swap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Last </a:t>
            </a:r>
            <a:r>
              <a:rPr lang="en-US" dirty="0"/>
              <a:t>until eventually </a:t>
            </a:r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index &gt;</a:t>
            </a:r>
            <a:r>
              <a:rPr lang="en-US" dirty="0">
                <a:solidFill>
                  <a:srgbClr val="C00000"/>
                </a:solidFill>
              </a:rPr>
              <a:t> Last </a:t>
            </a:r>
            <a:r>
              <a:rPr lang="en-US" dirty="0"/>
              <a:t>index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816677-8432-459E-808E-FBA438CD5D7B}"/>
              </a:ext>
            </a:extLst>
          </p:cNvPr>
          <p:cNvSpPr txBox="1"/>
          <p:nvPr/>
        </p:nvSpPr>
        <p:spPr>
          <a:xfrm>
            <a:off x="9154151" y="3215811"/>
            <a:ext cx="8994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First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962160-03DE-4D42-8198-6B3F6FFBCF91}"/>
              </a:ext>
            </a:extLst>
          </p:cNvPr>
          <p:cNvSpPr txBox="1"/>
          <p:nvPr/>
        </p:nvSpPr>
        <p:spPr>
          <a:xfrm>
            <a:off x="7438796" y="3215811"/>
            <a:ext cx="760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Last</a:t>
            </a:r>
          </a:p>
        </p:txBody>
      </p:sp>
      <p:sp>
        <p:nvSpPr>
          <p:cNvPr id="30" name="Arrow: Up 29">
            <a:extLst>
              <a:ext uri="{FF2B5EF4-FFF2-40B4-BE49-F238E27FC236}">
                <a16:creationId xmlns:a16="http://schemas.microsoft.com/office/drawing/2014/main" id="{79C26A26-40C5-4515-8BC2-5A6D084B4198}"/>
              </a:ext>
            </a:extLst>
          </p:cNvPr>
          <p:cNvSpPr/>
          <p:nvPr/>
        </p:nvSpPr>
        <p:spPr>
          <a:xfrm>
            <a:off x="9134992" y="2770714"/>
            <a:ext cx="260917" cy="50482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DDCF1D06-A29E-4952-AD0A-5DD3167B208D}"/>
              </a:ext>
            </a:extLst>
          </p:cNvPr>
          <p:cNvSpPr/>
          <p:nvPr/>
        </p:nvSpPr>
        <p:spPr>
          <a:xfrm>
            <a:off x="7662071" y="2767234"/>
            <a:ext cx="260917" cy="504825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F7D2D8C-95AB-4E5D-949F-5E3E2AAC5353}"/>
              </a:ext>
            </a:extLst>
          </p:cNvPr>
          <p:cNvSpPr/>
          <p:nvPr/>
        </p:nvSpPr>
        <p:spPr>
          <a:xfrm>
            <a:off x="7331775" y="1868258"/>
            <a:ext cx="775233" cy="74572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9984"/>
      </p:ext>
    </p:extLst>
  </p:cSld>
  <p:clrMapOvr>
    <a:masterClrMapping/>
  </p:clrMapOvr>
</p:sld>
</file>

<file path=ppt/theme/theme1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UM-Dearborn-PPT-blue</Template>
  <TotalTime>4590</TotalTime>
  <Words>14108</Words>
  <Application>Microsoft Office PowerPoint</Application>
  <PresentationFormat>35mm Slides</PresentationFormat>
  <Paragraphs>2699</Paragraphs>
  <Slides>181</Slides>
  <Notes>180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181</vt:i4>
      </vt:variant>
    </vt:vector>
  </HeadingPairs>
  <TitlesOfParts>
    <vt:vector size="187" baseType="lpstr">
      <vt:lpstr>Arial</vt:lpstr>
      <vt:lpstr>Calibri</vt:lpstr>
      <vt:lpstr>HelveticaNeueLT Std Lt</vt:lpstr>
      <vt:lpstr>Times</vt:lpstr>
      <vt:lpstr>UM-Dearborn-PPT-blue</vt:lpstr>
      <vt:lpstr>1_UM-Dearborn-PPT-blue</vt:lpstr>
      <vt:lpstr>CIS 200  Sorting Algorithms</vt:lpstr>
      <vt:lpstr>Outline</vt:lpstr>
      <vt:lpstr>Review of Search Algorithms</vt:lpstr>
      <vt:lpstr>Review of Search Algorithms</vt:lpstr>
      <vt:lpstr>Review of Search Algorithms</vt:lpstr>
      <vt:lpstr>Review of Search Algorithms</vt:lpstr>
      <vt:lpstr>Review of Search Algorithms</vt:lpstr>
      <vt:lpstr>Review of Search Algorithms</vt:lpstr>
      <vt:lpstr>Outline</vt:lpstr>
      <vt:lpstr>Two Fundamental Algorithm Categories</vt:lpstr>
      <vt:lpstr>Selection Sort</vt:lpstr>
      <vt:lpstr>Selection Sort C++</vt:lpstr>
      <vt:lpstr>Selection Sort C++</vt:lpstr>
      <vt:lpstr>An Example: Selection Sort</vt:lpstr>
      <vt:lpstr>An Example: Selection Sort</vt:lpstr>
      <vt:lpstr>An Example: Selection Sort</vt:lpstr>
      <vt:lpstr>An Example: Selection Sort</vt:lpstr>
      <vt:lpstr>An Example: Selection Sort</vt:lpstr>
      <vt:lpstr>An Example: Selection Sort</vt:lpstr>
      <vt:lpstr>An Example: Selection Sort</vt:lpstr>
      <vt:lpstr>An Example: Selection Sort</vt:lpstr>
      <vt:lpstr>An Example: Selection Sort</vt:lpstr>
      <vt:lpstr>Selection Sort: How many comparisons?</vt:lpstr>
      <vt:lpstr>Selection Sort: How many comparisons?</vt:lpstr>
      <vt:lpstr>Selection Sort: How many comparisons?</vt:lpstr>
      <vt:lpstr>Selection Sort Analysis</vt:lpstr>
      <vt:lpstr>Outline</vt:lpstr>
      <vt:lpstr>Bubble Sort</vt:lpstr>
      <vt:lpstr>Bubble Sort C++</vt:lpstr>
      <vt:lpstr>Bubble Sort C++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An Example: Bubble Sort</vt:lpstr>
      <vt:lpstr>Bubble Sort Analysis</vt:lpstr>
      <vt:lpstr>Outline</vt:lpstr>
      <vt:lpstr>Insertion Sort</vt:lpstr>
      <vt:lpstr>Insertion Sort C++</vt:lpstr>
      <vt:lpstr>Insertion Sort C++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An Example: Insertion Sort</vt:lpstr>
      <vt:lpstr>Insertion Sort Analysis</vt:lpstr>
      <vt:lpstr>Outline</vt:lpstr>
      <vt:lpstr>Quick Sort</vt:lpstr>
      <vt:lpstr>Quick Sort C++</vt:lpstr>
      <vt:lpstr>Quick Sort C++</vt:lpstr>
      <vt:lpstr>An Example: Quick Sort</vt:lpstr>
      <vt:lpstr>Quick Sort: Partition Process</vt:lpstr>
      <vt:lpstr>Quick Sort: Partition Process</vt:lpstr>
      <vt:lpstr>Quick Sort: Partition Process</vt:lpstr>
      <vt:lpstr>Quick Sort: Partition Process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An Example</vt:lpstr>
      <vt:lpstr>Quick Sort: How many comparisons?</vt:lpstr>
      <vt:lpstr>Quick Sort: How many comparisons?</vt:lpstr>
      <vt:lpstr>Quick Sort Analysis</vt:lpstr>
      <vt:lpstr>Outline</vt:lpstr>
      <vt:lpstr>Merge Sort</vt:lpstr>
      <vt:lpstr>Merge Sort: The Algorithm</vt:lpstr>
      <vt:lpstr>Merge Sort in C++ (Recursive)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An Example</vt:lpstr>
      <vt:lpstr>Merge Sort: How many comparisons?</vt:lpstr>
      <vt:lpstr>Merge Sort Analysis</vt:lpstr>
      <vt:lpstr>Outline</vt:lpstr>
      <vt:lpstr>Heap Sort</vt:lpstr>
      <vt:lpstr>Heap Sort</vt:lpstr>
      <vt:lpstr>Heap Sort: The Algorithm</vt:lpstr>
      <vt:lpstr>Heap Sort Analysis</vt:lpstr>
      <vt:lpstr>A Summary of Sorting Algorithm Avg. Efficiency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Jeffrey J. Yackley</dc:creator>
  <cp:lastModifiedBy>RMann Software</cp:lastModifiedBy>
  <cp:revision>211</cp:revision>
  <dcterms:created xsi:type="dcterms:W3CDTF">2008-05-10T20:54:08Z</dcterms:created>
  <dcterms:modified xsi:type="dcterms:W3CDTF">2020-03-26T20:18:28Z</dcterms:modified>
</cp:coreProperties>
</file>