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C9F0-C2EF-8626-9933-5F4902A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FE72A-1549-2944-69E7-A4BAFC695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41031-F61A-A312-BBD5-0658C200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CEE0-FFA1-D782-6666-8B20A380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CAAF-A462-1160-ADE7-919A4D91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AE53-8A9F-AADA-280E-AD89DD45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0830-A441-8217-1953-85F06E6E7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36BF-8D60-BD73-7CCC-CC4E6AC9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D04F-104E-44B2-B5D4-CC72ABF3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13BA-9901-E31C-04C4-6FBAC677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13F48-7BEA-A0E4-921B-3EFB5C21C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C41FE-422B-A594-DA47-D843B1A3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0AA8-5C4B-41A3-6E3B-B5C4AD96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D13C-4BC0-3D36-C012-48C04091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2FFF-A991-C1C1-4C9D-9FD4CCA4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6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36C8-0E98-E822-C21C-2CD3405C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2D98-11C1-C5E6-FF46-4579469F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6C1E-9A92-E976-FDAB-3A189AD0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3407-799D-5EEF-FD6F-1C8326B4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B5BF-2046-D1BC-7B48-AB5A58B4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9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A6CB-C2DA-0885-455C-4C0F716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72AE-9763-FA60-82FA-18FA2ED3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70C4-479F-7BEE-36AD-070AAAD1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2121-5FFC-3516-15E9-84E3753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1C08E-1B25-BA67-1386-FD895F23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CB70-C5C7-225D-A8C6-9AC2CBCD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321B-292D-E1F8-C485-E0B9180AD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886E-7020-A3FB-E740-D93CC13CF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31EAB-F581-6679-059C-82B32636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AAB05-DA05-84AA-598A-F145BBB4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6A839-64A8-2D1E-307D-3F6D6333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BF18-80CF-F9B0-C87E-64AEC45C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53D1-D99F-457F-11B7-80641F275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89A7-F688-BC65-0E6E-368247D0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8E5F7-01FC-86E7-41C7-AE6207F36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3273-7096-A063-8355-E5279AA9A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8832-FD4E-0C27-6BFA-B69C5202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A7F64-E1A6-A872-2682-DFA9D2E9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ACF19-ADA9-FFBA-A9C1-044BE28C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4EA8-4B0C-B1BC-5012-E0F9B297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D65EE-5771-A6F1-56A6-2A6B3DE1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B30C8-9C16-50A6-225F-A0CE953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6BED6-2004-ECA0-4E1A-CBFCCC58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00479-070A-B8EE-2CA3-3E3BFCC8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4897-5647-722A-BCF7-0D5636C5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E6A7-6E6D-D08E-182C-34F811EF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8E1A-C806-EF8C-85FD-2525A95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A782-D56C-E47F-6EED-A1CFB2D7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F0844-F325-2CF3-6C34-A190DF8D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E99C-3574-40E0-28B4-0C31FA7E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7EDF-661D-2A19-A254-4539251C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ABAC-D31E-F988-812C-EBFBD8F8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99AD-BB34-BB6A-B428-74610776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4587A-33A3-ECF3-1A34-1F7DAF86E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41CF-9984-6856-C780-906E1C69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D0127-6E1C-BBBE-ABA3-216AE2B0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1448D-4614-3AB6-0064-1A37D616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2DC5-9FFB-F8A6-3691-47D7B72B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FDCF9-9AAF-D850-7E28-8FDA67B1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5E84F-5B11-E78C-FDFC-94DB012CB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D0A1-C73B-AC41-894B-F7C4628C4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4980A-954D-43F4-B9C5-087B0AD75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F4BC-F967-1E97-FBFF-8543FB1C7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FAB4-F8E7-B04E-D8A2-57E1B1562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F90C-D3C3-4317-A6D2-05983B9A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1782-0C71-1336-3D50-F46414010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Reviewing Feedback</a:t>
            </a:r>
          </a:p>
        </p:txBody>
      </p:sp>
    </p:spTree>
    <p:extLst>
      <p:ext uri="{BB962C8B-B14F-4D97-AF65-F5344CB8AC3E}">
        <p14:creationId xmlns:p14="http://schemas.microsoft.com/office/powerpoint/2010/main" val="138176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07062-FF85-75C6-1FE5-1E1B12CF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78" y="1979558"/>
            <a:ext cx="5465362" cy="149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9F841-5AB5-F3A3-016F-41D8292075F6}"/>
              </a:ext>
            </a:extLst>
          </p:cNvPr>
          <p:cNvSpPr txBox="1"/>
          <p:nvPr/>
        </p:nvSpPr>
        <p:spPr>
          <a:xfrm>
            <a:off x="1767177" y="807217"/>
            <a:ext cx="6748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formatting is alright if we view from ‘Grade’ menu but this is what we get when we click on ‘Assignment-&gt;View feedback’ menu.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F3370-7889-D33F-0BE3-5C91DF67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65" y="1979558"/>
            <a:ext cx="4114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7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Reviewing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Reviewing Feedback</dc:title>
  <dc:creator>Mann, Robert</dc:creator>
  <cp:lastModifiedBy>Mann, Robert</cp:lastModifiedBy>
  <cp:revision>1</cp:revision>
  <dcterms:created xsi:type="dcterms:W3CDTF">2022-12-13T14:10:57Z</dcterms:created>
  <dcterms:modified xsi:type="dcterms:W3CDTF">2022-12-13T14:14:09Z</dcterms:modified>
</cp:coreProperties>
</file>