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9" r:id="rId3"/>
    <p:sldId id="290" r:id="rId4"/>
    <p:sldId id="294" r:id="rId5"/>
    <p:sldId id="295" r:id="rId6"/>
    <p:sldId id="293" r:id="rId7"/>
    <p:sldId id="296" r:id="rId8"/>
    <p:sldId id="297" r:id="rId9"/>
    <p:sldId id="298" r:id="rId10"/>
    <p:sldId id="299" r:id="rId11"/>
    <p:sldId id="300" r:id="rId12"/>
    <p:sldId id="302" r:id="rId13"/>
    <p:sldId id="301" r:id="rId14"/>
    <p:sldId id="303" r:id="rId15"/>
    <p:sldId id="304" r:id="rId16"/>
    <p:sldId id="305" r:id="rId17"/>
    <p:sldId id="307" r:id="rId18"/>
    <p:sldId id="306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73662" autoAdjust="0"/>
  </p:normalViewPr>
  <p:slideViewPr>
    <p:cSldViewPr snapToGrid="0">
      <p:cViewPr varScale="1">
        <p:scale>
          <a:sx n="70" d="100"/>
          <a:sy n="70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C4ADE-CC7C-425A-9F1C-01766E2F126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040FC-45FD-4D63-A01A-7B9EAE5EF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11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matplotlib requires </a:t>
            </a:r>
            <a:r>
              <a:rPr lang="en-US" dirty="0" err="1"/>
              <a:t>numpy</a:t>
            </a:r>
            <a:r>
              <a:rPr lang="en-US" dirty="0"/>
              <a:t> library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040FC-45FD-4D63-A01A-7B9EAE5EF4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17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need to show once; do </a:t>
            </a:r>
            <a:r>
              <a:rPr lang="en-US" dirty="0" err="1"/>
              <a:t>plt.show</a:t>
            </a:r>
            <a:r>
              <a:rPr lang="en-US" dirty="0"/>
              <a:t> again to refresh your graph and </a:t>
            </a:r>
            <a:r>
              <a:rPr lang="en-US" dirty="0" err="1"/>
              <a:t>reoutput</a:t>
            </a:r>
            <a:r>
              <a:rPr lang="en-US" dirty="0"/>
              <a:t> if the plot was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040FC-45FD-4D63-A01A-7B9EAE5EF4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67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you put the 3 (</a:t>
            </a:r>
            <a:r>
              <a:rPr lang="en-US" dirty="0" err="1"/>
              <a:t>rgb</a:t>
            </a:r>
            <a:r>
              <a:rPr lang="en-US" dirty="0"/>
              <a:t>) hex number values for the color? –probably yes.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040FC-45FD-4D63-A01A-7B9EAE5EF4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2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do for example: color=(number value, or string parameters as shown on previous slide)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040FC-45FD-4D63-A01A-7B9EAE5EF4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download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15</a:t>
            </a:r>
            <a:br>
              <a:rPr lang="en-US" dirty="0"/>
            </a:br>
            <a:r>
              <a:rPr lang="en-US" sz="3200" dirty="0"/>
              <a:t>Plotting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1CEA6FF-41D5-467D-8740-50F9F6227348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15.2 Styling Plots</a:t>
            </a:r>
          </a:p>
          <a:p>
            <a:endParaRPr lang="en-US" sz="24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B7DF6017-1AED-4BD3-8955-0DC4EDF19E9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6AEAF-8DBE-4F97-AC67-1EBB76E4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280" y="1165479"/>
            <a:ext cx="73342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30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15.2 Styling Plots – line properties</a:t>
            </a:r>
          </a:p>
          <a:p>
            <a:endParaRPr lang="en-US" sz="2400" dirty="0"/>
          </a:p>
          <a:p>
            <a:r>
              <a:rPr lang="en-US" sz="2400" dirty="0"/>
              <a:t>format strings are shortcuts for setting line properties</a:t>
            </a:r>
          </a:p>
          <a:p>
            <a:r>
              <a:rPr lang="en-US" sz="2400" dirty="0"/>
              <a:t>	line property is an attribute of line object, created when plot() is called</a:t>
            </a:r>
          </a:p>
          <a:p>
            <a:r>
              <a:rPr lang="en-US" sz="2400" dirty="0"/>
              <a:t>	line property determines how line is displayed when show() is called</a:t>
            </a:r>
          </a:p>
        </p:txBody>
      </p:sp>
    </p:spTree>
    <p:extLst>
      <p:ext uri="{BB962C8B-B14F-4D97-AF65-F5344CB8AC3E}">
        <p14:creationId xmlns:p14="http://schemas.microsoft.com/office/powerpoint/2010/main" val="177756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15.2 Styling Plots – line properties</a:t>
            </a:r>
          </a:p>
          <a:p>
            <a:endParaRPr lang="en-US" sz="2400" dirty="0"/>
          </a:p>
          <a:p>
            <a:r>
              <a:rPr lang="en-US" sz="2400" dirty="0"/>
              <a:t>format strings are shortcuts for setting line properties</a:t>
            </a:r>
          </a:p>
          <a:p>
            <a:r>
              <a:rPr lang="en-US" sz="2400" dirty="0"/>
              <a:t>	line property is an attribute of line object, created when plot() is called</a:t>
            </a:r>
          </a:p>
          <a:p>
            <a:r>
              <a:rPr lang="en-US" sz="2400" dirty="0"/>
              <a:t>	line property determines how line is displayed </a:t>
            </a:r>
            <a:r>
              <a:rPr lang="en-US" sz="2400"/>
              <a:t>when show() </a:t>
            </a:r>
            <a:r>
              <a:rPr lang="en-US" sz="2400" dirty="0"/>
              <a:t>is called</a:t>
            </a:r>
          </a:p>
          <a:p>
            <a:endParaRPr lang="en-US" sz="2400" dirty="0"/>
          </a:p>
          <a:p>
            <a:r>
              <a:rPr lang="en-US" sz="2400" dirty="0"/>
              <a:t>There are more properties than just color and style …</a:t>
            </a:r>
          </a:p>
        </p:txBody>
      </p:sp>
    </p:spTree>
    <p:extLst>
      <p:ext uri="{BB962C8B-B14F-4D97-AF65-F5344CB8AC3E}">
        <p14:creationId xmlns:p14="http://schemas.microsoft.com/office/powerpoint/2010/main" val="1857824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15.2 Styling Plots – line properties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Property values defines type of data to specify, such as alpha=3.2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B7DF6017-1AED-4BD3-8955-0DC4EDF19E9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50E67-EDEA-480D-B038-FC6295838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469" y="1379855"/>
            <a:ext cx="60483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66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15.2 Styling Plots – line properties</a:t>
            </a:r>
          </a:p>
          <a:p>
            <a:endParaRPr lang="en-US" sz="2400" dirty="0"/>
          </a:p>
          <a:p>
            <a:r>
              <a:rPr lang="en-US" sz="2400" dirty="0"/>
              <a:t>.legend() is used to add a legend</a:t>
            </a:r>
          </a:p>
          <a:p>
            <a:r>
              <a:rPr lang="en-US" sz="2400" dirty="0"/>
              <a:t>	label arguments are passed to </a:t>
            </a:r>
            <a:r>
              <a:rPr lang="en-US" sz="2400" u="sng" dirty="0"/>
              <a:t>plot</a:t>
            </a:r>
            <a:r>
              <a:rPr lang="en-US" sz="2400" dirty="0"/>
              <a:t> using parameter label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plt.plot</a:t>
            </a:r>
            <a:r>
              <a:rPr lang="en-US" sz="2400" dirty="0"/>
              <a:t>( x, y, label=“years of service”)</a:t>
            </a:r>
          </a:p>
        </p:txBody>
      </p:sp>
    </p:spTree>
    <p:extLst>
      <p:ext uri="{BB962C8B-B14F-4D97-AF65-F5344CB8AC3E}">
        <p14:creationId xmlns:p14="http://schemas.microsoft.com/office/powerpoint/2010/main" val="681562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15.2 Styling Plots – line properties</a:t>
            </a:r>
          </a:p>
          <a:p>
            <a:endParaRPr lang="en-US" sz="2400" dirty="0"/>
          </a:p>
          <a:p>
            <a:r>
              <a:rPr lang="en-US" sz="2400" dirty="0"/>
              <a:t>.legend() is used to add a legend</a:t>
            </a:r>
          </a:p>
          <a:p>
            <a:r>
              <a:rPr lang="en-US" sz="2400" dirty="0"/>
              <a:t>	label arguments are passed to </a:t>
            </a:r>
            <a:r>
              <a:rPr lang="en-US" sz="2400" u="sng" dirty="0"/>
              <a:t>plot</a:t>
            </a:r>
            <a:r>
              <a:rPr lang="en-US" sz="2400" dirty="0"/>
              <a:t> using parameter label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plt.plot</a:t>
            </a:r>
            <a:r>
              <a:rPr lang="en-US" sz="2400" dirty="0"/>
              <a:t>( x, y, label=“years of service”)</a:t>
            </a:r>
          </a:p>
          <a:p>
            <a:r>
              <a:rPr lang="en-US" sz="2400" dirty="0"/>
              <a:t>	other keyword arguments to legend modify its appearance</a:t>
            </a:r>
          </a:p>
          <a:p>
            <a:r>
              <a:rPr lang="en-US" sz="2400" dirty="0"/>
              <a:t>		shadow=, loc=, etc.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C3AB0388-8854-42C2-A152-606482709A2A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0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15.3 Text and annotations</a:t>
            </a:r>
          </a:p>
          <a:p>
            <a:endParaRPr lang="en-US" sz="2400" dirty="0"/>
          </a:p>
          <a:p>
            <a:r>
              <a:rPr lang="en-US" sz="2400" dirty="0"/>
              <a:t>.title(“ “)		#add title to plot</a:t>
            </a:r>
          </a:p>
        </p:txBody>
      </p:sp>
    </p:spTree>
    <p:extLst>
      <p:ext uri="{BB962C8B-B14F-4D97-AF65-F5344CB8AC3E}">
        <p14:creationId xmlns:p14="http://schemas.microsoft.com/office/powerpoint/2010/main" val="1204641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15.3 Text and annotations</a:t>
            </a:r>
          </a:p>
          <a:p>
            <a:endParaRPr lang="en-US" sz="2400" dirty="0"/>
          </a:p>
          <a:p>
            <a:r>
              <a:rPr lang="en-US" sz="2400" dirty="0"/>
              <a:t>.title(“ “)		#add title to plot</a:t>
            </a:r>
          </a:p>
          <a:p>
            <a:r>
              <a:rPr lang="en-US" sz="2400" dirty="0"/>
              <a:t>.text( x, y, “ “)		#add text at </a:t>
            </a:r>
            <a:r>
              <a:rPr lang="en-US" sz="2400" dirty="0" err="1"/>
              <a:t>x,y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9260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15.3 Text and annotations</a:t>
            </a:r>
          </a:p>
          <a:p>
            <a:endParaRPr lang="en-US" sz="2400" dirty="0"/>
          </a:p>
          <a:p>
            <a:r>
              <a:rPr lang="en-US" sz="2400" dirty="0"/>
              <a:t>.title(“ “)		#add title to plot</a:t>
            </a:r>
          </a:p>
          <a:p>
            <a:r>
              <a:rPr lang="en-US" sz="2400" dirty="0"/>
              <a:t>.text( x, y, “ “)		#add text at </a:t>
            </a:r>
            <a:r>
              <a:rPr lang="en-US" sz="2400" dirty="0" err="1"/>
              <a:t>x,y</a:t>
            </a:r>
            <a:endParaRPr lang="en-US" sz="2400" dirty="0"/>
          </a:p>
          <a:p>
            <a:r>
              <a:rPr lang="en-US" sz="2400" dirty="0"/>
              <a:t>.</a:t>
            </a:r>
            <a:r>
              <a:rPr lang="en-US" sz="2400" dirty="0" err="1"/>
              <a:t>axvline</a:t>
            </a:r>
            <a:r>
              <a:rPr lang="en-US" sz="2400" dirty="0"/>
              <a:t>( </a:t>
            </a:r>
            <a:r>
              <a:rPr lang="en-US" sz="2400" dirty="0" err="1"/>
              <a:t>val</a:t>
            </a:r>
            <a:r>
              <a:rPr lang="en-US" sz="2400" dirty="0"/>
              <a:t> )		#draw vertical line at x axis point </a:t>
            </a:r>
            <a:r>
              <a:rPr lang="en-US" sz="2400" dirty="0" err="1"/>
              <a:t>val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7486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15.3 Text and annotations</a:t>
            </a:r>
          </a:p>
          <a:p>
            <a:endParaRPr lang="en-US" sz="2400" dirty="0"/>
          </a:p>
          <a:p>
            <a:r>
              <a:rPr lang="en-US" sz="2400" dirty="0"/>
              <a:t>.title(“ “)		#add title to plot</a:t>
            </a:r>
          </a:p>
          <a:p>
            <a:r>
              <a:rPr lang="en-US" sz="2400" dirty="0"/>
              <a:t>.text( x, y, “ “)		#add text at </a:t>
            </a:r>
            <a:r>
              <a:rPr lang="en-US" sz="2400" dirty="0" err="1"/>
              <a:t>x,y</a:t>
            </a:r>
            <a:endParaRPr lang="en-US" sz="2400" dirty="0"/>
          </a:p>
          <a:p>
            <a:r>
              <a:rPr lang="en-US" sz="2400" dirty="0"/>
              <a:t>.</a:t>
            </a:r>
            <a:r>
              <a:rPr lang="en-US" sz="2400" dirty="0" err="1"/>
              <a:t>axvline</a:t>
            </a:r>
            <a:r>
              <a:rPr lang="en-US" sz="2400" dirty="0"/>
              <a:t>( </a:t>
            </a:r>
            <a:r>
              <a:rPr lang="en-US" sz="2400" dirty="0" err="1"/>
              <a:t>val</a:t>
            </a:r>
            <a:r>
              <a:rPr lang="en-US" sz="2400" dirty="0"/>
              <a:t> )		#draw vertical line at x axis point </a:t>
            </a:r>
            <a:r>
              <a:rPr lang="en-US" sz="2400" dirty="0" err="1"/>
              <a:t>val</a:t>
            </a:r>
            <a:endParaRPr lang="en-US" sz="2400" dirty="0"/>
          </a:p>
          <a:p>
            <a:r>
              <a:rPr lang="en-US" sz="2400" dirty="0"/>
              <a:t>.</a:t>
            </a:r>
            <a:r>
              <a:rPr lang="en-US" sz="2400" dirty="0" err="1"/>
              <a:t>xlabel</a:t>
            </a:r>
            <a:r>
              <a:rPr lang="en-US" sz="2400" dirty="0"/>
              <a:t>( “ “ )		#label for x axis</a:t>
            </a:r>
          </a:p>
          <a:p>
            <a:r>
              <a:rPr lang="en-US" sz="2400" dirty="0"/>
              <a:t>.</a:t>
            </a:r>
            <a:r>
              <a:rPr lang="en-US" sz="2400" dirty="0" err="1"/>
              <a:t>ylabel</a:t>
            </a:r>
            <a:r>
              <a:rPr lang="en-US" sz="2400" dirty="0"/>
              <a:t>( “ “ )		#label for y axis</a:t>
            </a:r>
          </a:p>
        </p:txBody>
      </p:sp>
    </p:spTree>
    <p:extLst>
      <p:ext uri="{BB962C8B-B14F-4D97-AF65-F5344CB8AC3E}">
        <p14:creationId xmlns:p14="http://schemas.microsoft.com/office/powerpoint/2010/main" val="42450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15.1 Introduction to Plotting and Visualizing Data</a:t>
            </a:r>
          </a:p>
          <a:p>
            <a:endParaRPr lang="en-US" sz="2400" dirty="0"/>
          </a:p>
          <a:p>
            <a:r>
              <a:rPr lang="en-US" sz="2400" dirty="0"/>
              <a:t>For plotting in Python download and install the MATLAB package </a:t>
            </a:r>
            <a:r>
              <a:rPr lang="en-US" sz="2400" u="sng" dirty="0"/>
              <a:t>matplotlib</a:t>
            </a:r>
            <a:r>
              <a:rPr lang="en-US" sz="2400" dirty="0"/>
              <a:t> from</a:t>
            </a:r>
          </a:p>
          <a:p>
            <a:r>
              <a:rPr lang="en-US" sz="2400" dirty="0"/>
              <a:t>	</a:t>
            </a:r>
            <a:r>
              <a:rPr lang="en-US" sz="2400" dirty="0">
                <a:hlinkClick r:id="rId3"/>
              </a:rPr>
              <a:t>http://matplotlib.org/downloads.html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NumPy package is also required by matplotlib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76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15.3 Text and annotations</a:t>
            </a:r>
          </a:p>
          <a:p>
            <a:endParaRPr lang="en-US" sz="2400" dirty="0"/>
          </a:p>
          <a:p>
            <a:r>
              <a:rPr lang="en-US" sz="2400" dirty="0"/>
              <a:t>.title(“ “)		#add title to plot</a:t>
            </a:r>
          </a:p>
          <a:p>
            <a:r>
              <a:rPr lang="en-US" sz="2400" dirty="0"/>
              <a:t>.text( x, y, “ “)		#add text at </a:t>
            </a:r>
            <a:r>
              <a:rPr lang="en-US" sz="2400" dirty="0" err="1"/>
              <a:t>x,y</a:t>
            </a:r>
            <a:endParaRPr lang="en-US" sz="2400" dirty="0"/>
          </a:p>
          <a:p>
            <a:r>
              <a:rPr lang="en-US" sz="2400" dirty="0"/>
              <a:t>.</a:t>
            </a:r>
            <a:r>
              <a:rPr lang="en-US" sz="2400" dirty="0" err="1"/>
              <a:t>axvline</a:t>
            </a:r>
            <a:r>
              <a:rPr lang="en-US" sz="2400" dirty="0"/>
              <a:t>( </a:t>
            </a:r>
            <a:r>
              <a:rPr lang="en-US" sz="2400" dirty="0" err="1"/>
              <a:t>val</a:t>
            </a:r>
            <a:r>
              <a:rPr lang="en-US" sz="2400" dirty="0"/>
              <a:t> )		#draw vertical line at x axis point </a:t>
            </a:r>
            <a:r>
              <a:rPr lang="en-US" sz="2400" dirty="0" err="1"/>
              <a:t>val</a:t>
            </a:r>
            <a:endParaRPr lang="en-US" sz="2400" dirty="0"/>
          </a:p>
          <a:p>
            <a:r>
              <a:rPr lang="en-US" sz="2400" dirty="0"/>
              <a:t>.</a:t>
            </a:r>
            <a:r>
              <a:rPr lang="en-US" sz="2400" dirty="0" err="1"/>
              <a:t>xlabel</a:t>
            </a:r>
            <a:r>
              <a:rPr lang="en-US" sz="2400" dirty="0"/>
              <a:t>( “ “ )		#label for x axis</a:t>
            </a:r>
          </a:p>
          <a:p>
            <a:r>
              <a:rPr lang="en-US" sz="2400" dirty="0"/>
              <a:t>.</a:t>
            </a:r>
            <a:r>
              <a:rPr lang="en-US" sz="2400" dirty="0" err="1"/>
              <a:t>ylabel</a:t>
            </a:r>
            <a:r>
              <a:rPr lang="en-US" sz="2400" dirty="0"/>
              <a:t>( “ “ )		#label for y axis</a:t>
            </a:r>
          </a:p>
          <a:p>
            <a:r>
              <a:rPr lang="en-US" sz="2400" dirty="0"/>
              <a:t>.annotate( “ “, </a:t>
            </a:r>
            <a:r>
              <a:rPr lang="en-US" sz="2400" dirty="0" err="1"/>
              <a:t>xy</a:t>
            </a:r>
            <a:r>
              <a:rPr lang="en-US" sz="2400" dirty="0"/>
              <a:t>=(1,2), </a:t>
            </a:r>
            <a:r>
              <a:rPr lang="en-US" sz="2400" dirty="0" err="1"/>
              <a:t>xytext</a:t>
            </a:r>
            <a:r>
              <a:rPr lang="en-US" sz="2400" dirty="0"/>
              <a:t>=(3,4) )		#adds annotation onto plot, with arrow to</a:t>
            </a:r>
          </a:p>
          <a:p>
            <a:r>
              <a:rPr lang="en-US" sz="2400" dirty="0"/>
              <a:t>						#</a:t>
            </a:r>
            <a:r>
              <a:rPr lang="en-US" sz="2400" dirty="0" err="1"/>
              <a:t>xy</a:t>
            </a:r>
            <a:r>
              <a:rPr lang="en-US" sz="2400" dirty="0"/>
              <a:t> point and text at </a:t>
            </a:r>
            <a:r>
              <a:rPr lang="en-US" sz="2400" dirty="0" err="1"/>
              <a:t>xytext</a:t>
            </a:r>
            <a:r>
              <a:rPr lang="en-US" sz="2400" dirty="0"/>
              <a:t> point</a:t>
            </a:r>
          </a:p>
          <a:p>
            <a:r>
              <a:rPr lang="en-US" sz="2400" dirty="0"/>
              <a:t>						#can also modify arrow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1A118303-B574-46C0-A6C4-ED3AB414D515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01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15.4 </a:t>
            </a:r>
            <a:r>
              <a:rPr lang="en-US" sz="2400" dirty="0" err="1"/>
              <a:t>Numpy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tools for scientific and mathematical computations</a:t>
            </a:r>
          </a:p>
        </p:txBody>
      </p:sp>
    </p:spTree>
    <p:extLst>
      <p:ext uri="{BB962C8B-B14F-4D97-AF65-F5344CB8AC3E}">
        <p14:creationId xmlns:p14="http://schemas.microsoft.com/office/powerpoint/2010/main" val="3396668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15.4 </a:t>
            </a:r>
            <a:r>
              <a:rPr lang="en-US" sz="2400" dirty="0" err="1"/>
              <a:t>Numpy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tools for scientific and mathematical computations</a:t>
            </a:r>
          </a:p>
          <a:p>
            <a:r>
              <a:rPr lang="en-US" sz="2400" dirty="0"/>
              <a:t>	linear algebra</a:t>
            </a:r>
          </a:p>
          <a:p>
            <a:r>
              <a:rPr lang="en-US" sz="2400" dirty="0"/>
              <a:t>	fast </a:t>
            </a:r>
            <a:r>
              <a:rPr lang="en-US" sz="2400" dirty="0" err="1"/>
              <a:t>fourier</a:t>
            </a:r>
            <a:r>
              <a:rPr lang="en-US" sz="2400" dirty="0"/>
              <a:t> transforms</a:t>
            </a:r>
          </a:p>
          <a:p>
            <a:r>
              <a:rPr lang="en-US" sz="2400" dirty="0"/>
              <a:t>	statistics</a:t>
            </a:r>
          </a:p>
        </p:txBody>
      </p:sp>
    </p:spTree>
    <p:extLst>
      <p:ext uri="{BB962C8B-B14F-4D97-AF65-F5344CB8AC3E}">
        <p14:creationId xmlns:p14="http://schemas.microsoft.com/office/powerpoint/2010/main" val="514226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15.4 </a:t>
            </a:r>
            <a:r>
              <a:rPr lang="en-US" sz="2400" dirty="0" err="1"/>
              <a:t>Numpy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tools for scientific and mathematical computations</a:t>
            </a:r>
          </a:p>
          <a:p>
            <a:r>
              <a:rPr lang="en-US" sz="2400" dirty="0"/>
              <a:t>	linear algebra</a:t>
            </a:r>
          </a:p>
          <a:p>
            <a:r>
              <a:rPr lang="en-US" sz="2400" dirty="0"/>
              <a:t>	fast </a:t>
            </a:r>
            <a:r>
              <a:rPr lang="en-US" sz="2400" dirty="0" err="1"/>
              <a:t>fourier</a:t>
            </a:r>
            <a:r>
              <a:rPr lang="en-US" sz="2400" dirty="0"/>
              <a:t> transforms</a:t>
            </a:r>
          </a:p>
          <a:p>
            <a:r>
              <a:rPr lang="en-US" sz="2400" dirty="0"/>
              <a:t>	statistics</a:t>
            </a:r>
          </a:p>
          <a:p>
            <a:endParaRPr lang="en-US" sz="2400" dirty="0"/>
          </a:p>
          <a:p>
            <a:r>
              <a:rPr lang="en-US" sz="2400" dirty="0"/>
              <a:t>downloaded from http://www.scipy.org/scipylib/download.html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1A118303-B574-46C0-A6C4-ED3AB414D515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26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15.4 </a:t>
            </a:r>
            <a:r>
              <a:rPr lang="en-US" sz="2400" dirty="0" err="1"/>
              <a:t>Numpy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uses array data, conceptually similar to a list</a:t>
            </a:r>
          </a:p>
        </p:txBody>
      </p:sp>
    </p:spTree>
    <p:extLst>
      <p:ext uri="{BB962C8B-B14F-4D97-AF65-F5344CB8AC3E}">
        <p14:creationId xmlns:p14="http://schemas.microsoft.com/office/powerpoint/2010/main" val="3530827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15.4 </a:t>
            </a:r>
            <a:r>
              <a:rPr lang="en-US" sz="2400" dirty="0" err="1"/>
              <a:t>Numpy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uses array data, conceptually similar to a list</a:t>
            </a:r>
          </a:p>
          <a:p>
            <a:endParaRPr lang="en-US" sz="2400" dirty="0"/>
          </a:p>
          <a:p>
            <a:r>
              <a:rPr lang="en-US" sz="2400" dirty="0" err="1"/>
              <a:t>my_array</a:t>
            </a:r>
            <a:r>
              <a:rPr lang="en-US" sz="2400" dirty="0"/>
              <a:t> = </a:t>
            </a:r>
            <a:r>
              <a:rPr lang="en-US" sz="2400" dirty="0" err="1"/>
              <a:t>np.array</a:t>
            </a:r>
            <a:r>
              <a:rPr lang="en-US" sz="2400" dirty="0"/>
              <a:t>( [1, 2, 3] )</a:t>
            </a:r>
          </a:p>
          <a:p>
            <a:r>
              <a:rPr lang="en-US" sz="2400" dirty="0"/>
              <a:t>		1 dimensional array with 3 elements</a:t>
            </a:r>
          </a:p>
        </p:txBody>
      </p:sp>
    </p:spTree>
    <p:extLst>
      <p:ext uri="{BB962C8B-B14F-4D97-AF65-F5344CB8AC3E}">
        <p14:creationId xmlns:p14="http://schemas.microsoft.com/office/powerpoint/2010/main" val="2583210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15.4 </a:t>
            </a:r>
            <a:r>
              <a:rPr lang="en-US" sz="2400" dirty="0" err="1"/>
              <a:t>Numpy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uses array data, conceptually similar to a list</a:t>
            </a:r>
          </a:p>
          <a:p>
            <a:endParaRPr lang="en-US" sz="2400" dirty="0"/>
          </a:p>
          <a:p>
            <a:r>
              <a:rPr lang="en-US" sz="2400" dirty="0" err="1"/>
              <a:t>my_array</a:t>
            </a:r>
            <a:r>
              <a:rPr lang="en-US" sz="2400" dirty="0"/>
              <a:t> = </a:t>
            </a:r>
            <a:r>
              <a:rPr lang="en-US" sz="2400" dirty="0" err="1"/>
              <a:t>np.array</a:t>
            </a:r>
            <a:r>
              <a:rPr lang="en-US" sz="2400" dirty="0"/>
              <a:t>( [1, 2, 3] )</a:t>
            </a:r>
          </a:p>
          <a:p>
            <a:r>
              <a:rPr lang="en-US" sz="2400" dirty="0"/>
              <a:t>		1 dimensional array with 3 elements</a:t>
            </a:r>
          </a:p>
          <a:p>
            <a:endParaRPr lang="en-US" sz="2400" dirty="0"/>
          </a:p>
          <a:p>
            <a:r>
              <a:rPr lang="en-US" sz="2400" dirty="0"/>
              <a:t>my_array2 = </a:t>
            </a:r>
            <a:r>
              <a:rPr lang="en-US" sz="2400" dirty="0" err="1"/>
              <a:t>mp.array</a:t>
            </a:r>
            <a:r>
              <a:rPr lang="en-US" sz="2400" dirty="0"/>
              <a:t>( [1,2,3], [4,5,6] )</a:t>
            </a:r>
          </a:p>
          <a:p>
            <a:r>
              <a:rPr lang="en-US" sz="2400" dirty="0"/>
              <a:t>		2 dimensional array: 2 rows, 3 columns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1A118303-B574-46C0-A6C4-ED3AB414D515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02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15.4 </a:t>
            </a:r>
            <a:r>
              <a:rPr lang="en-US" sz="2400" dirty="0" err="1"/>
              <a:t>Numpy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create an array prefilled with 1’s or 0’s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np.zeros</a:t>
            </a:r>
            <a:r>
              <a:rPr lang="en-US" sz="2400" dirty="0"/>
              <a:t>( (1,9) )		#1 row x 9 columns, filled with 0’s</a:t>
            </a:r>
          </a:p>
        </p:txBody>
      </p:sp>
    </p:spTree>
    <p:extLst>
      <p:ext uri="{BB962C8B-B14F-4D97-AF65-F5344CB8AC3E}">
        <p14:creationId xmlns:p14="http://schemas.microsoft.com/office/powerpoint/2010/main" val="3162507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15.4 </a:t>
            </a:r>
            <a:r>
              <a:rPr lang="en-US" sz="2400" dirty="0" err="1"/>
              <a:t>Numpy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create an array prefilled with 1’s or 0’s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np.zeros</a:t>
            </a:r>
            <a:r>
              <a:rPr lang="en-US" sz="2400" dirty="0"/>
              <a:t>( (1,9) )		#1 row x 9 columns, filled with 0’s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np.ones</a:t>
            </a:r>
            <a:r>
              <a:rPr lang="en-US" sz="2400" dirty="0"/>
              <a:t>( ( 4,5) )		#4 rows x 5 columns, filled with 1’s</a:t>
            </a:r>
          </a:p>
        </p:txBody>
      </p:sp>
    </p:spTree>
    <p:extLst>
      <p:ext uri="{BB962C8B-B14F-4D97-AF65-F5344CB8AC3E}">
        <p14:creationId xmlns:p14="http://schemas.microsoft.com/office/powerpoint/2010/main" val="2289000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15.4 </a:t>
            </a:r>
            <a:r>
              <a:rPr lang="en-US" sz="2400" dirty="0" err="1"/>
              <a:t>Numpy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Create a sequence of fractional numbers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np.linespace</a:t>
            </a:r>
            <a:r>
              <a:rPr lang="en-US" sz="2400" dirty="0"/>
              <a:t>( 0,10,1000)		#1000 elements between 0 and 10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1A118303-B574-46C0-A6C4-ED3AB414D515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6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15.1 Introduction to Plotting and Visualizing Data</a:t>
            </a:r>
          </a:p>
          <a:p>
            <a:endParaRPr lang="en-US" sz="2400" dirty="0"/>
          </a:p>
          <a:p>
            <a:r>
              <a:rPr lang="en-US" sz="2400" dirty="0"/>
              <a:t>import </a:t>
            </a:r>
            <a:r>
              <a:rPr lang="en-US" sz="2400" dirty="0" err="1"/>
              <a:t>matplotlib.pyplot</a:t>
            </a:r>
            <a:r>
              <a:rPr lang="en-US" sz="2400" dirty="0"/>
              <a:t> as </a:t>
            </a:r>
            <a:r>
              <a:rPr lang="en-US" sz="2400" dirty="0" err="1"/>
              <a:t>plt</a:t>
            </a:r>
            <a:r>
              <a:rPr lang="en-US" sz="2400" dirty="0"/>
              <a:t>	#renames package for easy use</a:t>
            </a:r>
          </a:p>
        </p:txBody>
      </p:sp>
    </p:spTree>
    <p:extLst>
      <p:ext uri="{BB962C8B-B14F-4D97-AF65-F5344CB8AC3E}">
        <p14:creationId xmlns:p14="http://schemas.microsoft.com/office/powerpoint/2010/main" val="961433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15.4 </a:t>
            </a:r>
            <a:r>
              <a:rPr lang="en-US" sz="2400" dirty="0" err="1"/>
              <a:t>Numpy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array operations:</a:t>
            </a:r>
          </a:p>
          <a:p>
            <a:r>
              <a:rPr lang="en-US" sz="2400" dirty="0"/>
              <a:t>	perform stated operation between similar positions in two like-sized arrays</a:t>
            </a:r>
          </a:p>
        </p:txBody>
      </p:sp>
    </p:spTree>
    <p:extLst>
      <p:ext uri="{BB962C8B-B14F-4D97-AF65-F5344CB8AC3E}">
        <p14:creationId xmlns:p14="http://schemas.microsoft.com/office/powerpoint/2010/main" val="3738604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15.4 </a:t>
            </a:r>
            <a:r>
              <a:rPr lang="en-US" sz="2400" dirty="0" err="1"/>
              <a:t>Numpy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array operations:</a:t>
            </a:r>
          </a:p>
          <a:p>
            <a:r>
              <a:rPr lang="en-US" sz="2400" dirty="0"/>
              <a:t>	perform stated operation between similar positions in two like-sized arrays</a:t>
            </a:r>
          </a:p>
          <a:p>
            <a:endParaRPr lang="en-US" sz="2400" dirty="0"/>
          </a:p>
          <a:p>
            <a:r>
              <a:rPr lang="en-US" sz="2400" dirty="0"/>
              <a:t>	ary1 + ary2</a:t>
            </a:r>
          </a:p>
          <a:p>
            <a:r>
              <a:rPr lang="en-US" sz="2400" dirty="0"/>
              <a:t>	ary1 – ary2</a:t>
            </a:r>
          </a:p>
          <a:p>
            <a:r>
              <a:rPr lang="en-US" sz="2400" dirty="0"/>
              <a:t>	ary1 * ary2</a:t>
            </a:r>
          </a:p>
          <a:p>
            <a:r>
              <a:rPr lang="en-US" sz="2400" dirty="0"/>
              <a:t>	np.dot( ary1, ary2 )		dot product multiplication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np.sqrt</a:t>
            </a:r>
            <a:r>
              <a:rPr lang="en-US" sz="2400" dirty="0"/>
              <a:t>( ary1) )		square root of each element in array</a:t>
            </a:r>
          </a:p>
          <a:p>
            <a:r>
              <a:rPr lang="en-US" sz="2400" dirty="0"/>
              <a:t>	ary1.min()			minimum element in array</a:t>
            </a:r>
          </a:p>
          <a:p>
            <a:r>
              <a:rPr lang="en-US" sz="2400" dirty="0"/>
              <a:t>	ary1.max()			maximum element in array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1A118303-B574-46C0-A6C4-ED3AB414D515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66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15.5 multiple plots</a:t>
            </a:r>
          </a:p>
          <a:p>
            <a:endParaRPr lang="en-US" sz="2400" dirty="0"/>
          </a:p>
          <a:p>
            <a:r>
              <a:rPr lang="en-US" sz="2400" dirty="0"/>
              <a:t>.figure( “ “ )		allows creation of multiple plots that are shown at one time</a:t>
            </a:r>
          </a:p>
        </p:txBody>
      </p:sp>
    </p:spTree>
    <p:extLst>
      <p:ext uri="{BB962C8B-B14F-4D97-AF65-F5344CB8AC3E}">
        <p14:creationId xmlns:p14="http://schemas.microsoft.com/office/powerpoint/2010/main" val="1120590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15.5 multiple plots</a:t>
            </a:r>
          </a:p>
          <a:p>
            <a:endParaRPr lang="en-US" sz="2400" dirty="0"/>
          </a:p>
          <a:p>
            <a:r>
              <a:rPr lang="en-US" sz="2400" dirty="0"/>
              <a:t>.figure( “ “ )		allows creation of multiple plots that are shown at one time</a:t>
            </a:r>
          </a:p>
          <a:p>
            <a:r>
              <a:rPr lang="en-US" sz="2400" dirty="0"/>
              <a:t>.axis( x1,x2, y1,y2 )	specifies </a:t>
            </a:r>
            <a:r>
              <a:rPr lang="en-US" sz="2400" dirty="0" err="1"/>
              <a:t>x,y</a:t>
            </a:r>
            <a:r>
              <a:rPr lang="en-US" sz="2400" dirty="0"/>
              <a:t> range of figure 1 and figure 2</a:t>
            </a:r>
          </a:p>
        </p:txBody>
      </p:sp>
    </p:spTree>
    <p:extLst>
      <p:ext uri="{BB962C8B-B14F-4D97-AF65-F5344CB8AC3E}">
        <p14:creationId xmlns:p14="http://schemas.microsoft.com/office/powerpoint/2010/main" val="2487459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15.5 multiple plots</a:t>
            </a:r>
          </a:p>
          <a:p>
            <a:endParaRPr lang="en-US" sz="2400" dirty="0"/>
          </a:p>
          <a:p>
            <a:r>
              <a:rPr lang="en-US" sz="2400" dirty="0"/>
              <a:t>.figure( “ “ )		allows creation of multiple plots that are shown at one time</a:t>
            </a:r>
          </a:p>
          <a:p>
            <a:r>
              <a:rPr lang="en-US" sz="2400" dirty="0"/>
              <a:t>.axis( x1,x2, y1,y2 )	specifies </a:t>
            </a:r>
            <a:r>
              <a:rPr lang="en-US" sz="2400" dirty="0" err="1"/>
              <a:t>x,y</a:t>
            </a:r>
            <a:r>
              <a:rPr lang="en-US" sz="2400" dirty="0"/>
              <a:t> range of figure 1 and figure 2</a:t>
            </a:r>
          </a:p>
          <a:p>
            <a:r>
              <a:rPr lang="en-US" sz="2400" dirty="0"/>
              <a:t>.subplot(  )		allows creation of multiple plots in one figure</a:t>
            </a:r>
          </a:p>
        </p:txBody>
      </p:sp>
    </p:spTree>
    <p:extLst>
      <p:ext uri="{BB962C8B-B14F-4D97-AF65-F5344CB8AC3E}">
        <p14:creationId xmlns:p14="http://schemas.microsoft.com/office/powerpoint/2010/main" val="863172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15.5 multiple plots</a:t>
            </a:r>
          </a:p>
          <a:p>
            <a:endParaRPr lang="en-US" sz="2400" dirty="0"/>
          </a:p>
          <a:p>
            <a:r>
              <a:rPr lang="en-US" sz="2400" dirty="0"/>
              <a:t>.figure( “ “ )		allows creation of multiple plots that are shown at one time</a:t>
            </a:r>
          </a:p>
          <a:p>
            <a:r>
              <a:rPr lang="en-US" sz="2400" dirty="0"/>
              <a:t>.axis( x1,x2, y1,y2 )	specifies </a:t>
            </a:r>
            <a:r>
              <a:rPr lang="en-US" sz="2400" dirty="0" err="1"/>
              <a:t>x,y</a:t>
            </a:r>
            <a:r>
              <a:rPr lang="en-US" sz="2400" dirty="0"/>
              <a:t> range of figure 1 and figure 2</a:t>
            </a:r>
          </a:p>
          <a:p>
            <a:r>
              <a:rPr lang="en-US" sz="2400" dirty="0"/>
              <a:t>.subplot(  )		allows creation of multiple plots in one figure</a:t>
            </a:r>
          </a:p>
          <a:p>
            <a:r>
              <a:rPr lang="en-US" sz="2400" dirty="0"/>
              <a:t>.</a:t>
            </a:r>
            <a:r>
              <a:rPr lang="en-US" sz="2400" dirty="0" err="1"/>
              <a:t>twinx</a:t>
            </a:r>
            <a:r>
              <a:rPr lang="en-US" sz="2400" dirty="0"/>
              <a:t>( )		common x axis but two different y axis on same plot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left_axis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right_axis</a:t>
            </a:r>
            <a:r>
              <a:rPr lang="en-US" sz="2400" dirty="0"/>
              <a:t>	used to specify values for each unique y axis	</a:t>
            </a:r>
          </a:p>
          <a:p>
            <a:r>
              <a:rPr lang="en-US" sz="2400" dirty="0"/>
              <a:t>				such </a:t>
            </a:r>
            <a:r>
              <a:rPr lang="en-US" sz="2400"/>
              <a:t>as labels, colors, range</a:t>
            </a:r>
            <a:endParaRPr lang="en-US" sz="24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1A118303-B574-46C0-A6C4-ED3AB414D515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9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15.1 Introduction to Plotting and Visualizing Data</a:t>
            </a:r>
          </a:p>
          <a:p>
            <a:endParaRPr lang="en-US" sz="2400" dirty="0"/>
          </a:p>
          <a:p>
            <a:r>
              <a:rPr lang="en-US" sz="2400" dirty="0"/>
              <a:t>import </a:t>
            </a:r>
            <a:r>
              <a:rPr lang="en-US" sz="2400" dirty="0" err="1"/>
              <a:t>matplotlib.pyplot</a:t>
            </a:r>
            <a:r>
              <a:rPr lang="en-US" sz="2400" dirty="0"/>
              <a:t> as </a:t>
            </a:r>
            <a:r>
              <a:rPr lang="en-US" sz="2400" dirty="0" err="1"/>
              <a:t>plt</a:t>
            </a:r>
            <a:r>
              <a:rPr lang="en-US" sz="2400" dirty="0"/>
              <a:t>	#renames package for easy use</a:t>
            </a:r>
          </a:p>
          <a:p>
            <a:endParaRPr lang="en-US" sz="2400" dirty="0"/>
          </a:p>
          <a:p>
            <a:r>
              <a:rPr lang="en-US" sz="2400" dirty="0" err="1"/>
              <a:t>plt.plot</a:t>
            </a:r>
            <a:r>
              <a:rPr lang="en-US" sz="2400" dirty="0"/>
              <a:t>( x, y )				#values for x axis and y axis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1212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15.1 Introduction to Plotting and Visualizing Data</a:t>
            </a:r>
          </a:p>
          <a:p>
            <a:endParaRPr lang="en-US" sz="2400" dirty="0"/>
          </a:p>
          <a:p>
            <a:r>
              <a:rPr lang="en-US" sz="2400" dirty="0"/>
              <a:t>import </a:t>
            </a:r>
            <a:r>
              <a:rPr lang="en-US" sz="2400" dirty="0" err="1"/>
              <a:t>matplotlib.pyplot</a:t>
            </a:r>
            <a:r>
              <a:rPr lang="en-US" sz="2400" dirty="0"/>
              <a:t> as </a:t>
            </a:r>
            <a:r>
              <a:rPr lang="en-US" sz="2400" dirty="0" err="1"/>
              <a:t>plt</a:t>
            </a:r>
            <a:r>
              <a:rPr lang="en-US" sz="2400" dirty="0"/>
              <a:t>	#renames package for easy use</a:t>
            </a:r>
          </a:p>
          <a:p>
            <a:endParaRPr lang="en-US" sz="2400" dirty="0"/>
          </a:p>
          <a:p>
            <a:r>
              <a:rPr lang="en-US" sz="2400" dirty="0" err="1"/>
              <a:t>plt.plot</a:t>
            </a:r>
            <a:r>
              <a:rPr lang="en-US" sz="2400" dirty="0"/>
              <a:t>( x, y )				#values for x axis and y axis</a:t>
            </a:r>
          </a:p>
          <a:p>
            <a:r>
              <a:rPr lang="en-US" sz="2400" dirty="0"/>
              <a:t>	if only one argument is passed then 0 .. n is assumed for x axis</a:t>
            </a:r>
          </a:p>
        </p:txBody>
      </p:sp>
    </p:spTree>
    <p:extLst>
      <p:ext uri="{BB962C8B-B14F-4D97-AF65-F5344CB8AC3E}">
        <p14:creationId xmlns:p14="http://schemas.microsoft.com/office/powerpoint/2010/main" val="180484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15.1 Introduction to Plotting and Visualizing Data</a:t>
            </a:r>
          </a:p>
          <a:p>
            <a:endParaRPr lang="en-US" sz="2400" dirty="0"/>
          </a:p>
          <a:p>
            <a:r>
              <a:rPr lang="en-US" sz="2400" dirty="0"/>
              <a:t>import </a:t>
            </a:r>
            <a:r>
              <a:rPr lang="en-US" sz="2400" dirty="0" err="1"/>
              <a:t>matplotlib.pyplot</a:t>
            </a:r>
            <a:r>
              <a:rPr lang="en-US" sz="2400" dirty="0"/>
              <a:t> as </a:t>
            </a:r>
            <a:r>
              <a:rPr lang="en-US" sz="2400" dirty="0" err="1"/>
              <a:t>plt</a:t>
            </a:r>
            <a:r>
              <a:rPr lang="en-US" sz="2400" dirty="0"/>
              <a:t>	#renames package for easy use</a:t>
            </a:r>
          </a:p>
          <a:p>
            <a:endParaRPr lang="en-US" sz="2400" dirty="0"/>
          </a:p>
          <a:p>
            <a:r>
              <a:rPr lang="en-US" sz="2400" dirty="0" err="1"/>
              <a:t>plt.plot</a:t>
            </a:r>
            <a:r>
              <a:rPr lang="en-US" sz="2400" dirty="0"/>
              <a:t>( x, y )				#values for x axis and y axis</a:t>
            </a:r>
          </a:p>
          <a:p>
            <a:r>
              <a:rPr lang="en-US" sz="2400" dirty="0"/>
              <a:t>	if only one argument is passed then 0 .. n is assumed for x axis</a:t>
            </a:r>
          </a:p>
          <a:p>
            <a:r>
              <a:rPr lang="en-US" sz="2400" dirty="0"/>
              <a:t>	multiple plot statements generates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57954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15.1 Introduction to Plotting and Visualizing Data</a:t>
            </a:r>
          </a:p>
          <a:p>
            <a:endParaRPr lang="en-US" sz="2400" dirty="0"/>
          </a:p>
          <a:p>
            <a:r>
              <a:rPr lang="en-US" sz="2400" dirty="0"/>
              <a:t>import </a:t>
            </a:r>
            <a:r>
              <a:rPr lang="en-US" sz="2400" dirty="0" err="1"/>
              <a:t>matplotlib.pyplot</a:t>
            </a:r>
            <a:r>
              <a:rPr lang="en-US" sz="2400" dirty="0"/>
              <a:t> as </a:t>
            </a:r>
            <a:r>
              <a:rPr lang="en-US" sz="2400" dirty="0" err="1"/>
              <a:t>plt</a:t>
            </a:r>
            <a:r>
              <a:rPr lang="en-US" sz="2400" dirty="0"/>
              <a:t>	#renames package for easy use</a:t>
            </a:r>
          </a:p>
          <a:p>
            <a:endParaRPr lang="en-US" sz="2400" dirty="0"/>
          </a:p>
          <a:p>
            <a:r>
              <a:rPr lang="en-US" sz="2400" dirty="0" err="1"/>
              <a:t>plt.plot</a:t>
            </a:r>
            <a:r>
              <a:rPr lang="en-US" sz="2400" dirty="0"/>
              <a:t>( x, y )				#values for x axis and y axis</a:t>
            </a:r>
          </a:p>
          <a:p>
            <a:r>
              <a:rPr lang="en-US" sz="2400" dirty="0"/>
              <a:t>	if only one argument is passed then 0 .. n is assumed for x axis</a:t>
            </a:r>
          </a:p>
          <a:p>
            <a:r>
              <a:rPr lang="en-US" sz="2400" dirty="0"/>
              <a:t>	multiple plot statements generates multiple lines</a:t>
            </a:r>
          </a:p>
          <a:p>
            <a:r>
              <a:rPr lang="en-US" sz="2400" dirty="0" err="1"/>
              <a:t>plt.show</a:t>
            </a:r>
            <a:r>
              <a:rPr lang="en-US" sz="2400" dirty="0"/>
              <a:t>()				#display plot/graph</a:t>
            </a:r>
          </a:p>
          <a:p>
            <a:endParaRPr lang="en-US" sz="24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B7DF6017-1AED-4BD3-8955-0DC4EDF19E9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6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15.2 Styling Plots</a:t>
            </a:r>
          </a:p>
          <a:p>
            <a:endParaRPr lang="en-US" sz="2400" dirty="0"/>
          </a:p>
          <a:p>
            <a:r>
              <a:rPr lang="en-US" sz="2400" dirty="0"/>
              <a:t>plot() has optional format string</a:t>
            </a:r>
          </a:p>
          <a:p>
            <a:r>
              <a:rPr lang="en-US" sz="2400" dirty="0"/>
              <a:t>	plot( x, y, ‘r--’) means to use red color using a dashed line</a:t>
            </a:r>
          </a:p>
        </p:txBody>
      </p:sp>
    </p:spTree>
    <p:extLst>
      <p:ext uri="{BB962C8B-B14F-4D97-AF65-F5344CB8AC3E}">
        <p14:creationId xmlns:p14="http://schemas.microsoft.com/office/powerpoint/2010/main" val="27230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15.2 Styling Plots</a:t>
            </a:r>
          </a:p>
          <a:p>
            <a:endParaRPr lang="en-US" sz="2400" dirty="0"/>
          </a:p>
          <a:p>
            <a:r>
              <a:rPr lang="en-US" sz="2400" dirty="0"/>
              <a:t>plot() has optional format string</a:t>
            </a:r>
          </a:p>
          <a:p>
            <a:r>
              <a:rPr lang="en-US" sz="2400" dirty="0"/>
              <a:t>	plot( x, y, ‘r--’) means to use red color using a dashed line</a:t>
            </a:r>
          </a:p>
          <a:p>
            <a:r>
              <a:rPr lang="en-US" sz="2400" dirty="0"/>
              <a:t>		default value is ‘b-’, meaning solid blue line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B7DF6017-1AED-4BD3-8955-0DC4EDF19E9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6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8891</TotalTime>
  <Words>1554</Words>
  <Application>Microsoft Office PowerPoint</Application>
  <PresentationFormat>Widescreen</PresentationFormat>
  <Paragraphs>209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Chapter 15 Plotting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Johnson, Demetrius</cp:lastModifiedBy>
  <cp:revision>441</cp:revision>
  <dcterms:created xsi:type="dcterms:W3CDTF">2018-01-11T15:21:15Z</dcterms:created>
  <dcterms:modified xsi:type="dcterms:W3CDTF">2023-03-21T18:24:27Z</dcterms:modified>
</cp:coreProperties>
</file>