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80" r:id="rId5"/>
    <p:sldId id="281" r:id="rId6"/>
    <p:sldId id="282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</a:t>
            </a:r>
            <a:br>
              <a:rPr lang="en-US" dirty="0"/>
            </a:br>
            <a:r>
              <a:rPr lang="en-US" sz="3200" dirty="0"/>
              <a:t>Introduction to Python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1.2 Programming Python</a:t>
            </a:r>
          </a:p>
          <a:p>
            <a:r>
              <a:rPr lang="en-US" sz="2400" dirty="0"/>
              <a:t>	Python uses an interpreter</a:t>
            </a:r>
          </a:p>
          <a:p>
            <a:r>
              <a:rPr lang="en-US" sz="2400" dirty="0"/>
              <a:t>		Use any interpreter you wish for this course</a:t>
            </a:r>
          </a:p>
          <a:p>
            <a:r>
              <a:rPr lang="en-US" sz="2400" dirty="0"/>
              <a:t>			Have one by next class meeting</a:t>
            </a:r>
          </a:p>
          <a:p>
            <a:r>
              <a:rPr lang="en-US" sz="2400" dirty="0"/>
              <a:t>		I’ll be using Visual Studio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0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1.2 Programming Python</a:t>
            </a:r>
          </a:p>
          <a:p>
            <a:r>
              <a:rPr lang="en-US" sz="2400" dirty="0"/>
              <a:t>	Python uses an interpreter</a:t>
            </a:r>
          </a:p>
          <a:p>
            <a:r>
              <a:rPr lang="en-US" sz="2400" dirty="0"/>
              <a:t>		Use any interpreter you wish for this course</a:t>
            </a:r>
          </a:p>
          <a:p>
            <a:r>
              <a:rPr lang="en-US" sz="2400" dirty="0"/>
              <a:t>			Have one by next class meeting</a:t>
            </a:r>
          </a:p>
          <a:p>
            <a:r>
              <a:rPr lang="en-US" sz="2400" dirty="0"/>
              <a:t>		I’ll be using Visual Studio</a:t>
            </a:r>
          </a:p>
          <a:p>
            <a:r>
              <a:rPr lang="en-US" sz="2400" dirty="0"/>
              <a:t>	Interactive interpreter (immediate mode)</a:t>
            </a:r>
          </a:p>
          <a:p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38144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1.2 Programming Python</a:t>
            </a:r>
          </a:p>
          <a:p>
            <a:r>
              <a:rPr lang="en-US" sz="2400" dirty="0"/>
              <a:t>	Python uses an interpreter</a:t>
            </a:r>
          </a:p>
          <a:p>
            <a:r>
              <a:rPr lang="en-US" sz="2400" dirty="0"/>
              <a:t>		Use any interpreter you wish for this course</a:t>
            </a:r>
          </a:p>
          <a:p>
            <a:r>
              <a:rPr lang="en-US" sz="2400" dirty="0"/>
              <a:t>			Have one by next class meeting</a:t>
            </a:r>
          </a:p>
          <a:p>
            <a:r>
              <a:rPr lang="en-US" sz="2400" dirty="0"/>
              <a:t>		I’ll be using Visual Studio</a:t>
            </a:r>
          </a:p>
          <a:p>
            <a:r>
              <a:rPr lang="en-US" sz="2400" dirty="0"/>
              <a:t>	Interactive interpreter (immediate mode)</a:t>
            </a:r>
          </a:p>
          <a:p>
            <a:r>
              <a:rPr lang="en-US" sz="2400" dirty="0"/>
              <a:t>		executes one line of code at a time</a:t>
            </a:r>
          </a:p>
          <a:p>
            <a:r>
              <a:rPr lang="en-US" sz="2400" dirty="0"/>
              <a:t>		&gt;&gt;&gt; is prompt</a:t>
            </a:r>
          </a:p>
        </p:txBody>
      </p:sp>
    </p:spTree>
    <p:extLst>
      <p:ext uri="{BB962C8B-B14F-4D97-AF65-F5344CB8AC3E}">
        <p14:creationId xmlns:p14="http://schemas.microsoft.com/office/powerpoint/2010/main" val="197863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1.2 Programming Python</a:t>
            </a:r>
          </a:p>
          <a:p>
            <a:r>
              <a:rPr lang="en-US" sz="2400" dirty="0"/>
              <a:t>	Python uses an interpreter</a:t>
            </a:r>
          </a:p>
          <a:p>
            <a:r>
              <a:rPr lang="en-US" sz="2400" dirty="0"/>
              <a:t>		for this class, use any interpreter you wish.  The book is based on Python 3</a:t>
            </a:r>
          </a:p>
          <a:p>
            <a:r>
              <a:rPr lang="en-US" sz="2400" dirty="0"/>
              <a:t>		I’ll be using Visual Studio</a:t>
            </a:r>
          </a:p>
          <a:p>
            <a:r>
              <a:rPr lang="en-US" sz="2400" dirty="0"/>
              <a:t>	Interactive interpreter (immediate mode)</a:t>
            </a:r>
          </a:p>
          <a:p>
            <a:r>
              <a:rPr lang="en-US" sz="2400" dirty="0"/>
              <a:t>		executes one line of code at a time</a:t>
            </a:r>
          </a:p>
          <a:p>
            <a:r>
              <a:rPr lang="en-US" sz="2400" dirty="0"/>
              <a:t>		&gt;&gt;&gt; is prompt</a:t>
            </a:r>
          </a:p>
          <a:p>
            <a:r>
              <a:rPr lang="en-US" sz="2400" dirty="0"/>
              <a:t>	script mode</a:t>
            </a:r>
          </a:p>
        </p:txBody>
      </p:sp>
    </p:spTree>
    <p:extLst>
      <p:ext uri="{BB962C8B-B14F-4D97-AF65-F5344CB8AC3E}">
        <p14:creationId xmlns:p14="http://schemas.microsoft.com/office/powerpoint/2010/main" val="249398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1.2 Programming Python</a:t>
            </a:r>
          </a:p>
          <a:p>
            <a:r>
              <a:rPr lang="en-US" sz="2400" dirty="0"/>
              <a:t>	Python uses an interpreter</a:t>
            </a:r>
          </a:p>
          <a:p>
            <a:r>
              <a:rPr lang="en-US" sz="2400" dirty="0"/>
              <a:t>		Use any interpreter you wish for this course</a:t>
            </a:r>
          </a:p>
          <a:p>
            <a:r>
              <a:rPr lang="en-US" sz="2400" dirty="0"/>
              <a:t>			Have one by next class meeting</a:t>
            </a:r>
          </a:p>
          <a:p>
            <a:r>
              <a:rPr lang="en-US" sz="2400" dirty="0"/>
              <a:t>		I’ll be using Visual Studio</a:t>
            </a:r>
          </a:p>
          <a:p>
            <a:r>
              <a:rPr lang="en-US" sz="2400" dirty="0"/>
              <a:t>	Interactive interpreter (immediate mode)</a:t>
            </a:r>
          </a:p>
          <a:p>
            <a:r>
              <a:rPr lang="en-US" sz="2400" dirty="0"/>
              <a:t>		executes one line of code at a time</a:t>
            </a:r>
          </a:p>
          <a:p>
            <a:r>
              <a:rPr lang="en-US" sz="2400" dirty="0"/>
              <a:t>		&gt;&gt;&gt; is prompt</a:t>
            </a:r>
          </a:p>
          <a:p>
            <a:r>
              <a:rPr lang="en-US" sz="2400" dirty="0"/>
              <a:t>	script mode</a:t>
            </a:r>
          </a:p>
          <a:p>
            <a:r>
              <a:rPr lang="en-US" sz="2400" dirty="0"/>
              <a:t>		program written to a file</a:t>
            </a:r>
          </a:p>
        </p:txBody>
      </p:sp>
    </p:spTree>
    <p:extLst>
      <p:ext uri="{BB962C8B-B14F-4D97-AF65-F5344CB8AC3E}">
        <p14:creationId xmlns:p14="http://schemas.microsoft.com/office/powerpoint/2010/main" val="32597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1.2 Programming Python</a:t>
            </a:r>
          </a:p>
          <a:p>
            <a:r>
              <a:rPr lang="en-US" sz="2400" dirty="0"/>
              <a:t>	Python uses an interpreter</a:t>
            </a:r>
          </a:p>
          <a:p>
            <a:r>
              <a:rPr lang="en-US" sz="2400" dirty="0"/>
              <a:t>		Use any interpreter you wish for this course</a:t>
            </a:r>
          </a:p>
          <a:p>
            <a:r>
              <a:rPr lang="en-US" sz="2400" dirty="0"/>
              <a:t>			Have one by next class meeting</a:t>
            </a:r>
          </a:p>
          <a:p>
            <a:r>
              <a:rPr lang="en-US" sz="2400" dirty="0"/>
              <a:t>		I’ll be using Visual Studio</a:t>
            </a:r>
          </a:p>
          <a:p>
            <a:r>
              <a:rPr lang="en-US" sz="2400" dirty="0"/>
              <a:t>	Interactive interpreter</a:t>
            </a:r>
          </a:p>
          <a:p>
            <a:r>
              <a:rPr lang="en-US" sz="2400" dirty="0"/>
              <a:t>		executes one line of code at a time</a:t>
            </a:r>
          </a:p>
          <a:p>
            <a:r>
              <a:rPr lang="en-US" sz="2400" dirty="0"/>
              <a:t>		&gt;&gt;&gt; is prompt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print( )	used to display variables or expressions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8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1.2 Programming Python</a:t>
            </a:r>
          </a:p>
          <a:p>
            <a:r>
              <a:rPr lang="en-US" sz="2400" dirty="0"/>
              <a:t>	Python uses an interpreter</a:t>
            </a:r>
          </a:p>
          <a:p>
            <a:r>
              <a:rPr lang="en-US" sz="2400" dirty="0"/>
              <a:t>		for this class, use any interpreter you wish.  The book is based on Python 3</a:t>
            </a:r>
          </a:p>
          <a:p>
            <a:r>
              <a:rPr lang="en-US" sz="2400" dirty="0"/>
              <a:t>		I’ll be using Visual Studio</a:t>
            </a:r>
          </a:p>
          <a:p>
            <a:r>
              <a:rPr lang="en-US" sz="2400" dirty="0"/>
              <a:t>	Interactive interpreter</a:t>
            </a:r>
          </a:p>
          <a:p>
            <a:r>
              <a:rPr lang="en-US" sz="2400" dirty="0"/>
              <a:t>		executes one line of code at a time</a:t>
            </a:r>
          </a:p>
          <a:p>
            <a:r>
              <a:rPr lang="en-US" sz="2400" dirty="0"/>
              <a:t>		&gt;&gt;&gt; is prompt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print( )	used to display variables or expressions</a:t>
            </a:r>
          </a:p>
          <a:p>
            <a:r>
              <a:rPr lang="en-US" sz="2400" dirty="0"/>
              <a:t>	# denotes comments</a:t>
            </a:r>
          </a:p>
          <a:p>
            <a:r>
              <a:rPr lang="en-US" sz="2400" dirty="0"/>
              <a:t>		</a:t>
            </a:r>
            <a:r>
              <a:rPr lang="en-US" sz="2400" dirty="0">
                <a:cs typeface="Arial" panose="020B0604020202020204" pitchFamily="34" charset="0"/>
              </a:rPr>
              <a:t>use before code or </a:t>
            </a:r>
            <a:r>
              <a:rPr lang="en-US" sz="2400">
                <a:cs typeface="Arial" panose="020B0604020202020204" pitchFamily="34" charset="0"/>
              </a:rPr>
              <a:t>at the end of a line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42D3709A-97BE-4884-8271-94AE667DBCE4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7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408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Lecture 1 Introduction to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Mann, Robert</cp:lastModifiedBy>
  <cp:revision>34</cp:revision>
  <dcterms:created xsi:type="dcterms:W3CDTF">2018-01-11T15:21:15Z</dcterms:created>
  <dcterms:modified xsi:type="dcterms:W3CDTF">2023-01-31T18:57:34Z</dcterms:modified>
</cp:coreProperties>
</file>