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6" r:id="rId4"/>
    <p:sldId id="277" r:id="rId5"/>
    <p:sldId id="278" r:id="rId6"/>
    <p:sldId id="262" r:id="rId7"/>
    <p:sldId id="280" r:id="rId8"/>
    <p:sldId id="279" r:id="rId9"/>
    <p:sldId id="263" r:id="rId10"/>
    <p:sldId id="281" r:id="rId11"/>
    <p:sldId id="282" r:id="rId12"/>
    <p:sldId id="264" r:id="rId13"/>
    <p:sldId id="283" r:id="rId14"/>
    <p:sldId id="284" r:id="rId15"/>
    <p:sldId id="265" r:id="rId16"/>
    <p:sldId id="285" r:id="rId17"/>
    <p:sldId id="286" r:id="rId18"/>
    <p:sldId id="287" r:id="rId19"/>
    <p:sldId id="266" r:id="rId20"/>
    <p:sldId id="288" r:id="rId21"/>
    <p:sldId id="289" r:id="rId22"/>
    <p:sldId id="290" r:id="rId23"/>
    <p:sldId id="291" r:id="rId24"/>
    <p:sldId id="267" r:id="rId25"/>
    <p:sldId id="292" r:id="rId26"/>
    <p:sldId id="268" r:id="rId27"/>
    <p:sldId id="269" r:id="rId28"/>
    <p:sldId id="293" r:id="rId29"/>
    <p:sldId id="294" r:id="rId30"/>
    <p:sldId id="295" r:id="rId31"/>
    <p:sldId id="270" r:id="rId32"/>
    <p:sldId id="297" r:id="rId33"/>
    <p:sldId id="296" r:id="rId34"/>
    <p:sldId id="298" r:id="rId35"/>
    <p:sldId id="271" r:id="rId36"/>
    <p:sldId id="272" r:id="rId37"/>
    <p:sldId id="299" r:id="rId38"/>
    <p:sldId id="273" r:id="rId39"/>
    <p:sldId id="300" r:id="rId40"/>
    <p:sldId id="301" r:id="rId41"/>
    <p:sldId id="274" r:id="rId42"/>
    <p:sldId id="27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Types</a:t>
            </a:r>
            <a:endParaRPr lang="en-US" sz="88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cannot change characters in middle of string</a:t>
            </a:r>
          </a:p>
          <a:p>
            <a:r>
              <a:rPr lang="en-US" sz="2400" dirty="0"/>
              <a:t>		name[4]=‘a’	#not allowed, have to assign a new value to name</a:t>
            </a:r>
          </a:p>
          <a:p>
            <a:endParaRPr lang="en-US" sz="2400" dirty="0"/>
          </a:p>
          <a:p>
            <a:r>
              <a:rPr lang="en-US" sz="2400" dirty="0"/>
              <a:t>	first = ‘Bob’</a:t>
            </a:r>
            <a:br>
              <a:rPr lang="en-US" sz="2400" dirty="0"/>
            </a:br>
            <a:r>
              <a:rPr lang="en-US" sz="2400" dirty="0"/>
              <a:t>	last = “Mann”</a:t>
            </a:r>
          </a:p>
          <a:p>
            <a:r>
              <a:rPr lang="en-US" sz="2400" dirty="0"/>
              <a:t>	name = first + ‘ ‘ + last		#creates string ‘Bob Mann’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0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List basics</a:t>
            </a:r>
          </a:p>
          <a:p>
            <a:r>
              <a:rPr lang="en-US" sz="2400" dirty="0"/>
              <a:t>	container is class for grouping related values together</a:t>
            </a:r>
          </a:p>
          <a:p>
            <a:r>
              <a:rPr lang="en-US" sz="2400" dirty="0"/>
              <a:t>		list is type of container</a:t>
            </a:r>
          </a:p>
          <a:p>
            <a:r>
              <a:rPr lang="en-US" sz="2400" dirty="0"/>
              <a:t>			created using [ ] around items</a:t>
            </a:r>
          </a:p>
        </p:txBody>
      </p:sp>
    </p:spTree>
    <p:extLst>
      <p:ext uri="{BB962C8B-B14F-4D97-AF65-F5344CB8AC3E}">
        <p14:creationId xmlns:p14="http://schemas.microsoft.com/office/powerpoint/2010/main" val="189394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List basics</a:t>
            </a:r>
          </a:p>
          <a:p>
            <a:r>
              <a:rPr lang="en-US" sz="2400" dirty="0"/>
              <a:t>	container is class for grouping related values together</a:t>
            </a:r>
          </a:p>
          <a:p>
            <a:r>
              <a:rPr lang="en-US" sz="2400" dirty="0"/>
              <a:t>		list is type of container</a:t>
            </a:r>
          </a:p>
          <a:p>
            <a:r>
              <a:rPr lang="en-US" sz="2400" dirty="0"/>
              <a:t>			created using [ ] around items</a:t>
            </a:r>
          </a:p>
          <a:p>
            <a:r>
              <a:rPr lang="en-US" sz="2400" dirty="0"/>
              <a:t>		each item is an element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2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List basics</a:t>
            </a:r>
          </a:p>
          <a:p>
            <a:r>
              <a:rPr lang="en-US" sz="2400" dirty="0"/>
              <a:t>	container is class for grouping related values together</a:t>
            </a:r>
          </a:p>
          <a:p>
            <a:r>
              <a:rPr lang="en-US" sz="2400" dirty="0"/>
              <a:t>		list is type of container</a:t>
            </a:r>
          </a:p>
          <a:p>
            <a:r>
              <a:rPr lang="en-US" sz="2400" dirty="0"/>
              <a:t>			created using [ ] around items</a:t>
            </a:r>
          </a:p>
          <a:p>
            <a:r>
              <a:rPr lang="en-US" sz="2400" dirty="0"/>
              <a:t>		each item is an element</a:t>
            </a:r>
          </a:p>
          <a:p>
            <a:r>
              <a:rPr lang="en-US" sz="2400" dirty="0"/>
              <a:t>		lists are sequences so can be indexed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9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List basics</a:t>
            </a:r>
          </a:p>
          <a:p>
            <a:r>
              <a:rPr lang="en-US" sz="2400" dirty="0"/>
              <a:t>	container is class for grouping related values together</a:t>
            </a:r>
          </a:p>
          <a:p>
            <a:r>
              <a:rPr lang="en-US" sz="2400" dirty="0"/>
              <a:t>		list is type of container</a:t>
            </a:r>
          </a:p>
          <a:p>
            <a:r>
              <a:rPr lang="en-US" sz="2400" dirty="0"/>
              <a:t>			created using [ ] around items</a:t>
            </a:r>
          </a:p>
          <a:p>
            <a:r>
              <a:rPr lang="en-US" sz="2400" dirty="0"/>
              <a:t>		each item is an element</a:t>
            </a:r>
          </a:p>
          <a:p>
            <a:r>
              <a:rPr lang="en-US" sz="2400" dirty="0"/>
              <a:t>		lists are sequences so can be indexed</a:t>
            </a:r>
          </a:p>
          <a:p>
            <a:endParaRPr lang="en-US" sz="2400" dirty="0"/>
          </a:p>
          <a:p>
            <a:r>
              <a:rPr lang="en-US" sz="2400" dirty="0"/>
              <a:t>	example:</a:t>
            </a:r>
          </a:p>
          <a:p>
            <a:r>
              <a:rPr lang="en-US" sz="2400" dirty="0"/>
              <a:t>		</a:t>
            </a:r>
            <a:r>
              <a:rPr lang="en-US" dirty="0" err="1"/>
              <a:t>my_list</a:t>
            </a:r>
            <a:r>
              <a:rPr lang="en-US" dirty="0"/>
              <a:t> = ['</a:t>
            </a:r>
            <a:r>
              <a:rPr lang="en-US" dirty="0" err="1"/>
              <a:t>abc</a:t>
            </a:r>
            <a:r>
              <a:rPr lang="en-US" dirty="0"/>
              <a:t>', 10, '123’]</a:t>
            </a:r>
          </a:p>
          <a:p>
            <a:r>
              <a:rPr lang="en-US" dirty="0"/>
              <a:t>		print( 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r>
              <a:rPr lang="en-US" dirty="0"/>
              <a:t>		print( </a:t>
            </a:r>
            <a:r>
              <a:rPr lang="en-US" dirty="0" err="1"/>
              <a:t>my_list</a:t>
            </a:r>
            <a:r>
              <a:rPr lang="en-US" dirty="0"/>
              <a:t>[1])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7A417-3CBE-47CA-98DF-D09AA7E31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66" y="4896122"/>
            <a:ext cx="32194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7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List basics</a:t>
            </a:r>
          </a:p>
          <a:p>
            <a:r>
              <a:rPr lang="en-US" sz="2400" dirty="0"/>
              <a:t>	lists are similar to vectors/arrays from other languages</a:t>
            </a:r>
          </a:p>
          <a:p>
            <a:r>
              <a:rPr lang="en-US" sz="2400" dirty="0"/>
              <a:t>		change items in a list using index</a:t>
            </a:r>
          </a:p>
          <a:p>
            <a:r>
              <a:rPr lang="en-US" sz="2400" dirty="0"/>
              <a:t>			names[3] = ‘Bobby’ replaces 4</a:t>
            </a:r>
            <a:r>
              <a:rPr lang="en-US" sz="2400" baseline="30000" dirty="0"/>
              <a:t>th</a:t>
            </a:r>
            <a:r>
              <a:rPr lang="en-US" sz="2400" dirty="0"/>
              <a:t> name in list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63606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List basics</a:t>
            </a:r>
          </a:p>
          <a:p>
            <a:r>
              <a:rPr lang="en-US" sz="2400" dirty="0"/>
              <a:t>	lists are similar to vectors from other languages</a:t>
            </a:r>
          </a:p>
          <a:p>
            <a:r>
              <a:rPr lang="en-US" sz="2400" dirty="0"/>
              <a:t>		change items in a list using index</a:t>
            </a:r>
          </a:p>
          <a:p>
            <a:r>
              <a:rPr lang="en-US" sz="2400" dirty="0"/>
              <a:t>			names[3] = ‘Bobby’ replaces 4</a:t>
            </a:r>
            <a:r>
              <a:rPr lang="en-US" sz="2400" baseline="30000" dirty="0"/>
              <a:t>th</a:t>
            </a:r>
            <a:r>
              <a:rPr lang="en-US" sz="2400" dirty="0"/>
              <a:t> name in list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names.append</a:t>
            </a:r>
            <a:r>
              <a:rPr lang="en-US" sz="2400" dirty="0"/>
              <a:t>( ‘Miguel’)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98931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List basics</a:t>
            </a:r>
          </a:p>
          <a:p>
            <a:r>
              <a:rPr lang="en-US" sz="2400" dirty="0"/>
              <a:t>	lists are similar to vectors from other languages</a:t>
            </a:r>
          </a:p>
          <a:p>
            <a:r>
              <a:rPr lang="en-US" sz="2400" dirty="0"/>
              <a:t>		change items in a list using index</a:t>
            </a:r>
          </a:p>
          <a:p>
            <a:r>
              <a:rPr lang="en-US" sz="2400" dirty="0"/>
              <a:t>			names[3] = ‘Bobby’ replaces 4</a:t>
            </a:r>
            <a:r>
              <a:rPr lang="en-US" sz="2400" baseline="30000" dirty="0"/>
              <a:t>th</a:t>
            </a:r>
            <a:r>
              <a:rPr lang="en-US" sz="2400" dirty="0"/>
              <a:t> name in list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names.append</a:t>
            </a:r>
            <a:r>
              <a:rPr lang="en-US" sz="2400" dirty="0"/>
              <a:t>( ‘Miguel’)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names.pop</a:t>
            </a:r>
            <a:r>
              <a:rPr lang="en-US" sz="2400" dirty="0"/>
              <a:t>( 2 )		#remove item at index 2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99047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List basics</a:t>
            </a:r>
          </a:p>
          <a:p>
            <a:r>
              <a:rPr lang="en-US" sz="2400" dirty="0"/>
              <a:t>	lists are similar to vectors from other languages</a:t>
            </a:r>
          </a:p>
          <a:p>
            <a:r>
              <a:rPr lang="en-US" sz="2400" dirty="0"/>
              <a:t>		change items in a list using index</a:t>
            </a:r>
          </a:p>
          <a:p>
            <a:r>
              <a:rPr lang="en-US" sz="2400" dirty="0"/>
              <a:t>			names[3] = ‘Bobby’ replaces 4</a:t>
            </a:r>
            <a:r>
              <a:rPr lang="en-US" sz="2400" baseline="30000" dirty="0"/>
              <a:t>th</a:t>
            </a:r>
            <a:r>
              <a:rPr lang="en-US" sz="2400" dirty="0"/>
              <a:t> name in list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names.append</a:t>
            </a:r>
            <a:r>
              <a:rPr lang="en-US" sz="2400" dirty="0"/>
              <a:t>( ‘Miguel’)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names.pop</a:t>
            </a:r>
            <a:r>
              <a:rPr lang="en-US" sz="2400" dirty="0"/>
              <a:t>( 2 )		#remove item at index 2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names.pop</a:t>
            </a:r>
            <a:r>
              <a:rPr lang="en-US" sz="2400" dirty="0"/>
              <a:t>(-1)			#remove last item in list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names.remove</a:t>
            </a:r>
            <a:r>
              <a:rPr lang="en-US" sz="2400" dirty="0"/>
              <a:t>( ‘Lori’ )	#remove item with value ‘Lori’</a:t>
            </a:r>
          </a:p>
        </p:txBody>
      </p:sp>
    </p:spTree>
    <p:extLst>
      <p:ext uri="{BB962C8B-B14F-4D97-AF65-F5344CB8AC3E}">
        <p14:creationId xmlns:p14="http://schemas.microsoft.com/office/powerpoint/2010/main" val="86510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Sequence type functions</a:t>
            </a:r>
          </a:p>
          <a:p>
            <a:r>
              <a:rPr lang="en-US" sz="2400" dirty="0"/>
              <a:t>	len( </a:t>
            </a:r>
            <a:r>
              <a:rPr lang="en-US" sz="2400" dirty="0" err="1"/>
              <a:t>list_name</a:t>
            </a:r>
            <a:r>
              <a:rPr lang="en-US" sz="2400" dirty="0"/>
              <a:t> )	#count of items in </a:t>
            </a:r>
            <a:r>
              <a:rPr lang="en-US" sz="2400" dirty="0" err="1"/>
              <a:t>list_name</a:t>
            </a:r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80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special construct known as </a:t>
            </a:r>
            <a:r>
              <a:rPr lang="en-US" sz="2400" u="sng" dirty="0"/>
              <a:t>sequence type</a:t>
            </a:r>
          </a:p>
          <a:p>
            <a:r>
              <a:rPr lang="en-US" sz="2400" dirty="0"/>
              <a:t>		collection of objects ordered from left to right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Sequence type functions</a:t>
            </a:r>
          </a:p>
          <a:p>
            <a:r>
              <a:rPr lang="en-US" sz="2400" dirty="0"/>
              <a:t>	len( </a:t>
            </a:r>
            <a:r>
              <a:rPr lang="en-US" sz="2400" dirty="0" err="1"/>
              <a:t>list_name</a:t>
            </a:r>
            <a:r>
              <a:rPr lang="en-US" sz="2400" dirty="0"/>
              <a:t> )	#count of items in </a:t>
            </a:r>
            <a:r>
              <a:rPr lang="en-US" sz="2400" dirty="0" err="1"/>
              <a:t>list_name</a:t>
            </a:r>
            <a:endParaRPr lang="en-US" sz="2400" dirty="0"/>
          </a:p>
          <a:p>
            <a:r>
              <a:rPr lang="en-US" sz="2400" dirty="0"/>
              <a:t>	list1 + list2		#concatenate lists together</a:t>
            </a:r>
            <a:br>
              <a:rPr lang="en-US" sz="2400" dirty="0"/>
            </a:b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4357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Sequence type functions</a:t>
            </a:r>
          </a:p>
          <a:p>
            <a:r>
              <a:rPr lang="en-US" sz="2400" dirty="0"/>
              <a:t>	len( </a:t>
            </a:r>
            <a:r>
              <a:rPr lang="en-US" sz="2400" dirty="0" err="1"/>
              <a:t>list_name</a:t>
            </a:r>
            <a:r>
              <a:rPr lang="en-US" sz="2400" dirty="0"/>
              <a:t> )	#count of items in </a:t>
            </a:r>
            <a:r>
              <a:rPr lang="en-US" sz="2400" dirty="0" err="1"/>
              <a:t>list_name</a:t>
            </a:r>
            <a:endParaRPr lang="en-US" sz="2400" dirty="0"/>
          </a:p>
          <a:p>
            <a:r>
              <a:rPr lang="en-US" sz="2400" dirty="0"/>
              <a:t>	list1 + list2		#concatenate lists together</a:t>
            </a:r>
            <a:br>
              <a:rPr lang="en-US" sz="2400" dirty="0"/>
            </a:br>
            <a:r>
              <a:rPr lang="en-US" sz="2400" dirty="0"/>
              <a:t>	min( </a:t>
            </a:r>
            <a:r>
              <a:rPr lang="en-US" sz="2400" dirty="0" err="1"/>
              <a:t>list_name</a:t>
            </a:r>
            <a:r>
              <a:rPr lang="en-US" sz="2400" dirty="0"/>
              <a:t> )	#item with smallest value, must all be same type</a:t>
            </a:r>
          </a:p>
          <a:p>
            <a:r>
              <a:rPr lang="en-US" sz="2400" dirty="0"/>
              <a:t>		based on sort order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2925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Sequence type functions</a:t>
            </a:r>
          </a:p>
          <a:p>
            <a:r>
              <a:rPr lang="en-US" sz="2400" dirty="0"/>
              <a:t>	len( </a:t>
            </a:r>
            <a:r>
              <a:rPr lang="en-US" sz="2400" dirty="0" err="1"/>
              <a:t>list_name</a:t>
            </a:r>
            <a:r>
              <a:rPr lang="en-US" sz="2400" dirty="0"/>
              <a:t> )	#count of items in </a:t>
            </a:r>
            <a:r>
              <a:rPr lang="en-US" sz="2400" dirty="0" err="1"/>
              <a:t>list_name</a:t>
            </a:r>
            <a:endParaRPr lang="en-US" sz="2400" dirty="0"/>
          </a:p>
          <a:p>
            <a:r>
              <a:rPr lang="en-US" sz="2400" dirty="0"/>
              <a:t>	list1 + list2		#concatenate lists together</a:t>
            </a:r>
            <a:br>
              <a:rPr lang="en-US" sz="2400" dirty="0"/>
            </a:br>
            <a:r>
              <a:rPr lang="en-US" sz="2400" dirty="0"/>
              <a:t>	min( </a:t>
            </a:r>
            <a:r>
              <a:rPr lang="en-US" sz="2400" dirty="0" err="1"/>
              <a:t>list_name</a:t>
            </a:r>
            <a:r>
              <a:rPr lang="en-US" sz="2400" dirty="0"/>
              <a:t> )	#item with smallest value, must all be same type</a:t>
            </a:r>
          </a:p>
          <a:p>
            <a:r>
              <a:rPr lang="en-US" sz="2400" dirty="0"/>
              <a:t>		based on sort order</a:t>
            </a:r>
          </a:p>
          <a:p>
            <a:r>
              <a:rPr lang="en-US" sz="2400" dirty="0"/>
              <a:t>	max( </a:t>
            </a:r>
            <a:r>
              <a:rPr lang="en-US" sz="2400" dirty="0" err="1"/>
              <a:t>list_name</a:t>
            </a:r>
            <a:r>
              <a:rPr lang="en-US" sz="2400" dirty="0"/>
              <a:t> )	#item with largest value, must all be same type</a:t>
            </a:r>
          </a:p>
          <a:p>
            <a:r>
              <a:rPr lang="en-US" sz="2400" dirty="0"/>
              <a:t>		based on sort order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79223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Sequence type functions</a:t>
            </a:r>
          </a:p>
          <a:p>
            <a:r>
              <a:rPr lang="en-US" sz="2400" dirty="0"/>
              <a:t>	len( </a:t>
            </a:r>
            <a:r>
              <a:rPr lang="en-US" sz="2400" dirty="0" err="1"/>
              <a:t>list_name</a:t>
            </a:r>
            <a:r>
              <a:rPr lang="en-US" sz="2400" dirty="0"/>
              <a:t> )	#count of items in </a:t>
            </a:r>
            <a:r>
              <a:rPr lang="en-US" sz="2400" dirty="0" err="1"/>
              <a:t>list_name</a:t>
            </a:r>
            <a:endParaRPr lang="en-US" sz="2400" dirty="0"/>
          </a:p>
          <a:p>
            <a:r>
              <a:rPr lang="en-US" sz="2400" dirty="0"/>
              <a:t>	list1 + list2		#concatenate lists together</a:t>
            </a:r>
            <a:br>
              <a:rPr lang="en-US" sz="2400" dirty="0"/>
            </a:br>
            <a:r>
              <a:rPr lang="en-US" sz="2400" dirty="0"/>
              <a:t>	min( </a:t>
            </a:r>
            <a:r>
              <a:rPr lang="en-US" sz="2400" dirty="0" err="1"/>
              <a:t>list_name</a:t>
            </a:r>
            <a:r>
              <a:rPr lang="en-US" sz="2400" dirty="0"/>
              <a:t> )	#item with smallest value, must all be same type</a:t>
            </a:r>
          </a:p>
          <a:p>
            <a:r>
              <a:rPr lang="en-US" sz="2400" dirty="0"/>
              <a:t>		based on sort order</a:t>
            </a:r>
          </a:p>
          <a:p>
            <a:r>
              <a:rPr lang="en-US" sz="2400" dirty="0"/>
              <a:t>	max( </a:t>
            </a:r>
            <a:r>
              <a:rPr lang="en-US" sz="2400" dirty="0" err="1"/>
              <a:t>list_name</a:t>
            </a:r>
            <a:r>
              <a:rPr lang="en-US" sz="2400" dirty="0"/>
              <a:t> )	#item with largest value, must all be same type</a:t>
            </a:r>
          </a:p>
          <a:p>
            <a:r>
              <a:rPr lang="en-US" sz="2400" dirty="0"/>
              <a:t>		based on sort order</a:t>
            </a:r>
          </a:p>
          <a:p>
            <a:r>
              <a:rPr lang="en-US" sz="2400" dirty="0"/>
              <a:t>	sum( </a:t>
            </a:r>
            <a:r>
              <a:rPr lang="en-US" sz="2400" dirty="0" err="1"/>
              <a:t>list_name</a:t>
            </a:r>
            <a:r>
              <a:rPr lang="en-US" sz="2400" dirty="0"/>
              <a:t> )	#only works with numbers – even mixed types</a:t>
            </a:r>
          </a:p>
        </p:txBody>
      </p:sp>
    </p:spTree>
    <p:extLst>
      <p:ext uri="{BB962C8B-B14F-4D97-AF65-F5344CB8AC3E}">
        <p14:creationId xmlns:p14="http://schemas.microsoft.com/office/powerpoint/2010/main" val="2975831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Sequence type methods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my_list.index</a:t>
            </a:r>
            <a:r>
              <a:rPr lang="en-US" sz="2400" dirty="0"/>
              <a:t>( </a:t>
            </a:r>
            <a:r>
              <a:rPr lang="en-US" sz="2400" dirty="0" err="1"/>
              <a:t>val</a:t>
            </a:r>
            <a:r>
              <a:rPr lang="en-US" sz="2400" dirty="0"/>
              <a:t> )	#index of first item matching </a:t>
            </a:r>
            <a:r>
              <a:rPr lang="en-US" sz="2400" dirty="0" err="1"/>
              <a:t>val</a:t>
            </a:r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9501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Sequence type methods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my_list.index</a:t>
            </a:r>
            <a:r>
              <a:rPr lang="en-US" sz="2400" dirty="0"/>
              <a:t>( </a:t>
            </a:r>
            <a:r>
              <a:rPr lang="en-US" sz="2400" dirty="0" err="1"/>
              <a:t>val</a:t>
            </a:r>
            <a:r>
              <a:rPr lang="en-US" sz="2400" dirty="0"/>
              <a:t> )	#index of first item matching </a:t>
            </a:r>
            <a:r>
              <a:rPr lang="en-US" sz="2400" dirty="0" err="1"/>
              <a:t>val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my_list.count</a:t>
            </a:r>
            <a:r>
              <a:rPr lang="en-US" sz="2400" dirty="0"/>
              <a:t>( </a:t>
            </a:r>
            <a:r>
              <a:rPr lang="en-US" sz="2400" dirty="0" err="1"/>
              <a:t>val</a:t>
            </a:r>
            <a:r>
              <a:rPr lang="en-US" sz="2400" dirty="0"/>
              <a:t> )	#count of occurrences of </a:t>
            </a:r>
            <a:r>
              <a:rPr lang="en-US" sz="2400" dirty="0" err="1"/>
              <a:t>val</a:t>
            </a:r>
            <a:r>
              <a:rPr lang="en-US" sz="2400" dirty="0"/>
              <a:t> in list</a:t>
            </a:r>
          </a:p>
        </p:txBody>
      </p:sp>
    </p:spTree>
    <p:extLst>
      <p:ext uri="{BB962C8B-B14F-4D97-AF65-F5344CB8AC3E}">
        <p14:creationId xmlns:p14="http://schemas.microsoft.com/office/powerpoint/2010/main" val="3078828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Sequence type - tuple</a:t>
            </a:r>
          </a:p>
          <a:p>
            <a:r>
              <a:rPr lang="en-US" sz="2400" dirty="0"/>
              <a:t>	uses ( ) rather than [ ] like list</a:t>
            </a:r>
          </a:p>
          <a:p>
            <a:r>
              <a:rPr lang="en-US" sz="2400" dirty="0"/>
              <a:t>		immutable once created (constant list)</a:t>
            </a:r>
          </a:p>
          <a:p>
            <a:endParaRPr lang="en-US" sz="2400" dirty="0"/>
          </a:p>
          <a:p>
            <a:r>
              <a:rPr lang="en-US" sz="2400" dirty="0"/>
              <a:t>	example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GPS_home</a:t>
            </a:r>
            <a:r>
              <a:rPr lang="en-US" sz="2400" dirty="0"/>
              <a:t> = ( 42.121212, 84.123435 )	#latitude and longitude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27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Dictionary basics</a:t>
            </a:r>
          </a:p>
          <a:p>
            <a:r>
              <a:rPr lang="en-US" sz="2400" dirty="0"/>
              <a:t>	similar to lists but elements are associative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86095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Dictionary basics</a:t>
            </a:r>
          </a:p>
          <a:p>
            <a:r>
              <a:rPr lang="en-US" sz="2400" dirty="0"/>
              <a:t>	similar to lists but elements are associative</a:t>
            </a:r>
          </a:p>
          <a:p>
            <a:r>
              <a:rPr lang="en-US" sz="2400" dirty="0"/>
              <a:t>	type is </a:t>
            </a:r>
            <a:r>
              <a:rPr lang="en-US" sz="2400" dirty="0" err="1"/>
              <a:t>dict</a:t>
            </a:r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9854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Dictionary basics</a:t>
            </a:r>
          </a:p>
          <a:p>
            <a:r>
              <a:rPr lang="en-US" sz="2400" dirty="0"/>
              <a:t>	similar to lists but elements are associative</a:t>
            </a:r>
          </a:p>
          <a:p>
            <a:r>
              <a:rPr lang="en-US" sz="2400" dirty="0"/>
              <a:t>	type is </a:t>
            </a:r>
            <a:r>
              <a:rPr lang="en-US" sz="2400" dirty="0" err="1"/>
              <a:t>dict</a:t>
            </a:r>
            <a:endParaRPr lang="en-US" sz="2400" dirty="0"/>
          </a:p>
          <a:p>
            <a:r>
              <a:rPr lang="en-US" sz="2400" dirty="0"/>
              <a:t>	key and value pairs</a:t>
            </a:r>
          </a:p>
          <a:p>
            <a:r>
              <a:rPr lang="en-US" sz="2400" dirty="0"/>
              <a:t>		key is immutable type such as number, string, or tuple</a:t>
            </a:r>
          </a:p>
          <a:p>
            <a:r>
              <a:rPr lang="en-US" sz="2400" dirty="0"/>
              <a:t>		value can be any type</a:t>
            </a:r>
          </a:p>
        </p:txBody>
      </p:sp>
    </p:spTree>
    <p:extLst>
      <p:ext uri="{BB962C8B-B14F-4D97-AF65-F5344CB8AC3E}">
        <p14:creationId xmlns:p14="http://schemas.microsoft.com/office/powerpoint/2010/main" val="10898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special construct known as </a:t>
            </a:r>
            <a:r>
              <a:rPr lang="en-US" sz="2400" u="sng" dirty="0"/>
              <a:t>sequence type</a:t>
            </a:r>
          </a:p>
          <a:p>
            <a:r>
              <a:rPr lang="en-US" sz="2400" dirty="0"/>
              <a:t>		collection of objects ordered from left to right</a:t>
            </a:r>
          </a:p>
          <a:p>
            <a:r>
              <a:rPr lang="en-US" sz="2400" dirty="0"/>
              <a:t>	index is 0 based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13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Dictionary basics</a:t>
            </a:r>
          </a:p>
          <a:p>
            <a:r>
              <a:rPr lang="en-US" sz="2400" dirty="0"/>
              <a:t>	similar to lists but elements are associative</a:t>
            </a:r>
          </a:p>
          <a:p>
            <a:r>
              <a:rPr lang="en-US" sz="2400" dirty="0"/>
              <a:t>	type is </a:t>
            </a:r>
            <a:r>
              <a:rPr lang="en-US" sz="2400" dirty="0" err="1"/>
              <a:t>dict</a:t>
            </a:r>
            <a:endParaRPr lang="en-US" sz="2400" dirty="0"/>
          </a:p>
          <a:p>
            <a:r>
              <a:rPr lang="en-US" sz="2400" dirty="0"/>
              <a:t>	key and value pairs</a:t>
            </a:r>
          </a:p>
          <a:p>
            <a:r>
              <a:rPr lang="en-US" sz="2400" dirty="0"/>
              <a:t>		key is immutable type such as number, string, or tuple</a:t>
            </a:r>
          </a:p>
          <a:p>
            <a:r>
              <a:rPr lang="en-US" sz="2400" dirty="0"/>
              <a:t>		value can be any type</a:t>
            </a:r>
          </a:p>
          <a:p>
            <a:endParaRPr lang="en-US" sz="2400" dirty="0"/>
          </a:p>
          <a:p>
            <a:r>
              <a:rPr lang="en-US" sz="2400" dirty="0"/>
              <a:t>	teams = {</a:t>
            </a:r>
          </a:p>
          <a:p>
            <a:r>
              <a:rPr lang="en-US" sz="2400" dirty="0"/>
              <a:t>		‘Detroit’: ‘Lions’,</a:t>
            </a:r>
          </a:p>
          <a:p>
            <a:r>
              <a:rPr lang="en-US" sz="2400" dirty="0"/>
              <a:t>		‘Tampa Bay’: “</a:t>
            </a:r>
            <a:r>
              <a:rPr lang="en-US" sz="2400" dirty="0" err="1"/>
              <a:t>Bucaneers</a:t>
            </a:r>
            <a:r>
              <a:rPr lang="en-US" sz="2400" dirty="0"/>
              <a:t>”,</a:t>
            </a:r>
          </a:p>
          <a:p>
            <a:r>
              <a:rPr lang="en-US" sz="2400" dirty="0"/>
              <a:t>		‘New Orleans’: ‘Saints’</a:t>
            </a:r>
          </a:p>
          <a:p>
            <a:r>
              <a:rPr lang="en-US" sz="2400" dirty="0"/>
              <a:t>		}</a:t>
            </a:r>
          </a:p>
          <a:p>
            <a:endParaRPr lang="en-US" sz="2400" dirty="0"/>
          </a:p>
          <a:p>
            <a:r>
              <a:rPr lang="en-US" sz="2400" dirty="0"/>
              <a:t>	print( teams[ “Detroit” ] )	#</a:t>
            </a:r>
            <a:r>
              <a:rPr lang="en-US" sz="2400" dirty="0" err="1"/>
              <a:t>keyError</a:t>
            </a:r>
            <a:r>
              <a:rPr lang="en-US" sz="2400" dirty="0"/>
              <a:t> if item not found</a:t>
            </a:r>
          </a:p>
        </p:txBody>
      </p:sp>
    </p:spTree>
    <p:extLst>
      <p:ext uri="{BB962C8B-B14F-4D97-AF65-F5344CB8AC3E}">
        <p14:creationId xmlns:p14="http://schemas.microsoft.com/office/powerpoint/2010/main" val="2740327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Dictionary basics</a:t>
            </a:r>
          </a:p>
          <a:p>
            <a:r>
              <a:rPr lang="en-US" sz="2400" dirty="0"/>
              <a:t>	Accessed only using keys, no ordering exists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6705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Dictionary basics</a:t>
            </a:r>
          </a:p>
          <a:p>
            <a:r>
              <a:rPr lang="en-US" sz="2400" dirty="0"/>
              <a:t>	Accessed only using keys, no ordering exists</a:t>
            </a:r>
          </a:p>
          <a:p>
            <a:r>
              <a:rPr lang="en-US" sz="2400" dirty="0"/>
              <a:t>	teams[‘Chicago’] = ‘Bears’		#adds new item to dictionary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81930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Dictionary basics</a:t>
            </a:r>
          </a:p>
          <a:p>
            <a:r>
              <a:rPr lang="en-US" sz="2400" dirty="0"/>
              <a:t>	Accessed only using keys, no ordering exists</a:t>
            </a:r>
          </a:p>
          <a:p>
            <a:r>
              <a:rPr lang="en-US" sz="2400" dirty="0"/>
              <a:t>	teams[‘Chicago’] = ‘Bears’		#adds new item to dictionary</a:t>
            </a:r>
          </a:p>
          <a:p>
            <a:r>
              <a:rPr lang="en-US" sz="2400" dirty="0"/>
              <a:t>	teams[“Detroit”] = ‘Pussy Cats’	#modifies entry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291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Dictionary basics</a:t>
            </a:r>
          </a:p>
          <a:p>
            <a:r>
              <a:rPr lang="en-US" sz="2400" dirty="0"/>
              <a:t>	Accessed only using keys, no ordering exists</a:t>
            </a:r>
          </a:p>
          <a:p>
            <a:r>
              <a:rPr lang="en-US" sz="2400" dirty="0"/>
              <a:t>	teams[‘Chicago’] = ‘Bears’		#adds new item to dictionary</a:t>
            </a:r>
          </a:p>
          <a:p>
            <a:r>
              <a:rPr lang="en-US" sz="2400" dirty="0"/>
              <a:t>	teams[“Detroit”] = ‘Pussy Cats’	#modifies entry</a:t>
            </a:r>
          </a:p>
          <a:p>
            <a:r>
              <a:rPr lang="en-US" sz="2400" dirty="0"/>
              <a:t>	del teams[ “Tampa Bay” ]		#deletes entry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64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3.4 Common data types summary</a:t>
            </a:r>
          </a:p>
          <a:p>
            <a:r>
              <a:rPr lang="en-US" sz="2400" dirty="0"/>
              <a:t>	Numeric</a:t>
            </a:r>
          </a:p>
          <a:p>
            <a:r>
              <a:rPr lang="en-US" sz="2400" dirty="0"/>
              <a:t>		int, float</a:t>
            </a:r>
          </a:p>
          <a:p>
            <a:r>
              <a:rPr lang="en-US" sz="2400" dirty="0"/>
              <a:t>	Sequence</a:t>
            </a:r>
          </a:p>
          <a:p>
            <a:r>
              <a:rPr lang="en-US" sz="2400" dirty="0"/>
              <a:t>		string, list, tuple</a:t>
            </a:r>
          </a:p>
          <a:p>
            <a:r>
              <a:rPr lang="en-US" sz="2400" dirty="0"/>
              <a:t>	Mapping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dict</a:t>
            </a:r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6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3.6 Type conversion</a:t>
            </a:r>
          </a:p>
          <a:p>
            <a:r>
              <a:rPr lang="en-US" sz="2400" dirty="0"/>
              <a:t>	implicit</a:t>
            </a:r>
          </a:p>
          <a:p>
            <a:r>
              <a:rPr lang="en-US" sz="2400" dirty="0"/>
              <a:t>		mixing float and int </a:t>
            </a:r>
            <a:r>
              <a:rPr lang="en-US" sz="2400"/>
              <a:t>generates float</a:t>
            </a:r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0476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3.6 Type conversion</a:t>
            </a:r>
          </a:p>
          <a:p>
            <a:r>
              <a:rPr lang="en-US" sz="2400" dirty="0"/>
              <a:t>	implicit</a:t>
            </a:r>
          </a:p>
          <a:p>
            <a:r>
              <a:rPr lang="en-US" sz="2400" dirty="0"/>
              <a:t>		mixing float and int generates float</a:t>
            </a:r>
          </a:p>
          <a:p>
            <a:r>
              <a:rPr lang="en-US" sz="2400" dirty="0"/>
              <a:t>	explicit</a:t>
            </a:r>
          </a:p>
          <a:p>
            <a:r>
              <a:rPr lang="en-US" sz="2400" dirty="0"/>
              <a:t>		int( )</a:t>
            </a:r>
          </a:p>
          <a:p>
            <a:r>
              <a:rPr lang="en-US" sz="2400" dirty="0"/>
              <a:t>		float( )</a:t>
            </a:r>
          </a:p>
          <a:p>
            <a:r>
              <a:rPr lang="en-US" sz="2400" dirty="0"/>
              <a:t>		str(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75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3.7 String formatting</a:t>
            </a:r>
          </a:p>
          <a:p>
            <a:r>
              <a:rPr lang="en-US" sz="2400" dirty="0"/>
              <a:t>	conversion specifiers</a:t>
            </a:r>
          </a:p>
          <a:p>
            <a:r>
              <a:rPr lang="en-US" sz="2400" dirty="0"/>
              <a:t>		allow variables to be easily inserted into strings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386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3.7 String formatting</a:t>
            </a:r>
          </a:p>
          <a:p>
            <a:r>
              <a:rPr lang="en-US" sz="2400" dirty="0"/>
              <a:t>	conversion specifiers</a:t>
            </a:r>
          </a:p>
          <a:p>
            <a:r>
              <a:rPr lang="en-US" sz="2400" dirty="0"/>
              <a:t>		allow variables to be easily inserted into strings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%d	int</a:t>
            </a:r>
          </a:p>
          <a:p>
            <a:r>
              <a:rPr lang="en-US" sz="2400" dirty="0"/>
              <a:t>	%f	float</a:t>
            </a:r>
          </a:p>
          <a:p>
            <a:r>
              <a:rPr lang="en-US" sz="2400" dirty="0"/>
              <a:t>	%s	string</a:t>
            </a:r>
          </a:p>
          <a:p>
            <a:r>
              <a:rPr lang="en-US" sz="2400" dirty="0"/>
              <a:t>	%x %X	hexadecimal (lower or upper case)</a:t>
            </a:r>
          </a:p>
          <a:p>
            <a:r>
              <a:rPr lang="en-US" sz="2400" dirty="0"/>
              <a:t>	%e %E	exponential format (lower or upper case)</a:t>
            </a:r>
          </a:p>
          <a:p>
            <a:r>
              <a:rPr lang="en-US" sz="2400" dirty="0"/>
              <a:t>	%%	% sign</a:t>
            </a:r>
          </a:p>
        </p:txBody>
      </p:sp>
    </p:spTree>
    <p:extLst>
      <p:ext uri="{BB962C8B-B14F-4D97-AF65-F5344CB8AC3E}">
        <p14:creationId xmlns:p14="http://schemas.microsoft.com/office/powerpoint/2010/main" val="151365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special construct known as </a:t>
            </a:r>
            <a:r>
              <a:rPr lang="en-US" sz="2400" u="sng" dirty="0"/>
              <a:t>sequence type</a:t>
            </a:r>
          </a:p>
          <a:p>
            <a:r>
              <a:rPr lang="en-US" sz="2400" dirty="0"/>
              <a:t>		collection of objects ordered from left to right</a:t>
            </a:r>
          </a:p>
          <a:p>
            <a:r>
              <a:rPr lang="en-US" sz="2400" dirty="0"/>
              <a:t>	index is 0 based</a:t>
            </a:r>
          </a:p>
          <a:p>
            <a:r>
              <a:rPr lang="en-US" sz="2400" dirty="0"/>
              <a:t>	empty string ‘’ or “”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20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3.7 String formatting</a:t>
            </a:r>
          </a:p>
          <a:p>
            <a:r>
              <a:rPr lang="en-US" sz="2400" dirty="0"/>
              <a:t>	conversion specifiers</a:t>
            </a:r>
          </a:p>
          <a:p>
            <a:r>
              <a:rPr lang="en-US" sz="2400" dirty="0"/>
              <a:t>		allow variables to be easily inserted into strings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%d	int</a:t>
            </a:r>
          </a:p>
          <a:p>
            <a:r>
              <a:rPr lang="en-US" sz="2400" dirty="0"/>
              <a:t>	%f	float</a:t>
            </a:r>
          </a:p>
          <a:p>
            <a:r>
              <a:rPr lang="en-US" sz="2400" dirty="0"/>
              <a:t>	%s	string</a:t>
            </a:r>
          </a:p>
          <a:p>
            <a:r>
              <a:rPr lang="en-US" sz="2400" dirty="0"/>
              <a:t>	%x %X	hexadecimal (lower or upper case)</a:t>
            </a:r>
          </a:p>
          <a:p>
            <a:r>
              <a:rPr lang="en-US" sz="2400" dirty="0"/>
              <a:t>	%e %E	exponential format (lower or upper case)</a:t>
            </a:r>
          </a:p>
          <a:p>
            <a:r>
              <a:rPr lang="en-US" sz="2400" dirty="0"/>
              <a:t>	%%	% sign</a:t>
            </a:r>
          </a:p>
          <a:p>
            <a:endParaRPr lang="en-US" sz="2400" dirty="0"/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"Average rainfall in Amazon jungle is %f inches per year"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%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avg_rain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)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'Average rainfall in %s is %f inches per year'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% (city,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avg_rain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)</a:t>
            </a:r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45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3.8 Binary numbers</a:t>
            </a:r>
          </a:p>
          <a:p>
            <a:r>
              <a:rPr lang="en-US" sz="2400" dirty="0"/>
              <a:t>	nothing unique to Python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72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3.9 Practice</a:t>
            </a:r>
          </a:p>
          <a:p>
            <a:r>
              <a:rPr lang="en-US" sz="2400" dirty="0"/>
              <a:t>	Calculate age in days</a:t>
            </a:r>
          </a:p>
          <a:p>
            <a:r>
              <a:rPr lang="en-US" sz="2400" dirty="0"/>
              <a:t>	Calculate age in minutes or seconds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special construct known as </a:t>
            </a:r>
            <a:r>
              <a:rPr lang="en-US" sz="2400" u="sng" dirty="0"/>
              <a:t>sequence type</a:t>
            </a:r>
          </a:p>
          <a:p>
            <a:r>
              <a:rPr lang="en-US" sz="2400" dirty="0"/>
              <a:t>		collection of objects ordered from left to right</a:t>
            </a:r>
          </a:p>
          <a:p>
            <a:r>
              <a:rPr lang="en-US" sz="2400" dirty="0"/>
              <a:t>	index is 0 based</a:t>
            </a:r>
          </a:p>
          <a:p>
            <a:r>
              <a:rPr lang="en-US" sz="2400" dirty="0"/>
              <a:t>	empty string ‘’ or “”</a:t>
            </a:r>
          </a:p>
          <a:p>
            <a:r>
              <a:rPr lang="en-US" sz="2400" dirty="0"/>
              <a:t>	len( 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a_word = “President”</a:t>
            </a:r>
            <a:br>
              <a:rPr lang="en-US" sz="2400" dirty="0"/>
            </a:br>
            <a:r>
              <a:rPr lang="en-US" sz="2400"/>
              <a:t>	#a</a:t>
            </a:r>
            <a:r>
              <a:rPr lang="en-US" sz="2400" dirty="0"/>
              <a:t>_word[ 0 ] is ‘P’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a_word = “President”</a:t>
            </a:r>
            <a:br>
              <a:rPr lang="en-US" sz="2400" dirty="0"/>
            </a:br>
            <a:r>
              <a:rPr lang="en-US" sz="2400" dirty="0"/>
              <a:t>	a_word[ 0 ] is ‘P’</a:t>
            </a:r>
          </a:p>
          <a:p>
            <a:r>
              <a:rPr lang="en-US" sz="2400" dirty="0"/>
              <a:t>	a_word[ len( a_word ) - 1 ] is ‘t’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6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a_word = “President”</a:t>
            </a:r>
            <a:br>
              <a:rPr lang="en-US" sz="2400" dirty="0"/>
            </a:br>
            <a:r>
              <a:rPr lang="en-US" sz="2400" dirty="0"/>
              <a:t>	a_word[ 0 ] is ‘P’</a:t>
            </a:r>
          </a:p>
          <a:p>
            <a:r>
              <a:rPr lang="en-US" sz="2400" dirty="0"/>
              <a:t>	a_word[ len( a_word ) - 1 ] is ‘t’</a:t>
            </a:r>
          </a:p>
          <a:p>
            <a:r>
              <a:rPr lang="en-US" sz="2400" dirty="0"/>
              <a:t>	a_word[ -1 ] is ‘t’		## right to left</a:t>
            </a:r>
          </a:p>
          <a:p>
            <a:r>
              <a:rPr lang="en-US" sz="2400" dirty="0"/>
              <a:t>		think of it as having implicit </a:t>
            </a:r>
            <a:r>
              <a:rPr lang="en-US" sz="2400" dirty="0" err="1"/>
              <a:t>len</a:t>
            </a:r>
            <a:r>
              <a:rPr lang="en-US" sz="2400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0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cannot change characters in middle of string</a:t>
            </a:r>
          </a:p>
          <a:p>
            <a:r>
              <a:rPr lang="en-US" sz="2400" dirty="0"/>
              <a:t>		name[4]=‘a’	#not allowed, have to assign a new value to name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1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1763</Words>
  <Application>Microsoft Office PowerPoint</Application>
  <PresentationFormat>Widescreen</PresentationFormat>
  <Paragraphs>233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Cascadia Mono</vt:lpstr>
      <vt:lpstr>Office Theme</vt:lpstr>
      <vt:lpstr>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Mann, Robert</cp:lastModifiedBy>
  <cp:revision>99</cp:revision>
  <dcterms:created xsi:type="dcterms:W3CDTF">2018-01-11T15:21:15Z</dcterms:created>
  <dcterms:modified xsi:type="dcterms:W3CDTF">2023-02-14T18:57:16Z</dcterms:modified>
</cp:coreProperties>
</file>