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82" r:id="rId15"/>
    <p:sldId id="283" r:id="rId16"/>
    <p:sldId id="284" r:id="rId17"/>
    <p:sldId id="273" r:id="rId18"/>
    <p:sldId id="274" r:id="rId19"/>
    <p:sldId id="275" r:id="rId20"/>
    <p:sldId id="285" r:id="rId21"/>
    <p:sldId id="286" r:id="rId22"/>
    <p:sldId id="276" r:id="rId23"/>
    <p:sldId id="287" r:id="rId24"/>
    <p:sldId id="288" r:id="rId25"/>
    <p:sldId id="277" r:id="rId26"/>
    <p:sldId id="289" r:id="rId27"/>
    <p:sldId id="290" r:id="rId28"/>
    <p:sldId id="278" r:id="rId29"/>
    <p:sldId id="291" r:id="rId30"/>
    <p:sldId id="292" r:id="rId31"/>
    <p:sldId id="279" r:id="rId32"/>
    <p:sldId id="293" r:id="rId33"/>
    <p:sldId id="294" r:id="rId34"/>
    <p:sldId id="295" r:id="rId35"/>
    <p:sldId id="296" r:id="rId36"/>
    <p:sldId id="297" r:id="rId37"/>
    <p:sldId id="281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  <a:br>
              <a:rPr lang="en-US" dirty="0"/>
            </a:br>
            <a:r>
              <a:rPr lang="en-US" sz="3200" dirty="0"/>
              <a:t>Branching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nested If-else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 1&gt;:</a:t>
            </a:r>
          </a:p>
          <a:p>
            <a:r>
              <a:rPr lang="en-US" sz="2400" dirty="0"/>
              <a:t>			if &lt;expression 2&gt;:</a:t>
            </a:r>
          </a:p>
          <a:p>
            <a:r>
              <a:rPr lang="en-US" sz="2400" dirty="0"/>
              <a:t>				&lt;true portion expressions 1&amp;2&gt;</a:t>
            </a:r>
          </a:p>
          <a:p>
            <a:r>
              <a:rPr lang="en-US" sz="2400" dirty="0"/>
              <a:t>			else</a:t>
            </a:r>
          </a:p>
          <a:p>
            <a:r>
              <a:rPr lang="en-US" sz="2400" dirty="0"/>
              <a:t>				&lt;true expression 1 &amp; false portion expression 2&gt;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elif</a:t>
            </a:r>
            <a:r>
              <a:rPr lang="en-US" sz="2400" dirty="0"/>
              <a:t> &lt;expression 3&gt;:</a:t>
            </a:r>
          </a:p>
          <a:p>
            <a:r>
              <a:rPr lang="en-US" sz="2400" dirty="0"/>
              <a:t>			if &lt;expression 4&gt;:</a:t>
            </a:r>
          </a:p>
          <a:p>
            <a:r>
              <a:rPr lang="en-US" sz="2400" dirty="0"/>
              <a:t>				&lt;true portion for expressions 3&amp;4&gt;</a:t>
            </a:r>
          </a:p>
          <a:p>
            <a:r>
              <a:rPr lang="en-US" sz="2400" dirty="0"/>
              <a:t>			else:</a:t>
            </a:r>
          </a:p>
          <a:p>
            <a:r>
              <a:rPr lang="en-US" sz="2400" dirty="0"/>
              <a:t>				&lt;true expression 3 &amp; false portion expression 4&gt;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&lt;not true for any previous primary expression&gt;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==	equal to</a:t>
            </a:r>
          </a:p>
          <a:p>
            <a:r>
              <a:rPr lang="en-US" sz="2400" dirty="0"/>
              <a:t>	!=	not equal to</a:t>
            </a:r>
          </a:p>
          <a:p>
            <a:r>
              <a:rPr lang="en-US" sz="2400" dirty="0"/>
              <a:t>	&lt;</a:t>
            </a:r>
            <a:br>
              <a:rPr lang="en-US" sz="2400" dirty="0"/>
            </a:br>
            <a:r>
              <a:rPr lang="en-US" sz="2400" dirty="0"/>
              <a:t>	&gt;</a:t>
            </a:r>
          </a:p>
          <a:p>
            <a:r>
              <a:rPr lang="en-US" sz="2400" dirty="0"/>
              <a:t>	&lt;=</a:t>
            </a:r>
          </a:p>
          <a:p>
            <a:r>
              <a:rPr lang="en-US" sz="2400" dirty="0"/>
              <a:t>	&gt;=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8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operator chaining is allowed</a:t>
            </a:r>
          </a:p>
          <a:p>
            <a:r>
              <a:rPr lang="en-US" sz="2400" dirty="0"/>
              <a:t>		a &lt; b &lt; c</a:t>
            </a:r>
          </a:p>
          <a:p>
            <a:endParaRPr lang="en-US" sz="2400" dirty="0"/>
          </a:p>
          <a:p>
            <a:r>
              <a:rPr lang="en-US" sz="2400" dirty="0"/>
              <a:t>	equivalent to</a:t>
            </a:r>
          </a:p>
          <a:p>
            <a:r>
              <a:rPr lang="en-US" sz="2400" dirty="0"/>
              <a:t>		if a&lt;b:</a:t>
            </a:r>
          </a:p>
          <a:p>
            <a:r>
              <a:rPr lang="en-US" sz="2400" dirty="0"/>
              <a:t>			if b&lt;c:</a:t>
            </a:r>
          </a:p>
          <a:p>
            <a:r>
              <a:rPr lang="en-US" sz="2400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0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comparisons are done for like types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TypeError</a:t>
            </a:r>
            <a:r>
              <a:rPr lang="en-US" sz="2400" dirty="0"/>
              <a:t> when comparing two different types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58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comparisons are done for like types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TypeError</a:t>
            </a:r>
            <a:r>
              <a:rPr lang="en-US" sz="2400" dirty="0"/>
              <a:t> when comparing two different types</a:t>
            </a:r>
          </a:p>
          <a:p>
            <a:endParaRPr lang="en-US" sz="2400" dirty="0"/>
          </a:p>
          <a:p>
            <a:r>
              <a:rPr lang="en-US" sz="2400"/>
              <a:t>	strings and functions </a:t>
            </a:r>
            <a:r>
              <a:rPr lang="en-US" sz="2400" dirty="0"/>
              <a:t>are typically compared using == or !=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7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comparisons are done for like types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TypeError</a:t>
            </a:r>
            <a:r>
              <a:rPr lang="en-US" sz="2400" dirty="0"/>
              <a:t> when comparing two different types</a:t>
            </a:r>
          </a:p>
          <a:p>
            <a:endParaRPr lang="en-US" sz="2400" dirty="0"/>
          </a:p>
          <a:p>
            <a:r>
              <a:rPr lang="en-US" sz="2400" dirty="0"/>
              <a:t>	strings are typically compared using == or !=</a:t>
            </a:r>
          </a:p>
          <a:p>
            <a:r>
              <a:rPr lang="en-US" sz="2400" dirty="0"/>
              <a:t>	lists and tuples are compared via comparison of elements in order listed</a:t>
            </a:r>
          </a:p>
          <a:p>
            <a:r>
              <a:rPr lang="en-US" sz="2400" dirty="0"/>
              <a:t>		[2,6,6] &lt; [2,6]</a:t>
            </a:r>
          </a:p>
          <a:p>
            <a:r>
              <a:rPr lang="en-US" sz="2400" dirty="0"/>
              <a:t>			4 comes before 6</a:t>
            </a:r>
          </a:p>
          <a:p>
            <a:r>
              <a:rPr lang="en-US" sz="2400" dirty="0"/>
              <a:t>			lists do not have to be the same length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comparisons are done for like types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TypeError</a:t>
            </a:r>
            <a:r>
              <a:rPr lang="en-US" sz="2400" dirty="0"/>
              <a:t> when comparing two different types</a:t>
            </a:r>
          </a:p>
          <a:p>
            <a:endParaRPr lang="en-US" sz="2400" dirty="0"/>
          </a:p>
          <a:p>
            <a:r>
              <a:rPr lang="en-US" sz="2400" dirty="0"/>
              <a:t>	strings are typically compared using == or !=</a:t>
            </a:r>
          </a:p>
          <a:p>
            <a:r>
              <a:rPr lang="en-US" sz="2400" dirty="0"/>
              <a:t>	lists and tuples are compared via comparison of elements in order listed</a:t>
            </a:r>
          </a:p>
          <a:p>
            <a:r>
              <a:rPr lang="en-US" sz="2400" dirty="0"/>
              <a:t>		[2,4,6] &lt; [2,6]</a:t>
            </a:r>
          </a:p>
          <a:p>
            <a:r>
              <a:rPr lang="en-US" sz="2400" dirty="0"/>
              <a:t>			4 comes before 6</a:t>
            </a:r>
          </a:p>
          <a:p>
            <a:r>
              <a:rPr lang="en-US" sz="2400" dirty="0"/>
              <a:t>			lists do not have to be the same length</a:t>
            </a:r>
          </a:p>
          <a:p>
            <a:r>
              <a:rPr lang="en-US" sz="2400" dirty="0"/>
              <a:t>	dictionaries are compared by first sorting keys then comparing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4.5 Booleans</a:t>
            </a:r>
          </a:p>
          <a:p>
            <a:r>
              <a:rPr lang="en-US" sz="2400" dirty="0"/>
              <a:t>	True</a:t>
            </a:r>
          </a:p>
          <a:p>
            <a:r>
              <a:rPr lang="en-US" sz="2400" dirty="0"/>
              <a:t>	False		#must be capitalized to be </a:t>
            </a:r>
            <a:r>
              <a:rPr lang="en-US" sz="2400" dirty="0" err="1"/>
              <a:t>boolean</a:t>
            </a:r>
            <a:endParaRPr lang="en-US" sz="2400" dirty="0"/>
          </a:p>
          <a:p>
            <a:r>
              <a:rPr lang="en-US" sz="2400" dirty="0"/>
              <a:t>			true, false are valid variable names</a:t>
            </a:r>
          </a:p>
          <a:p>
            <a:r>
              <a:rPr lang="en-US" sz="2400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6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4.5 Boolean operators</a:t>
            </a:r>
          </a:p>
          <a:p>
            <a:r>
              <a:rPr lang="en-US" sz="2400" dirty="0"/>
              <a:t>	and</a:t>
            </a:r>
          </a:p>
          <a:p>
            <a:r>
              <a:rPr lang="en-US" sz="2400" dirty="0"/>
              <a:t>	or</a:t>
            </a:r>
          </a:p>
          <a:p>
            <a:r>
              <a:rPr lang="en-US" sz="2400" dirty="0"/>
              <a:t>	not		! only used with !=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6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in</a:t>
            </a:r>
          </a:p>
          <a:p>
            <a:r>
              <a:rPr lang="en-US" sz="2400" dirty="0"/>
              <a:t>	not in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8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in</a:t>
            </a:r>
          </a:p>
          <a:p>
            <a:r>
              <a:rPr lang="en-US" sz="2400" dirty="0"/>
              <a:t>	not in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used with container types, such as list or dictionary</a:t>
            </a:r>
          </a:p>
          <a:p>
            <a:r>
              <a:rPr lang="en-US" sz="2400" dirty="0"/>
              <a:t>		dictionary only checks key and </a:t>
            </a:r>
            <a:r>
              <a:rPr lang="en-US" sz="2400"/>
              <a:t>not definition value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9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in</a:t>
            </a:r>
          </a:p>
          <a:p>
            <a:r>
              <a:rPr lang="en-US" sz="2400" dirty="0"/>
              <a:t>	not in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used with container types, such as list or dictionary</a:t>
            </a:r>
          </a:p>
          <a:p>
            <a:r>
              <a:rPr lang="en-US" sz="2400" dirty="0"/>
              <a:t>		dictionary only checks key and not value</a:t>
            </a:r>
          </a:p>
          <a:p>
            <a:endParaRPr lang="en-US" sz="2400" dirty="0"/>
          </a:p>
          <a:p>
            <a:r>
              <a:rPr lang="en-US" sz="2400" dirty="0"/>
              <a:t>	can also check for substring of a string</a:t>
            </a:r>
          </a:p>
          <a:p>
            <a:r>
              <a:rPr lang="en-US" sz="2400" dirty="0"/>
              <a:t>		‘</a:t>
            </a:r>
            <a:r>
              <a:rPr lang="en-US" sz="2400" dirty="0" err="1"/>
              <a:t>abc</a:t>
            </a:r>
            <a:r>
              <a:rPr lang="en-US" sz="2400" dirty="0"/>
              <a:t>’ in “12abc34”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9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is</a:t>
            </a:r>
          </a:p>
          <a:p>
            <a:r>
              <a:rPr lang="en-US" sz="2400" dirty="0"/>
              <a:t>	is not</a:t>
            </a:r>
          </a:p>
        </p:txBody>
      </p:sp>
    </p:spTree>
    <p:extLst>
      <p:ext uri="{BB962C8B-B14F-4D97-AF65-F5344CB8AC3E}">
        <p14:creationId xmlns:p14="http://schemas.microsoft.com/office/powerpoint/2010/main" val="20880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is</a:t>
            </a:r>
          </a:p>
          <a:p>
            <a:r>
              <a:rPr lang="en-US" sz="2400" dirty="0"/>
              <a:t>	is not</a:t>
            </a:r>
          </a:p>
          <a:p>
            <a:endParaRPr lang="en-US" sz="2400" dirty="0"/>
          </a:p>
          <a:p>
            <a:r>
              <a:rPr lang="en-US" sz="2400" dirty="0"/>
              <a:t>	used to compare identity of two items</a:t>
            </a:r>
          </a:p>
          <a:p>
            <a:r>
              <a:rPr lang="en-US" sz="2400" dirty="0"/>
              <a:t>		identical to if id(x) == id(y):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4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is</a:t>
            </a:r>
          </a:p>
          <a:p>
            <a:r>
              <a:rPr lang="en-US" sz="2400" dirty="0"/>
              <a:t>	is not</a:t>
            </a:r>
          </a:p>
          <a:p>
            <a:endParaRPr lang="en-US" sz="2400" dirty="0"/>
          </a:p>
          <a:p>
            <a:r>
              <a:rPr lang="en-US" sz="2400" dirty="0"/>
              <a:t>	used to compare identity of two items</a:t>
            </a:r>
          </a:p>
          <a:p>
            <a:r>
              <a:rPr lang="en-US" sz="2400" dirty="0"/>
              <a:t>		identical to if id(x) == id(y):</a:t>
            </a:r>
          </a:p>
          <a:p>
            <a:endParaRPr lang="en-US" sz="2400" dirty="0"/>
          </a:p>
          <a:p>
            <a:r>
              <a:rPr lang="en-US" sz="2400" dirty="0"/>
              <a:t>	uses simpler format</a:t>
            </a:r>
          </a:p>
          <a:p>
            <a:r>
              <a:rPr lang="en-US" sz="2400" dirty="0"/>
              <a:t>		if x is 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()</a:t>
            </a:r>
          </a:p>
          <a:p>
            <a:r>
              <a:rPr lang="en-US" sz="2400" dirty="0"/>
              <a:t>*/%</a:t>
            </a:r>
          </a:p>
          <a:p>
            <a:r>
              <a:rPr lang="en-US" sz="2400" dirty="0"/>
              <a:t>+-</a:t>
            </a:r>
          </a:p>
          <a:p>
            <a:r>
              <a:rPr lang="en-US" sz="2400" dirty="0"/>
              <a:t>&lt; &lt;= &gt; &gt;= == !=</a:t>
            </a:r>
          </a:p>
          <a:p>
            <a:r>
              <a:rPr lang="en-US" sz="2400" dirty="0"/>
              <a:t>not</a:t>
            </a:r>
          </a:p>
          <a:p>
            <a:r>
              <a:rPr lang="en-US" sz="2400" dirty="0"/>
              <a:t>and</a:t>
            </a:r>
          </a:p>
          <a:p>
            <a:r>
              <a:rPr lang="en-US" sz="2400" dirty="0"/>
              <a:t>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611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()</a:t>
            </a:r>
          </a:p>
          <a:p>
            <a:r>
              <a:rPr lang="en-US" sz="2400" dirty="0"/>
              <a:t>*/%</a:t>
            </a:r>
          </a:p>
          <a:p>
            <a:r>
              <a:rPr lang="en-US" sz="2400" dirty="0"/>
              <a:t>+-</a:t>
            </a:r>
          </a:p>
          <a:p>
            <a:r>
              <a:rPr lang="en-US" sz="2400" dirty="0"/>
              <a:t>&lt; &lt;= &gt; &gt;= == !=</a:t>
            </a:r>
          </a:p>
          <a:p>
            <a:r>
              <a:rPr lang="en-US" sz="2400" dirty="0"/>
              <a:t>not</a:t>
            </a:r>
          </a:p>
          <a:p>
            <a:r>
              <a:rPr lang="en-US" sz="2400" dirty="0"/>
              <a:t>and</a:t>
            </a:r>
          </a:p>
          <a:p>
            <a:r>
              <a:rPr lang="en-US" sz="2400" dirty="0"/>
              <a:t>or</a:t>
            </a:r>
          </a:p>
          <a:p>
            <a:endParaRPr lang="en-US" sz="2400" dirty="0"/>
          </a:p>
          <a:p>
            <a:r>
              <a:rPr lang="en-US" sz="2400" dirty="0"/>
              <a:t>x == 5 or y == 10 and z != 10</a:t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3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()</a:t>
            </a:r>
          </a:p>
          <a:p>
            <a:r>
              <a:rPr lang="en-US" sz="2400" dirty="0"/>
              <a:t>*/%</a:t>
            </a:r>
          </a:p>
          <a:p>
            <a:r>
              <a:rPr lang="en-US" sz="2400" dirty="0"/>
              <a:t>+-</a:t>
            </a:r>
          </a:p>
          <a:p>
            <a:r>
              <a:rPr lang="en-US" sz="2400" dirty="0"/>
              <a:t>&lt; &lt;= &gt; &gt;= == !=</a:t>
            </a:r>
          </a:p>
          <a:p>
            <a:r>
              <a:rPr lang="en-US" sz="2400" dirty="0"/>
              <a:t>not</a:t>
            </a:r>
          </a:p>
          <a:p>
            <a:r>
              <a:rPr lang="en-US" sz="2400" dirty="0"/>
              <a:t>and</a:t>
            </a:r>
          </a:p>
          <a:p>
            <a:r>
              <a:rPr lang="en-US" sz="2400" dirty="0"/>
              <a:t>or</a:t>
            </a:r>
          </a:p>
          <a:p>
            <a:endParaRPr lang="en-US" sz="2400" dirty="0"/>
          </a:p>
          <a:p>
            <a:r>
              <a:rPr lang="en-US" sz="2400" dirty="0"/>
              <a:t>x == 5 or y == 10 and z != 10</a:t>
            </a:r>
            <a:br>
              <a:rPr lang="en-US" sz="2400" dirty="0"/>
            </a:br>
            <a:r>
              <a:rPr lang="en-US" sz="2400" dirty="0"/>
              <a:t>(x==5) or ((y==10) and (z!=10))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9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not a </a:t>
            </a:r>
            <a:r>
              <a:rPr lang="en-US" sz="2400"/>
              <a:t>and b</a:t>
            </a:r>
            <a:endParaRPr lang="en-US" sz="2400" dirty="0"/>
          </a:p>
          <a:p>
            <a:r>
              <a:rPr lang="en-US" sz="2400" dirty="0"/>
              <a:t>	interpreted as (not a) and b</a:t>
            </a:r>
          </a:p>
        </p:txBody>
      </p:sp>
    </p:spTree>
    <p:extLst>
      <p:ext uri="{BB962C8B-B14F-4D97-AF65-F5344CB8AC3E}">
        <p14:creationId xmlns:p14="http://schemas.microsoft.com/office/powerpoint/2010/main" val="26792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not a and b</a:t>
            </a:r>
          </a:p>
          <a:p>
            <a:r>
              <a:rPr lang="en-US" sz="2400" dirty="0"/>
              <a:t>	interpreted as (not a) and b</a:t>
            </a:r>
          </a:p>
          <a:p>
            <a:endParaRPr lang="en-US" sz="2400" dirty="0"/>
          </a:p>
          <a:p>
            <a:r>
              <a:rPr lang="en-US" sz="2400" dirty="0"/>
              <a:t>not a == b</a:t>
            </a:r>
          </a:p>
          <a:p>
            <a:r>
              <a:rPr lang="en-US" sz="2400" dirty="0"/>
              <a:t>	interpreted as not (a==b)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96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	#every indented line is part of true portion of if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not a and b</a:t>
            </a:r>
          </a:p>
          <a:p>
            <a:r>
              <a:rPr lang="en-US" sz="2400" dirty="0"/>
              <a:t>	interpreted as (not a) and b</a:t>
            </a:r>
          </a:p>
          <a:p>
            <a:endParaRPr lang="en-US" sz="2400" dirty="0"/>
          </a:p>
          <a:p>
            <a:r>
              <a:rPr lang="en-US" sz="2400" dirty="0"/>
              <a:t>not a == b</a:t>
            </a:r>
          </a:p>
          <a:p>
            <a:r>
              <a:rPr lang="en-US" sz="2400" dirty="0"/>
              <a:t>	interpreted as not (a==b)</a:t>
            </a:r>
          </a:p>
          <a:p>
            <a:endParaRPr lang="en-US" sz="2400" dirty="0"/>
          </a:p>
          <a:p>
            <a:r>
              <a:rPr lang="en-US" sz="2400" dirty="0"/>
              <a:t>Always use ( ) when it gets complicated!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74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/>
              <a:t>	be </a:t>
            </a:r>
            <a:r>
              <a:rPr lang="en-US" sz="2400" dirty="0"/>
              <a:t>consistent within same code block else considered multiple code blocks</a:t>
            </a:r>
          </a:p>
        </p:txBody>
      </p:sp>
    </p:spTree>
    <p:extLst>
      <p:ext uri="{BB962C8B-B14F-4D97-AF65-F5344CB8AC3E}">
        <p14:creationId xmlns:p14="http://schemas.microsoft.com/office/powerpoint/2010/main" val="235805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</p:txBody>
      </p:sp>
    </p:spTree>
    <p:extLst>
      <p:ext uri="{BB962C8B-B14F-4D97-AF65-F5344CB8AC3E}">
        <p14:creationId xmlns:p14="http://schemas.microsoft.com/office/powerpoint/2010/main" val="10282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  <a:p>
            <a:r>
              <a:rPr lang="en-US" sz="2400" dirty="0"/>
              <a:t>Default standard is 4 spaces for every level</a:t>
            </a:r>
          </a:p>
        </p:txBody>
      </p:sp>
    </p:spTree>
    <p:extLst>
      <p:ext uri="{BB962C8B-B14F-4D97-AF65-F5344CB8AC3E}">
        <p14:creationId xmlns:p14="http://schemas.microsoft.com/office/powerpoint/2010/main" val="52218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  <a:p>
            <a:r>
              <a:rPr lang="en-US" sz="2400" dirty="0"/>
              <a:t>Default standard is 4 spaces for every level</a:t>
            </a:r>
          </a:p>
          <a:p>
            <a:r>
              <a:rPr lang="en-US" sz="2400" dirty="0"/>
              <a:t>Standard presumes 80 characters per line</a:t>
            </a:r>
          </a:p>
        </p:txBody>
      </p:sp>
    </p:spTree>
    <p:extLst>
      <p:ext uri="{BB962C8B-B14F-4D97-AF65-F5344CB8AC3E}">
        <p14:creationId xmlns:p14="http://schemas.microsoft.com/office/powerpoint/2010/main" val="310942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  <a:p>
            <a:r>
              <a:rPr lang="en-US" sz="2400" dirty="0"/>
              <a:t>Default standard is 4 spaces for every level</a:t>
            </a:r>
          </a:p>
          <a:p>
            <a:r>
              <a:rPr lang="en-US" sz="2400" dirty="0"/>
              <a:t>Standard presumes 80 characters per line</a:t>
            </a:r>
          </a:p>
          <a:p>
            <a:endParaRPr lang="en-US" sz="2400" dirty="0"/>
          </a:p>
          <a:p>
            <a:r>
              <a:rPr lang="en-US" sz="2400" dirty="0" err="1"/>
              <a:t>IndentationError</a:t>
            </a:r>
            <a:r>
              <a:rPr lang="en-US" sz="2400" dirty="0"/>
              <a:t> if wrong</a:t>
            </a:r>
          </a:p>
        </p:txBody>
      </p:sp>
    </p:spTree>
    <p:extLst>
      <p:ext uri="{BB962C8B-B14F-4D97-AF65-F5344CB8AC3E}">
        <p14:creationId xmlns:p14="http://schemas.microsoft.com/office/powerpoint/2010/main" val="222658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  <a:p>
            <a:r>
              <a:rPr lang="en-US" sz="2400" dirty="0"/>
              <a:t>Default standard is 4 spaces for every level</a:t>
            </a:r>
          </a:p>
          <a:p>
            <a:r>
              <a:rPr lang="en-US" sz="2400" dirty="0"/>
              <a:t>Standard presumes 80 characters per line</a:t>
            </a:r>
          </a:p>
          <a:p>
            <a:endParaRPr lang="en-US" sz="2400" dirty="0"/>
          </a:p>
          <a:p>
            <a:r>
              <a:rPr lang="en-US" sz="2400" dirty="0" err="1"/>
              <a:t>IndentationError</a:t>
            </a:r>
            <a:r>
              <a:rPr lang="en-US" sz="2400" dirty="0"/>
              <a:t> if wrong</a:t>
            </a:r>
          </a:p>
          <a:p>
            <a:endParaRPr lang="en-US" sz="2400" dirty="0"/>
          </a:p>
          <a:p>
            <a:r>
              <a:rPr lang="en-US" sz="2400" dirty="0"/>
              <a:t>Can wrap lines within ( )</a:t>
            </a:r>
          </a:p>
          <a:p>
            <a:r>
              <a:rPr lang="en-US" sz="2400" dirty="0"/>
              <a:t>	subsequent lines should align under “ or text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567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4.9 conditional expressions (ternary operation)</a:t>
            </a:r>
          </a:p>
          <a:p>
            <a:endParaRPr lang="en-US" sz="2400" dirty="0"/>
          </a:p>
          <a:p>
            <a:r>
              <a:rPr lang="en-US" sz="2400" dirty="0"/>
              <a:t>&lt;true expression&gt; if &lt;condition&gt; else &lt;false expression&gt;</a:t>
            </a:r>
          </a:p>
        </p:txBody>
      </p:sp>
    </p:spTree>
    <p:extLst>
      <p:ext uri="{BB962C8B-B14F-4D97-AF65-F5344CB8AC3E}">
        <p14:creationId xmlns:p14="http://schemas.microsoft.com/office/powerpoint/2010/main" val="71389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4.9 conditional expressions (ternary operation)</a:t>
            </a:r>
          </a:p>
          <a:p>
            <a:endParaRPr lang="en-US" sz="2400" dirty="0"/>
          </a:p>
          <a:p>
            <a:r>
              <a:rPr lang="en-US" sz="2400" dirty="0"/>
              <a:t>&lt;true expression&gt; if &lt;condition&gt; else &lt;false expression&gt;</a:t>
            </a:r>
          </a:p>
          <a:p>
            <a:endParaRPr lang="en-US" sz="2400" dirty="0"/>
          </a:p>
          <a:p>
            <a:r>
              <a:rPr lang="en-US" sz="2400" dirty="0"/>
              <a:t>10 if a&gt;b else -3</a:t>
            </a:r>
          </a:p>
          <a:p>
            <a:r>
              <a:rPr lang="en-US" sz="2400" dirty="0"/>
              <a:t>	best practice is to keep it simple</a:t>
            </a:r>
          </a:p>
          <a:p>
            <a:r>
              <a:rPr lang="en-US" sz="2400" dirty="0"/>
              <a:t>		constant values or simple assignments for both true and </a:t>
            </a:r>
            <a:r>
              <a:rPr lang="en-US" sz="2400"/>
              <a:t>false expressions</a:t>
            </a:r>
          </a:p>
        </p:txBody>
      </p:sp>
    </p:spTree>
    <p:extLst>
      <p:ext uri="{BB962C8B-B14F-4D97-AF65-F5344CB8AC3E}">
        <p14:creationId xmlns:p14="http://schemas.microsoft.com/office/powerpoint/2010/main" val="1771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	#every indented line is part of true portion of if</a:t>
            </a:r>
          </a:p>
          <a:p>
            <a:endParaRPr lang="en-US" sz="2400" dirty="0"/>
          </a:p>
          <a:p>
            <a:r>
              <a:rPr lang="en-US" sz="2400" dirty="0"/>
              <a:t>		&lt;expression&gt; cannot be an assignment!</a:t>
            </a:r>
          </a:p>
          <a:p>
            <a:r>
              <a:rPr lang="en-US" sz="2400" dirty="0"/>
              <a:t>			if x=3:		#generates syntax error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If-else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&lt;false portion&gt;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If-else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&lt;false portion&gt;</a:t>
            </a:r>
          </a:p>
          <a:p>
            <a:r>
              <a:rPr lang="en-US" sz="2400" dirty="0"/>
              <a:t>		&lt;non-branching statements&gt;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9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multi-branch If-else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elif</a:t>
            </a:r>
            <a:r>
              <a:rPr lang="en-US" sz="2400" dirty="0"/>
              <a:t> &lt;expression 2&gt;:</a:t>
            </a:r>
          </a:p>
          <a:p>
            <a:r>
              <a:rPr lang="en-US" sz="2400" dirty="0"/>
              <a:t>			&lt;true portion for expression 2&gt;</a:t>
            </a:r>
          </a:p>
          <a:p>
            <a:r>
              <a:rPr lang="en-US" sz="2400" dirty="0"/>
              <a:t>	</a:t>
            </a:r>
            <a:r>
              <a:rPr lang="en-US" sz="2400"/>
              <a:t>	else:</a:t>
            </a:r>
          </a:p>
          <a:p>
            <a:r>
              <a:rPr lang="en-US" sz="2400"/>
              <a:t>			&lt;not true for any previous expression&gt;</a:t>
            </a:r>
          </a:p>
          <a:p>
            <a:r>
              <a:rPr lang="en-US" sz="240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2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multi-branch If-else</a:t>
            </a:r>
          </a:p>
          <a:p>
            <a:r>
              <a:rPr lang="en-US" sz="2400" dirty="0"/>
              <a:t>	can also be 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if &lt;expression 2&gt;:</a:t>
            </a:r>
          </a:p>
          <a:p>
            <a:r>
              <a:rPr lang="en-US" sz="2400" dirty="0"/>
              <a:t>				&lt;true portion for expression 2&gt;</a:t>
            </a:r>
          </a:p>
          <a:p>
            <a:r>
              <a:rPr lang="en-US" sz="2400" dirty="0"/>
              <a:t>			else:</a:t>
            </a:r>
          </a:p>
          <a:p>
            <a:r>
              <a:rPr lang="en-US" sz="2400" dirty="0"/>
              <a:t>				&lt;not true for any previous expression&gt;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multi-branch If-else</a:t>
            </a:r>
          </a:p>
          <a:p>
            <a:r>
              <a:rPr lang="en-US" sz="2400" dirty="0"/>
              <a:t>	can also be 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if &lt;expression 2&gt;:</a:t>
            </a:r>
          </a:p>
          <a:p>
            <a:r>
              <a:rPr lang="en-US" sz="2400" dirty="0"/>
              <a:t>				&lt;true portion for expression 2&gt;</a:t>
            </a:r>
          </a:p>
          <a:p>
            <a:r>
              <a:rPr lang="en-US" sz="2400" dirty="0"/>
              <a:t>			else:</a:t>
            </a:r>
          </a:p>
          <a:p>
            <a:r>
              <a:rPr lang="en-US" sz="2400" dirty="0"/>
              <a:t>				&lt;not true for any previous expression&gt;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elif</a:t>
            </a:r>
            <a:r>
              <a:rPr lang="en-US" sz="2400" dirty="0"/>
              <a:t> &lt;expression&gt;:	is preferred method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1516</Words>
  <Application>Microsoft Office PowerPoint</Application>
  <PresentationFormat>Widescreen</PresentationFormat>
  <Paragraphs>286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Lecture 6 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126</cp:revision>
  <dcterms:created xsi:type="dcterms:W3CDTF">2018-01-11T15:21:15Z</dcterms:created>
  <dcterms:modified xsi:type="dcterms:W3CDTF">2023-01-31T20:12:37Z</dcterms:modified>
</cp:coreProperties>
</file>