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11</a:t>
            </a:r>
            <a:br>
              <a:rPr lang="en-US" dirty="0"/>
            </a:br>
            <a:r>
              <a:rPr lang="en-US" sz="3200" dirty="0"/>
              <a:t>Modules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11.3 Importing specific names from Modules</a:t>
            </a:r>
          </a:p>
          <a:p>
            <a:endParaRPr lang="en-US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my_functions</a:t>
            </a:r>
            <a:r>
              <a:rPr lang="en-US" sz="2400" dirty="0"/>
              <a:t> import </a:t>
            </a:r>
            <a:r>
              <a:rPr lang="en-US" sz="2400" dirty="0" err="1"/>
              <a:t>my_var</a:t>
            </a:r>
            <a:endParaRPr lang="en-US" sz="2400" dirty="0"/>
          </a:p>
          <a:p>
            <a:r>
              <a:rPr lang="en-US" sz="2400" dirty="0"/>
              <a:t>	copies </a:t>
            </a:r>
            <a:r>
              <a:rPr lang="en-US" sz="2400" dirty="0" err="1"/>
              <a:t>my_var</a:t>
            </a:r>
            <a:r>
              <a:rPr lang="en-US" sz="2400" dirty="0"/>
              <a:t> into module namespace</a:t>
            </a:r>
          </a:p>
          <a:p>
            <a:r>
              <a:rPr lang="en-US" sz="2400" dirty="0"/>
              <a:t>	access directly</a:t>
            </a:r>
          </a:p>
          <a:p>
            <a:r>
              <a:rPr lang="en-US" sz="2400" dirty="0"/>
              <a:t>		x = </a:t>
            </a:r>
            <a:r>
              <a:rPr lang="en-US" sz="2400" dirty="0" err="1"/>
              <a:t>my_var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my_functions</a:t>
            </a:r>
            <a:endParaRPr lang="en-US" sz="2400" dirty="0"/>
          </a:p>
          <a:p>
            <a:r>
              <a:rPr lang="en-US" sz="2400" dirty="0"/>
              <a:t>	adds module to global namespace</a:t>
            </a:r>
          </a:p>
          <a:p>
            <a:r>
              <a:rPr lang="en-US" sz="2400" dirty="0"/>
              <a:t>	access via attribute reference</a:t>
            </a:r>
          </a:p>
          <a:p>
            <a:r>
              <a:rPr lang="en-US" sz="2400" dirty="0"/>
              <a:t>		x = </a:t>
            </a:r>
            <a:r>
              <a:rPr lang="en-US" sz="2400" dirty="0" err="1"/>
              <a:t>my_functions.my_var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662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11.3 Importing specific names from Modules</a:t>
            </a:r>
          </a:p>
          <a:p>
            <a:endParaRPr lang="en-US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my_</a:t>
            </a:r>
            <a:r>
              <a:rPr lang="en-US" sz="2400" err="1"/>
              <a:t>functions</a:t>
            </a:r>
            <a:r>
              <a:rPr lang="en-US" sz="2400"/>
              <a:t> import *</a:t>
            </a:r>
            <a:endParaRPr lang="en-US" sz="2400" dirty="0"/>
          </a:p>
          <a:p>
            <a:r>
              <a:rPr lang="en-US" sz="2400" dirty="0"/>
              <a:t>	copies all variables into module namespace</a:t>
            </a:r>
          </a:p>
          <a:p>
            <a:r>
              <a:rPr lang="en-US" sz="2400" dirty="0"/>
              <a:t>	access directly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Considered bad practice and should only be done when in interactive interpreter sessions</a:t>
            </a:r>
          </a:p>
        </p:txBody>
      </p:sp>
    </p:spTree>
    <p:extLst>
      <p:ext uri="{BB962C8B-B14F-4D97-AF65-F5344CB8AC3E}">
        <p14:creationId xmlns:p14="http://schemas.microsoft.com/office/powerpoint/2010/main" val="317378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11.4 Executing modules as scripts</a:t>
            </a:r>
          </a:p>
          <a:p>
            <a:endParaRPr lang="en-US" sz="2400" dirty="0"/>
          </a:p>
          <a:p>
            <a:r>
              <a:rPr lang="en-US" sz="2400" dirty="0"/>
              <a:t>import statement executes all code in imported module</a:t>
            </a:r>
          </a:p>
          <a:p>
            <a:r>
              <a:rPr lang="en-US" sz="2400" dirty="0"/>
              <a:t>	be careful of unintended side effects when that module executes</a:t>
            </a:r>
          </a:p>
        </p:txBody>
      </p:sp>
    </p:spTree>
    <p:extLst>
      <p:ext uri="{BB962C8B-B14F-4D97-AF65-F5344CB8AC3E}">
        <p14:creationId xmlns:p14="http://schemas.microsoft.com/office/powerpoint/2010/main" val="205680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11.4 Executing modules as scripts</a:t>
            </a:r>
          </a:p>
          <a:p>
            <a:endParaRPr lang="en-US" sz="2400" dirty="0"/>
          </a:p>
          <a:p>
            <a:r>
              <a:rPr lang="en-US" sz="2400" dirty="0"/>
              <a:t>import statement executes all code in imported module</a:t>
            </a:r>
          </a:p>
          <a:p>
            <a:r>
              <a:rPr lang="en-US" sz="2400" dirty="0"/>
              <a:t>	be careful of unintended side effects when that module executes</a:t>
            </a:r>
          </a:p>
          <a:p>
            <a:endParaRPr lang="en-US" sz="2400" dirty="0"/>
          </a:p>
          <a:p>
            <a:r>
              <a:rPr lang="en-US" sz="2400" dirty="0"/>
              <a:t>To identify code that should only execute when a script and not imported</a:t>
            </a:r>
          </a:p>
          <a:p>
            <a:r>
              <a:rPr lang="en-US" sz="2400" dirty="0"/>
              <a:t>	if __name__ == “__main__”:		#this is a script</a:t>
            </a:r>
          </a:p>
        </p:txBody>
      </p:sp>
    </p:spTree>
    <p:extLst>
      <p:ext uri="{BB962C8B-B14F-4D97-AF65-F5344CB8AC3E}">
        <p14:creationId xmlns:p14="http://schemas.microsoft.com/office/powerpoint/2010/main" val="322412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11.4 Executing modules as scripts</a:t>
            </a:r>
          </a:p>
          <a:p>
            <a:endParaRPr lang="en-US" sz="2400" dirty="0"/>
          </a:p>
          <a:p>
            <a:r>
              <a:rPr lang="en-US" sz="2400" dirty="0"/>
              <a:t>import statement executes all code in imported module</a:t>
            </a:r>
          </a:p>
          <a:p>
            <a:r>
              <a:rPr lang="en-US" sz="2400" dirty="0"/>
              <a:t>	be careful of unintended side effects when that module executes</a:t>
            </a:r>
          </a:p>
          <a:p>
            <a:endParaRPr lang="en-US" sz="2400" dirty="0"/>
          </a:p>
          <a:p>
            <a:r>
              <a:rPr lang="en-US" sz="2400" dirty="0"/>
              <a:t>To identify code that should only execute when a script and not imported</a:t>
            </a:r>
          </a:p>
          <a:p>
            <a:r>
              <a:rPr lang="en-US" sz="2400" dirty="0"/>
              <a:t>	if __name__ == “__main__”:		#this is a script</a:t>
            </a:r>
          </a:p>
          <a:p>
            <a:endParaRPr lang="en-US" sz="2400" dirty="0"/>
          </a:p>
          <a:p>
            <a:r>
              <a:rPr lang="en-US" sz="2400" dirty="0"/>
              <a:t>	my_</a:t>
            </a:r>
            <a:r>
              <a:rPr lang="en-US" sz="2400" dirty="0" err="1"/>
              <a:t>func</a:t>
            </a:r>
            <a:r>
              <a:rPr lang="en-US" sz="2400" dirty="0"/>
              <a:t>.__name__  has value __main__ when primary module (script)</a:t>
            </a:r>
          </a:p>
          <a:p>
            <a:r>
              <a:rPr lang="en-US" sz="2400" dirty="0"/>
              <a:t>	my_</a:t>
            </a:r>
            <a:r>
              <a:rPr lang="en-US" sz="2400" dirty="0" err="1"/>
              <a:t>func</a:t>
            </a:r>
            <a:r>
              <a:rPr lang="en-US" sz="2400" dirty="0"/>
              <a:t>.__name__ has value </a:t>
            </a:r>
            <a:r>
              <a:rPr lang="en-US" sz="2400" dirty="0" err="1"/>
              <a:t>my_func</a:t>
            </a:r>
            <a:r>
              <a:rPr lang="en-US" sz="2400" dirty="0"/>
              <a:t>     when imported</a:t>
            </a:r>
          </a:p>
        </p:txBody>
      </p:sp>
    </p:spTree>
    <p:extLst>
      <p:ext uri="{BB962C8B-B14F-4D97-AF65-F5344CB8AC3E}">
        <p14:creationId xmlns:p14="http://schemas.microsoft.com/office/powerpoint/2010/main" val="336117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11.5 reloading modules</a:t>
            </a:r>
          </a:p>
          <a:p>
            <a:endParaRPr lang="en-US" sz="2400" dirty="0"/>
          </a:p>
          <a:p>
            <a:r>
              <a:rPr lang="en-US" sz="2400" dirty="0"/>
              <a:t>It’s possible to detect that an imported module has changed and so re-load the module</a:t>
            </a:r>
          </a:p>
          <a:p>
            <a:r>
              <a:rPr lang="en-US" sz="2400" dirty="0"/>
              <a:t>	alternative to re-starting Python program</a:t>
            </a:r>
          </a:p>
          <a:p>
            <a:r>
              <a:rPr lang="en-US" sz="2400" dirty="0"/>
              <a:t>	reload( )</a:t>
            </a:r>
          </a:p>
        </p:txBody>
      </p:sp>
    </p:spTree>
    <p:extLst>
      <p:ext uri="{BB962C8B-B14F-4D97-AF65-F5344CB8AC3E}">
        <p14:creationId xmlns:p14="http://schemas.microsoft.com/office/powerpoint/2010/main" val="4097651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11.5 reloading modules</a:t>
            </a:r>
          </a:p>
          <a:p>
            <a:endParaRPr lang="en-US" sz="2400" dirty="0"/>
          </a:p>
          <a:p>
            <a:r>
              <a:rPr lang="en-US" sz="2400" dirty="0"/>
              <a:t>It’s possible to detect that an imported module has changed and so re-load the module</a:t>
            </a:r>
          </a:p>
          <a:p>
            <a:r>
              <a:rPr lang="en-US" sz="2400" dirty="0"/>
              <a:t>	alternative to re-starting Python program</a:t>
            </a:r>
          </a:p>
          <a:p>
            <a:r>
              <a:rPr lang="en-US" sz="2400" dirty="0"/>
              <a:t>	reload( )</a:t>
            </a:r>
          </a:p>
          <a:p>
            <a:endParaRPr lang="en-US" sz="2400" dirty="0"/>
          </a:p>
          <a:p>
            <a:r>
              <a:rPr lang="en-US" sz="2400" dirty="0"/>
              <a:t>When import occurs global variable </a:t>
            </a:r>
            <a:r>
              <a:rPr lang="en-US" sz="2400" dirty="0" err="1"/>
              <a:t>mod_time</a:t>
            </a:r>
            <a:r>
              <a:rPr lang="en-US" sz="2400" dirty="0"/>
              <a:t> stores last update timestamp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608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11.5 reloading modules</a:t>
            </a:r>
          </a:p>
          <a:p>
            <a:endParaRPr lang="en-US" sz="2400" dirty="0"/>
          </a:p>
          <a:p>
            <a:r>
              <a:rPr lang="en-US" sz="2400" dirty="0"/>
              <a:t>It’s possible to detect that an imported module has changed and so re-load the module</a:t>
            </a:r>
          </a:p>
          <a:p>
            <a:r>
              <a:rPr lang="en-US" sz="2400" dirty="0"/>
              <a:t>	alternative to re-starting Python program</a:t>
            </a:r>
          </a:p>
          <a:p>
            <a:r>
              <a:rPr lang="en-US" sz="2400" dirty="0"/>
              <a:t>	reload( )</a:t>
            </a:r>
          </a:p>
          <a:p>
            <a:endParaRPr lang="en-US" sz="2400" dirty="0"/>
          </a:p>
          <a:p>
            <a:r>
              <a:rPr lang="en-US" sz="2400" dirty="0"/>
              <a:t>When import occurs global variable </a:t>
            </a:r>
            <a:r>
              <a:rPr lang="en-US" sz="2400" dirty="0" err="1"/>
              <a:t>mod_time</a:t>
            </a:r>
            <a:r>
              <a:rPr lang="en-US" sz="2400" dirty="0"/>
              <a:t> stores last update timestamp</a:t>
            </a:r>
          </a:p>
          <a:p>
            <a:r>
              <a:rPr lang="en-US" sz="2400" dirty="0"/>
              <a:t>Get current file last update timestamp and compare</a:t>
            </a:r>
          </a:p>
        </p:txBody>
      </p:sp>
    </p:spTree>
    <p:extLst>
      <p:ext uri="{BB962C8B-B14F-4D97-AF65-F5344CB8AC3E}">
        <p14:creationId xmlns:p14="http://schemas.microsoft.com/office/powerpoint/2010/main" val="30686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11.5 reloading modules</a:t>
            </a:r>
          </a:p>
          <a:p>
            <a:endParaRPr lang="en-US" sz="2400" dirty="0"/>
          </a:p>
          <a:p>
            <a:r>
              <a:rPr lang="en-US" sz="2400" dirty="0"/>
              <a:t>It’s possible to detect that an imported module has changed and so re-load the module</a:t>
            </a:r>
          </a:p>
          <a:p>
            <a:r>
              <a:rPr lang="en-US" sz="2400" dirty="0"/>
              <a:t>	alternative to re-starting Python program</a:t>
            </a:r>
          </a:p>
          <a:p>
            <a:r>
              <a:rPr lang="en-US" sz="2400" dirty="0"/>
              <a:t>	reload( )</a:t>
            </a:r>
          </a:p>
          <a:p>
            <a:endParaRPr lang="en-US" sz="2400" dirty="0"/>
          </a:p>
          <a:p>
            <a:r>
              <a:rPr lang="en-US" sz="2400" dirty="0"/>
              <a:t>When import occurs global variable </a:t>
            </a:r>
            <a:r>
              <a:rPr lang="en-US" sz="2400" dirty="0" err="1"/>
              <a:t>mod_time</a:t>
            </a:r>
            <a:r>
              <a:rPr lang="en-US" sz="2400" dirty="0"/>
              <a:t> stores last update timestamp</a:t>
            </a:r>
          </a:p>
          <a:p>
            <a:r>
              <a:rPr lang="en-US" sz="2400" dirty="0"/>
              <a:t>Get current file last update timestamp and compare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last_mod</a:t>
            </a:r>
            <a:r>
              <a:rPr lang="en-US" sz="2400" dirty="0"/>
              <a:t> = </a:t>
            </a:r>
            <a:r>
              <a:rPr lang="en-US" sz="2400" dirty="0" err="1"/>
              <a:t>os.path.getmtime</a:t>
            </a:r>
            <a:r>
              <a:rPr lang="en-US" sz="2400" dirty="0"/>
              <a:t>( </a:t>
            </a:r>
            <a:r>
              <a:rPr lang="en-US" sz="2400" dirty="0" err="1"/>
              <a:t>some_file.__file</a:t>
            </a:r>
            <a:r>
              <a:rPr lang="en-US" sz="2400" dirty="0"/>
              <a:t>__ )</a:t>
            </a:r>
          </a:p>
          <a:p>
            <a:r>
              <a:rPr lang="en-US" sz="2400" dirty="0"/>
              <a:t>	if </a:t>
            </a:r>
            <a:r>
              <a:rPr lang="en-US" sz="2400" dirty="0" err="1"/>
              <a:t>last_mod</a:t>
            </a:r>
            <a:r>
              <a:rPr lang="en-US" sz="2400" dirty="0"/>
              <a:t> &gt; </a:t>
            </a:r>
            <a:r>
              <a:rPr lang="en-US" sz="2400" dirty="0" err="1"/>
              <a:t>mod_time</a:t>
            </a:r>
            <a:r>
              <a:rPr lang="en-US" sz="2400" dirty="0"/>
              <a:t>: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mod_time</a:t>
            </a:r>
            <a:r>
              <a:rPr lang="en-US" sz="2400" dirty="0"/>
              <a:t> = </a:t>
            </a:r>
            <a:r>
              <a:rPr lang="en-US" sz="2400" dirty="0" err="1"/>
              <a:t>last_mod</a:t>
            </a:r>
            <a:endParaRPr lang="en-US" sz="2400" dirty="0"/>
          </a:p>
          <a:p>
            <a:r>
              <a:rPr lang="en-US" sz="2400" dirty="0"/>
              <a:t>		reload( </a:t>
            </a:r>
            <a:r>
              <a:rPr lang="en-US" sz="2400" dirty="0" err="1"/>
              <a:t>some_file</a:t>
            </a:r>
            <a:r>
              <a:rPr lang="en-US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78829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11.5 reloading modules</a:t>
            </a:r>
          </a:p>
          <a:p>
            <a:endParaRPr lang="en-US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some_file</a:t>
            </a:r>
            <a:r>
              <a:rPr lang="en-US" sz="2400" dirty="0"/>
              <a:t> import </a:t>
            </a:r>
            <a:r>
              <a:rPr lang="en-US" sz="2400" dirty="0" err="1"/>
              <a:t>my_var</a:t>
            </a:r>
            <a:endParaRPr lang="en-US" sz="2400" dirty="0"/>
          </a:p>
          <a:p>
            <a:r>
              <a:rPr lang="en-US" sz="2400" dirty="0"/>
              <a:t>	reloading doesn’t affect since </a:t>
            </a:r>
            <a:r>
              <a:rPr lang="en-US" sz="2400" dirty="0" err="1"/>
              <a:t>my_var</a:t>
            </a:r>
            <a:r>
              <a:rPr lang="en-US" sz="2400" dirty="0"/>
              <a:t> is copied into module namespace</a:t>
            </a:r>
          </a:p>
        </p:txBody>
      </p:sp>
    </p:spTree>
    <p:extLst>
      <p:ext uri="{BB962C8B-B14F-4D97-AF65-F5344CB8AC3E}">
        <p14:creationId xmlns:p14="http://schemas.microsoft.com/office/powerpoint/2010/main" val="409386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11.1 Modules</a:t>
            </a:r>
          </a:p>
          <a:p>
            <a:endParaRPr lang="en-US" sz="2400" dirty="0"/>
          </a:p>
          <a:p>
            <a:r>
              <a:rPr lang="en-US" sz="2400" dirty="0"/>
              <a:t>Writing Python code into a file and saving it is called a script.</a:t>
            </a:r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11.5 reloading modules</a:t>
            </a:r>
          </a:p>
          <a:p>
            <a:endParaRPr lang="en-US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some_file</a:t>
            </a:r>
            <a:r>
              <a:rPr lang="en-US" sz="2400" dirty="0"/>
              <a:t> import </a:t>
            </a:r>
            <a:r>
              <a:rPr lang="en-US" sz="2400" dirty="0" err="1"/>
              <a:t>my_var</a:t>
            </a:r>
            <a:endParaRPr lang="en-US" sz="2400" dirty="0"/>
          </a:p>
          <a:p>
            <a:r>
              <a:rPr lang="en-US" sz="2400" dirty="0"/>
              <a:t>	reloading doesn’t affect since </a:t>
            </a:r>
            <a:r>
              <a:rPr lang="en-US" sz="2400" dirty="0" err="1"/>
              <a:t>my_var</a:t>
            </a:r>
            <a:r>
              <a:rPr lang="en-US" sz="2400" dirty="0"/>
              <a:t> is copied into module namespace</a:t>
            </a:r>
          </a:p>
          <a:p>
            <a:endParaRPr lang="en-US" sz="2400" dirty="0"/>
          </a:p>
          <a:p>
            <a:r>
              <a:rPr lang="en-US" sz="2400" dirty="0"/>
              <a:t>Best use is long-running programs, where it may be expensive or undesirable to restart</a:t>
            </a:r>
          </a:p>
        </p:txBody>
      </p:sp>
    </p:spTree>
    <p:extLst>
      <p:ext uri="{BB962C8B-B14F-4D97-AF65-F5344CB8AC3E}">
        <p14:creationId xmlns:p14="http://schemas.microsoft.com/office/powerpoint/2010/main" val="1002417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11.6 Package</a:t>
            </a:r>
          </a:p>
          <a:p>
            <a:endParaRPr lang="en-US" sz="2400" dirty="0"/>
          </a:p>
          <a:p>
            <a:r>
              <a:rPr lang="en-US" sz="2400" dirty="0"/>
              <a:t>Import entire directory of modules at once</a:t>
            </a:r>
          </a:p>
          <a:p>
            <a:r>
              <a:rPr lang="en-US" sz="2400" dirty="0"/>
              <a:t>	Large projects are often organized into packages</a:t>
            </a:r>
          </a:p>
        </p:txBody>
      </p:sp>
    </p:spTree>
    <p:extLst>
      <p:ext uri="{BB962C8B-B14F-4D97-AF65-F5344CB8AC3E}">
        <p14:creationId xmlns:p14="http://schemas.microsoft.com/office/powerpoint/2010/main" val="1413885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11.6 Package</a:t>
            </a:r>
          </a:p>
          <a:p>
            <a:endParaRPr lang="en-US" sz="2400" dirty="0"/>
          </a:p>
          <a:p>
            <a:r>
              <a:rPr lang="en-US" sz="2400" dirty="0"/>
              <a:t>Import entire directory of modules at once</a:t>
            </a:r>
          </a:p>
          <a:p>
            <a:r>
              <a:rPr lang="en-US" sz="2400" dirty="0"/>
              <a:t>	Large projects are often organized into packages</a:t>
            </a:r>
          </a:p>
          <a:p>
            <a:r>
              <a:rPr lang="en-US" sz="2400" dirty="0"/>
              <a:t>	directory must include file __init__.py</a:t>
            </a:r>
          </a:p>
        </p:txBody>
      </p:sp>
    </p:spTree>
    <p:extLst>
      <p:ext uri="{BB962C8B-B14F-4D97-AF65-F5344CB8AC3E}">
        <p14:creationId xmlns:p14="http://schemas.microsoft.com/office/powerpoint/2010/main" val="868107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11.6 Package</a:t>
            </a:r>
          </a:p>
          <a:p>
            <a:endParaRPr lang="en-US" sz="2400" dirty="0"/>
          </a:p>
          <a:p>
            <a:r>
              <a:rPr lang="en-US" sz="2400" dirty="0"/>
              <a:t>Import entire directory of modules at once</a:t>
            </a:r>
          </a:p>
          <a:p>
            <a:r>
              <a:rPr lang="en-US" sz="2400" dirty="0"/>
              <a:t>	Large projects are often organized into packages</a:t>
            </a:r>
          </a:p>
          <a:p>
            <a:r>
              <a:rPr lang="en-US" sz="2400" dirty="0"/>
              <a:t>	directory must include file __init__.py</a:t>
            </a:r>
          </a:p>
          <a:p>
            <a:r>
              <a:rPr lang="en-US" sz="2400" dirty="0"/>
              <a:t>		mere existence of empty file is sufficient</a:t>
            </a:r>
          </a:p>
          <a:p>
            <a:r>
              <a:rPr lang="en-US" sz="2400" dirty="0"/>
              <a:t>		may contain package initialization code</a:t>
            </a:r>
          </a:p>
          <a:p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whole_lotta_modules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6242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11.6 Package</a:t>
            </a:r>
          </a:p>
          <a:p>
            <a:endParaRPr lang="en-US" sz="2400" dirty="0"/>
          </a:p>
          <a:p>
            <a:r>
              <a:rPr lang="en-US" sz="2400" dirty="0"/>
              <a:t>Import entire directory of modules at once</a:t>
            </a:r>
          </a:p>
          <a:p>
            <a:r>
              <a:rPr lang="en-US" sz="2400" dirty="0"/>
              <a:t>	Large projects are often organized into packages</a:t>
            </a:r>
          </a:p>
          <a:p>
            <a:r>
              <a:rPr lang="en-US" sz="2400" dirty="0"/>
              <a:t>	directory must include file __init__.py</a:t>
            </a:r>
          </a:p>
          <a:p>
            <a:r>
              <a:rPr lang="en-US" sz="2400" dirty="0"/>
              <a:t>		mere existence of empty file is sufficient</a:t>
            </a:r>
          </a:p>
          <a:p>
            <a:r>
              <a:rPr lang="en-US" sz="2400" dirty="0"/>
              <a:t>		may contain package initialization code</a:t>
            </a:r>
          </a:p>
          <a:p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whole_lotta_modules</a:t>
            </a:r>
            <a:r>
              <a:rPr lang="en-US" sz="2400" dirty="0"/>
              <a:t>			#imports whole package</a:t>
            </a:r>
          </a:p>
          <a:p>
            <a:r>
              <a:rPr lang="en-US" sz="2400" dirty="0"/>
              <a:t>import </a:t>
            </a:r>
            <a:r>
              <a:rPr lang="en-US" sz="2400" dirty="0" err="1"/>
              <a:t>whole_lotta_modules.my_module</a:t>
            </a:r>
            <a:r>
              <a:rPr lang="en-US" sz="2400" dirty="0"/>
              <a:t>	#imports </a:t>
            </a:r>
            <a:r>
              <a:rPr lang="en-US" sz="2400" dirty="0" err="1"/>
              <a:t>my_module</a:t>
            </a:r>
            <a:r>
              <a:rPr lang="en-US" sz="2400" dirty="0"/>
              <a:t> only</a:t>
            </a:r>
          </a:p>
          <a:p>
            <a:r>
              <a:rPr lang="en-US" sz="2400" dirty="0"/>
              <a:t>	 </a:t>
            </a:r>
            <a:r>
              <a:rPr lang="en-US" sz="2400" dirty="0" err="1"/>
              <a:t>whole_lotta_modules.my_module.do_something</a:t>
            </a:r>
            <a:r>
              <a:rPr lang="en-US" sz="2400" dirty="0"/>
              <a:t>( )	#execute function</a:t>
            </a:r>
          </a:p>
        </p:txBody>
      </p:sp>
    </p:spTree>
    <p:extLst>
      <p:ext uri="{BB962C8B-B14F-4D97-AF65-F5344CB8AC3E}">
        <p14:creationId xmlns:p14="http://schemas.microsoft.com/office/powerpoint/2010/main" val="140689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11.6 Package</a:t>
            </a:r>
          </a:p>
          <a:p>
            <a:endParaRPr lang="en-US" sz="2400" dirty="0"/>
          </a:p>
          <a:p>
            <a:r>
              <a:rPr lang="en-US" sz="2400" dirty="0"/>
              <a:t>Import using from</a:t>
            </a:r>
          </a:p>
          <a:p>
            <a:r>
              <a:rPr lang="en-US" sz="2400" dirty="0"/>
              <a:t>	from </a:t>
            </a:r>
            <a:r>
              <a:rPr lang="en-US" sz="2400" dirty="0" err="1"/>
              <a:t>whole_lotta_modules.my_module</a:t>
            </a:r>
            <a:r>
              <a:rPr lang="en-US" sz="2400" dirty="0"/>
              <a:t> import </a:t>
            </a:r>
            <a:r>
              <a:rPr lang="en-US" sz="2400" dirty="0" err="1"/>
              <a:t>do_something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do_something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52456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11.6 Package</a:t>
            </a:r>
          </a:p>
          <a:p>
            <a:endParaRPr lang="en-US" sz="2400" dirty="0"/>
          </a:p>
          <a:p>
            <a:r>
              <a:rPr lang="en-US" sz="2400" dirty="0"/>
              <a:t>Import using from</a:t>
            </a:r>
          </a:p>
          <a:p>
            <a:r>
              <a:rPr lang="en-US" sz="2400" dirty="0"/>
              <a:t>	from </a:t>
            </a:r>
            <a:r>
              <a:rPr lang="en-US" sz="2400" dirty="0" err="1"/>
              <a:t>whole_lotta_modules.my_module</a:t>
            </a:r>
            <a:r>
              <a:rPr lang="en-US" sz="2400" dirty="0"/>
              <a:t> import </a:t>
            </a:r>
            <a:r>
              <a:rPr lang="en-US" sz="2400" dirty="0" err="1"/>
              <a:t>do_something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do_something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	from </a:t>
            </a:r>
            <a:r>
              <a:rPr lang="en-US" sz="2400" dirty="0" err="1"/>
              <a:t>whole_lotta_modules</a:t>
            </a:r>
            <a:r>
              <a:rPr lang="en-US" sz="2400" dirty="0"/>
              <a:t> import </a:t>
            </a:r>
            <a:r>
              <a:rPr lang="en-US" sz="2400" dirty="0" err="1"/>
              <a:t>my_module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my_module.do_something</a:t>
            </a:r>
            <a:r>
              <a:rPr lang="en-US" sz="2400" dirty="0"/>
              <a:t>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8479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5347" y="607249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11.6 Package</a:t>
            </a:r>
          </a:p>
          <a:p>
            <a:endParaRPr lang="en-US" sz="2400" dirty="0"/>
          </a:p>
          <a:p>
            <a:r>
              <a:rPr lang="en-US" sz="2400" dirty="0"/>
              <a:t>Import using from</a:t>
            </a:r>
          </a:p>
          <a:p>
            <a:r>
              <a:rPr lang="en-US" sz="2400" dirty="0"/>
              <a:t>	from </a:t>
            </a:r>
            <a:r>
              <a:rPr lang="en-US" sz="2400" dirty="0" err="1"/>
              <a:t>whole_lotta_modules.my_module</a:t>
            </a:r>
            <a:r>
              <a:rPr lang="en-US" sz="2400" dirty="0"/>
              <a:t> import </a:t>
            </a:r>
            <a:r>
              <a:rPr lang="en-US" sz="2400" dirty="0" err="1"/>
              <a:t>do_something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do_something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	from </a:t>
            </a:r>
            <a:r>
              <a:rPr lang="en-US" sz="2400" dirty="0" err="1"/>
              <a:t>whole_lotta_modules</a:t>
            </a:r>
            <a:r>
              <a:rPr lang="en-US" sz="2400" dirty="0"/>
              <a:t> import </a:t>
            </a:r>
            <a:r>
              <a:rPr lang="en-US" sz="2400" dirty="0" err="1"/>
              <a:t>my_module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my_module.do_something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Import requires last item be a package, module, or </a:t>
            </a:r>
            <a:r>
              <a:rPr lang="en-US" sz="2400" dirty="0" err="1"/>
              <a:t>subpackage</a:t>
            </a:r>
            <a:endParaRPr lang="en-US" sz="2400" dirty="0"/>
          </a:p>
          <a:p>
            <a:r>
              <a:rPr lang="en-US" sz="2400" dirty="0"/>
              <a:t>From can also be a name, such as a function, class, or global variable.</a:t>
            </a:r>
          </a:p>
        </p:txBody>
      </p:sp>
    </p:spTree>
    <p:extLst>
      <p:ext uri="{BB962C8B-B14F-4D97-AF65-F5344CB8AC3E}">
        <p14:creationId xmlns:p14="http://schemas.microsoft.com/office/powerpoint/2010/main" val="3598295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11.6 Package</a:t>
            </a:r>
          </a:p>
          <a:p>
            <a:endParaRPr lang="en-US" sz="2400" dirty="0"/>
          </a:p>
          <a:p>
            <a:r>
              <a:rPr lang="en-US" sz="2400" dirty="0"/>
              <a:t>Import using from</a:t>
            </a:r>
          </a:p>
          <a:p>
            <a:r>
              <a:rPr lang="en-US" sz="2400" dirty="0"/>
              <a:t>	from </a:t>
            </a:r>
            <a:r>
              <a:rPr lang="en-US" sz="2400" dirty="0" err="1"/>
              <a:t>whole_lotta_modules.my_module</a:t>
            </a:r>
            <a:r>
              <a:rPr lang="en-US" sz="2400" dirty="0"/>
              <a:t> import </a:t>
            </a:r>
            <a:r>
              <a:rPr lang="en-US" sz="2400" dirty="0" err="1"/>
              <a:t>do_something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do_something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	from </a:t>
            </a:r>
            <a:r>
              <a:rPr lang="en-US" sz="2400" dirty="0" err="1"/>
              <a:t>whole_lotta_modules</a:t>
            </a:r>
            <a:r>
              <a:rPr lang="en-US" sz="2400" dirty="0"/>
              <a:t> import </a:t>
            </a:r>
            <a:r>
              <a:rPr lang="en-US" sz="2400" dirty="0" err="1"/>
              <a:t>my_module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my_module.do_something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Import requires last item be a package, module, or </a:t>
            </a:r>
            <a:r>
              <a:rPr lang="en-US" sz="2400" dirty="0" err="1"/>
              <a:t>subpackage</a:t>
            </a:r>
            <a:endParaRPr lang="en-US" sz="2400" dirty="0"/>
          </a:p>
          <a:p>
            <a:r>
              <a:rPr lang="en-US" sz="2400" dirty="0"/>
              <a:t>From can also be a name, such as a function, class, or global variable</a:t>
            </a:r>
          </a:p>
          <a:p>
            <a:endParaRPr lang="en-US" sz="2400" dirty="0"/>
          </a:p>
          <a:p>
            <a:r>
              <a:rPr lang="en-US" sz="2400" dirty="0"/>
              <a:t>Be careful that imported module names don’t collide!</a:t>
            </a:r>
          </a:p>
          <a:p>
            <a:r>
              <a:rPr lang="en-US" sz="2400" dirty="0"/>
              <a:t>	Use of packages helps to prevent this</a:t>
            </a:r>
          </a:p>
        </p:txBody>
      </p:sp>
    </p:spTree>
    <p:extLst>
      <p:ext uri="{BB962C8B-B14F-4D97-AF65-F5344CB8AC3E}">
        <p14:creationId xmlns:p14="http://schemas.microsoft.com/office/powerpoint/2010/main" val="2873385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11.7 Standard Library</a:t>
            </a:r>
          </a:p>
          <a:p>
            <a:endParaRPr lang="en-US" sz="2400" dirty="0"/>
          </a:p>
          <a:p>
            <a:r>
              <a:rPr lang="en-US" sz="2400" dirty="0"/>
              <a:t>Many modules included in standard library</a:t>
            </a:r>
          </a:p>
          <a:p>
            <a:r>
              <a:rPr lang="en-US" sz="2400" dirty="0"/>
              <a:t>	before starting a new project check standard library or internet</a:t>
            </a:r>
          </a:p>
        </p:txBody>
      </p:sp>
    </p:spTree>
    <p:extLst>
      <p:ext uri="{BB962C8B-B14F-4D97-AF65-F5344CB8AC3E}">
        <p14:creationId xmlns:p14="http://schemas.microsoft.com/office/powerpoint/2010/main" val="258783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11.1 Modules</a:t>
            </a:r>
          </a:p>
          <a:p>
            <a:endParaRPr lang="en-US" sz="2400" dirty="0"/>
          </a:p>
          <a:p>
            <a:r>
              <a:rPr lang="en-US" sz="2400" dirty="0"/>
              <a:t>Writing Python code into a file and saving it is called a script.</a:t>
            </a:r>
          </a:p>
          <a:p>
            <a:endParaRPr lang="en-US" sz="2400" dirty="0"/>
          </a:p>
          <a:p>
            <a:r>
              <a:rPr lang="en-US" sz="2400" dirty="0"/>
              <a:t>A module is a file containing Python code that can be imported.</a:t>
            </a:r>
          </a:p>
        </p:txBody>
      </p:sp>
    </p:spTree>
    <p:extLst>
      <p:ext uri="{BB962C8B-B14F-4D97-AF65-F5344CB8AC3E}">
        <p14:creationId xmlns:p14="http://schemas.microsoft.com/office/powerpoint/2010/main" val="1334775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11.7 Standard Library</a:t>
            </a:r>
          </a:p>
          <a:p>
            <a:endParaRPr lang="en-US" sz="2400" dirty="0"/>
          </a:p>
          <a:p>
            <a:r>
              <a:rPr lang="en-US" sz="2400" dirty="0"/>
              <a:t>Many modules included in standard library</a:t>
            </a:r>
          </a:p>
          <a:p>
            <a:r>
              <a:rPr lang="en-US" sz="2400" dirty="0"/>
              <a:t>	before starting a new project check standard library or internet</a:t>
            </a:r>
          </a:p>
          <a:p>
            <a:endParaRPr lang="en-US" sz="2400" dirty="0"/>
          </a:p>
          <a:p>
            <a:r>
              <a:rPr lang="en-US" sz="2400" dirty="0"/>
              <a:t>More commonly used modules</a:t>
            </a:r>
          </a:p>
          <a:p>
            <a:r>
              <a:rPr lang="en-US" sz="2400" dirty="0"/>
              <a:t>	datetime</a:t>
            </a:r>
          </a:p>
          <a:p>
            <a:r>
              <a:rPr lang="en-US" sz="2400" dirty="0"/>
              <a:t>	random</a:t>
            </a:r>
          </a:p>
          <a:p>
            <a:r>
              <a:rPr lang="en-US" sz="2400" dirty="0"/>
              <a:t>	copy</a:t>
            </a:r>
          </a:p>
          <a:p>
            <a:r>
              <a:rPr lang="en-US" sz="2400" dirty="0"/>
              <a:t>	time</a:t>
            </a:r>
          </a:p>
          <a:p>
            <a:r>
              <a:rPr lang="en-US" sz="2400" dirty="0"/>
              <a:t>	math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</a:t>
            </a:r>
            <a:endParaRPr lang="en-US" sz="2400" dirty="0"/>
          </a:p>
          <a:p>
            <a:r>
              <a:rPr lang="en-US" sz="2400" dirty="0"/>
              <a:t>	sys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urlib</a:t>
            </a:r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11.1 Modules</a:t>
            </a:r>
          </a:p>
          <a:p>
            <a:endParaRPr lang="en-US" sz="2400" dirty="0"/>
          </a:p>
          <a:p>
            <a:r>
              <a:rPr lang="en-US" sz="2400" dirty="0"/>
              <a:t>Writing Python code into a file and saving it is called a script.</a:t>
            </a:r>
          </a:p>
          <a:p>
            <a:endParaRPr lang="en-US" sz="2400" dirty="0"/>
          </a:p>
          <a:p>
            <a:r>
              <a:rPr lang="en-US" sz="2400" dirty="0"/>
              <a:t>A module is a file containing Python code that can be imported.</a:t>
            </a:r>
          </a:p>
          <a:p>
            <a:endParaRPr lang="en-US" sz="2400" dirty="0"/>
          </a:p>
          <a:p>
            <a:r>
              <a:rPr lang="en-US" sz="2400" dirty="0"/>
              <a:t>Importing a module executes the code and makes the definitions available for use.</a:t>
            </a:r>
          </a:p>
        </p:txBody>
      </p:sp>
    </p:spTree>
    <p:extLst>
      <p:ext uri="{BB962C8B-B14F-4D97-AF65-F5344CB8AC3E}">
        <p14:creationId xmlns:p14="http://schemas.microsoft.com/office/powerpoint/2010/main" val="281314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11.1 Modules</a:t>
            </a:r>
          </a:p>
          <a:p>
            <a:endParaRPr lang="en-US" sz="2400" dirty="0"/>
          </a:p>
          <a:p>
            <a:r>
              <a:rPr lang="en-US" sz="2400" dirty="0"/>
              <a:t>A module file name must end in .</a:t>
            </a:r>
            <a:r>
              <a:rPr lang="en-US" sz="2400" dirty="0" err="1"/>
              <a:t>py</a:t>
            </a:r>
            <a:r>
              <a:rPr lang="en-US" sz="2400" dirty="0"/>
              <a:t> in order to be imported.</a:t>
            </a:r>
          </a:p>
        </p:txBody>
      </p:sp>
    </p:spTree>
    <p:extLst>
      <p:ext uri="{BB962C8B-B14F-4D97-AF65-F5344CB8AC3E}">
        <p14:creationId xmlns:p14="http://schemas.microsoft.com/office/powerpoint/2010/main" val="259956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11.1 Modules</a:t>
            </a:r>
          </a:p>
          <a:p>
            <a:endParaRPr lang="en-US" sz="2400" dirty="0"/>
          </a:p>
          <a:p>
            <a:r>
              <a:rPr lang="en-US" sz="2400" dirty="0"/>
              <a:t>A module file name must end in .</a:t>
            </a:r>
            <a:r>
              <a:rPr lang="en-US" sz="2400" dirty="0" err="1"/>
              <a:t>py</a:t>
            </a:r>
            <a:r>
              <a:rPr lang="en-US" sz="2400" dirty="0"/>
              <a:t> in order to be imported.</a:t>
            </a:r>
          </a:p>
          <a:p>
            <a:endParaRPr lang="en-US" sz="2400" dirty="0"/>
          </a:p>
          <a:p>
            <a:r>
              <a:rPr lang="en-US" sz="2400" dirty="0"/>
              <a:t>To easily find module keep it in same directory as executing script.</a:t>
            </a:r>
          </a:p>
        </p:txBody>
      </p:sp>
    </p:spTree>
    <p:extLst>
      <p:ext uri="{BB962C8B-B14F-4D97-AF65-F5344CB8AC3E}">
        <p14:creationId xmlns:p14="http://schemas.microsoft.com/office/powerpoint/2010/main" val="314117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11.1 Modules</a:t>
            </a:r>
          </a:p>
          <a:p>
            <a:endParaRPr lang="en-US" sz="2400" dirty="0"/>
          </a:p>
          <a:p>
            <a:r>
              <a:rPr lang="en-US" sz="2400" dirty="0"/>
              <a:t>A module file name must end in .</a:t>
            </a:r>
            <a:r>
              <a:rPr lang="en-US" sz="2400" dirty="0" err="1"/>
              <a:t>py</a:t>
            </a:r>
            <a:r>
              <a:rPr lang="en-US" sz="2400" dirty="0"/>
              <a:t> in order to be imported.</a:t>
            </a:r>
          </a:p>
          <a:p>
            <a:endParaRPr lang="en-US" sz="2400" dirty="0"/>
          </a:p>
          <a:p>
            <a:r>
              <a:rPr lang="en-US" sz="2400" dirty="0"/>
              <a:t>To easily find module keep it in same directory as executing script.</a:t>
            </a:r>
          </a:p>
          <a:p>
            <a:endParaRPr lang="en-US" sz="2400" dirty="0"/>
          </a:p>
          <a:p>
            <a:r>
              <a:rPr lang="en-US" sz="2400" dirty="0"/>
              <a:t>File names are case sensitive when imported</a:t>
            </a:r>
          </a:p>
          <a:p>
            <a:r>
              <a:rPr lang="en-US" sz="2400" dirty="0"/>
              <a:t>	import </a:t>
            </a:r>
            <a:r>
              <a:rPr lang="en-US" sz="2400" dirty="0" err="1"/>
              <a:t>fUNcs</a:t>
            </a:r>
            <a:r>
              <a:rPr lang="en-US" sz="2400" dirty="0"/>
              <a:t> if file if fUNcs.py, not </a:t>
            </a:r>
            <a:r>
              <a:rPr lang="en-US" sz="2400" dirty="0" err="1"/>
              <a:t>funcs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638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11.2 Finding Modules</a:t>
            </a:r>
          </a:p>
          <a:p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my_functions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Interpreter checks</a:t>
            </a:r>
          </a:p>
          <a:p>
            <a:r>
              <a:rPr lang="en-US" sz="2400" dirty="0"/>
              <a:t>	built-in modules	#pre-installed with Python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sys.path</a:t>
            </a:r>
            <a:r>
              <a:rPr lang="en-US" sz="2400" dirty="0"/>
              <a:t>		#in sys module, contains list of directories</a:t>
            </a:r>
          </a:p>
        </p:txBody>
      </p:sp>
    </p:spTree>
    <p:extLst>
      <p:ext uri="{BB962C8B-B14F-4D97-AF65-F5344CB8AC3E}">
        <p14:creationId xmlns:p14="http://schemas.microsoft.com/office/powerpoint/2010/main" val="304307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11.3 Importing specific names from Modules</a:t>
            </a:r>
          </a:p>
          <a:p>
            <a:endParaRPr lang="en-US" sz="2400" dirty="0"/>
          </a:p>
          <a:p>
            <a:r>
              <a:rPr lang="en-US" sz="2400" dirty="0"/>
              <a:t>from </a:t>
            </a:r>
            <a:r>
              <a:rPr lang="en-US" sz="2400" dirty="0" err="1"/>
              <a:t>my_functions</a:t>
            </a:r>
            <a:r>
              <a:rPr lang="en-US" sz="2400" dirty="0"/>
              <a:t> import </a:t>
            </a:r>
            <a:r>
              <a:rPr lang="en-US" sz="2400" dirty="0" err="1"/>
              <a:t>my_var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300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8476</TotalTime>
  <Words>1242</Words>
  <Application>Microsoft Office PowerPoint</Application>
  <PresentationFormat>Widescreen</PresentationFormat>
  <Paragraphs>215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Chapter 11 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RMann Software</cp:lastModifiedBy>
  <cp:revision>360</cp:revision>
  <dcterms:created xsi:type="dcterms:W3CDTF">2018-01-11T15:21:15Z</dcterms:created>
  <dcterms:modified xsi:type="dcterms:W3CDTF">2021-03-16T18:41:37Z</dcterms:modified>
</cp:coreProperties>
</file>