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300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</a:t>
            </a:r>
            <a:br>
              <a:rPr lang="en-US" dirty="0"/>
            </a:br>
            <a:r>
              <a:rPr lang="en-US" sz="3200" dirty="0"/>
              <a:t>Files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1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  <a:p>
            <a:endParaRPr lang="en-US" sz="2400" dirty="0"/>
          </a:p>
          <a:p>
            <a:r>
              <a:rPr lang="en-US" sz="2400" dirty="0"/>
              <a:t>NOTE1: default if mode is not specified is ‘r’</a:t>
            </a:r>
          </a:p>
          <a:p>
            <a:r>
              <a:rPr lang="en-US" sz="2400" dirty="0"/>
              <a:t>NOTE2: only strings can be written to a file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16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  <a:p>
            <a:endParaRPr lang="en-US" sz="2400" dirty="0"/>
          </a:p>
          <a:p>
            <a:r>
              <a:rPr lang="en-US" sz="2400" dirty="0"/>
              <a:t>NOTE1: default if mode is not specified is ‘r’</a:t>
            </a:r>
          </a:p>
          <a:p>
            <a:r>
              <a:rPr lang="en-US" sz="2400" dirty="0"/>
              <a:t>NOTE2: only strings can be written to a file</a:t>
            </a:r>
          </a:p>
          <a:p>
            <a:endParaRPr lang="en-US" sz="2400" dirty="0"/>
          </a:p>
          <a:p>
            <a:r>
              <a:rPr lang="en-US" sz="2400" dirty="0"/>
              <a:t>Appending + to </a:t>
            </a:r>
            <a:r>
              <a:rPr lang="en-US" sz="2400" dirty="0" err="1"/>
              <a:t>r,w,a</a:t>
            </a:r>
            <a:r>
              <a:rPr lang="en-US" sz="2400" dirty="0"/>
              <a:t> allows for both reading and writing of a file at the same time.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 )</a:t>
            </a:r>
          </a:p>
          <a:p>
            <a:r>
              <a:rPr lang="en-US" sz="2400" dirty="0" err="1"/>
              <a:t>F.write</a:t>
            </a:r>
            <a:r>
              <a:rPr lang="en-US" sz="2400" dirty="0"/>
              <a:t>( “some text” )		#overwrites contents</a:t>
            </a:r>
          </a:p>
          <a:p>
            <a:r>
              <a:rPr lang="en-US" sz="2400" dirty="0" err="1"/>
              <a:t>F.close</a:t>
            </a:r>
            <a:r>
              <a:rPr lang="en-US" sz="2400" dirty="0"/>
              <a:t>()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‘w’, buffering = 0 )</a:t>
            </a:r>
          </a:p>
          <a:p>
            <a:r>
              <a:rPr lang="en-US" sz="2400" dirty="0"/>
              <a:t>	0 disables buffering (only for binary files)</a:t>
            </a:r>
          </a:p>
          <a:p>
            <a:r>
              <a:rPr lang="en-US" sz="2400" dirty="0"/>
              <a:t>	1 enables default line buffering</a:t>
            </a:r>
          </a:p>
          <a:p>
            <a:r>
              <a:rPr lang="en-US" sz="2400" dirty="0"/>
              <a:t>	&gt;1 sets a specific buffer byte size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‘w’, buffering = 0 )</a:t>
            </a:r>
          </a:p>
          <a:p>
            <a:r>
              <a:rPr lang="en-US" sz="2400" dirty="0"/>
              <a:t>	0 disables buffering (only for binary files)</a:t>
            </a:r>
          </a:p>
          <a:p>
            <a:r>
              <a:rPr lang="en-US" sz="2400" dirty="0"/>
              <a:t>	1 enables default line buffering</a:t>
            </a:r>
          </a:p>
          <a:p>
            <a:r>
              <a:rPr lang="en-US" sz="2400" dirty="0"/>
              <a:t>	&gt;1 sets a specific buffer byte size</a:t>
            </a:r>
          </a:p>
          <a:p>
            <a:endParaRPr lang="en-US" sz="2400" dirty="0"/>
          </a:p>
          <a:p>
            <a:r>
              <a:rPr lang="en-US" sz="2400" dirty="0"/>
              <a:t>.flush( ) method forces writing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os.fsync</a:t>
            </a:r>
            <a:r>
              <a:rPr lang="en-US" sz="2400" dirty="0"/>
              <a:t>( </a:t>
            </a:r>
            <a:r>
              <a:rPr lang="en-US" sz="2400" dirty="0" err="1"/>
              <a:t>f.fileno</a:t>
            </a:r>
            <a:r>
              <a:rPr lang="en-US" sz="2400" dirty="0"/>
              <a:t>() )	may have to also be called on some operating systems</a:t>
            </a:r>
          </a:p>
          <a:p>
            <a:r>
              <a:rPr lang="en-US" sz="2400" dirty="0"/>
              <a:t>Closing the file forces a flush to occur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  <a:p>
            <a:r>
              <a:rPr lang="en-US" sz="2400" dirty="0"/>
              <a:t>Always consider portability of programs</a:t>
            </a:r>
          </a:p>
          <a:p>
            <a:r>
              <a:rPr lang="en-US" sz="2400" dirty="0"/>
              <a:t>	don’t hardcode file paths, use </a:t>
            </a:r>
            <a:r>
              <a:rPr lang="en-US" sz="2400" dirty="0" err="1"/>
              <a:t>os.path</a:t>
            </a:r>
            <a:r>
              <a:rPr lang="en-US" sz="2400" dirty="0"/>
              <a:t> module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  <a:p>
            <a:r>
              <a:rPr lang="en-US" sz="2400" dirty="0"/>
              <a:t>Always consider portability of programs</a:t>
            </a:r>
          </a:p>
          <a:p>
            <a:r>
              <a:rPr lang="en-US" sz="2400" dirty="0"/>
              <a:t>	don’t hardcode file paths, use </a:t>
            </a:r>
            <a:r>
              <a:rPr lang="en-US" sz="2400" dirty="0" err="1"/>
              <a:t>os.path</a:t>
            </a:r>
            <a:r>
              <a:rPr lang="en-US" sz="2400" dirty="0"/>
              <a:t> module</a:t>
            </a:r>
          </a:p>
          <a:p>
            <a:endParaRPr lang="en-US" sz="2400" dirty="0"/>
          </a:p>
          <a:p>
            <a:r>
              <a:rPr lang="en-US" sz="2400" dirty="0"/>
              <a:t>One of most useful is </a:t>
            </a:r>
            <a:r>
              <a:rPr lang="en-US" sz="2400" dirty="0" err="1"/>
              <a:t>os.path.join</a:t>
            </a:r>
            <a:r>
              <a:rPr lang="en-US" sz="2400" dirty="0"/>
              <a:t>()</a:t>
            </a:r>
          </a:p>
          <a:p>
            <a:r>
              <a:rPr lang="en-US" sz="2400" dirty="0"/>
              <a:t>	generates correct path for </a:t>
            </a:r>
            <a:r>
              <a:rPr lang="en-US" sz="2400" dirty="0" err="1"/>
              <a:t>os</a:t>
            </a:r>
            <a:r>
              <a:rPr lang="en-US" sz="2400" dirty="0"/>
              <a:t> in use</a:t>
            </a:r>
          </a:p>
          <a:p>
            <a:r>
              <a:rPr lang="en-US" sz="2400" dirty="0"/>
              <a:t>	path = </a:t>
            </a:r>
            <a:r>
              <a:rPr lang="en-US" sz="2400" dirty="0" err="1"/>
              <a:t>os.path.join</a:t>
            </a:r>
            <a:r>
              <a:rPr lang="en-US" sz="2400" dirty="0"/>
              <a:t>( ‘subdir’, filename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/>
              <a:t>Check out </a:t>
            </a:r>
            <a:r>
              <a:rPr lang="en-US" sz="2400" dirty="0" err="1"/>
              <a:t>os.path</a:t>
            </a:r>
            <a:r>
              <a:rPr lang="en-US" sz="2400" dirty="0"/>
              <a:t> modules for other functions it provides</a:t>
            </a:r>
          </a:p>
          <a:p>
            <a:r>
              <a:rPr lang="en-US" sz="2400" dirty="0"/>
              <a:t>Some are: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os.path.split</a:t>
            </a:r>
            <a:r>
              <a:rPr lang="en-US" sz="2400" dirty="0"/>
              <a:t>( path)	2-tuple of  (path, </a:t>
            </a:r>
            <a:r>
              <a:rPr lang="en-US" sz="2400" dirty="0" err="1"/>
              <a:t>last_item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os.path.exists</a:t>
            </a:r>
            <a:r>
              <a:rPr lang="en-US" sz="2400" dirty="0"/>
              <a:t>(path)	True or False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os.path.isfile</a:t>
            </a:r>
            <a:r>
              <a:rPr lang="en-US" sz="2400" dirty="0"/>
              <a:t>( path )	True or False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os.path.getsize</a:t>
            </a:r>
            <a:r>
              <a:rPr lang="en-US" sz="2400" dirty="0"/>
              <a:t>( path)	size in bytes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os.walk</a:t>
            </a:r>
            <a:r>
              <a:rPr lang="en-US" sz="2400" dirty="0"/>
              <a:t>( path ) performs depth-first walk of path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os.walk</a:t>
            </a:r>
            <a:r>
              <a:rPr lang="en-US" sz="2400" dirty="0"/>
              <a:t>( path ) performs depth-first walk of path</a:t>
            </a:r>
          </a:p>
          <a:p>
            <a:r>
              <a:rPr lang="en-US" sz="2400" dirty="0"/>
              <a:t>	for path, subdirs, files in </a:t>
            </a:r>
            <a:r>
              <a:rPr lang="en-US" sz="2400" dirty="0" err="1"/>
              <a:t>os.walk</a:t>
            </a:r>
            <a:r>
              <a:rPr lang="en-US" sz="2400" dirty="0"/>
              <a:t>( path )</a:t>
            </a:r>
          </a:p>
          <a:p>
            <a:endParaRPr lang="en-US" sz="2400" dirty="0"/>
          </a:p>
          <a:p>
            <a:r>
              <a:rPr lang="en-US" sz="2400" dirty="0"/>
              <a:t>		path will contain path to current directory</a:t>
            </a:r>
          </a:p>
          <a:p>
            <a:r>
              <a:rPr lang="en-US" sz="2400" dirty="0"/>
              <a:t>		subdirs will contain a list of all subdirectories in current directory</a:t>
            </a:r>
          </a:p>
          <a:p>
            <a:r>
              <a:rPr lang="en-US" sz="2400" dirty="0"/>
              <a:t>		files will contain a list of all files in current directory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Bytes objects are immutable once created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Bytes objects are immutable once created</a:t>
            </a:r>
          </a:p>
          <a:p>
            <a:endParaRPr lang="en-US" sz="2400" dirty="0"/>
          </a:p>
          <a:p>
            <a:r>
              <a:rPr lang="en-US" sz="2400" dirty="0"/>
              <a:t>b’12345’ creates a byte literal</a:t>
            </a:r>
          </a:p>
          <a:p>
            <a:r>
              <a:rPr lang="en-US" sz="2400" dirty="0"/>
              <a:t>	can specify in a string using 0x35 (example is 5 in ASCII)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  <a:p>
            <a:r>
              <a:rPr lang="en-US" sz="2400" dirty="0"/>
              <a:t>Use .close( ) when finished with file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6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Files can be accessed in binary mode</a:t>
            </a:r>
          </a:p>
          <a:p>
            <a:r>
              <a:rPr lang="en-US" sz="2400" dirty="0"/>
              <a:t>	open( ‘</a:t>
            </a:r>
            <a:r>
              <a:rPr lang="en-US" sz="2400" dirty="0" err="1"/>
              <a:t>somefile</a:t>
            </a:r>
            <a:r>
              <a:rPr lang="en-US" sz="2400" dirty="0"/>
              <a:t>’, ‘</a:t>
            </a:r>
            <a:r>
              <a:rPr lang="en-US" sz="2400" dirty="0" err="1"/>
              <a:t>rb</a:t>
            </a:r>
            <a:r>
              <a:rPr lang="en-US" sz="2400" dirty="0"/>
              <a:t>’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Files can be accessed in binary mode</a:t>
            </a:r>
          </a:p>
          <a:p>
            <a:r>
              <a:rPr lang="en-US" sz="2400" dirty="0"/>
              <a:t>	open( ‘</a:t>
            </a:r>
            <a:r>
              <a:rPr lang="en-US" sz="2400" dirty="0" err="1"/>
              <a:t>somefile</a:t>
            </a:r>
            <a:r>
              <a:rPr lang="en-US" sz="2400" dirty="0"/>
              <a:t>’, ‘</a:t>
            </a:r>
            <a:r>
              <a:rPr lang="en-US" sz="2400" dirty="0" err="1"/>
              <a:t>rb</a:t>
            </a:r>
            <a:r>
              <a:rPr lang="en-US" sz="2400" dirty="0"/>
              <a:t>’ )</a:t>
            </a:r>
          </a:p>
          <a:p>
            <a:endParaRPr lang="en-US" sz="2400" dirty="0"/>
          </a:p>
          <a:p>
            <a:r>
              <a:rPr lang="en-US" sz="2400" dirty="0"/>
              <a:t>	.read() and .write() expect bytes arguments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struct module is used for sequences of bytes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struct.pack</a:t>
            </a:r>
            <a:r>
              <a:rPr lang="en-US" sz="2400" dirty="0"/>
              <a:t>(</a:t>
            </a:r>
            <a:r>
              <a:rPr lang="en-US" sz="2400" dirty="0" err="1"/>
              <a:t>os</a:t>
            </a:r>
            <a:r>
              <a:rPr lang="en-US" sz="2400" dirty="0"/>
              <a:t>, v) 	packs values (strings, integers, </a:t>
            </a:r>
            <a:r>
              <a:rPr lang="en-US" sz="2400" dirty="0" err="1"/>
              <a:t>etc</a:t>
            </a:r>
            <a:r>
              <a:rPr lang="en-US" sz="2400" dirty="0"/>
              <a:t>) into byte sequences</a:t>
            </a:r>
          </a:p>
          <a:p>
            <a:r>
              <a:rPr lang="en-US" sz="2400" dirty="0"/>
              <a:t>		o is ‘&gt;’ or ‘&lt;‘ to specify most-significant or least-significant byte first</a:t>
            </a:r>
          </a:p>
          <a:p>
            <a:r>
              <a:rPr lang="en-US" sz="2400" dirty="0"/>
              <a:t>		s is size of byte being converted</a:t>
            </a:r>
          </a:p>
          <a:p>
            <a:r>
              <a:rPr lang="en-US" sz="2400" dirty="0"/>
              <a:t>			b	1 byte</a:t>
            </a:r>
          </a:p>
          <a:p>
            <a:r>
              <a:rPr lang="en-US" sz="2400" dirty="0"/>
              <a:t>			h	2 byte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i</a:t>
            </a:r>
            <a:r>
              <a:rPr lang="en-US" sz="2400" dirty="0"/>
              <a:t>	4 byte</a:t>
            </a:r>
          </a:p>
          <a:p>
            <a:r>
              <a:rPr lang="en-US" sz="2400" dirty="0"/>
              <a:t>			s	string</a:t>
            </a:r>
          </a:p>
          <a:p>
            <a:r>
              <a:rPr lang="en-US" sz="2400" dirty="0"/>
              <a:t>		v  is value to pack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struct module is used for sequences of bytes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struct.unpack</a:t>
            </a:r>
            <a:r>
              <a:rPr lang="en-US" sz="2400" dirty="0"/>
              <a:t>(</a:t>
            </a:r>
            <a:r>
              <a:rPr lang="en-US" sz="2400" dirty="0" err="1"/>
              <a:t>os</a:t>
            </a:r>
            <a:r>
              <a:rPr lang="en-US" sz="2400" dirty="0"/>
              <a:t>, v) 	reverse of pack()</a:t>
            </a:r>
          </a:p>
          <a:p>
            <a:r>
              <a:rPr lang="en-US" sz="2400" dirty="0"/>
              <a:t>		always returns a tuple, even if only for a single value.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3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12.5 Command line arguments and files</a:t>
            </a:r>
          </a:p>
          <a:p>
            <a:endParaRPr lang="en-US" sz="2400" dirty="0"/>
          </a:p>
          <a:p>
            <a:r>
              <a:rPr lang="en-US" sz="2400" dirty="0" err="1"/>
              <a:t>sys.argv</a:t>
            </a:r>
            <a:r>
              <a:rPr lang="en-US" sz="2400" dirty="0"/>
              <a:t> is a list of command line words</a:t>
            </a:r>
          </a:p>
          <a:p>
            <a:r>
              <a:rPr lang="en-US" sz="2400" dirty="0"/>
              <a:t>	python myFile.py </a:t>
            </a:r>
            <a:r>
              <a:rPr lang="en-US" sz="2400" dirty="0" err="1"/>
              <a:t>anotherFile</a:t>
            </a:r>
            <a:endParaRPr lang="en-US" sz="2400" dirty="0"/>
          </a:p>
          <a:p>
            <a:r>
              <a:rPr lang="en-US" sz="2400" dirty="0"/>
              <a:t>		ignores python so contains [ myFIle.py, </a:t>
            </a:r>
            <a:r>
              <a:rPr lang="en-US" sz="2400" dirty="0" err="1"/>
              <a:t>anotherFile</a:t>
            </a:r>
            <a:r>
              <a:rPr lang="en-US" sz="2400" dirty="0"/>
              <a:t> ]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12.6 with statement</a:t>
            </a:r>
          </a:p>
          <a:p>
            <a:endParaRPr lang="en-US" sz="2400" dirty="0"/>
          </a:p>
          <a:p>
            <a:r>
              <a:rPr lang="en-US" sz="2400" dirty="0"/>
              <a:t>Creates a context manager</a:t>
            </a:r>
          </a:p>
          <a:p>
            <a:r>
              <a:rPr lang="en-US" sz="2400" dirty="0"/>
              <a:t>	manages usage of resources, performing setup and teardown operations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12.6 with statement</a:t>
            </a:r>
          </a:p>
          <a:p>
            <a:endParaRPr lang="en-US" sz="2400" dirty="0"/>
          </a:p>
          <a:p>
            <a:r>
              <a:rPr lang="en-US" sz="2400" dirty="0"/>
              <a:t>Creates a context manager</a:t>
            </a:r>
          </a:p>
          <a:p>
            <a:r>
              <a:rPr lang="en-US" sz="2400" dirty="0"/>
              <a:t>	manages usage of resources, performing setup and teardown operations</a:t>
            </a:r>
          </a:p>
          <a:p>
            <a:endParaRPr lang="en-US" sz="2400" dirty="0"/>
          </a:p>
          <a:p>
            <a:r>
              <a:rPr lang="en-US" sz="2400" dirty="0"/>
              <a:t>with open( ‘myFile.txt’, ‘r+’ ) as </a:t>
            </a:r>
            <a:r>
              <a:rPr lang="en-US" sz="2400" dirty="0" err="1"/>
              <a:t>my_file</a:t>
            </a:r>
            <a:r>
              <a:rPr lang="en-US" sz="2400" dirty="0"/>
              <a:t>:</a:t>
            </a:r>
          </a:p>
          <a:p>
            <a:r>
              <a:rPr lang="en-US" sz="2400" dirty="0"/>
              <a:t>	#sequence of statements</a:t>
            </a:r>
          </a:p>
          <a:p>
            <a:endParaRPr lang="en-US" sz="2400" dirty="0"/>
          </a:p>
          <a:p>
            <a:r>
              <a:rPr lang="en-US" sz="2400" dirty="0"/>
              <a:t>File object for </a:t>
            </a:r>
            <a:r>
              <a:rPr lang="en-US" sz="2400" dirty="0" err="1"/>
              <a:t>myFile</a:t>
            </a:r>
            <a:r>
              <a:rPr lang="en-US" sz="2400" dirty="0"/>
              <a:t> is bound to </a:t>
            </a:r>
            <a:r>
              <a:rPr lang="en-US" sz="2400" dirty="0" err="1"/>
              <a:t>my_file</a:t>
            </a:r>
            <a:endParaRPr lang="en-US" sz="2400" dirty="0"/>
          </a:p>
          <a:p>
            <a:r>
              <a:rPr lang="en-US" sz="2400" dirty="0" err="1"/>
              <a:t>my_file</a:t>
            </a:r>
            <a:r>
              <a:rPr lang="en-US" sz="2400" dirty="0"/>
              <a:t> is automatically closed after last statement in sequence.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0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2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r>
              <a:rPr lang="en-US" sz="2400"/>
              <a:t>with open</a:t>
            </a:r>
            <a:r>
              <a:rPr lang="en-US" sz="2400" dirty="0"/>
              <a:t>( ‘scores.csv’, ‘r’ ) </a:t>
            </a:r>
            <a:r>
              <a:rPr lang="en-US" sz="2400"/>
              <a:t>as csvfile:</a:t>
            </a:r>
            <a:endParaRPr lang="en-US" sz="2400" dirty="0"/>
          </a:p>
          <a:p>
            <a:r>
              <a:rPr lang="en-US" sz="2400"/>
              <a:t>    csv</a:t>
            </a:r>
            <a:r>
              <a:rPr lang="en-US" sz="2400" dirty="0" err="1"/>
              <a:t>_content</a:t>
            </a:r>
            <a:r>
              <a:rPr lang="en-US" sz="2400" dirty="0"/>
              <a:t> = </a:t>
            </a:r>
            <a:r>
              <a:rPr lang="en-US" sz="2400" dirty="0" err="1"/>
              <a:t>csv.reader</a:t>
            </a:r>
            <a:r>
              <a:rPr lang="en-US" sz="2400" dirty="0"/>
              <a:t>( </a:t>
            </a:r>
            <a:r>
              <a:rPr lang="en-US" sz="2400" dirty="0" err="1"/>
              <a:t>csvfile</a:t>
            </a:r>
            <a:r>
              <a:rPr lang="en-US" sz="2400" dirty="0"/>
              <a:t>, delimiter=‘,’ )</a:t>
            </a:r>
          </a:p>
          <a:p>
            <a:endParaRPr lang="en-US" sz="2400" dirty="0"/>
          </a:p>
          <a:p>
            <a:r>
              <a:rPr lang="en-US" sz="2400" dirty="0" err="1"/>
              <a:t>studentNum</a:t>
            </a:r>
            <a:r>
              <a:rPr lang="en-US" sz="2400" dirty="0"/>
              <a:t> = 1</a:t>
            </a:r>
          </a:p>
          <a:p>
            <a:r>
              <a:rPr lang="en-US" sz="2400" dirty="0"/>
              <a:t>for row in </a:t>
            </a:r>
            <a:r>
              <a:rPr lang="en-US" sz="2400" dirty="0" err="1"/>
              <a:t>csv_content</a:t>
            </a:r>
            <a:r>
              <a:rPr lang="en-US" sz="2400" dirty="0"/>
              <a:t>:</a:t>
            </a:r>
          </a:p>
          <a:p>
            <a:r>
              <a:rPr lang="en-US" sz="2400" dirty="0"/>
              <a:t>	print( ‘scores for </a:t>
            </a:r>
            <a:r>
              <a:rPr lang="en-US" sz="2400" dirty="0" err="1"/>
              <a:t>student%i</a:t>
            </a:r>
            <a:r>
              <a:rPr lang="en-US" sz="2400" dirty="0"/>
              <a:t>: ‘ % </a:t>
            </a:r>
            <a:r>
              <a:rPr lang="en-US" sz="2400" dirty="0" err="1"/>
              <a:t>studentNum</a:t>
            </a:r>
            <a:r>
              <a:rPr lang="en-US" sz="2400" dirty="0"/>
              <a:t> )</a:t>
            </a:r>
          </a:p>
          <a:p>
            <a:r>
              <a:rPr lang="en-US" sz="2400" dirty="0"/>
              <a:t>	for </a:t>
            </a:r>
            <a:r>
              <a:rPr lang="en-US" sz="2400" dirty="0" err="1"/>
              <a:t>val</a:t>
            </a:r>
            <a:r>
              <a:rPr lang="en-US" sz="2400" dirty="0"/>
              <a:t> in row:</a:t>
            </a:r>
          </a:p>
          <a:p>
            <a:r>
              <a:rPr lang="en-US" sz="2400" dirty="0"/>
              <a:t>		print( </a:t>
            </a:r>
            <a:r>
              <a:rPr lang="en-US" sz="2400" dirty="0" err="1"/>
              <a:t>val</a:t>
            </a:r>
            <a:r>
              <a:rPr lang="en-US" sz="2400" dirty="0"/>
              <a:t>, end =‘ ‘ )</a:t>
            </a:r>
          </a:p>
          <a:p>
            <a:r>
              <a:rPr lang="en-US" sz="2400" dirty="0"/>
              <a:t>	print( ‘\n’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studentNum</a:t>
            </a:r>
            <a:r>
              <a:rPr lang="en-US" sz="2400" dirty="0"/>
              <a:t> +=1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r>
              <a:rPr lang="en-US" sz="2400" dirty="0"/>
              <a:t>write to csv file using writer object</a:t>
            </a:r>
          </a:p>
          <a:p>
            <a:r>
              <a:rPr lang="en-US" sz="2400" dirty="0"/>
              <a:t>	open( ‘outputFile.csv’, ‘w’ ) as </a:t>
            </a:r>
            <a:r>
              <a:rPr lang="en-US" sz="2400" dirty="0" err="1"/>
              <a:t>csvfile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file_Writer</a:t>
            </a:r>
            <a:r>
              <a:rPr lang="en-US" sz="2400" dirty="0"/>
              <a:t> = </a:t>
            </a:r>
            <a:r>
              <a:rPr lang="en-US" sz="2400" dirty="0" err="1"/>
              <a:t>csv.writer</a:t>
            </a:r>
            <a:r>
              <a:rPr lang="en-US" sz="2400" dirty="0"/>
              <a:t>( </a:t>
            </a:r>
            <a:r>
              <a:rPr lang="en-US" sz="2400" dirty="0" err="1"/>
              <a:t>csvfile</a:t>
            </a:r>
            <a:r>
              <a:rPr lang="en-US" sz="2400" dirty="0"/>
              <a:t>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file_Writer.writerow</a:t>
            </a:r>
            <a:r>
              <a:rPr lang="en-US" sz="2400" dirty="0"/>
              <a:t>( </a:t>
            </a:r>
            <a:r>
              <a:rPr lang="en-US" sz="2400" dirty="0" err="1"/>
              <a:t>rowq</a:t>
            </a:r>
            <a:r>
              <a:rPr lang="en-US" sz="2400" dirty="0"/>
              <a:t> )		#write a list of strings</a:t>
            </a:r>
          </a:p>
          <a:p>
            <a:endParaRPr lang="en-US" sz="2400"/>
          </a:p>
          <a:p>
            <a:r>
              <a:rPr lang="en-US" sz="2400" dirty="0"/>
              <a:t>	</a:t>
            </a:r>
            <a:r>
              <a:rPr lang="en-US" sz="2400" dirty="0" err="1"/>
              <a:t>file_Writer.writerows</a:t>
            </a:r>
            <a:r>
              <a:rPr lang="en-US" sz="2400" dirty="0"/>
              <a:t>( [</a:t>
            </a:r>
            <a:r>
              <a:rPr lang="en-US" sz="2400" dirty="0" err="1"/>
              <a:t>rowa</a:t>
            </a:r>
            <a:r>
              <a:rPr lang="en-US" sz="2400" dirty="0"/>
              <a:t>, </a:t>
            </a:r>
            <a:r>
              <a:rPr lang="en-US" sz="2400" dirty="0" err="1"/>
              <a:t>rowb</a:t>
            </a:r>
            <a:r>
              <a:rPr lang="en-US" sz="2400" dirty="0"/>
              <a:t>] ) #write multiple lists of strings at once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  <a:p>
            <a:r>
              <a:rPr lang="en-US" sz="2400" dirty="0"/>
              <a:t>Use .close( ) when finished with file</a:t>
            </a:r>
          </a:p>
          <a:p>
            <a:endParaRPr lang="en-US" sz="2400" dirty="0"/>
          </a:p>
          <a:p>
            <a:r>
              <a:rPr lang="en-US" sz="2400" dirty="0" err="1"/>
              <a:t>My_file</a:t>
            </a:r>
            <a:r>
              <a:rPr lang="en-US" sz="2400" dirty="0"/>
              <a:t> = open( “somefile.txt” )</a:t>
            </a:r>
          </a:p>
          <a:p>
            <a:r>
              <a:rPr lang="en-US" sz="2400" dirty="0" err="1"/>
              <a:t>My_file.close</a:t>
            </a:r>
            <a:r>
              <a:rPr lang="en-US" sz="2400" dirty="0"/>
              <a:t>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readlines</a:t>
            </a:r>
            <a:r>
              <a:rPr lang="en-US" sz="2400" dirty="0"/>
              <a:t>( ) method returns a list of strings of file’s contents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readlines</a:t>
            </a:r>
            <a:r>
              <a:rPr lang="en-US" sz="2400" dirty="0"/>
              <a:t>( ) method returns a list of strings of file’s contents, by line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</a:t>
            </a:r>
            <a:r>
              <a:rPr lang="en-US" sz="2400" dirty="0"/>
              <a:t>( ) method reads one line from file at a time</a:t>
            </a:r>
          </a:p>
          <a:p>
            <a:endParaRPr lang="en-US" sz="2400" dirty="0"/>
          </a:p>
          <a:p>
            <a:r>
              <a:rPr lang="en-US" sz="2400" dirty="0"/>
              <a:t>	#both read() and </a:t>
            </a:r>
            <a:r>
              <a:rPr lang="en-US" sz="2400" dirty="0" err="1"/>
              <a:t>readlines</a:t>
            </a:r>
            <a:r>
              <a:rPr lang="en-US" sz="2400" dirty="0"/>
              <a:t>() have an optional parameter of no. of bytes to read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Iterating over file contents can be done using for … in syntax</a:t>
            </a:r>
          </a:p>
          <a:p>
            <a:endParaRPr lang="en-US" sz="2400" dirty="0"/>
          </a:p>
          <a:p>
            <a:r>
              <a:rPr lang="en-US" sz="2400" dirty="0"/>
              <a:t>	f = open( “someFile.txt” )</a:t>
            </a:r>
          </a:p>
          <a:p>
            <a:r>
              <a:rPr lang="en-US" sz="2400" dirty="0"/>
              <a:t>	for line in f:</a:t>
            </a:r>
          </a:p>
          <a:p>
            <a:r>
              <a:rPr lang="en-US" sz="2400" dirty="0"/>
              <a:t>		print( line )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f.close</a:t>
            </a:r>
            <a:r>
              <a:rPr lang="en-US" sz="2400" dirty="0"/>
              <a:t>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1865</Words>
  <Application>Microsoft Office PowerPoint</Application>
  <PresentationFormat>Widescreen</PresentationFormat>
  <Paragraphs>276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Chapter 12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403</cp:revision>
  <dcterms:created xsi:type="dcterms:W3CDTF">2018-01-11T15:21:15Z</dcterms:created>
  <dcterms:modified xsi:type="dcterms:W3CDTF">2020-04-21T22:21:31Z</dcterms:modified>
</cp:coreProperties>
</file>