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4" r:id="rId5"/>
    <p:sldId id="295" r:id="rId6"/>
    <p:sldId id="293" r:id="rId7"/>
    <p:sldId id="296" r:id="rId8"/>
    <p:sldId id="297" r:id="rId9"/>
    <p:sldId id="298" r:id="rId10"/>
    <p:sldId id="299" r:id="rId11"/>
    <p:sldId id="300" r:id="rId12"/>
    <p:sldId id="302" r:id="rId13"/>
    <p:sldId id="301" r:id="rId14"/>
    <p:sldId id="303" r:id="rId15"/>
    <p:sldId id="304" r:id="rId16"/>
    <p:sldId id="305" r:id="rId17"/>
    <p:sldId id="307" r:id="rId18"/>
    <p:sldId id="306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downloads.htm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15</a:t>
            </a:r>
            <a:br>
              <a:rPr lang="en-US" dirty="0"/>
            </a:br>
            <a:r>
              <a:rPr lang="en-US" sz="3200" dirty="0"/>
              <a:t>Plotting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7DF6017-1AED-4BD3-8955-0DC4EDF19E9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6AEAF-8DBE-4F97-AC67-1EBB76E4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80" y="1165479"/>
            <a:ext cx="73342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 – line properties</a:t>
            </a:r>
          </a:p>
          <a:p>
            <a:endParaRPr lang="en-US" sz="2400" dirty="0"/>
          </a:p>
          <a:p>
            <a:r>
              <a:rPr lang="en-US" sz="2400" dirty="0"/>
              <a:t>format strings are shortcuts for setting line properties</a:t>
            </a:r>
          </a:p>
          <a:p>
            <a:r>
              <a:rPr lang="en-US" sz="2400" dirty="0"/>
              <a:t>	line property is an attribute of line object, created when plot() is called</a:t>
            </a:r>
          </a:p>
          <a:p>
            <a:r>
              <a:rPr lang="en-US" sz="2400" dirty="0"/>
              <a:t>	line property determines how line is displayed when </a:t>
            </a:r>
            <a:r>
              <a:rPr lang="en-US" sz="2400" dirty="0" smtClean="0"/>
              <a:t>show() </a:t>
            </a:r>
            <a:r>
              <a:rPr lang="en-US" sz="2400" dirty="0"/>
              <a:t>is called</a:t>
            </a:r>
          </a:p>
        </p:txBody>
      </p:sp>
    </p:spTree>
    <p:extLst>
      <p:ext uri="{BB962C8B-B14F-4D97-AF65-F5344CB8AC3E}">
        <p14:creationId xmlns:p14="http://schemas.microsoft.com/office/powerpoint/2010/main" val="17775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 – line properties</a:t>
            </a:r>
          </a:p>
          <a:p>
            <a:endParaRPr lang="en-US" sz="2400" dirty="0"/>
          </a:p>
          <a:p>
            <a:r>
              <a:rPr lang="en-US" sz="2400" dirty="0"/>
              <a:t>format strings are shortcuts for setting line properties</a:t>
            </a:r>
          </a:p>
          <a:p>
            <a:r>
              <a:rPr lang="en-US" sz="2400" dirty="0"/>
              <a:t>	line property is an attribute of line object, created when plot() is called</a:t>
            </a:r>
          </a:p>
          <a:p>
            <a:r>
              <a:rPr lang="en-US" sz="2400" dirty="0"/>
              <a:t>	line property determines how line is displayed </a:t>
            </a:r>
            <a:r>
              <a:rPr lang="en-US" sz="2400"/>
              <a:t>when </a:t>
            </a:r>
            <a:r>
              <a:rPr lang="en-US" sz="2400" smtClean="0"/>
              <a:t>show() </a:t>
            </a:r>
            <a:r>
              <a:rPr lang="en-US" sz="2400" dirty="0"/>
              <a:t>is called</a:t>
            </a:r>
          </a:p>
          <a:p>
            <a:endParaRPr lang="en-US" sz="2400" dirty="0"/>
          </a:p>
          <a:p>
            <a:r>
              <a:rPr lang="en-US" sz="2400" dirty="0"/>
              <a:t>There are more properties than just color and style …</a:t>
            </a:r>
          </a:p>
        </p:txBody>
      </p:sp>
    </p:spTree>
    <p:extLst>
      <p:ext uri="{BB962C8B-B14F-4D97-AF65-F5344CB8AC3E}">
        <p14:creationId xmlns:p14="http://schemas.microsoft.com/office/powerpoint/2010/main" val="18578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 – line properties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Property values defines type of data to specify, such as alpha=3.2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7DF6017-1AED-4BD3-8955-0DC4EDF19E9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50E67-EDEA-480D-B038-FC629583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69" y="1379855"/>
            <a:ext cx="60483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6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 – line properties</a:t>
            </a:r>
          </a:p>
          <a:p>
            <a:endParaRPr lang="en-US" sz="2400" dirty="0"/>
          </a:p>
          <a:p>
            <a:r>
              <a:rPr lang="en-US" sz="2400" dirty="0"/>
              <a:t>.legend() is used to add a legend</a:t>
            </a:r>
          </a:p>
          <a:p>
            <a:r>
              <a:rPr lang="en-US" sz="2400" dirty="0"/>
              <a:t>	label arguments are passed to </a:t>
            </a:r>
            <a:r>
              <a:rPr lang="en-US" sz="2400" u="sng" dirty="0"/>
              <a:t>plot</a:t>
            </a:r>
            <a:r>
              <a:rPr lang="en-US" sz="2400" dirty="0"/>
              <a:t> using parameter label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plt.plot</a:t>
            </a:r>
            <a:r>
              <a:rPr lang="en-US" sz="2400" dirty="0"/>
              <a:t>( x, y, label=“years of service”)</a:t>
            </a:r>
          </a:p>
        </p:txBody>
      </p:sp>
    </p:spTree>
    <p:extLst>
      <p:ext uri="{BB962C8B-B14F-4D97-AF65-F5344CB8AC3E}">
        <p14:creationId xmlns:p14="http://schemas.microsoft.com/office/powerpoint/2010/main" val="68156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 – line properties</a:t>
            </a:r>
          </a:p>
          <a:p>
            <a:endParaRPr lang="en-US" sz="2400" dirty="0"/>
          </a:p>
          <a:p>
            <a:r>
              <a:rPr lang="en-US" sz="2400" dirty="0"/>
              <a:t>.legend() is used to add a legend</a:t>
            </a:r>
          </a:p>
          <a:p>
            <a:r>
              <a:rPr lang="en-US" sz="2400" dirty="0"/>
              <a:t>	label arguments are passed to </a:t>
            </a:r>
            <a:r>
              <a:rPr lang="en-US" sz="2400" u="sng" dirty="0"/>
              <a:t>plot</a:t>
            </a:r>
            <a:r>
              <a:rPr lang="en-US" sz="2400" dirty="0"/>
              <a:t> using parameter label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plt.plot</a:t>
            </a:r>
            <a:r>
              <a:rPr lang="en-US" sz="2400" dirty="0"/>
              <a:t>( x, y, label=“years of service”)</a:t>
            </a:r>
          </a:p>
          <a:p>
            <a:r>
              <a:rPr lang="en-US" sz="2400" dirty="0"/>
              <a:t>	other keyword arguments to legend modify its appearance</a:t>
            </a:r>
          </a:p>
          <a:p>
            <a:r>
              <a:rPr lang="en-US" sz="2400" dirty="0"/>
              <a:t>		shadow=, loc=, etc.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C3AB0388-8854-42C2-A152-606482709A2A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15.3 Text and annotations</a:t>
            </a:r>
          </a:p>
          <a:p>
            <a:endParaRPr lang="en-US" sz="2400" dirty="0"/>
          </a:p>
          <a:p>
            <a:r>
              <a:rPr lang="en-US" sz="2400" dirty="0"/>
              <a:t>.title(“ “)		#add title to plot</a:t>
            </a:r>
          </a:p>
        </p:txBody>
      </p:sp>
    </p:spTree>
    <p:extLst>
      <p:ext uri="{BB962C8B-B14F-4D97-AF65-F5344CB8AC3E}">
        <p14:creationId xmlns:p14="http://schemas.microsoft.com/office/powerpoint/2010/main" val="120464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15.3 Text and annotations</a:t>
            </a:r>
          </a:p>
          <a:p>
            <a:endParaRPr lang="en-US" sz="2400" dirty="0"/>
          </a:p>
          <a:p>
            <a:r>
              <a:rPr lang="en-US" sz="2400" dirty="0"/>
              <a:t>.title(“ “)		#add title to plot</a:t>
            </a:r>
          </a:p>
          <a:p>
            <a:r>
              <a:rPr lang="en-US" sz="2400" dirty="0"/>
              <a:t>.text( x, y, “ “)		#add text at </a:t>
            </a:r>
            <a:r>
              <a:rPr lang="en-US" sz="2400" dirty="0" err="1"/>
              <a:t>x,y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9260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15.3 Text and annotations</a:t>
            </a:r>
          </a:p>
          <a:p>
            <a:endParaRPr lang="en-US" sz="2400" dirty="0"/>
          </a:p>
          <a:p>
            <a:r>
              <a:rPr lang="en-US" sz="2400" dirty="0"/>
              <a:t>.title(“ “)		#add title to plot</a:t>
            </a:r>
          </a:p>
          <a:p>
            <a:r>
              <a:rPr lang="en-US" sz="2400" dirty="0"/>
              <a:t>.text( x, y, “ “)		#add text at </a:t>
            </a:r>
            <a:r>
              <a:rPr lang="en-US" sz="2400" dirty="0" err="1"/>
              <a:t>x,y</a:t>
            </a:r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axvline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	#draw vertical line at x axis point </a:t>
            </a:r>
            <a:r>
              <a:rPr lang="en-US" sz="2400" dirty="0" err="1"/>
              <a:t>val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48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15.3 Text and annotations</a:t>
            </a:r>
          </a:p>
          <a:p>
            <a:endParaRPr lang="en-US" sz="2400" dirty="0"/>
          </a:p>
          <a:p>
            <a:r>
              <a:rPr lang="en-US" sz="2400" dirty="0"/>
              <a:t>.title(“ “)		#add title to plot</a:t>
            </a:r>
          </a:p>
          <a:p>
            <a:r>
              <a:rPr lang="en-US" sz="2400" dirty="0"/>
              <a:t>.text( x, y, “ “)		#add text at </a:t>
            </a:r>
            <a:r>
              <a:rPr lang="en-US" sz="2400" dirty="0" err="1"/>
              <a:t>x,y</a:t>
            </a:r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axvline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	#draw vertical line at x axis point </a:t>
            </a:r>
            <a:r>
              <a:rPr lang="en-US" sz="2400" dirty="0" err="1"/>
              <a:t>val</a:t>
            </a:r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xlabel</a:t>
            </a:r>
            <a:r>
              <a:rPr lang="en-US" sz="2400" dirty="0"/>
              <a:t>( “ “ )		#label for x axis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ylabel</a:t>
            </a:r>
            <a:r>
              <a:rPr lang="en-US" sz="2400" dirty="0"/>
              <a:t>( “ “ )		#label for y axis</a:t>
            </a:r>
          </a:p>
        </p:txBody>
      </p:sp>
    </p:spTree>
    <p:extLst>
      <p:ext uri="{BB962C8B-B14F-4D97-AF65-F5344CB8AC3E}">
        <p14:creationId xmlns:p14="http://schemas.microsoft.com/office/powerpoint/2010/main" val="4245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For plotting in Python download and install the MATLAB package </a:t>
            </a:r>
            <a:r>
              <a:rPr lang="en-US" sz="2400" u="sng" dirty="0"/>
              <a:t>matplotlib</a:t>
            </a:r>
            <a:r>
              <a:rPr lang="en-US" sz="2400" dirty="0"/>
              <a:t> from</a:t>
            </a:r>
          </a:p>
          <a:p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http://matplotlib.org/downloads.html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NumPy package is also required by matplotlib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15.3 Text and annotations</a:t>
            </a:r>
          </a:p>
          <a:p>
            <a:endParaRPr lang="en-US" sz="2400" dirty="0"/>
          </a:p>
          <a:p>
            <a:r>
              <a:rPr lang="en-US" sz="2400" dirty="0"/>
              <a:t>.title(“ “)		#add title to plot</a:t>
            </a:r>
          </a:p>
          <a:p>
            <a:r>
              <a:rPr lang="en-US" sz="2400" dirty="0"/>
              <a:t>.text( x, y, “ “)		#add text at </a:t>
            </a:r>
            <a:r>
              <a:rPr lang="en-US" sz="2400" dirty="0" err="1"/>
              <a:t>x,y</a:t>
            </a:r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axvline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	#draw vertical line at x axis point </a:t>
            </a:r>
            <a:r>
              <a:rPr lang="en-US" sz="2400" dirty="0" err="1"/>
              <a:t>val</a:t>
            </a:r>
            <a:endParaRPr lang="en-US" sz="2400" dirty="0"/>
          </a:p>
          <a:p>
            <a:r>
              <a:rPr lang="en-US" sz="2400" dirty="0"/>
              <a:t>.</a:t>
            </a:r>
            <a:r>
              <a:rPr lang="en-US" sz="2400" dirty="0" err="1"/>
              <a:t>xlabel</a:t>
            </a:r>
            <a:r>
              <a:rPr lang="en-US" sz="2400" dirty="0"/>
              <a:t>( “ “ )		#label for x axis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ylabel</a:t>
            </a:r>
            <a:r>
              <a:rPr lang="en-US" sz="2400" dirty="0"/>
              <a:t>( “ “ )		#label for y axis</a:t>
            </a:r>
          </a:p>
          <a:p>
            <a:r>
              <a:rPr lang="en-US" sz="2400" dirty="0"/>
              <a:t>.annotate( “ “, </a:t>
            </a:r>
            <a:r>
              <a:rPr lang="en-US" sz="2400" dirty="0" err="1"/>
              <a:t>xy</a:t>
            </a:r>
            <a:r>
              <a:rPr lang="en-US" sz="2400" dirty="0"/>
              <a:t>=(1,2), </a:t>
            </a:r>
            <a:r>
              <a:rPr lang="en-US" sz="2400" dirty="0" err="1"/>
              <a:t>xytext</a:t>
            </a:r>
            <a:r>
              <a:rPr lang="en-US" sz="2400" dirty="0"/>
              <a:t>=(3,4) )		#adds annotation onto plot, with arrow to</a:t>
            </a:r>
          </a:p>
          <a:p>
            <a:r>
              <a:rPr lang="en-US" sz="2400" dirty="0"/>
              <a:t>						#</a:t>
            </a:r>
            <a:r>
              <a:rPr lang="en-US" sz="2400" dirty="0" err="1"/>
              <a:t>xy</a:t>
            </a:r>
            <a:r>
              <a:rPr lang="en-US" sz="2400" dirty="0"/>
              <a:t> point and text at </a:t>
            </a:r>
            <a:r>
              <a:rPr lang="en-US" sz="2400" dirty="0" err="1"/>
              <a:t>xytext</a:t>
            </a:r>
            <a:r>
              <a:rPr lang="en-US" sz="2400" dirty="0"/>
              <a:t> point</a:t>
            </a:r>
          </a:p>
          <a:p>
            <a:r>
              <a:rPr lang="en-US" sz="2400" dirty="0"/>
              <a:t>						#can also modify arrow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1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tools for scientific and mathematical computations</a:t>
            </a:r>
          </a:p>
        </p:txBody>
      </p:sp>
    </p:spTree>
    <p:extLst>
      <p:ext uri="{BB962C8B-B14F-4D97-AF65-F5344CB8AC3E}">
        <p14:creationId xmlns:p14="http://schemas.microsoft.com/office/powerpoint/2010/main" val="339666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tools for scientific and mathematical computations</a:t>
            </a:r>
          </a:p>
          <a:p>
            <a:r>
              <a:rPr lang="en-US" sz="2400" dirty="0"/>
              <a:t>	linear algebra</a:t>
            </a:r>
          </a:p>
          <a:p>
            <a:r>
              <a:rPr lang="en-US" sz="2400" dirty="0"/>
              <a:t>	fast </a:t>
            </a:r>
            <a:r>
              <a:rPr lang="en-US" sz="2400" dirty="0" err="1"/>
              <a:t>fourier</a:t>
            </a:r>
            <a:r>
              <a:rPr lang="en-US" sz="2400" dirty="0"/>
              <a:t> transforms</a:t>
            </a:r>
          </a:p>
          <a:p>
            <a:r>
              <a:rPr lang="en-US" sz="2400" dirty="0"/>
              <a:t>	statistics</a:t>
            </a:r>
          </a:p>
        </p:txBody>
      </p:sp>
    </p:spTree>
    <p:extLst>
      <p:ext uri="{BB962C8B-B14F-4D97-AF65-F5344CB8AC3E}">
        <p14:creationId xmlns:p14="http://schemas.microsoft.com/office/powerpoint/2010/main" val="51422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tools for scientific and mathematical computations</a:t>
            </a:r>
          </a:p>
          <a:p>
            <a:r>
              <a:rPr lang="en-US" sz="2400" dirty="0"/>
              <a:t>	linear algebra</a:t>
            </a:r>
          </a:p>
          <a:p>
            <a:r>
              <a:rPr lang="en-US" sz="2400" dirty="0"/>
              <a:t>	fast </a:t>
            </a:r>
            <a:r>
              <a:rPr lang="en-US" sz="2400" dirty="0" err="1"/>
              <a:t>fourier</a:t>
            </a:r>
            <a:r>
              <a:rPr lang="en-US" sz="2400" dirty="0"/>
              <a:t> transforms</a:t>
            </a:r>
          </a:p>
          <a:p>
            <a:r>
              <a:rPr lang="en-US" sz="2400" dirty="0"/>
              <a:t>	statistics</a:t>
            </a:r>
          </a:p>
          <a:p>
            <a:endParaRPr lang="en-US" sz="2400" dirty="0"/>
          </a:p>
          <a:p>
            <a:r>
              <a:rPr lang="en-US" sz="2400" dirty="0"/>
              <a:t>downloaded from http://www.scipy.org/scipylib/download.html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6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uses array data, conceptually similar to a list</a:t>
            </a:r>
          </a:p>
        </p:txBody>
      </p:sp>
    </p:spTree>
    <p:extLst>
      <p:ext uri="{BB962C8B-B14F-4D97-AF65-F5344CB8AC3E}">
        <p14:creationId xmlns:p14="http://schemas.microsoft.com/office/powerpoint/2010/main" val="3530827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uses array data, conceptually similar to a list</a:t>
            </a:r>
          </a:p>
          <a:p>
            <a:endParaRPr lang="en-US" sz="2400" dirty="0"/>
          </a:p>
          <a:p>
            <a:r>
              <a:rPr lang="en-US" sz="2400" dirty="0" err="1"/>
              <a:t>my_array</a:t>
            </a:r>
            <a:r>
              <a:rPr lang="en-US" sz="2400" dirty="0"/>
              <a:t> = </a:t>
            </a:r>
            <a:r>
              <a:rPr lang="en-US" sz="2400" dirty="0" err="1"/>
              <a:t>np.array</a:t>
            </a:r>
            <a:r>
              <a:rPr lang="en-US" sz="2400" dirty="0"/>
              <a:t>( [1, 2, 3] )</a:t>
            </a:r>
          </a:p>
          <a:p>
            <a:r>
              <a:rPr lang="en-US" sz="2400" dirty="0"/>
              <a:t>		1 dimensional array with 3 elements</a:t>
            </a:r>
          </a:p>
        </p:txBody>
      </p:sp>
    </p:spTree>
    <p:extLst>
      <p:ext uri="{BB962C8B-B14F-4D97-AF65-F5344CB8AC3E}">
        <p14:creationId xmlns:p14="http://schemas.microsoft.com/office/powerpoint/2010/main" val="258321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uses array data, conceptually similar to a list</a:t>
            </a:r>
          </a:p>
          <a:p>
            <a:endParaRPr lang="en-US" sz="2400" dirty="0"/>
          </a:p>
          <a:p>
            <a:r>
              <a:rPr lang="en-US" sz="2400" dirty="0" err="1"/>
              <a:t>my_array</a:t>
            </a:r>
            <a:r>
              <a:rPr lang="en-US" sz="2400" dirty="0"/>
              <a:t> = </a:t>
            </a:r>
            <a:r>
              <a:rPr lang="en-US" sz="2400" dirty="0" err="1"/>
              <a:t>np.array</a:t>
            </a:r>
            <a:r>
              <a:rPr lang="en-US" sz="2400" dirty="0"/>
              <a:t>( [1, 2, 3] )</a:t>
            </a:r>
          </a:p>
          <a:p>
            <a:r>
              <a:rPr lang="en-US" sz="2400" dirty="0"/>
              <a:t>		1 dimensional array with 3 elements</a:t>
            </a:r>
          </a:p>
          <a:p>
            <a:endParaRPr lang="en-US" sz="2400" dirty="0"/>
          </a:p>
          <a:p>
            <a:r>
              <a:rPr lang="en-US" sz="2400" dirty="0"/>
              <a:t>my_array2 = </a:t>
            </a:r>
            <a:r>
              <a:rPr lang="en-US" sz="2400" dirty="0" err="1"/>
              <a:t>mp.array</a:t>
            </a:r>
            <a:r>
              <a:rPr lang="en-US" sz="2400" dirty="0"/>
              <a:t>( [1,2,3], [4,5,6] )</a:t>
            </a:r>
          </a:p>
          <a:p>
            <a:r>
              <a:rPr lang="en-US" sz="2400" dirty="0"/>
              <a:t>		2 dimensional array: 2 rows, 3 columns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0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an array prefilled with 1’s or 0’s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np.zeros</a:t>
            </a:r>
            <a:r>
              <a:rPr lang="en-US" sz="2400" dirty="0"/>
              <a:t>( (1,9) )		#1 row x 9 columns, filled with 0’s</a:t>
            </a:r>
          </a:p>
        </p:txBody>
      </p:sp>
    </p:spTree>
    <p:extLst>
      <p:ext uri="{BB962C8B-B14F-4D97-AF65-F5344CB8AC3E}">
        <p14:creationId xmlns:p14="http://schemas.microsoft.com/office/powerpoint/2010/main" val="316250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an array prefilled with 1’s or 0’s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np.zeros</a:t>
            </a:r>
            <a:r>
              <a:rPr lang="en-US" sz="2400" dirty="0"/>
              <a:t>( (1,9) )		#1 row x 9 columns, filled with 0’s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np.ones</a:t>
            </a:r>
            <a:r>
              <a:rPr lang="en-US" sz="2400" dirty="0"/>
              <a:t>( ( 4,5) )		#4 rows x 5 columns, filled with 1’s</a:t>
            </a:r>
          </a:p>
        </p:txBody>
      </p:sp>
    </p:spTree>
    <p:extLst>
      <p:ext uri="{BB962C8B-B14F-4D97-AF65-F5344CB8AC3E}">
        <p14:creationId xmlns:p14="http://schemas.microsoft.com/office/powerpoint/2010/main" val="2289000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 a sequence of fractional numbers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np.linespace</a:t>
            </a:r>
            <a:r>
              <a:rPr lang="en-US" sz="2400" dirty="0"/>
              <a:t>( 0,10,1000)		#1000 elements between 0 and 10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r>
              <a:rPr lang="en-US" sz="2400" dirty="0"/>
              <a:t>	#renames package for easy use</a:t>
            </a:r>
          </a:p>
        </p:txBody>
      </p:sp>
    </p:spTree>
    <p:extLst>
      <p:ext uri="{BB962C8B-B14F-4D97-AF65-F5344CB8AC3E}">
        <p14:creationId xmlns:p14="http://schemas.microsoft.com/office/powerpoint/2010/main" val="96143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array operations:</a:t>
            </a:r>
          </a:p>
          <a:p>
            <a:r>
              <a:rPr lang="en-US" sz="2400" dirty="0"/>
              <a:t>	perform stated operation between similar positions in two like-sized arrays</a:t>
            </a:r>
          </a:p>
        </p:txBody>
      </p:sp>
    </p:spTree>
    <p:extLst>
      <p:ext uri="{BB962C8B-B14F-4D97-AF65-F5344CB8AC3E}">
        <p14:creationId xmlns:p14="http://schemas.microsoft.com/office/powerpoint/2010/main" val="3738604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15.4 </a:t>
            </a:r>
            <a:r>
              <a:rPr lang="en-US" sz="2400" dirty="0" err="1"/>
              <a:t>Numpy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array operations:</a:t>
            </a:r>
          </a:p>
          <a:p>
            <a:r>
              <a:rPr lang="en-US" sz="2400" dirty="0"/>
              <a:t>	perform stated operation between similar positions in two like-sized arrays</a:t>
            </a:r>
          </a:p>
          <a:p>
            <a:endParaRPr lang="en-US" sz="2400" dirty="0"/>
          </a:p>
          <a:p>
            <a:r>
              <a:rPr lang="en-US" sz="2400" dirty="0"/>
              <a:t>	ary1 + ary2</a:t>
            </a:r>
          </a:p>
          <a:p>
            <a:r>
              <a:rPr lang="en-US" sz="2400" dirty="0"/>
              <a:t>	ary1 – ary2</a:t>
            </a:r>
          </a:p>
          <a:p>
            <a:r>
              <a:rPr lang="en-US" sz="2400" dirty="0"/>
              <a:t>	ary1 * ary2</a:t>
            </a:r>
          </a:p>
          <a:p>
            <a:r>
              <a:rPr lang="en-US" sz="2400" dirty="0"/>
              <a:t>	np.dot( ary1, ary2 )		dot product multiplication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np.sqrt</a:t>
            </a:r>
            <a:r>
              <a:rPr lang="en-US" sz="2400" dirty="0"/>
              <a:t>( ary1) )		square root of each element in array</a:t>
            </a:r>
          </a:p>
          <a:p>
            <a:r>
              <a:rPr lang="en-US" sz="2400" dirty="0"/>
              <a:t>	ary1.min()			minimum element in array</a:t>
            </a:r>
          </a:p>
          <a:p>
            <a:r>
              <a:rPr lang="en-US" sz="2400" dirty="0"/>
              <a:t>	ary1.max()			maximum element in array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66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15.5 multiple plots</a:t>
            </a:r>
          </a:p>
          <a:p>
            <a:endParaRPr lang="en-US" sz="2400" dirty="0"/>
          </a:p>
          <a:p>
            <a:r>
              <a:rPr lang="en-US" sz="2400" dirty="0"/>
              <a:t>.figure( “ “ )		allows creation of multiple plots that are shown at one time</a:t>
            </a:r>
          </a:p>
        </p:txBody>
      </p:sp>
    </p:spTree>
    <p:extLst>
      <p:ext uri="{BB962C8B-B14F-4D97-AF65-F5344CB8AC3E}">
        <p14:creationId xmlns:p14="http://schemas.microsoft.com/office/powerpoint/2010/main" val="112059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15.5 multiple plots</a:t>
            </a:r>
          </a:p>
          <a:p>
            <a:endParaRPr lang="en-US" sz="2400" dirty="0"/>
          </a:p>
          <a:p>
            <a:r>
              <a:rPr lang="en-US" sz="2400" dirty="0"/>
              <a:t>.figure( “ “ )		allows creation of multiple plots that are shown at one time</a:t>
            </a:r>
          </a:p>
          <a:p>
            <a:r>
              <a:rPr lang="en-US" sz="2400" dirty="0"/>
              <a:t>.axis( x1,x2, y1,y2 )	specifies </a:t>
            </a:r>
            <a:r>
              <a:rPr lang="en-US" sz="2400" dirty="0" err="1"/>
              <a:t>x,y</a:t>
            </a:r>
            <a:r>
              <a:rPr lang="en-US" sz="2400" dirty="0"/>
              <a:t> range of figure 1 and figure 2</a:t>
            </a:r>
          </a:p>
        </p:txBody>
      </p:sp>
    </p:spTree>
    <p:extLst>
      <p:ext uri="{BB962C8B-B14F-4D97-AF65-F5344CB8AC3E}">
        <p14:creationId xmlns:p14="http://schemas.microsoft.com/office/powerpoint/2010/main" val="2487459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15.5 multiple plots</a:t>
            </a:r>
          </a:p>
          <a:p>
            <a:endParaRPr lang="en-US" sz="2400" dirty="0"/>
          </a:p>
          <a:p>
            <a:r>
              <a:rPr lang="en-US" sz="2400" dirty="0"/>
              <a:t>.figure( “ “ )		allows creation of multiple plots that are shown at one time</a:t>
            </a:r>
          </a:p>
          <a:p>
            <a:r>
              <a:rPr lang="en-US" sz="2400" dirty="0"/>
              <a:t>.axis( x1,x2, y1,y2 )	specifies </a:t>
            </a:r>
            <a:r>
              <a:rPr lang="en-US" sz="2400" dirty="0" err="1"/>
              <a:t>x,y</a:t>
            </a:r>
            <a:r>
              <a:rPr lang="en-US" sz="2400" dirty="0"/>
              <a:t> range of figure 1 and figure 2</a:t>
            </a:r>
          </a:p>
          <a:p>
            <a:r>
              <a:rPr lang="en-US" sz="2400" dirty="0"/>
              <a:t>.subplot(  )		allows creation of multiple plots in one figure</a:t>
            </a:r>
          </a:p>
        </p:txBody>
      </p:sp>
    </p:spTree>
    <p:extLst>
      <p:ext uri="{BB962C8B-B14F-4D97-AF65-F5344CB8AC3E}">
        <p14:creationId xmlns:p14="http://schemas.microsoft.com/office/powerpoint/2010/main" val="863172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15.5 multiple plots</a:t>
            </a:r>
          </a:p>
          <a:p>
            <a:endParaRPr lang="en-US" sz="2400" dirty="0"/>
          </a:p>
          <a:p>
            <a:r>
              <a:rPr lang="en-US" sz="2400" dirty="0"/>
              <a:t>.figure( “ “ )		allows creation of multiple plots that are shown at one time</a:t>
            </a:r>
          </a:p>
          <a:p>
            <a:r>
              <a:rPr lang="en-US" sz="2400" dirty="0"/>
              <a:t>.axis( x1,x2, y1,y2 )	specifies </a:t>
            </a:r>
            <a:r>
              <a:rPr lang="en-US" sz="2400" dirty="0" err="1"/>
              <a:t>x,y</a:t>
            </a:r>
            <a:r>
              <a:rPr lang="en-US" sz="2400" dirty="0"/>
              <a:t> range of figure 1 and figure 2</a:t>
            </a:r>
          </a:p>
          <a:p>
            <a:r>
              <a:rPr lang="en-US" sz="2400" dirty="0"/>
              <a:t>.subplot(  )		allows creation of multiple plots in one figure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twinx</a:t>
            </a:r>
            <a:r>
              <a:rPr lang="en-US" sz="2400" dirty="0"/>
              <a:t>( )		common x axis but two different y axis on same plot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left_axis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right_axis</a:t>
            </a:r>
            <a:r>
              <a:rPr lang="en-US" sz="2400" dirty="0"/>
              <a:t>	used to specify values for each unique y axis	</a:t>
            </a:r>
          </a:p>
          <a:p>
            <a:r>
              <a:rPr lang="en-US" sz="2400" dirty="0"/>
              <a:t>				such </a:t>
            </a:r>
            <a:r>
              <a:rPr lang="en-US" sz="2400"/>
              <a:t>as labels, colors, range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A118303-B574-46C0-A6C4-ED3AB414D51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r>
              <a:rPr lang="en-US" sz="2400" dirty="0"/>
              <a:t>	#renames package for easy use</a:t>
            </a:r>
          </a:p>
          <a:p>
            <a:endParaRPr lang="en-US" sz="2400" dirty="0"/>
          </a:p>
          <a:p>
            <a:r>
              <a:rPr lang="en-US" sz="2400" dirty="0" err="1"/>
              <a:t>plt.plot</a:t>
            </a:r>
            <a:r>
              <a:rPr lang="en-US" sz="2400" dirty="0"/>
              <a:t>( x, y )				#values for x axis and y axis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21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r>
              <a:rPr lang="en-US" sz="2400" dirty="0"/>
              <a:t>	#renames package for easy use</a:t>
            </a:r>
          </a:p>
          <a:p>
            <a:endParaRPr lang="en-US" sz="2400" dirty="0"/>
          </a:p>
          <a:p>
            <a:r>
              <a:rPr lang="en-US" sz="2400" dirty="0" err="1"/>
              <a:t>plt.plot</a:t>
            </a:r>
            <a:r>
              <a:rPr lang="en-US" sz="2400" dirty="0"/>
              <a:t>( x, y )				#values for x axis and y axis</a:t>
            </a:r>
          </a:p>
          <a:p>
            <a:r>
              <a:rPr lang="en-US" sz="2400" dirty="0"/>
              <a:t>	if only one argument is passed then 0 .. n is assumed for x axis</a:t>
            </a:r>
          </a:p>
        </p:txBody>
      </p:sp>
    </p:spTree>
    <p:extLst>
      <p:ext uri="{BB962C8B-B14F-4D97-AF65-F5344CB8AC3E}">
        <p14:creationId xmlns:p14="http://schemas.microsoft.com/office/powerpoint/2010/main" val="18048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r>
              <a:rPr lang="en-US" sz="2400" dirty="0"/>
              <a:t>	#renames package for easy use</a:t>
            </a:r>
          </a:p>
          <a:p>
            <a:endParaRPr lang="en-US" sz="2400" dirty="0"/>
          </a:p>
          <a:p>
            <a:r>
              <a:rPr lang="en-US" sz="2400" dirty="0" err="1"/>
              <a:t>plt.plot</a:t>
            </a:r>
            <a:r>
              <a:rPr lang="en-US" sz="2400" dirty="0"/>
              <a:t>( x, y )				#values for x axis and y axis</a:t>
            </a:r>
          </a:p>
          <a:p>
            <a:r>
              <a:rPr lang="en-US" sz="2400" dirty="0"/>
              <a:t>	if only one argument is passed then 0 .. n is assumed for x axis</a:t>
            </a:r>
          </a:p>
          <a:p>
            <a:r>
              <a:rPr lang="en-US" sz="2400" dirty="0"/>
              <a:t>	multiple </a:t>
            </a:r>
            <a:r>
              <a:rPr lang="en-US" sz="2400" dirty="0" smtClean="0"/>
              <a:t>plot </a:t>
            </a:r>
            <a:r>
              <a:rPr lang="en-US" sz="2400" dirty="0"/>
              <a:t>statements generates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5795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15.1 Introduction to Plotting and Visualizing Data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matplotlib.pyplot</a:t>
            </a:r>
            <a:r>
              <a:rPr lang="en-US" sz="2400" dirty="0"/>
              <a:t> as </a:t>
            </a:r>
            <a:r>
              <a:rPr lang="en-US" sz="2400" dirty="0" err="1"/>
              <a:t>plt</a:t>
            </a:r>
            <a:r>
              <a:rPr lang="en-US" sz="2400" dirty="0"/>
              <a:t>	#renames package for easy use</a:t>
            </a:r>
          </a:p>
          <a:p>
            <a:endParaRPr lang="en-US" sz="2400" dirty="0"/>
          </a:p>
          <a:p>
            <a:r>
              <a:rPr lang="en-US" sz="2400" dirty="0" err="1"/>
              <a:t>plt.plot</a:t>
            </a:r>
            <a:r>
              <a:rPr lang="en-US" sz="2400" dirty="0"/>
              <a:t>( x, y )				#values for x axis and y axis</a:t>
            </a:r>
          </a:p>
          <a:p>
            <a:r>
              <a:rPr lang="en-US" sz="2400" dirty="0"/>
              <a:t>	if only one argument is passed then 0 .. n is assumed for x axis</a:t>
            </a:r>
          </a:p>
          <a:p>
            <a:r>
              <a:rPr lang="en-US" sz="2400" dirty="0"/>
              <a:t>	multiple </a:t>
            </a:r>
            <a:r>
              <a:rPr lang="en-US" sz="2400" dirty="0" smtClean="0"/>
              <a:t>plot </a:t>
            </a:r>
            <a:r>
              <a:rPr lang="en-US" sz="2400" dirty="0"/>
              <a:t>statements generates multiple lines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				#display plot/graph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7DF6017-1AED-4BD3-8955-0DC4EDF19E9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</a:t>
            </a:r>
          </a:p>
          <a:p>
            <a:endParaRPr lang="en-US" sz="2400" dirty="0"/>
          </a:p>
          <a:p>
            <a:r>
              <a:rPr lang="en-US" sz="2400" dirty="0"/>
              <a:t>plot() has optional format string</a:t>
            </a:r>
          </a:p>
          <a:p>
            <a:r>
              <a:rPr lang="en-US" sz="2400" dirty="0"/>
              <a:t>	plot( x, y, ‘r--’) means to use red color using a dashed line</a:t>
            </a:r>
          </a:p>
        </p:txBody>
      </p:sp>
    </p:spTree>
    <p:extLst>
      <p:ext uri="{BB962C8B-B14F-4D97-AF65-F5344CB8AC3E}">
        <p14:creationId xmlns:p14="http://schemas.microsoft.com/office/powerpoint/2010/main" val="27230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15.2 Styling Plots</a:t>
            </a:r>
          </a:p>
          <a:p>
            <a:endParaRPr lang="en-US" sz="2400" dirty="0"/>
          </a:p>
          <a:p>
            <a:r>
              <a:rPr lang="en-US" sz="2400" dirty="0"/>
              <a:t>plot() has optional format string</a:t>
            </a:r>
          </a:p>
          <a:p>
            <a:r>
              <a:rPr lang="en-US" sz="2400" dirty="0"/>
              <a:t>	plot( x, y, ‘r--’) means to use red color using a dashed line</a:t>
            </a:r>
          </a:p>
          <a:p>
            <a:r>
              <a:rPr lang="en-US" sz="2400" dirty="0"/>
              <a:t>		default value is ‘b-’, meaning solid blue line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7DF6017-1AED-4BD3-8955-0DC4EDF19E9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8870</TotalTime>
  <Words>368</Words>
  <Application>Microsoft Office PowerPoint</Application>
  <PresentationFormat>Widescreen</PresentationFormat>
  <Paragraphs>201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Chapter 15 Plotting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440</cp:revision>
  <dcterms:created xsi:type="dcterms:W3CDTF">2018-01-11T15:21:15Z</dcterms:created>
  <dcterms:modified xsi:type="dcterms:W3CDTF">2018-10-25T13:47:41Z</dcterms:modified>
</cp:coreProperties>
</file>