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0" r:id="rId4"/>
    <p:sldId id="272" r:id="rId5"/>
    <p:sldId id="271" r:id="rId6"/>
    <p:sldId id="269" r:id="rId7"/>
    <p:sldId id="264" r:id="rId8"/>
    <p:sldId id="273" r:id="rId9"/>
    <p:sldId id="274" r:id="rId10"/>
    <p:sldId id="275" r:id="rId11"/>
    <p:sldId id="278" r:id="rId12"/>
    <p:sldId id="279" r:id="rId13"/>
    <p:sldId id="277" r:id="rId14"/>
    <p:sldId id="276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0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?</a:t>
            </a:r>
            <a:br>
              <a:rPr lang="en-US" dirty="0"/>
            </a:br>
            <a:r>
              <a:rPr lang="en-US" sz="3200" dirty="0"/>
              <a:t>Introduction to Python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  <a:p>
            <a:r>
              <a:rPr lang="en-US" sz="2400" dirty="0"/>
              <a:t>	indentation error</a:t>
            </a:r>
          </a:p>
          <a:p>
            <a:r>
              <a:rPr lang="en-US" sz="2400" dirty="0"/>
              <a:t>		lines of program are not properly indented</a:t>
            </a:r>
          </a:p>
        </p:txBody>
      </p:sp>
    </p:spTree>
    <p:extLst>
      <p:ext uri="{BB962C8B-B14F-4D97-AF65-F5344CB8AC3E}">
        <p14:creationId xmlns:p14="http://schemas.microsoft.com/office/powerpoint/2010/main" val="887424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  <a:p>
            <a:r>
              <a:rPr lang="en-US" sz="2400" dirty="0"/>
              <a:t>	indentation error</a:t>
            </a:r>
          </a:p>
          <a:p>
            <a:r>
              <a:rPr lang="en-US" sz="2400" dirty="0"/>
              <a:t>		lines of program are not properly indented</a:t>
            </a:r>
          </a:p>
          <a:p>
            <a:r>
              <a:rPr lang="en-US" sz="2400" dirty="0"/>
              <a:t>	value error</a:t>
            </a:r>
          </a:p>
          <a:p>
            <a:r>
              <a:rPr lang="en-US" sz="2400" dirty="0"/>
              <a:t>		invalid value is used, such as letters in math calculation</a:t>
            </a:r>
          </a:p>
        </p:txBody>
      </p:sp>
    </p:spTree>
    <p:extLst>
      <p:ext uri="{BB962C8B-B14F-4D97-AF65-F5344CB8AC3E}">
        <p14:creationId xmlns:p14="http://schemas.microsoft.com/office/powerpoint/2010/main" val="38566589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  <a:p>
            <a:r>
              <a:rPr lang="en-US" sz="2400" dirty="0"/>
              <a:t>	indentation error</a:t>
            </a:r>
          </a:p>
          <a:p>
            <a:r>
              <a:rPr lang="en-US" sz="2400" dirty="0"/>
              <a:t>		lines of program are not properly indented</a:t>
            </a:r>
          </a:p>
          <a:p>
            <a:r>
              <a:rPr lang="en-US" sz="2400" dirty="0"/>
              <a:t>	value error</a:t>
            </a:r>
          </a:p>
          <a:p>
            <a:r>
              <a:rPr lang="en-US" sz="2400" dirty="0"/>
              <a:t>		invalid value is used, such as letters in math calculation</a:t>
            </a:r>
          </a:p>
          <a:p>
            <a:r>
              <a:rPr lang="en-US" sz="2400" dirty="0"/>
              <a:t>	name error</a:t>
            </a:r>
          </a:p>
          <a:p>
            <a:r>
              <a:rPr lang="en-US" sz="2400" dirty="0"/>
              <a:t>		variable used on RHS that doesn’t exist</a:t>
            </a:r>
          </a:p>
        </p:txBody>
      </p:sp>
    </p:spTree>
    <p:extLst>
      <p:ext uri="{BB962C8B-B14F-4D97-AF65-F5344CB8AC3E}">
        <p14:creationId xmlns:p14="http://schemas.microsoft.com/office/powerpoint/2010/main" val="1871549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  <a:p>
            <a:r>
              <a:rPr lang="en-US" sz="2400" dirty="0"/>
              <a:t>	indentation error</a:t>
            </a:r>
          </a:p>
          <a:p>
            <a:r>
              <a:rPr lang="en-US" sz="2400" dirty="0"/>
              <a:t>		lines of program are not properly indented</a:t>
            </a:r>
          </a:p>
          <a:p>
            <a:r>
              <a:rPr lang="en-US" sz="2400" dirty="0"/>
              <a:t>	value error</a:t>
            </a:r>
          </a:p>
          <a:p>
            <a:r>
              <a:rPr lang="en-US" sz="2400" dirty="0"/>
              <a:t>		invalid value is used, such as letters in math calculation</a:t>
            </a:r>
          </a:p>
          <a:p>
            <a:r>
              <a:rPr lang="en-US" sz="2400" dirty="0"/>
              <a:t>	name error</a:t>
            </a:r>
          </a:p>
          <a:p>
            <a:r>
              <a:rPr lang="en-US" sz="2400" dirty="0"/>
              <a:t>		variable used on RHS that doesn’t exist</a:t>
            </a:r>
          </a:p>
          <a:p>
            <a:r>
              <a:rPr lang="en-US" sz="2400" dirty="0"/>
              <a:t>	type error</a:t>
            </a:r>
          </a:p>
          <a:p>
            <a:r>
              <a:rPr lang="en-US" sz="2400" dirty="0"/>
              <a:t>		incorrect type for operation used, such as adding int and string</a:t>
            </a:r>
          </a:p>
        </p:txBody>
      </p:sp>
    </p:spTree>
    <p:extLst>
      <p:ext uri="{BB962C8B-B14F-4D97-AF65-F5344CB8AC3E}">
        <p14:creationId xmlns:p14="http://schemas.microsoft.com/office/powerpoint/2010/main" val="1203408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  <a:p>
            <a:r>
              <a:rPr lang="en-US" sz="2400" dirty="0"/>
              <a:t>	indentation error</a:t>
            </a:r>
          </a:p>
          <a:p>
            <a:r>
              <a:rPr lang="en-US" sz="2400" dirty="0"/>
              <a:t>		lines of program are not properly indented</a:t>
            </a:r>
          </a:p>
          <a:p>
            <a:r>
              <a:rPr lang="en-US" sz="2400" dirty="0"/>
              <a:t>	value error</a:t>
            </a:r>
          </a:p>
          <a:p>
            <a:r>
              <a:rPr lang="en-US" sz="2400" dirty="0"/>
              <a:t>		invalid value is used, such as letters in math calculation</a:t>
            </a:r>
          </a:p>
          <a:p>
            <a:r>
              <a:rPr lang="en-US" sz="2400" dirty="0"/>
              <a:t>	name error</a:t>
            </a:r>
          </a:p>
          <a:p>
            <a:r>
              <a:rPr lang="en-US" sz="2400" dirty="0"/>
              <a:t>		variable used on RHS that doesn’t exist</a:t>
            </a:r>
          </a:p>
          <a:p>
            <a:r>
              <a:rPr lang="en-US" sz="2400" dirty="0"/>
              <a:t>	type error</a:t>
            </a:r>
          </a:p>
          <a:p>
            <a:r>
              <a:rPr lang="en-US" sz="2400" dirty="0"/>
              <a:t>		incorrect type for operation used, such as adding int and string</a:t>
            </a:r>
          </a:p>
          <a:p>
            <a:r>
              <a:rPr lang="en-US" sz="2400" dirty="0"/>
              <a:t>	logic error or bug</a:t>
            </a:r>
          </a:p>
          <a:p>
            <a:r>
              <a:rPr lang="en-US" sz="2400" dirty="0"/>
              <a:t>		program not coded to perform as expected</a:t>
            </a:r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21FD543-0ACE-444A-814D-A6EBD8DD4DEA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510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1.5 Development environment</a:t>
            </a:r>
          </a:p>
          <a:p>
            <a:r>
              <a:rPr lang="en-US" sz="2400" dirty="0"/>
              <a:t>	IDE</a:t>
            </a:r>
          </a:p>
          <a:p>
            <a:r>
              <a:rPr lang="en-US" sz="2400" dirty="0"/>
              <a:t>		Integrated Development Environment</a:t>
            </a:r>
          </a:p>
          <a:p>
            <a:r>
              <a:rPr lang="en-US" sz="2400" dirty="0"/>
              <a:t>		write and verify programs within one program/environment</a:t>
            </a:r>
          </a:p>
          <a:p>
            <a:r>
              <a:rPr lang="en-US" sz="2400" dirty="0"/>
              <a:t>	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38B749E4-04D7-405F-8B39-3DDBAB688FFF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163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1.3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	input( )</a:t>
            </a:r>
          </a:p>
          <a:p>
            <a:r>
              <a:rPr lang="en-US" sz="2400" dirty="0"/>
              <a:t>		returns a string value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67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1.3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	input( )</a:t>
            </a:r>
          </a:p>
          <a:p>
            <a:r>
              <a:rPr lang="en-US" sz="2400" dirty="0"/>
              <a:t>		returns a string value</a:t>
            </a:r>
          </a:p>
          <a:p>
            <a:r>
              <a:rPr lang="en-US" sz="2400" dirty="0"/>
              <a:t>	string</a:t>
            </a:r>
          </a:p>
          <a:p>
            <a:r>
              <a:rPr lang="en-US" sz="2400" dirty="0"/>
              <a:t>		any text surrounded by ‘ ’ or “ ”</a:t>
            </a:r>
          </a:p>
        </p:txBody>
      </p:sp>
    </p:spTree>
    <p:extLst>
      <p:ext uri="{BB962C8B-B14F-4D97-AF65-F5344CB8AC3E}">
        <p14:creationId xmlns:p14="http://schemas.microsoft.com/office/powerpoint/2010/main" val="2778465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1.3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	input( )</a:t>
            </a:r>
          </a:p>
          <a:p>
            <a:r>
              <a:rPr lang="en-US" sz="2400" dirty="0"/>
              <a:t>		returns a string value</a:t>
            </a:r>
          </a:p>
          <a:p>
            <a:r>
              <a:rPr lang="en-US" sz="2400" dirty="0"/>
              <a:t>	string</a:t>
            </a:r>
          </a:p>
          <a:p>
            <a:r>
              <a:rPr lang="en-US" sz="2400" dirty="0"/>
              <a:t>		any text surrounded by ‘ ’ or “ ”</a:t>
            </a:r>
          </a:p>
          <a:p>
            <a:r>
              <a:rPr lang="en-US" sz="2400" dirty="0"/>
              <a:t>	print( )</a:t>
            </a:r>
          </a:p>
          <a:p>
            <a:r>
              <a:rPr lang="en-US" sz="2400" dirty="0"/>
              <a:t>		primary way to print</a:t>
            </a:r>
          </a:p>
          <a:p>
            <a:r>
              <a:rPr lang="en-US" sz="2400" dirty="0"/>
              <a:t>		each statement outputs to a new line</a:t>
            </a:r>
          </a:p>
          <a:p>
            <a:r>
              <a:rPr lang="en-US" sz="2400" dirty="0"/>
              <a:t>			\n within output is newline character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193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1.3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	input( )</a:t>
            </a:r>
          </a:p>
          <a:p>
            <a:r>
              <a:rPr lang="en-US" sz="2400" dirty="0"/>
              <a:t>		returns a string value</a:t>
            </a:r>
          </a:p>
          <a:p>
            <a:r>
              <a:rPr lang="en-US" sz="2400" dirty="0"/>
              <a:t>	string</a:t>
            </a:r>
          </a:p>
          <a:p>
            <a:r>
              <a:rPr lang="en-US" sz="2400" dirty="0"/>
              <a:t>		any text surrounded by ‘ ’ or “ ”</a:t>
            </a:r>
          </a:p>
          <a:p>
            <a:r>
              <a:rPr lang="en-US" sz="2400" dirty="0"/>
              <a:t>	print( )</a:t>
            </a:r>
          </a:p>
          <a:p>
            <a:r>
              <a:rPr lang="en-US" sz="2400" dirty="0"/>
              <a:t>		primary way to print</a:t>
            </a:r>
          </a:p>
          <a:p>
            <a:r>
              <a:rPr lang="en-US" sz="2400" dirty="0"/>
              <a:t>		each statement outputs to a new line</a:t>
            </a:r>
          </a:p>
          <a:p>
            <a:r>
              <a:rPr lang="en-US" sz="2400" dirty="0"/>
              <a:t>			\n within output is newline character</a:t>
            </a:r>
          </a:p>
          <a:p>
            <a:r>
              <a:rPr lang="en-US" sz="2400" dirty="0"/>
              <a:t>	whitespace</a:t>
            </a:r>
          </a:p>
          <a:p>
            <a:r>
              <a:rPr lang="en-US" sz="2400" dirty="0"/>
              <a:t>		space, tab, or newline</a:t>
            </a:r>
          </a:p>
        </p:txBody>
      </p:sp>
    </p:spTree>
    <p:extLst>
      <p:ext uri="{BB962C8B-B14F-4D97-AF65-F5344CB8AC3E}">
        <p14:creationId xmlns:p14="http://schemas.microsoft.com/office/powerpoint/2010/main" val="1667557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1.3 </a:t>
            </a:r>
            <a:r>
              <a:rPr lang="en-US" sz="2400" dirty="0" err="1"/>
              <a:t>Input/Output</a:t>
            </a:r>
            <a:endParaRPr lang="en-US" sz="2400" dirty="0"/>
          </a:p>
          <a:p>
            <a:r>
              <a:rPr lang="en-US" sz="2400" dirty="0"/>
              <a:t>	input( )</a:t>
            </a:r>
          </a:p>
          <a:p>
            <a:r>
              <a:rPr lang="en-US" sz="2400" dirty="0"/>
              <a:t>		returns a string value</a:t>
            </a:r>
          </a:p>
          <a:p>
            <a:r>
              <a:rPr lang="en-US" sz="2400" dirty="0"/>
              <a:t>	string</a:t>
            </a:r>
          </a:p>
          <a:p>
            <a:r>
              <a:rPr lang="en-US" sz="2400" dirty="0"/>
              <a:t>		any text surrounded by ‘ ’ or “ ”</a:t>
            </a:r>
          </a:p>
          <a:p>
            <a:r>
              <a:rPr lang="en-US" sz="2400" dirty="0"/>
              <a:t>	print( )</a:t>
            </a:r>
          </a:p>
          <a:p>
            <a:r>
              <a:rPr lang="en-US" sz="2400" dirty="0"/>
              <a:t>		primary way to print</a:t>
            </a:r>
          </a:p>
          <a:p>
            <a:r>
              <a:rPr lang="en-US" sz="2400" dirty="0"/>
              <a:t>		each statement outputs to a new line</a:t>
            </a:r>
          </a:p>
          <a:p>
            <a:r>
              <a:rPr lang="en-US" sz="2400" dirty="0"/>
              <a:t>			\n within output is newline character</a:t>
            </a:r>
          </a:p>
          <a:p>
            <a:r>
              <a:rPr lang="en-US" sz="2400" dirty="0"/>
              <a:t>	whitespace</a:t>
            </a:r>
          </a:p>
          <a:p>
            <a:r>
              <a:rPr lang="en-US" sz="2400" dirty="0"/>
              <a:t>		space, tab, or newline</a:t>
            </a:r>
          </a:p>
          <a:p>
            <a:r>
              <a:rPr lang="en-US" sz="2400" dirty="0"/>
              <a:t>	int( )</a:t>
            </a:r>
          </a:p>
          <a:p>
            <a:r>
              <a:rPr lang="en-US" sz="2400" dirty="0"/>
              <a:t>		converts value to number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my_int</a:t>
            </a:r>
            <a:r>
              <a:rPr lang="en-US" sz="2400" dirty="0"/>
              <a:t> = int( “123” 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40E1C6FD-7191-45C2-9A1F-A32FF35E34C0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23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1.4 Errors (lots!)</a:t>
            </a:r>
            <a:endParaRPr lang="en-US" sz="2400" dirty="0"/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</p:txBody>
      </p:sp>
    </p:spTree>
    <p:extLst>
      <p:ext uri="{BB962C8B-B14F-4D97-AF65-F5344CB8AC3E}">
        <p14:creationId xmlns:p14="http://schemas.microsoft.com/office/powerpoint/2010/main" val="3213852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</p:txBody>
      </p:sp>
    </p:spTree>
    <p:extLst>
      <p:ext uri="{BB962C8B-B14F-4D97-AF65-F5344CB8AC3E}">
        <p14:creationId xmlns:p14="http://schemas.microsoft.com/office/powerpoint/2010/main" val="3074816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1.4 Errors</a:t>
            </a:r>
          </a:p>
          <a:p>
            <a:r>
              <a:rPr lang="en-US" sz="2400" dirty="0"/>
              <a:t>	syntax error</a:t>
            </a:r>
          </a:p>
          <a:p>
            <a:r>
              <a:rPr lang="en-US" sz="2400" dirty="0"/>
              <a:t>		violates languages rules on how symbols can be combined</a:t>
            </a:r>
          </a:p>
          <a:p>
            <a:r>
              <a:rPr lang="en-US" sz="2400" dirty="0"/>
              <a:t>	runtime error</a:t>
            </a:r>
          </a:p>
          <a:p>
            <a:r>
              <a:rPr lang="en-US" sz="2400" dirty="0"/>
              <a:t>		syntax is valid but attempts an impossible operation</a:t>
            </a:r>
          </a:p>
          <a:p>
            <a:r>
              <a:rPr lang="en-US" sz="2400" dirty="0"/>
              <a:t>	crash</a:t>
            </a:r>
          </a:p>
          <a:p>
            <a:r>
              <a:rPr lang="en-US" sz="2400" dirty="0"/>
              <a:t>		abrupt and unintended termination of a program</a:t>
            </a:r>
          </a:p>
        </p:txBody>
      </p:sp>
    </p:spTree>
    <p:extLst>
      <p:ext uri="{BB962C8B-B14F-4D97-AF65-F5344CB8AC3E}">
        <p14:creationId xmlns:p14="http://schemas.microsoft.com/office/powerpoint/2010/main" val="2700054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</TotalTime>
  <Words>776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Chapter ? Introduction to Python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30</cp:revision>
  <dcterms:created xsi:type="dcterms:W3CDTF">2018-01-11T15:21:15Z</dcterms:created>
  <dcterms:modified xsi:type="dcterms:W3CDTF">2020-01-09T02:13:12Z</dcterms:modified>
</cp:coreProperties>
</file>