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5-22T21:13:52.7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12857 9417 107 0,'0'0'108'0,"0"0"-24"16,0 0-18-16,0 0-40 16,0 0 10-16,0 0-13 15,0 0 12-15,0 0-3 0,0 0 11 16,0 0 5-16,0 0-2 15,0 0-7-15,0 1-18 16,0-1 4-16,0 0-16 16,0 0 4-16,0 0-13 15,0 0 2-15,0 0-1 16,0 0 1-16,0 0 3 16,0 0-5-16,0 0 0 15,0 0-1-15,0 0 1 16,0 0-2-16,0 0 2 15,0 0 0-15,0 0 1 16,0 0 6-16,0 0 1 16,0 0-2-16,0 0-5 0,0 0-1 15,3 0 0 1,2 0 1-16,-1 3 0 0,0-2 8 16,3 3-3-16,-1 1 15 15,4-1-3-15,-2 0-18 16,1 0 0-16,3-3 0 15,-4 4 0-15,1-4-9 16,1-1 8-16,-2 0-5 16,-1 0 6-16,-1 0 9 15,1 0 5-15,-2 0 14 16,2 0-1-16,-3 0 2 16,2 5-17-16,1 3 5 0,2 4-16 15,0 6 3 1,-3 2-4-16,3 2-7 0,-1-2-3 15,-2-3-3-15,1 0 12 16,-1-7-11-16,-1-2 12 16,0-2 0-16,-3-2 2 15,0-2-1-15,0 4 16 16,0 0 2-16,3 3 3 16,-3 6-6-16,0 1 2 15,0 2 4-15,0 0-10 16,-2-3 9-16,2 2-15 15,-2-3 9-15,3-2-8 16,0 2-1-16,-3 0 1 0,2 0-6 16,0-2 9-1,-2-2-9-15,0 1 14 0,2-1-14 16,0 0 16-16,0-5-16 16,1 4-1-16,-1-3 1 15,0-3-1-15,0 1-1 16,0-1 0-16,0 1 1 15,4-3 0-15,-4 2 4 16,2-1-4-16,-2-2 0 16,0 0 0-16,1 1 0 15,-3-1 0-15,0 0 0 16,2 0 3-16,-2 0-2 16,0 0 7-16,0 0-7 15,0 0 8-15,0 0-9 16,0 0 1-16,0 0-1 0,-2 0 0 15,-5-1-2 1,1-9-6-16,-4-4-5 0,1-1-4 16,1-3 16-16,0 0-6 15,4 0 7-15,0 3-15 16,2-2 14-16,2 3 0 16,-3 4 1-16,3 2 9 15,-2 2-3-15,2 4 12 16,0 2 0-16,0 0 8 15,-2 0-19-15,2 0-7 16,-2 0-4-16,0 2 3 16,-3 6 0-16,0 0 1 0,-1 0 1 15,1 2-1 1,-1-3 10-16,-3 0-10 0,0 0 9 16,-2 1-7-16,-3-1-1 15,-1 1 5-15,-3 2-6 16,-4 2 0-16,2 2 0 15,-3 3-1-15,4-3 0 16,0 2 0-16,4-1-8 16,1 2 7-16,4-3-21 15,-2 0-10-15,5-4-3 16,1-2-9-16,4-4 6 16,0-2 7-16,2-2 17 15,0 0 1-15,0 0 2 16,0 0-22-16,0 0-2 15,0 0-15-15,0 0 18 0,0 0-19 16,0 0-49-16,0 0-65 16,0 0-167-16</inkml:trace>
  <inkml:trace contextRef="#ctx0" brushRef="#br0" timeOffset="1608.13">13960 9340 91 0,'0'0'192'16,"0"0"-35"-16,0 0-36 15,0 0-47-15,0 0-19 16,0 0 10-16,0 0-9 16,-2 0 5-16,0 0-2 15,0 0-7-15,0 0-3 16,-1 0-4-16,3 2-3 0,0-2-12 16,0 2 11-16,0 0-18 15,0 0 0 1,0 0-3-16,0-2 1 0,0 2 3 15,0 2-3-15,0 0 6 16,3 0-11-16,5 4 4 16,2 1-19-16,1 2 9 15,-1 0-10-15,2 0 1 16,1 3 1-16,-2-2-2 16,5 3 8-16,-3-3 0 15,3 4 5-15,-3 0-13 16,-1 2 9-16,-1 5-9 15,-3 4 1-15,2 3-1 0,-2 4-1 16,1 0 0 0,1-2-5-16,-2 0 5 0,-1 0-12 15,1-4 12-15,2-2-12 16,-4-1 4-16,-1-5-7 16,1-4 2-16,-4-5-5 15,3-3 3-15,-3-3 3 16,-2-5-9-16,3 1 15 15,-3-1-6-15,0 0 12 16,0 0 1-16,0 0 0 16,0 0 9-16,0-7 8 15,0-5-17-15,0-2 1 16,-7-4-2-16,0-3 1 0,1-1 0 16,-1 0-6-1,3-2 6-15,-4 2 0 0,4 4 1 16,0 2 6-16,-1 6 9 15,1 4 5-15,0 2-3 16,-1 0-7-16,0 2-11 16,-1 1 0-16,-1 1-11 15,-1 0 2-15,-2 0-4 16,1 0 7-16,-1 0 6 16,-2 11 0-16,3 1 1 15,-2 4-1-15,0 0 13 16,0 2-13-16,0 0 6 15,-3 2-6-15,1 2 1 16,-1-1 6-16,1-2-6 16,-1-2-1-16,6-3 1 0,-1-2-2 15,3-6-5-15,0-2 6 16,2-2-22-16,0 0 6 16,2-2-23-16,2 0-9 15,-3 0 3-15,3 0-10 16,-2 0-7-16,0 0-46 15,-4 0-51-15,0 0-91 16,0 0-295-16</inkml:trace>
  <inkml:trace contextRef="#ctx0" brushRef="#br0" timeOffset="7501.46">13457 11125 111 0,'0'0'87'0,"0"0"-14"16,0 0-26-16,0 0-19 15,0 0-3-15,0 0-18 16,0 0-6-16,0 1 6 16,0-1-1-16,0 0 4 15,0 0 10-15,0 0 35 16,0 0-4-16,0 0-7 15,0 0-10-15,0 0 13 16,0 0 12-16,0 0-11 16,0 0-9-16,0 0-1 0,0 0 9 15,0 0-8-15,0 0 6 16,0 0-9-16,0 0 2 16,0 0-11-16,0 0 8 15,0 0-6-15,0 0-12 16,0 0 5-16,0 0-9 15,0 0 3-15,2 0-16 16,3 0 10-16,-1 3-3 16,5-3 2-16,-4 0-8 15,1 2 0-15,3-2 0 16,-3 0-1-16,4 0 1 16,-4 0-1-16,1 2 0 15,3 2 1-15,-4 2-2 0,0 0 1 16,1 2 0-1,-1 0 0-15,2 0-1 0,0 0 0 16,1 2-14-16,0 2 14 16,-2 0-27-16,2 2 20 15,-3 3-15-15,1-3-3 16,0 1 7-16,-2 2 7 16,-1 1 12-16,-2 1 0 15,-2 1 0-15,0-1 0 16,0 0 8-16,0 2-8 15,0-1 8-15,-4 0-8 16,-3 0 0-16,2-2 1 16,1 2-1-16,-1 0 0 15,1-2-1-15,4-2 1 0,0 0-6 16,0-1 6-16,0-6-12 16,0 1-4-16,0-2-11 15,6-2 2-15,4-2 5 16,-1-2 3-16,-1 0 11 15,1-2 6-15,-2 3 4 16,-2-3-3-16,-3 0 22 16,-2 0-1-16,0 0 1 15,0 0-10-15,0 1-5 16,0-1 5-16,0 0-12 16,0 0 5-16,0 0-6 15,0 0 7-15,0 0-7 16,0 0-1-16,0 0 1 0,0-1 8 15,-4-4-8-15,-1-1-2 16,-2-2-4-16,0 1-7 16,1-6 12-16,-1 3-18 15,3-2 18-15,-3 0-12 16,2 2 12-16,-1 0-1 16,-1 0-11-16,3 2 2 15,-1 0 4-15,3 4 5 16,-1 0 1-16,3 2 1 15,-2 2-13-15,2 0 13 16,0 0 0-16,0 0 1 16,0 0-1-16,0 0 0 15,-2 0-1-15,2 0 1 0,0 0 6 16,0 0-6-16,0 0 10 16,0 0-10-16,0 0 6 15,-2 0 4-15,2 0-9 16,-2 0 0-16,-3 0 0 15,3 0 0-15,-4 0 0 16,1 0 12-16,-2 0-13 16,1 8 0-16,-3 4 0 15,-3 4 1-15,1 6 5 16,-2 6-6-16,0 2-11 16,2-2-44-16,-1 0 1 15,6-3-2-15,1-6 1 16,1-5-3-16,4-6 14 15,0-4-27-15,0-4-23 0,0 0-24 16,0 0 18-16,0-7-5 16,0-5-2-16</inkml:trace>
  <inkml:trace contextRef="#ctx0" brushRef="#br0" timeOffset="8702.78">12788 11253 36 0,'0'0'218'0,"0"0"-71"15,0 0-14-15,0 0-41 16,0 0-15-16,0 0-11 16,0 0 18-16,19 0-16 15,-11 0-19-15,3 2-16 16,3-2-13-16,1 0 1 16,3 0-4-16,3 2 13 15,0 1 11-15,0-2 14 16,-1 3-26-16,-3-2 1 15,-1 2-12-15,-3 0-1 16,-4 0 5-16,3 0-11 0,-4 2-4 16,3 1-6-16,1 0 4 15,1 4-4-15,1-2-2 16,-3 5 0-16,2 4-12 16,-4 6-13-16,0 5 5 15,-5 5 8-15,0 5 2 16,2 6 1-16,-4-1-22 15,4 0-2-15,-1-2-7 16,3-4 2-16,2-6-17 16,-4-7-1-16,1-7 13 15,-1-11 13-15,-4-7-6 16,1 0-23-16,-3-3 60 16,0-17 11-16,0-4 37 0,0-5-9 15,-11 1 10-15,-2 2 1 16,-1 2-5-16,-1 6-10 15,1 5-12-15,1 0-13 16,-1 5-10-16,5 2 0 16,3 2-11-16,2 2 11 15,1 0 12-15,1 2-1 16,-1 0 14-16,3 0-8 16,-2 0 3-16,2 0-11 15,-4 0 14-15,-1 4-4 16,1 8 1-16,-2 2-9 15,-4 2 3-15,1 6-7 16,1 2-7-16,-1 2 0 16,-3 0 0-16,4-1-7 15,-3-2-9-15,1-2 16 0,4-5-13 16,-3-3-4-16,5-4-30 16,2-4-35-16,-1-2-41 15,3-3-29-15,0 0-76 16,0-3-92-16</inkml:trace>
  <inkml:trace contextRef="#ctx0" brushRef="#br0" timeOffset="9965.14">14089 11208 309 0,'0'0'372'16,"0"0"-170"-16,0 0-34 15,0 0-49-15,0 0-73 16,0 0-11-16,0 0-22 15,-21 0 3-15,19 3-6 16,-3 0 6-16,2-2 10 0,3-1 1 16,0 2 7-1,-2-2 3-15,2 0 24 0,0 0-8 16,0 0-2-16,0 2-21 16,0-2-4-16,0 0-15 15,0 0-4-15,0 0 0 16,0 0 2-16,0 0 1 15,0 0-10-15,7 0 13 16,6 0 1-16,3 2 32 16,2 0-33-16,-2 1-4 15,-1 0-8-15,1-1 1 16,-3 2-2-16,3 0 0 16,-3 4-2-16,0 6-13 15,1 8 0-15,-1 6-2 16,-4 10-5-16,-2 9-19 0,-1 3 15 15,1 3 8 1,5 2 18-16,0 0 9 0,2-8-8 16,4-5-1-16,-4-5-2 15,1-13-7-15,-5-10-39 16,0-11-27-16,-1-3-43 16,-3-14 21-16,-2-22 68 15,-4-5 17-15,0-6 12 16,0 1 6-16,-10 8 22 15,-11 8-4-15,2 8 4 16,1 8-4-16,0 6-24 16,2 6 0-16,6 0 0 15,0 0-12-15,3 2-13 16,5-2-11-16,0 2-3 16,2 0 33-16,0 0 6 0,0 0 10 15,0 0 0-15,-2 0 15 16,-2 0 5-16,-6 0 9 15,-3 12-1-15,-5 10-19 16,-4 4 5-16,0 6-8 16,-5 0-6-16,2 0-10 15,1-4-14-15,2-2-10 16,6-8-5-16,5-6-1 16,2-6-34-16,5-6-23 15,1 0-39-15,3 0 19 16,0-1-29-16,0-12-73 15,0 3-22-15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5-22T21:19:21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3829 15079 123 0,'0'0'81'15,"0"0"-1"-15,0 0 4 16,0 0 8-16,0 0-8 16,0 0 0-16,0 18-6 15,0-14 0-15,0-4-19 16,0 0-16-16,0 0-18 0,0 0-5 16,0 0 3-16,0 0-13 15,0 0 2-15,0 0-4 16,0 0 14-16,0 0-2 15,0 0 5-15,0 0-8 16,0 0 2-16,0 0-3 16,0 0-15-16,0 0-1 15,0 4 1-15,0 0-2 16,0 6-4-16,12 4 5 16,-1 3 0-16,5 4-1 15,1 3 0-15,8 7 0 16,2 5 0-16,4 6 0 15,2 6 0-15,3 4-7 0,-5 2 7 16,-2 0-6-16,-7-5 7 16,-4-5-3-16,-9-4 3 15,-4-6 0-15,-5 0 13 16,0-8 32-16,-23 1 30 16,-8 0 24-16,-13 2-30 15,-14 0-6-15,-14 3-20 16,-8 0 2-16,-5 3 9 15,8-12 39-15,11-2-36 16,22-8-52-16,17-8-5 16,12-5-82-16,6 0-64 15,4-12-138-15,1-8-340 0</inkml:trace>
  <inkml:trace contextRef="#ctx0" brushRef="#br0" timeOffset="517.91">3589 15021 449 0,'0'0'315'0,"0"0"-139"16,0 0-2-16,0 0-9 16,0 0-33-16,0 0-64 15,0 0-16-15,7 0-18 0,6 0-5 16,9-6-6 0,14-2 21-16,13-6 1 0,6-4-16 15,11-2-3-15,-2-2-13 16,-1 2-1-16,-5 2-12 15,-10 4 1-15,-5 3-1 16,-12 6-1-16,-7 5-23 16,-10 0-28-16,-6 0-44 15,-8 0-77-15,0 14 45 16,-4 5-79-16,-10 2-202 0</inkml:trace>
  <inkml:trace contextRef="#ctx0" brushRef="#br0" timeOffset="916.6">4554 14816 277 0,'0'0'204'0,"0"0"-50"16,0 0-28-16,58 138-5 15,-39-88-42-15,4 3-6 16,2 1-11-16,-3-2 0 16,0-2-14-16,-2-5-34 15,-4-5-5-15,-3-6-9 16,-2-6-29-16,-2-6-78 16,-4-8-54-16,-3-6-88 15,-2-6-70-15</inkml:trace>
  <inkml:trace contextRef="#ctx0" brushRef="#br0" timeOffset="1186.35">4427 14870 692 0,'0'0'315'0,"0"0"-105"16,0 0-48-16,0 0-17 15,0 0-60-15,0 0-59 16,0 0-25-16,2-45 8 16,36 31 30-16,9-3-30 15,6 2 7-15,3-1-16 16,-5 1 0-16,-5-1-46 0,-5 2-29 16,-7 0-32-1,-8 2-43-15,-15 1-77 0,-9 2-97 16,-2 1-71-16</inkml:trace>
  <inkml:trace contextRef="#ctx0" brushRef="#br0" timeOffset="1447.8">4627 15047 342 0,'0'0'531'0,"0"0"-320"16,0 0-35-16,0 0-55 16,0 0-15-16,0 0-37 0,0 0 8 15,52-8-43 1,-35 2-21-16,3 0-5 0,3 0-8 16,1-4-1-16,5 3-76 15,5-2-16-15,-1 3-61 16,7-4-86-16,-7 6-94 15,-8 2-72-15</inkml:trace>
  <inkml:trace contextRef="#ctx0" brushRef="#br0" timeOffset="1996.08">5122 14564 492 0,'0'0'341'16,"0"0"-172"-16,0 0-16 15,0 0 14-15,0 0-46 16,0 0-54-16,22 108-10 0,-13-84-21 16,0 2-5-1,-2 0-24-15,-1-4 6 0,-1 2-13 16,1 2 1-16,-1 1 0 16,2-1-1-16,-1 2 1 15,-1-2-1-15,-1-5 5 16,2 2-4-16,-2-3-2 15,0 0 1-15,0-2-11 16,0 0 1-16,3 0-7 16,3-4 7-16,2-4 2 15,4-2 8-15,4-4 0 16,3 0 0-16,1-4 1 16,5 0 11-16,2-12-11 15,1-6 10-15,-1-3-1 16,-2 0-10-16,-5 4 0 0,-6 5 0 15,-7 3-8 1,-2 3-32-16,-5 6-21 0,-1 0-43 16,-3 0-52-16,0 0-129 15,0 0-323-15</inkml:trace>
  <inkml:trace contextRef="#ctx0" brushRef="#br0" timeOffset="2491.96">5741 14570 189 0,'0'0'393'0,"0"0"-204"15,0 104-22-15,0-42-38 16,0 9-37-16,0-5-64 15,0-3-9-15,9-10-19 16,0-15 0-16,0-10 0 16,0-17-19-16,-2-11 6 15,-1-1-16-15,1-33 29 16,-1-20 1-16,-3-35 28 16,-3-33 23-16,0 6 18 15,0 14-19-15,0 25-14 16,0 42 17-16,0 7 6 15,2 11 4-15,3 17-64 0,1 0-32 16,7 23 32-16,10 3 13 16,4 10-2-16,6-6-5 15,2-2-6-15,1-4 0 16,-3-6 0-16,-6-2-27 16,-2-2 26-16,-5-2-11 15,0 2 2-15,-2 0-5 16,0 4-2-16,-1 2-31 15,-1 4 13-15,0-1 6 16,0 0-41-16,-6 2-54 16,3 3-57-16,-1-6-46 15,-5-4-113-15</inkml:trace>
  <inkml:trace contextRef="#ctx0" brushRef="#br0" timeOffset="2754.85">5808 14726 654 0,'0'0'383'16,"0"0"-160"-16,0 0-58 15,0 0-33-15,0 0-82 16,0 0-39-16,0 0 37 15,69-10 15-15,-33-2-6 0,4-2-44 16,3-12-13 0,1-4-49-16,1-2-75 0,8-10-100 15,-11 8-133-15,-12 6-313 0</inkml:trace>
  <inkml:trace contextRef="#ctx0" brushRef="#br0" timeOffset="3370.37">6445 14236 464 0,'0'0'228'15,"0"0"-75"-15,0 0-7 16,23 114-63-16,-10-69-60 16,3 5-22-16,4-5-1 15,-1-5-13-15,2-8-13 16,-1-8-22-16,-3-10 9 16,-6-10 1-16,-3-4 38 15,-8-2 12-15,0-24 7 16,-2-10 22-16,-17-10 14 15,-3-8 10-15,-2-4-22 16,-5-5 6-16,-2 1-20 0,0 6 2 16,2 3-7-16,4 10 15 15,4 7-20-15,6 10-13 16,6 4 3-16,2 5 2 16,7 8 8-16,0-2-19 15,0 2 0-15,9-3-16 16,16-6 7-16,8-3 0 15,8 3 8-15,7 2-8 16,6 2-4-16,0 4-17 16,-2 8-24-16,0 2 14 15,-10 2-33-15,-8 22-19 16,-10 8-21-16,-10 10 113 16,-12 5 9-16,-2 3 34 15,-4-6 26-15,-17-1-5 16,-1-5 10-16,-2-6 1 0,2-11 5 15,1-3-47-15,8-10-18 16,1-4-15-16,6-4-33 16,6 0-54-16,0 0-132 15,0-8-168-15</inkml:trace>
  <inkml:trace contextRef="#ctx0" brushRef="#br0" timeOffset="4024.36">4473 16134 347 0,'0'0'294'0,"0"0"-187"16,0 0 0-16,0 0 27 15,0 0-59-15,0 0-7 16,0 0-11-16,123-24 31 16,-7-24 1-16,51-25 12 15,25-15-19-15,10-6-17 16,-7 0-24-16,-22 14-25 15,-15 4-8-15,-33 13-7 16,-30 18 13-16,-25 14 25 16,-14 3 46-16,1 0-53 0,-3 4-12 15,0-6-19-15,-19 10 7 16,-8 3 2-16,-12 8 22 16,-3-1 27-16,-4 3-21 15,1 1-2-15,3 1-30 16,3-3-3-16,1 3-2 15,1-3-1-15,-1 3 0 16,-3 1-8-16,-3 4-15 16,-6 0-38-16,-4 0-2 15,0 0-33-15,0 0-47 16,-2 5-107-16,-14 12-89 16,-1 1-593-16</inkml:trace>
  <inkml:trace contextRef="#ctx0" brushRef="#br0" timeOffset="28392.57">10247 4474 9 0,'204'50'49'0,"22"10"-49"15,-33-2-6-15,-6 6-33 16,-15 0 26-16</inkml:trace>
  <inkml:trace contextRef="#ctx0" brushRef="#br0" timeOffset="34488.32">15585 6880 39 0,'0'0'91'0,"0"0"-10"15,0 0-32-15,0 0 23 0,0 0-6 16,0 0 14 0,0 0-14-16,-2-4 16 0,2 4-17 15,0 0-10-15,0 0-12 16,0 0-17-16,-3 0 5 15,3 0-10-15,0 0 34 16,0 0-29-16,0 0 9 16,0 0-26-16,0 0-1 15,0 0-2-15,0 0-5 16,0 0 19-16,0 0-5 16,0 0-11-16,0 0-2 15,0 0-3-15,0 0 2 16,0 0 5-16,0 0-6 15,0 0 0-15,0 0 0 16,0 0 0-16,0 0 7 0,0 0-5 16,0 0 20-16,0-4-22 15,0-3 0-15,-2 0-1 16,-2-4 1-16,2 2-1 16,-3-1-11-16,-2 0-1 15,1-1-3-15,-1 1 8 16,-1 1-23-16,0 0 1 15,-1 1-18-15,1 2 15 16,-2 2-1-16,4 0 34 16,-3 0 8-16,0 0 5 15,0 2 6-15,0 0-9 16,1 2 7-16,-4 0-16 0,1 0 4 16,-2 0-4-16,-1 0-2 15,3 4-1-15,-3 3 2 16,4 1 0-16,-1-1 2 15,1 1-4-15,2 2 4 16,-1-2-4-16,-1 1 4 16,4-1-2-16,-3 0 1 15,3-1-1-15,-1 2 0 16,2-1 0-16,-1 0 6 16,-1 0-6-16,1 0 13 15,-4 0-11-15,4 2-2 16,-3 2 1-16,0 0-1 15,2-1 0-15,-2 4 0 16,3-3 8-16,-1 2-8 16,3-4 11-16,-3 2-11 0,2-4 7 15,1 2-4-15,2-2-5 16,-3 0 2-16,3 5 0 16,0-2 0-16,0 5 0 15,0 1 0-15,2-2 6 16,-2 2-13-16,2-2 8 15,0 0-2-15,0-3-4 16,0-3 5-16,0-1-2 16,0 1-9-16,0-5-7 15,0 1 5-15,0-1 13 16,4 3 0-16,2 0 18 16,-1 0-18-16,1 0 13 15,4 2-12-15,-4-1 9 0,3 0-9 16,-3 0 5-16,4-3-6 15,-1-3 0-15,-1 3-1 16,3-3-5-16,-1 0 4 16,0-1 3-16,1 2-2 15,3 0 1-15,-1-3 0 16,3 0-1-16,-3 0-12 16,1 0 13-16,-1 0-6 15,-1 0-4-15,-1 0 9 16,-1 0 1-16,0 0-6 15,1 0 6-15,-3 1 0 16,1-1-1-16,1 0-9 0,-2 0-16 16,3 0 25-16,1 0-1 15,-4 0-5-15,3 0 4 16,-1 0 3-16,1 0-9 16,-3 0 8-16,2-4 0 15,-2 0 1-15,1 2-1 16,-2-2 2-16,0-1-3 15,-1-2 4-15,1-2 1 16,2 0-2-16,-2-4-1 16,2 2 0-16,-1-3 0 15,-1-1 2-15,0 4-2 16,0-2 17-16,-3 4-7 16,-2 0 16-16,0 1-4 0,0 0 4 15,1 2-17-15,-1-2-1 16,0-2 1-16,-2 2-7 15,3-2 21-15,-3 0-22 16,2 2 22-16,-2 2-13 16,2 0 18-16,-2 2-8 15,3 0 16-15,-3 0-11 16,0 1-6-16,0-2 2 16,2 3-12-16,-2-2 7 15,2-2-14-15,0 2 6 16,-2-2-1-16,2 1-4 15,-2-4-2-15,0 3-2 16,0 0 1-16,0 0 0 16,0 0-1-16,0-2 2 15,0 2-2-15,0 0 2 0,0-2-2 16,0 0 3-16,0 2-2 16,0-4 0-16,0 2 1 15,0 0 1-15,0-1 5 16,0 2-10-16,-2 1 6 15,0 1-6-15,-2 2 3 16,-1-2 0-16,3 2-9 16,-3 1 9-16,0 0 1 15,3-2 0-15,-2 2 17 16,0-3-18-16,2 1 10 16,-3 1-8-16,0-1-4 15,1 0-8-15,1 0 10 16,-1-1-26-16,2 2-9 0,2-2 10 15,-2 4 12-15,2-2 13 16,-2 2-6-16,0 1 5 16,2 0-26-16,-3 0-19 15,3 0-49-15,-2 0 2 16,2 0 22-16,-2 0 17 16,0 0 0-16,-3 0 27 15,0 0 21-15,1 1-5 16,0 2 10-16,-1-2-34 15,1-1 29-15,2 0 6 16,0 0 17-16,2 0-11 16,-3 0 4-16,3 0 10 0,-3 0-3 15,3-1 11 1,-2-2-12-16,0 2 4 0,2 1-19 16,-2 0 14-16,0-3-15 15,0 3-1-15,-3 0 1 16,1-1 9-16,2 1 3 15,-2 0-11-15,-2-3 14 16,2 3-15-16,-3 0 1 16,3 0 1-16,0 0 5 15,-3 0-1-15,2 0-6 16,1 0 6-16,-1 0-5 16,1 0 12-16,0 0-12 15,2 0-2-15,-1 0 1 0,3 0 0 16,-2 0-7-1,2 0-16-15,0 0-9 0,0 0-47 16,0 0-50-16,0 0-15 16,0 0 6-16,0 0-116 0</inkml:trace>
  <inkml:trace contextRef="#ctx0" brushRef="#br0" timeOffset="37053.58">16031 6930 64 0,'0'0'95'16,"0"0"-50"-16,0 0-37 16,0 0-8-16,0 0-26 15,0 0-21-15,0 0-47 16</inkml:trace>
  <inkml:trace contextRef="#ctx0" brushRef="#br0" timeOffset="38619.98">15846 7024 95 0,'0'0'120'0,"0"0"-13"15,0 0 8-15,0 0-22 16,0 0-21-16,0 0 0 16,0 0-27-16,0 0-8 15,0 0-24-15,0 0 12 16,0 0-25-16,4 0 3 15,-2 0-3-15,3-8-1 0,-1 2-18 16,-2-2-4 0,0 2 0-16,-2 2 20 0,0 2 3 15,0 0 13-15,0 2 35 16,0 0-19-16,0 0-19 16,0 0-9-16,0 0-1 15,0 0-7-15,0 0-13 16,0 4 1-16,0 5-7 15,-2-2 20-15,2 1-11 16,0 0 17-16,0-2-12 16,0 0 2-16,0 0-13 15,0-4 23-15,7 0-9 16,0-2-6-16,2 0 15 16,2 0 0-16,0 0 0 15,0-2-7-15,0-6 6 0,-1-2 1 16,-2 0-19-16,-1 0-8 15,-3 2 8-15,-2 0 19 16,0 0 0-16,-2 0 27 16,0 2-5-16,0 0-22 15,-8 2-23-15,-3 2-3 16,-5 0-45-16,1 2-14 16,-1 0 40-16,3 0 22 15,-1 10 22-15,1 2-21 16,4 0 22-16,0 1-12 15,4-2 12-15,3 1 0 16,2 0 2-16,0 3 12 16,0-4-14-16,0-1-10 0,7-2-7 15,4-2-18-15,2-4-9 16,1-2 26-16,1 0-39 16,-2 0-13-16,-1-8 34 15,-6-2 36-15,-1 0 0 16,-3-2 36-16,-2 0-13 15,0 2-23-15,0 0-1 16,-4 2-19-16,-5 2-14 16,0 2-4-16,0 4 11 15</inkml:trace>
  <inkml:trace contextRef="#ctx0" brushRef="#br0" timeOffset="43295.8">15868 7309 98 0,'0'0'61'15,"0"0"12"-15,0 0-25 16,0 0-15-16,0 0-32 16,0 0 6-16,0 0-7 15,-3-2 0-15,3 2 1 16,0 0-1-16,0 0 16 15,0 0-1-15,0 0 24 16,0 0-9-16,0 0 7 16,0 0-12-16,0 0-11 15,0 0-14-15,0 0-10 16,0 0 3-16,0 0-10 16,0 0 17-16,0 0 0 15,0 0-2-15,0 0 3 16,0 0-2-16,0 0 0 0,0 0-15 15,0 0-28-15,0 0 13 16,0 10 31-16,0 0-9 16,0-2 8-16,0-2-11 15,0-2 3-15,0-4-7 16,0 2 6-16,0-2 2 16,0 0 6-16,3 0 2 15,3-8-1-15,1-4 1 16,0-2-2-16,-5 4 2 15,0 2 1-15,-2 4 35 0,0 4-7 16,0 0-4 0,0 0-25-16,-8 0-54 15,-2 8 1-15,4 6 10 0,1 0 20 16,3-2-15-16,2 0 31 16,0-2 1-16,0-3 6 15,9 0 0-15,2-5-2 16,0-2 1-16,0 0-31 15,3 0 32-15,-5 0 0 16,-1-9 10-16,0 0 3 16,-6-1 30-16,-2 2 19 15,0 0-7-15,-2 2-40 16,-14 3-15-16,-2 3-41 16,-4 0-48-16,-1 0 14 15,3 12-50-15</inkml:trace>
  <inkml:trace contextRef="#ctx0" brushRef="#br0" timeOffset="43463.34">15940 7333 28 0,'0'0'121'16,"0"0"-21"-16,0 0-54 15,0 0-7-15,0 0-39 16,0 0-12-16,-61-36-53 15,45 48-29-15,1 10 5 16,3-4 15-16</inkml:trace>
  <inkml:trace contextRef="#ctx0" brushRef="#br0" timeOffset="43680.13">15940 7333 5 0</inkml:trace>
  <inkml:trace contextRef="#ctx0" brushRef="#br0" timeOffset="43860">15940 7333 5 0,'-39'38'24'0,"41"-38"9"0,-2 3-10 0,2 0-13 16,4 3 8-16,0 2-5 16,3 4 10-16,1 2-9 15,2 2-2-15,-3 0-11 16,-1 0 6-16,2 0 0 16,-6 0 0-16,-4-2-1 15,0 0 1-15,0 2 11 16,-4 2-17-16,-8 5-1 15,-1 1-3-15,3 0-15 16,-2-2-31-16,3-4 2 16,3-2-31-16</inkml:trace>
  <inkml:trace contextRef="#ctx0" brushRef="#br0" timeOffset="61479.31">16518 6872 67 0,'0'0'82'15,"0"0"-3"-15,0 0-14 16,0 0-22-16,0 0 11 16,0 0-18-16,0 0 6 15,0 0-12-15,0 0-7 16,0 0-14-16,0 0-2 16,0 0 4-16,0 0-2 15,0 0 21-15,0 0-5 16,0 0 25-16,0 0-12 15,0 0 2-15,0 0-15 0,0 0-9 16,0 0-8-16,0 0-8 16,0 0 0-16,0 0 1 15,0 0 6-15,0 0-6 16,0 0 9-16,0 0-10 16,0 0 0-16,0 0-5 15,-2 0-5-15,-5 0 1 16,1 0-7-16,-1 0 15 15,0 0-23-15,1 0 9 16,-3 0-16-16,0 0 7 16,0 4-25-16,-2 2 5 15,0 3 8-15,-1 4-3 16,-1 1 11-16,2 6 4 0,-2 2 1 16,0 0-19-1,-1 2 16-15,3 3-12 0,-1-6-8 16,4 3-17-16,1-1 6 15,1-2-5-15,-2-1 3 16,4 2 35-16,-3 0 11 16</inkml:trace>
  <inkml:trace contextRef="#ctx0" brushRef="#br0" timeOffset="62261.13">16271 7283 1 0,'0'0'19'0,"0"0"8"16,0 0 11-16,0 0-18 16,0 0 7-16,0 0-8 0,35 60 4 15,-25-52-7-15,-4 0 35 16,5-2-31-16,1 0 26 16,1-2-14-16,1 0-6 15,3 2-15-15,-1-5 2 16,1 4 9-16,-1-1-12 15,0-2 2-15,-3 2-11 16,0 1 10-16,-2-4-1 16,-1 1 6-16,1 0-7 15,-1-2 25-15,2 0-2 16,-1 0-5-16,3 0 17 16,-1 0-34-16,1-5 16 15,-1-2-15-15,-3 1 12 0,0-1-22 16,-1 4 6-16,-1-1-5 15,-1 0-2-15,0 0 12 16,0-2-10-16,-1 2 15 16,-2 0-7-16,3-2 4 15,0 0-13-15,0 0 4 16,-1-2-4-16,1 1 17 16,-3-6 14-16,4-1-17 15,-2 0-10-15,1-4 1 16,-1 0-7-16,-2-2 8 15,2 2-3-15,-4-1-4 16,-2 4 1-16,0-1 0 0,0-1-1 16,0 2 0-16,0 1-7 15,0-3 5-15,0 4-9 16,-8-4 8-16,2 3-10 16,-3-2 6-16,3 2-26 15,-4 0 1-15,1 0 22 16,1 2 8-16,-1-2 2 15,0 2-15-15,2-3 14 16,1 2-29-16,-1-3 28 16,0 2-2-16,-2-2 4 15,1 2 1-15,-1 2 0 16,-1-1 8-16,-1 4-8 16,3 0 6-16,-2 2-6 0,2 3 5 15,1-3-5 1,3 6 12-16,0-2-13 0,0 2 0 15,2 1-1-15,2 0-19 16,-2 0-35-16,-2 0-56 16,-1 0 32-16,1 8-6 15,-2 5 0-15,0 0-47 16,0-3-15-16</inkml:trace>
  <inkml:trace contextRef="#ctx0" brushRef="#br0" timeOffset="63558.9">16998 7239 84 0,'0'0'98'0,"0"0"-3"16,0 0-13-16,0 0-41 15,0 0 1-15,0 0-1 16,0 0-19-16,-17-71-6 15,17 66-15-15,0 1-2 16,0-1-8-16,0 4-14 16,0 1-16-16,0 0 18 15,0 0 2-15,0 0 7 16,0 0 11-16,-2 0 1 16,2 0 1-16,0 0 11 15,0 0 11-15,0 0-14 16,0 0 22-16,0 0-12 15,0 0 6-15,0 0-17 0,0 0-8 16,0 0 1-16,0 0-1 16,8 0 18-16,7 1-1 15,5 5 13-15,5-2-15 16,1 0 5-16,7-4-7 16,4 0 4-16,0 0-5 15,3 0-11-15,0 0 6 16,1 0-6-16,-6 0 21 15,1 0 4-15,-3 0-5 16,-4 0-21-16,-2 7 1 16,-5-1 2-16,-4-2-2 15,-2 0 4-15,-3 0-4 0,-5 0-2 16,2-2 2-16,-1 0 1 16,-1-2 5-16,0 2-7 15,-4-2 1-15,0 0-1 16,1 0 0-16,-5 0 0 15,0 0 0-15,0 0 0 16,0 0 14-16,0 1-2 16,0-1 14-16,-7 3-18 15,-9-1 0-15,-3 0-8 16,-6 4 0-16,-4-1 0 16,-4 6 0-16,-3-4-6 15,-3 4-7-15,2-4 6 16,1 2-4-16,7-1 10 15,7-2-12-15,7-2 11 0,6-3-21 16,7 2-19-16,2-1-31 16,0-2-15-16,2 2 60 15,13-2 8-15,8 0 17 16,4 0-14-16,2-2 2 16,0-10-18-16,0-2 16 15,-6-4 15-15,-2 0 1 16,-6-2 1-16,-6 0 1 15,-4 2 45-15,-5 0 29 16,0 0 19-16,-7 0-49 16,-9 2-9-16,-3 3-23 15,-2 2-12-15,-1 4-1 16,1 3-13-16,6 2 0 16,5 2-13-16,2 0-36 0,6 0-37 15,2 2-43-15,0 10 25 16,0-2-38-16</inkml:trace>
  <inkml:trace contextRef="#ctx0" brushRef="#br0" timeOffset="64204.38">18096 6852 172 0,'0'0'115'16,"0"0"-17"-16,0 0-18 15,0 0-44-15,0 0-28 16,0 0-3-16,0 0-5 0,0 0 0 16,0 10 0-16,0 6 17 15,0 2-10-15,0 6 1 16,0 4-7-16,2 4 0 15,1 4 8-15,-1 4-7 16,0 3 6-16,-2 0-7 16,0 0-1-16,0-6 0 15,0-3 1-15,0-9-1 16,2-7 1-16,-2-6-1 16,0-5 0-16,2-4 0 15,-2 0 2-15,0-3-4 16,0 0-1-16,0 0 3 15,2 0 1-15,-2 0 16 0,0 0-16 16,0 0-1-16,0 0 5 16,0 0-4-16,0 0-1 15,0 0 1-15,0 0 13 16,0 0-14-16,0 0 18 16,0 0 1-16,0 0 3 15,0 0-22-15,0 0 0 16,0 0-28-16,0 0-48 15,0 0-93-15,0-9-183 0</inkml:trace>
  <inkml:trace contextRef="#ctx0" brushRef="#br0" timeOffset="98893.14">28928 6884 146 0,'0'0'84'0,"0"0"-12"16,0 0-25-16,0 0-16 15,0 0-13-15,0 0 11 16,0 0-7-16,0 0 18 15,0 0-11-15,0 0 7 0,0 0-10 16,0 0 0 0,0 0-3-16,0 0 3 0,0 0 12 15,0 0-1-15,0 0 22 16,0 0-20-16,0 0 9 16,0 0-23-16,0 0 5 15,0 0-3-15,0 0 1 16,0 0-6-16,0 0-15 15,0 0 7-15,0 0-12 16,0 0-2-16,0 0 1 16,0 0-2-16,0 0-4 15,0 0 4-15,0 0-6 16,0 0-6-16,0 0 6 16,0 0-13-16,0 0 19 0,0 0-18 15,0 0 10-15,0 0-8 16,0 4 17-16,0-1-12 15,0 4 11-15,0-1-6 16,0 2-4-16,0 2 10 16,0 2 1-16,0 2-8 15,0 2 9-15,0 2-2 16,0 2 1-16,0-2 0 16,0 0-2-16,0 0-5 15,0-2 7-15,-2 2-11 16,2-2 10-16,-2-2-9 15,0 2 9-15,0-1-6 16,0-6 0-16,-1 2-1 0,1-4 2 16,2 0 5-1,0-3 1-15,0 0-1 0,0 0 2 16,0 0-8-16,0-1 15 16,0 4-9-16,0-1 1 15,-2-1 0-15,2 2 0 16,0-1 0-16,-2-1-1 15,2 0 2-15,0-3-3 16,0 0 4-16,0 0 3 16,0-2-4-16,0 0 8 15,0 0-9-15,0 0 9 16,0 0 2-16,0 0-2 16,0 0 11-16,0 0-14 15,0-11-6-15,0 0-3 16,0-7 3-16,0-3-23 0,4-1 9 15,3 0-9-15,1 3 2 16,4-2 7-16,1 5-1 16,-2 0 13-16,3 2 1 15,-3 6-6-15,0 0 5 16,-2 6 2-16,4 0-19 16,-1 0 3-16,3 2-18 15,1 0-27-15,-1 0 18 16,3 0 14-16,-3 0 28 15,1 0 1-15,-3 0-1 16,1 0 1-16,-3 0 0 16,0 0-2-16,-2 0 2 0,0 4 0 15,0 0-6-15,-2 1 6 16,2-2-10-16,-1 3 10 16,1 0 0-16,1 5 5 15,0-2 13-15,1 1-4 16,1 3-4-16,-1-2-9 15,-3 0 5-15,4-2-3 16,-5 4-4-16,1-2 2 16,0 3 3-16,-2 1-3 15,1 1 7-15,-3 2-2 16,2-2 10-16,-3-1 1 0,2-2-6 16,-3-3 15-1,0 0-10-15,-2-4 13 0,2-2-22 16,-2 1 11-16,0-4-17 15,0-1 9-15,0 0-3 16,0 0-6-16,0 0 7 16,0 0-8-16,0 0-1 15,0 0-44-15,5-1-25 16,-1-10-115-16,0-5-153 0</inkml:trace>
  <inkml:trace contextRef="#ctx0" brushRef="#br0" timeOffset="100206.83">29793 7064 39 0,'0'0'150'16,"0"0"-30"-16,0 0-23 15,0 0-24-15,0 0-14 16,0 0-8-16,0 0-5 15,-9 0-30-15,3 0 13 16,-1 2-19-16,0 2 6 0,-4 3-15 16,0-1 0-1,-1-1 0-15,0 3 1 0,1 2 6 16,-3 2-7-16,1 3 11 16,1-2-11-16,1 4 5 15,3-3-5-15,0 2-2 16,4-2 1-16,0-3 0 15,-1 2 0-15,3-4-1 16,2 4 0-16,0-1 2 16,0 0-4-16,0 0 0 15,0 2 2-15,0-2 2 16,0 0-2-16,0 0 1 16,0-4 0-16,4 1 0 15,1-4 0-15,-1 1 13 16,4-2-5-16,-2 0 20 0,3 0-18 15,-1 0 3-15,2-1-2 16,1 2 4-16,-3-1-4 16,4 0-2-16,-1 0 14 15,-3-1-21-15,2-2 11 16,1 1-13-16,-2-2 9 16,0 2-8-16,2-2-2 15,-2 0 2-15,0 0-1 16,0 0 0-16,2 0 1 15,0 0-2-15,2 0 10 16,-2 0-8-16,1-4-1 16,-1-2 6-16,-1 2-5 15,0-2 6-15,-4 1-6 16,3 2 8-16,-2-1 5 0,0-1-8 16,-1-1 17-16,1 3-22 15,-3-3 22-15,1 3-15 16,2-4 2-16,-3 1-2 15,-1-1 0-15,1 0 6 16,-2-1-13-16,0-2 8 16,-2 2-8-16,2-2-2 15,-2-2-2-15,2 2 1 16,-2-3 2-16,0 2 0 16,0-1 1-16,0-2-1 15,0 0 8-15,0 0-7 0,0-2-2 16,0-1 6-1,0 2-6-15,0-2 2 0,0 2-2 16,0 1 1-16,0 1 0 16,-4 4 18-16,0 0-17 15,-3 1-1-15,-2 0 2 16,0 2-8-16,0 2-3 16,-1 0 2-16,-2 0-5 15,-1 3-11-15,1-2 6 16,1 1 4-16,5 2 12 15,0 0-7-15,0 0 6 16,4-2-6-16,-2 2 7 16,2 0 1-16,-3 0 0 15,1 0-1-15,0 0-11 16,-1 0 11-16,0 0-29 0,3 0-16 16,0 0-25-16,-3 0 17 15,1 2-19-15,0 0-20 16,-1 2-44-16,-6 2-10 15,4 0-6-15,-1-1-7 0</inkml:trace>
  <inkml:trace contextRef="#ctx0" brushRef="#br0" timeOffset="119158.93">18722 7022 52 0,'0'0'136'15,"0"0"-19"-15,0 0-29 16,0 0-45-16,0 0-7 15,0 0-14-15,0 0 19 16,0 0-13-16,0-2 11 16,0 2-16-16,0 0 13 15,0 0-7-15,0 0 7 16,0 0-6-16,0 0-5 16,0 0 14-16,0 0-23 0,0 0 10 15,0 0-19-15,0 0 9 16,0 0-15-16,0 0 9 15,0 0-10-15,0 0-9 16,0 0 1-16,0 0-12 16,0 0 1-16,0 0-24 15,0 0 13-15,0 0-15 16,-2 0 19-16,-2 0-7 16,4 0 5-16,-3 2-3 15,3 0 8-15,0 2 15 16,0-4-22-16,0 0 11 15,0 0-14-15,0 0 20 16,0 0-14-16,0 0 26 0,3 0-9 16,1 0 10-16,2-6 2 15,-3-2-1-15,1-2 17 16,-4 0-16-16,0 0 12 16,0 2-13-16,0 0 15 15,-2 2 6-15,-7 2 17 16,-2 2-39-16,-3 2-32 15,1 0-24-15,-1 6-9 16,4 8 1-16,3 2 2 16,3 0 26-16,1 0-1 15,3-4 6-15,0-4 1 16,0-1 1-16,0-6 15 16,5-1-1-16,2 0 15 0,1 0 41 15,-1 0 35 1,0-12-7-16,-3 0-7 0,1-2-30 15,-3 1-6-15,-2 0 13 16,0 3-13-16,0 2-6 16,0 2-7-16,0 2 33 15,-4 2-45-15,-3 2-1 16,2 0-49-16,-2 8-42 16,3 8-9-16,2 0-52 0</inkml:trace>
  <inkml:trace contextRef="#ctx0" brushRef="#br0" timeOffset="120313.82">18699 7297 85 0,'0'0'85'16,"0"0"-23"-16,0 0-43 0,0 0 3 16,0 0-22-16,0 0 0 15,0 0 0-15,-75 21-44 16,73-8-21-16,2-3-10 15,0-4 1-15,0-2 59 16,0-4 15-16,4 0 0 16,3 0 54-16,1 0 14 15,0 0-6-15,-4-6 3 16,-2 2-2-16,-2 2 1 16,0-1-14-16,0 3 4 15,0 0-2-15,0 0-42 16,-2 0-10-16,-5 0-32 15,2 3-33-15,1 3-14 0,2 0-4 16,2-1-7-16,0-4-3 16,0-1 30-16,0 0 63 15,0 0 29-15,2-4 12 16,2-8-6-16,1 0 7 16,0 1 10-16,-5 2 11 15,0 6 14-15,0-2-1 16,0 3-43-16,0 2-24 15,0 0-9-15,0 0-36 16,-2 0-45-16,-1 0-14 16,-2 2 1-16,3 4 8 15,2 0 16-15,0-4 38 0,0 0 32 16,0-2 0-16,0 0 14 16,0 0 58-16,0 0 26 15,0 0-14-15,0 0-50 16,5-2-18-16,2-2-6 15,2 0-10-15,-3 0 1 16,1 2 0-16,0 2 9 16,0 0-1-16,-1 0 1 15,0 0-9-15,1 0 31 16,0 0 1-16,0 0 4 16,-1 0-6-16,3 6-30 15,1 2 16-15,-2 1-16 16,1 0 13-16,-1 1-14 0,4 4 6 15,-5 0-3-15,-1 1 6 16,-2 6-7-16,-4 1 0 16,0 2 11-16,0 2-12 15,0 1 12-15,-8-1-12 16,-1-2-1-16,1-5-3 16,2-4-10-16,2-5-12 15,2-2-29-15,0-8-39 16,0 0-42-16,2 0-1 0</inkml:trace>
  <inkml:trace contextRef="#ctx0" brushRef="#br0" timeOffset="121673.63">19281 6846 9 0,'0'0'157'16,"0"0"-56"-16,0 0 13 16,0 0-40-16,0 0-14 15,0 0-15-15,0 0 8 16,0 1-4-16,-2-1 18 16,2 0-8-16,0 0-13 15,0 3 2-15,0-3-19 16,0 0 10-16,0 0-19 15,0 0 9-15,0 0-16 0,0 0 9 16,0 0-12 0,0 0-10-16,0 0-24 0,0 0 18 15,2 0 6-15,9 0 0 16,3 0 19-16,-1-3-19 16,3-1 11-16,-3 1-10 15,1 1-1-15,-3 0 0 16,-3 2-1-16,4 0 1 15,-3 0-10-15,1 0 9 16,0 0-1-16,-1 0-4 16,-1 0 0-16,2 0 6 15,-2 0-19-15,-1 4-10 16,-3-1 4-16,1 4 2 16,-3-1 16-16,0 0 3 15,-2 2-2-15,3 2 12 0,-3 1-5 16,0 6-1-16,0-2 7 15,0 2-6-15,0 3 0 16,-7 2 8-16,-6 0-8 16,-3 4 7-16,-4 4-8 15,-2 2 4-15,-5 3 2 16,2-2-8-16,-2 0 2 16,3-4-8-16,0-2 6 15,3-5-12-15,6-4-4 16,-1-1-13-16,5-6 18 15,5-1-4-15,-2-2 16 16,4 0-6-16,2-4 6 0,0 0 0 16,2-2-5-16,0-2-2 15,0 3-11-15,0-3 9 16,0 0-9-16,0 0-1 16,0 0 11-16,4 0 9 15,6 0 7-15,3 0-5 16,0 0 3-16,3 0-4 15,-1 0 4-15,5 0-4 16,1 0-2-16,-2 0 7 16,6 0-7-16,-3 0 1 15,5 0 0-15,2 0-1 16,2 0 2-16,3 0 5 16,-3 0 12-16,-2 0-7 0,-4 0-10 15,-6 0 13 1,-3 0-13-16,-3 0 12 0,-4 0-12 15,-2 0 0-15,-5 0 11 16,-2 0-12-16,0 0 16 16,0 0-6-16,0 0 22 15,0 0-15-15,0 0-2 16,0 0-15-16,0 0-36 16,0 0-55-16,-9 0-31 15,2 0-75-15,3 0-155 0</inkml:trace>
  <inkml:trace contextRef="#ctx0" brushRef="#br0" timeOffset="152587.62">15562 7971 23 0,'0'0'91'15,"0"0"0"-15,0 0-17 16,0 0-24-16,0 0 27 16,0 0-10-16,0 0 4 15,0 0 7-15,0 0 0 16,0 0 4-16,0 0-11 15,0 0 1-15,0 0-31 0,0 0 6 16,0 0-25-16,0 0 1 16,0 0-7-16,0 0-3 15,0 0 4-15,0 0-11 16,0 0 6-16,0 0-11 16,0 0 10-16,0 0-10 15,0 0 9-15,0 0-9 16,0 0 6-16,0-2-7 15,0-4 0-15,0-4-1 16,0 0-7-16,0-1 8 16,0 0-22-16,0 0 12 15,-2 0-6-15,-2-3 10 0,-1 1-12 16,1-1 16 0,0 1-9-16,-4-2-11 0,2 1 19 15,-1 0-24-15,-1 0 8 16,-2 0-33-16,-3 2-5 15,-3 0-28-15,1 4 66 16,-1 0 17-16,-1 6-3 16,1 0 4-16,-2 2-16 15,2 0 17-15,-1 0-12 16,1 4 11-16,3 4-5 16,-3 4 6-16,3 0 0 15,-3 0 1-15,1 2 7 16,-1 0-7-16,1 2 9 15,-1 0-4-15,3 0 6 16,-1 2-11-16,1 0 6 0,2 0-6 16,1 1 3-16,4-3-4 15,-1-1-5-15,3 2 4 16,2 1 2-16,2 0-2 16,0 2 2-16,0 0 3 15,0 3-3-15,0-4-1 16,0 1 0-16,0 2 7 15,0-3-5-15,0 4-2 16,2-5 8-16,7 0-6 16,-3-2-4-16,4-2 2 15,1-1-2-15,-3-6-7 16,4 4 1-16,1-3-2 16,3-1 10-16,-1 0 8 15,1-2-6-15,1 1-1 16,0-4 9-16,0 3-13 0,-3-5 3 15,1 1 0-15,-1-1-17 16,-3 0 2-16,1 0 15 16,0 0 0-16,-1 0 10 15,-2-1-9-15,0-4 8 16,2-1-7-16,-2-1 4 16,5 0-5-16,-1 0-1 15,0-1 1-15,-2-1 1 16,-2 1 4-16,0 0-6 15,0 1 5-15,-2-2 2 0,-1 1-2 16,-2 0-4 0,4 2 10-16,-4-4-3 0,0 2 11 15,3-2 4-15,-3 2-8 16,1 0-2-16,0 2-13 16,-3-1 14-16,0 2-13 15,0-1 6-15,3-2-7 16,-1 0 0-16,0-2-1 15,1 0 1-15,0 0 0 16,1-1 0-16,1 0-2 16,-3-1 4-16,-2 0 1 15,0 0 5-15,-2-1-5 16,0 4 6-16,0-1 1 0,0 0 19 16,0 2-15-1,-2-2-8-15,-4 0 1 0,-3-2-1 16,2 2-6-16,0-2 0 15,1-2 3-15,-1 1-3 16,1 0 0-16,-2 0 0 16,0 0-1-16,-1 2 1 15,1 2 0-15,-2 2 0 16,-1 1 10-16,5 2 0 16,-4 4-4-16,4 0-6 15,1 0-6-15,1 0-39 16,0 0-65-16,1 0-8 15,-2 0-28-15,3 2-27 16,0 0-62-16</inkml:trace>
  <inkml:trace contextRef="#ctx0" brushRef="#br0" timeOffset="154402.18">15870 8026 26 0,'0'0'100'15,"0"0"21"-15,0 0-19 16,0 0-18-16,0 0-9 15,0 0-10-15,0 0-3 16,-2 0-10-16,2 0 16 16,0 0-15-16,0 0 12 15,0 0-24-15,0 0-11 16,0 0-16-16,0 0-5 16,0 0 13-16,0 0-12 0,0 0 8 15,0 0-17-15,0 0 0 16,0 0-1-16,0 0 0 15,0 0-9-15,0 0-1 16,0 0-1-16,0 0 10 16,9 0 0-16,2 0 2 15,0 0 10-15,3 0-10 16,1 0 10-16,-1 0-11 16,-1 0 0-16,3 0 1 15,1 0-1-15,3 0 1 16,0 0-1-16,0 0 1 15,3 0 0-15,-6 0-2 0,1 0 1 16,-5 0 0-16,1 0 0 16,-3 0 0-16,1 0 1 15,-4 0-1-15,1 0 8 16,-3 0-7-16,2 0 4 16,-2 0-4-16,-1 0 4 15,-1 0-3-15,-2 0 3 16,-2 0-5-16,2 0 0 15,-2 0 0-15,0 0 0 16,0 0 8-16,0 0-7 16,0 0 33-16,0 3-34 15,0-1 26-15,0 0-19 16,0 0 3-16,-4 2-3 0,-5 2-5 16,-2 3 14-16,-5 4-15 15,0 1 13-15,-3 0-12 16,1 2 2-16,-2-2 2 15,-2-3-7-15,1 2 1 16,2-3 0-16,3-2 0 16,3-1 1-16,5-6-3 15,4 1 11-15,2-2-19 16,2 0 10-16,0 0 0 16,0 0-23-16,0 0-5 15,0 0-44-15,2 0 31 16,8 0 30-16,3 0-1 15,2-3 11-15,1-6 2 16,-1-2 10-16,1 4-10 16,-3-4 0-16,3 2-1 0,-5-1 1 15,3 0 6-15,-3 2-7 16,-5 1 0-16,0 0 8 16,0 3-14-16,-2 0 13 15,-2 2-13-15,0 2 7 16,1-1-1-16,-1-2 0 15,0 1 0-15,0 0-1 16,2 0 2-16,-1 0-1 16,0-2 0-16,1-1 3 15,0 2 4-15,1-3-6 16,-3 3-1-16,0-3 0 16,0 3 1-16,-2-4 0 0,0 5 16 15,0-5-16-15,0-2 12 16,0 2-12-16,0-4 18 15,0 4-19-15,-9-4 0 16,3 2-7-16,-6-1 7 16,1 0 1-16,1-1-1 15,-2 1 32-15,1 1-3 16,-1 0 13-16,2 1-29 16,-1 2 19-16,1 1-16 15,2 1-5-15,3 1-10 16,1 2-1-16,0-2 0 15,1 3 1-15,3-2-2 16,0 2-13-16,0-2 14 0,0 1-21 16,0 1 8-16,0-2-27 15,0 2-27-15,0 0-35 16,0 0-53-16,11 0-90 16,0 0-115-16</inkml:trace>
  <inkml:trace contextRef="#ctx0" brushRef="#br0" timeOffset="155245.13">16617 7816 87 0,'0'0'95'0,"0"0"13"15,0 0-44-15,0 0-15 16,0 0-2-16,0 0 4 16,0 0-1-16,0 0 9 15,0 0 14-15,0 0-16 0,0 4 10 16,0 8-21-16,0 2 7 15,0 4-27-15,0 4 13 16,0 5-20-16,0 3 7 16,-3 2-10-16,-2 1-4 15,3 2 1-15,-2 1-12 16,2-2 24-16,0 2-10 16,-3-4 9-16,3-4-15 15,2-2 10-15,-2-4-2 16,0-4-8-16,2-1 7 15,-2-3-16-15,-1-2 21 16,3-3-20-16,-3 0 12 16,1-2-12-16,0 1 20 15,0 0-11-15,0 3 6 16,0-1-8-16,-1-2-7 0,1-2 5 16,2-2-4-16,0-1-4 15,0-3 11-15,0 0-6 16,0 0-2-16,0 0-2 15,0 0 1-15,0 0-10 16,0 0-22-16,0 0-49 16,0 0-6-16,0-15-66 15,0-6-153-15</inkml:trace>
  <inkml:trace contextRef="#ctx0" brushRef="#br0" timeOffset="165025.46">16944 8109 307 0,'0'0'198'16,"0"0"-55"-16,0 0 4 16,0 0-72-16,0 0-49 15,0 0 2-15,0-14-14 0,0 12 5 16,0 1-9-16,0 1 46 15,0 0-12-15,0 0 15 16,0 0 0-16,-2 0-9 16,-1 0-21-16,3 0-16 15,-2 0-1-15,2 0-11 16,-2 0-2-16,2 0 7 16,0 0-7-16,0 0 2 15,0 0 6-15,0 0-6 16,0 0 12-16,0 0 8 15,0 0-11-15,0 0 16 16,0 0-26-16,0 0 8 16,0 0 0-16,0 0-4 15,0 0-3-15,0 0 8 16,0 0-7-16,0 0-2 0,0 0 0 16,0 0-2-16,0 0 1 15,0 0 2-15,7 0 2 16,7 0-3-16,1 0 8 15,3 3 0-15,-1 1-1 16,4 0-7-16,-4 0 0 16,-1 0-1-16,2 0 6 15,-3 0-12-15,3 2 14 16,0 0-14-16,0-1 7 16,1 1 0-16,0-5-6 0,1 1 0 15,-1-2 6 1,2 2-9-16,-3-2 8 0,-3 2 2 15,1-2-13-15,-5 2 14 16,-5 0-3-16,1-1 1 16,-3-1 0-16,-1 0-1 15,0 3 0-15,-3-3 1 16,2 2-8-16,0-2 6 16,0 2-10-16,-2-2 12 15,0 0-20-15,0 2 10 16,0-2-6-16,0 2 3 15,0 0-3-15,-6 5-10 16,-13 2 17-16,-3 3-20 16,0 2-1-16,-3 1-21 15,5-4 21-15,3-1 2 0,5-2 15 16,3-4 3-16,5 0-4 16,2-4-1-16,2 2-14 15,0-2 12-15,0 0-15 16,0 0 15-16,0 0-34 15,0 0 14-15,4 0 25 16,9 0 12-16,5-2-1 16,-2-6-23-16,4-2 18 15,-4-2-24-15,-1-2 29 16,-2-2 1-16,1 1 0 16,-5 0 1-16,-3 1-1 15,-1 0 7-15,-2 0 1 16,-3 0 20-16,0 2 6 0,0 1 23 15,0 0-33-15,-3 1 17 16,-6 4-40-16,0-2-1 16,-2 2-4-16,0 2-47 15,2 0-21-15,0 3-32 16,0 1-19-16,2-3-66 16,3 0-10-16</inkml:trace>
  <inkml:trace contextRef="#ctx0" brushRef="#br0" timeOffset="166099.53">17596 7903 175 0,'0'0'167'0,"0"0"-93"16,0 0 40-16,0 0-75 16,0 0-26-16,0 0-2 15,0 0 15-15,8 0 10 16,-8 0-1-16,2 0 7 16,0 0-19-16,-2 0 6 15,2 0-12-15,0 0 29 16,3 0-5-16,-1 0 8 15,3 0 4-15,4 0-5 16,4 0 0-16,2 0-21 16,0 0 11-16,1 0-21 15,-3 0 31-15,-1-2-42 16,-5 2 5-16,-3 0-11 0,-2 0 0 16,0 0-1-1,-2 0-18-15,0 0 7 0,2 0 2 16,-2 3 4-16,1 10-5 15,-1-2 11-15,-2 6 0 16,0 1 1-16,0 0 7 16,0 2-6-16,-9 0 6 15,-5 2-8-15,-3 2 7 16,-3 1-1-16,-3-2 1 16,1 1-7-16,0-2-2 15,1-4-10-15,2-2 12 16,3-2-2-16,1-2-17 15,1 0 18-15,5-2-13 16,1-2 13-16,2-2-48 16,2-2 15-16,4 0 5 0,0-2 18 15,0 1 1-15,0-2 0 16,0 3 9-16,0 3 0 16,0-4 1-16,0 4 0 15,2-2 22-15,6-1-21 16,0 1-1-16,3-4 10 15,1-1 0-15,1 2 2 16,3-2-1-16,1 0 18 16,1 0-9-16,2 0 18 15,2 0-25-15,1 0 38 0,2-2-40 16,-2 1 5 0,2 1-6-16,0 0-1 0,-5 0-1 15,-3 0-7-15,-3 0-2 16,-3 0 0-16,-4 0-6 15,-3 0 10-15,1 0-5 16,-3 0 4-16,0 0-2 16,3 0 16-16,-1 1-15 15,0 1 11-15,1-2-11 16,-3 2 7-16,2-2-7 16,-1 0 8-16,-3 0-8 15,0 3-1-15,0-3 2 16,0 0-1-16,0 0-1 15,0 0-35-15,0 0 7 16,-5 4-57-16,-10 0-79 0,-8-2-330 0</inkml:trace>
  <inkml:trace contextRef="#ctx0" brushRef="#br0" timeOffset="172008.45">18286 8019 38 0,'0'0'114'0,"0"0"20"16,0 0-16-1,0 0-17-15,0 0-27 0,0 0-4 16,0 0 1-16,0 0 17 16,0 0 18-16,0 0-18 15,0 0 1-15,0 0-35 16,0 0-3-16,0 0-38 15,0 0 3-15,0 0-14 16,0 0-1-16,0 0 4 16,0 0-4-16,0 0-2 15,0 0-5-15,-7 0 3 16,0 2-20-16,0 8 3 16,-2 2-12-16,3 2 23 15,1-4 0-15,3 0-5 0,2-4-5 16,0-3-8-1,0-3 15-15,0 3-9 0,0-3 20 16,0 0-4-16,0 0 4 16,0 0 1-16,7 0-20 15,-1 0-6-15,3-3-2 16,-2-6 28-16,-3-1 0 16,-1-3 2-16,-3 4-1 15,0-1 9-15,0 0-10 16,0 4-5-16,-5 2 4 15,-4 0 1-15,0 4-17 16,1 0-41-16,-2 0-33 16,2 0-6-16,1 2 24 0,5 6-1 15,2-3 42 1,0 2 6-16,0-4 15 0,0-3 10 16,2 0 1-16,7 0 15 15,-1 0 23-15,2 0 9 16,-1-5-15-16,-5-2 30 15,-2-2-11-15,-2 1-12 16,0 2-21-16,0 0-18 16,0 1-22-16,-4 5-41 15,-9 0-83-15,-1 0-118 16,3 0-27-16</inkml:trace>
  <inkml:trace contextRef="#ctx0" brushRef="#br0" timeOffset="172774.79">18281 8382 108 0,'0'0'101'16,"0"0"5"-16,0 0-36 16,0 0-16-16,0 0 19 15,0 0-29-15,0 0-18 16,7-17-19-16,-7 17 2 16,0 0-8-16,0 0 7 15,2 0-1-15,-2 0-5 16,0 0-1-16,0 0-1 0,0 0 0 15,0 0-1 1,0 0 0-16,0 0-19 0,0 0 1 16,0 0 18-16,0 0 1 15,0 0-10-15,0 0-6 16,0 0 8-16,0 0 8 16,0 5-1-16,0-3 2 15,0 0-1-15,0-2 0 16,2 2 0-16,0-2-10 15,0 0 10-15,3 0 7 16,1 0 17-16,-1-2-2 16,2-4-21-16,-3-3 24 15,-2 4-19-15,-2-3 11 16,0 2-14-16,0-1-3 16,0 1-3-16,-2 3-36 0,-6 3-14 15,-2 0-40-15,-1 0 15 16,3 0-1-16,1 9 10 15,0 4 17-15,4-1 33 16,1-2 8-16,2-1 10 16,0 0-5-16,0-5-1 15,0-2 7-15,9-2-26 16,5 0-16-16,-1-6-9 16</inkml:trace>
  <inkml:trace contextRef="#ctx0" brushRef="#br0" timeOffset="172796.76">18281 8382 2 0</inkml:trace>
  <inkml:trace contextRef="#ctx0" brushRef="#br0" timeOffset="172866.27">18281 8382 2 0,'57'-49'105'0,"-57"40"0"0,0 0-8 15,0 3-64-15,0 4-16 16,-13 2-17-16,0 0-36 0,-1 0-47 16,4 13 32-16,1 0-40 15</inkml:trace>
  <inkml:trace contextRef="#ctx0" brushRef="#br0" timeOffset="172979.31">18319 8325 62 0,'0'0'0'16,"0"0"-33"-16</inkml:trace>
  <inkml:trace contextRef="#ctx0" brushRef="#br0" timeOffset="173517.95">18319 8325 49 0,'-29'15'29'16,"27"-13"-29"-16,0-1-1 16,-1 2-17-16,1-2-9 15,0 2-2-15,2-3 29 16,0 0 8-16,0 0 21 16,0 0-3-16,0 0 4 15,0 0 17-15,0 0 25 16,4 0-12-16,1 0-22 15,-1 0 2-15,0 0-25 0,1 0-5 16,-3 0 20 0,2 8 7-16,1 2-26 0,0 4-1 15,-1 2-2-15,0 0-6 16,3 2 8-16,-5-2-4 16,2 2 11-16,-4-2 9 15,0 0 14-15,0 0-14 16,0 0 5-16,0 0-14 15,-2 2-8-15,-4 2-1 16,-3-2 10-16,0 2-5 16,0-4-11-16,2-1 8 15,3-5-8-15,0-4 3 16,4-3-4-16,0-3-1 16,0 3 0-16,0-3 1 15,0 0-1-15,0 0-7 0,0 0 4 16,0 0-14-16,0 0 10 15,0 0-34-15,0 0 2 16,0 0-6-16,0 0 1 16,0 0-10-16,0 0 24 15,0 0-5-15,0 0-48 16,0-4-18-16,0 0-68 0</inkml:trace>
  <inkml:trace contextRef="#ctx0" brushRef="#br0" timeOffset="181116.94">18913 7958 123 0,'0'0'109'15,"0"0"14"-15,0 0 10 16,0 0-29-16,0 0-8 0,0 0-39 16,0 0-13-16,0 0-22 15,0 0 13-15,0 0-11 16,0 0 8-16,0 0 3 16,0 0-14-16,0 0 7 15,0 0-12-15,0 0 23 16,0 0-13-16,0 0 17 15,0 0-17-15,0 0 10 16,0 0-7-16,0 0-10 16,0 0 0-16,0 0-16 15,0 0 22-15,0 0-12 16,0 0 14-16,0 0-26 16,-2-4-2-16,-6-1-4 0,-4-1-4 15,1-1 8 1,0-1-15-16,-3 2 15 0,1 1-19 15,0 1 18-15,2-1-22 16,0 1 23-16,-1 3-10 16,4 1 11-16,-3 0-2 15,-3 0-8-15,1 0 9 16,-1 0-18-16,-1 7 16 16,-1 5-1-16,-1 6-5 15,-2 3 12-15,2 1-10 16,1 3 4-16,1 6 3 15,1-1 0-15,3 2 0 0,3-2-7 16,0 2 14 0,6-3-16-16,2-1 11 0,0-1-8 15,0-3-1-15,6 1 6 16,8-3-8-16,1-2 8 16,2 0-2-16,0-4 2 15,1 0-7-15,2-2 16 16,0-2-14-16,5-4 12 15,-3-2-6-15,1-2 1 16,0 0 8-16,0-4 1 16,-1 0-2-16,3 0-8 15,-3 0 7-15,0 0-6 16,1-2 8-16,-2-8-4 16,-2 2-4-16,-3-2 24 15,-3-2-15-15,0-2-2 0,-4 0-2 16,0-3-5-16,-3-2 2 15,1-4 5-15,-4-1-2 16,-1-2-5-16,-2 0-1 16,0-3 0-16,0 2 0 15,0-1 0-15,0 0-1 16,-7 2 0-16,-2 6-7 16,-2 2 8-16,-1 3 0 15,0-1-1-15,1 7-14 16,-3-4-15-16,5 6-25 15,1 0-25-15,-2 6 9 16,3-2 8-16,1 3-47 16,0 0-59-16,-4 0-18 0,3 7-28 15</inkml:trace>
  <inkml:trace contextRef="#ctx0" brushRef="#br0" timeOffset="182083.7">19424 8224 113 0,'0'0'267'0,"0"0"-116"16,0 0-1-16,0 0-20 15,0 0-71-15,0 0-33 16,0 0 3-16,0 0-16 16,0 0 9-16,0 0-15 15,0 0 12-15,2 0-19 0,3 0 14 16,3 0-12-16,4 0 14 16,-1 0-3-16,4 0-12 15,3 0 25-15,2 0-10 16,0 0 0-16,0 0-15 15,1 0 5-15,-2 0-4 16,-1 0 3-16,0 0-5 16,-2 0 0-16,-1 1-1 15,-3 3 1-15,-4-2-2 16,1 0 4-16,-4-2-4 16,-1 2 9-16,-1-2-5 15,-3 0-1-15,2 3-1 16,-2-3 2-16,0 0-1 0,0 0 6 15,0 0-1-15,0 0 3 16,0 1-8-16,0 2 25 16,0-2-20-16,-2 5 12 15,-10 2-10-15,-5 2-8 16,-2 2 13-16,2 1-13 16,1-2 0-16,3-3 7 15,3-1-14-15,4-3 4 16,2-2 3-16,1-1-17 15,3-1-2-15,0 0-11 16,0 0-17-16,0 0 0 16,0 0-23-16,5 0 46 15,7 0 11-15,3 0 4 16,3 0 11-16,-3-1-2 16,3-9 0-16,-3-1 0 0,-1-3 0 15,-3 2 1-15,0-4 8 16,-4 0-8-16,0 0 17 15,-5 0-2-15,-2 0 12 16,0 2 1-16,0 2 17 16,-4 0-3-16,-10 2-24 15,-1 3 0-15,-2 0-18 16,0 3-2-16,1 2-5 16,3 2 4-16,1 0-27 15,4 0-1-15,1 0-29 0,5 0-30 16,0 0-41-1,2 0-56-15,0 0-37 0,0 0 9 0</inkml:trace>
  <inkml:trace contextRef="#ctx0" brushRef="#br0" timeOffset="182520.29">20023 7979 104 0,'0'0'238'0,"0"0"-166"16,0 0 19-16,0 0 17 16,0 0-37-16,0 0-25 15,23 106-1-15,-21-74-10 16,2 2-5-16,-2 0 15 16,-2-2-18-16,0 0 15 15,0-4-9-15,0-2 6 16,0-2-17-16,0-4-6 15,-4-2-6-15,0-1-10 16,-1-3 0-16,3-4 7 0,0-2-16 16,2-4-17-16,0 0-52 15,0-4-69-15,0 0-54 16,0 0-46-16,0-4-126 0</inkml:trace>
  <inkml:trace contextRef="#ctx0" brushRef="#br0" timeOffset="183337.26">20349 8161 93 0,'0'0'171'16,"0"0"-100"-16,0 0 37 16,0 0-20-16,0 0-32 15,0 0 6-15,0 0-11 16,27 0 7-16,-21 0-2 15,1 0-8-15,-1 0-14 16,6 0 4-16,1 2 8 0,3 0 2 16,1-2 1-16,3 0-23 15,0 0 4-15,2 0-24 16,-1 0 9-16,-2 0 1 16,-1 0-14-16,-1 0 3 15,-5 0 5-15,-1 0-20 16,-1 2 8-16,-6 0 1 15,1 0-3-15,-3 1 4 16,-2-2 0-16,0 3 3 16,0 0 4-16,0 6-5 15,-9 1 19-15,-7 9-11 16,-3-5 10-16,-2 3-19 16,-1 0 9-16,2-1-10 15,2-3 0-15,2 0 0 16,1-2 0-16,4-2 0 0,4-1-11 15,2-2 10 1,1-6-24-16,4 1 5 0,0-2-32 16,0 0 11-16,0 0-12 15,0 0-5-15,11 0 56 16,3-2 2-16,3-6 0 16,1-3 7-16,2-5 0 15,-2-1-5-15,0-2 13 16,-5-2-14-16,1-1 9 15,-6-2-9-15,-1 2 5 16,-5 0 2-16,-2 2-7 16,0-1 3-16,0 6 3 0,0 1-1 15,-6 0 1-15,-1 4-4 16,1 4-2-16,0 0 18 16,2 4-9-16,0 2-10 15,2 0-6-15,-1 0-40 16,-1 0-15-16,2 0-45 15,0 0-46-15,0 0-69 16,2 6-37-16</inkml:trace>
  <inkml:trace contextRef="#ctx0" brushRef="#br0" timeOffset="184206.74">20868 8031 414 0,'0'0'160'16,"0"0"-22"-16,0 0 26 0,0 0-88 15,0 0-28-15,0 0-16 16,0 0 5-16,4-10-24 16,5 2-13-16,4-1 0 15,3 2 1-15,2-1 13 16,2 0-6-16,2-1 21 15,1 4 5-15,0 1 5 16,-2-1-22-16,-1 4 3 16,-3-2 2-16,-3 3 4 15,-5 0-26-15,-2 0-11 16,-5 0 6-16,0 0 5 16,-2 7 0-16,0 7-1 15,0 1-14-15,-7 10 5 16,-12 2 10-16,-8-2-1 15,0 1-12-15,-2-2 13 0,2-5-18 16,5-2 18 0,5-5-21-16,3-3 20 0,7-6-17 15,3-3-4-15,4 2-7 16,0-2 2-16,0 0 1 16,2 0-32-16,13 0 58 15,5 0 0-15,5 0 12 16,0 0-11-16,-4 0 13 15,2 0-1-15,-3 2 2 16,-2 9 11-16,-2 0-6 16,-3 6 12-16,1 1-19 15,-4 1 16-15,-1 3-18 0,-4 0 10 16,-3 1-20-16,-2-4 18 16,0 2-18-16,0-5 5 15,-2-2 7-15,-14-2-12 16,-2-4 21-16,-6 0-22 15,-5 0 19-15,-4-2-19 16,0 0 16-16,-2-2 6 16,2 2 14-16,4-2-14 15,3 2-22-15,1 0 0 16,9-2 9-16,3 0-18 16,7 0-1-16,4-2-8 15,2-2-34-15,0 0-17 16,0 0-60-16,0 0-56 0,0-6-48 15,8-6-18 1,1-2-164-16</inkml:trace>
  <inkml:trace contextRef="#ctx0" brushRef="#br0" timeOffset="187272.02">21336 7738 121 0,'0'0'106'0,"0"0"6"16,0 0 15-16,0 0-36 16,0 0 26-16,0 0-28 15,0 0 1-15,-29 0-28 16,27 0-3-16,-1 0 5 16,-1-2-8-16,1 0 5 15,1 2-19-15,0 0 4 16,-3-2-28-16,1 2 6 15,-2 0-24-15,-3-2 6 16,-3 2-5-16,-3 0-1 16,-3 0 1-16,-3 0 6 15,-2 0-14-15,-4 0 17 16,-4 0-11-16,-3 0 2 16,-7 0-1-16,-3 0 0 0,-3 0 0 15,-1-2 0-15,-4 0 0 16,4-2 8-16,0 0-8 15,6-2 32-15,4 0-16 16,2 0-1-16,5 0-15 16,2 2 0-16,0 0-7 15,-2 2-3-15,-2 2 0 16,-3 0-18-16,-2 0 12 16,1 0-11-16,-2 0 26 15,1 0-21-15,1 4 21 16,-1-1-16-16,1 2 9 15,0 1-3-15,2-4-12 0,-1 2 10 16,3 0-13 0,2-2 25-16,1 0-20 0,1 0 20 15,0-2-27 1,3 0 13-16,-6 2-20 0,1-2-19 16,-4 0 21-16,-1 0 6 15,1 2 26-15,-1-2 1 16,3 0-4-16,-1 0 5 15,-2 0-1-15,3 0 1 16,2 0 5-16,-1 0-4 16,6 0-2-16,-1 0 0 15,1 0 1-15,1 0-4 16,-2 0 1-16,0 0 1 16,-2 0-36-16,0 0 28 0,-2 0-9 15,0 0-14 1,-5 0 20-16,1-2 1 0,-1-2 11 15,0 2 0-15,0-2-6 16,3 2 7-16,0 2-2 16,-1 0-8-16,1 0 9 15,2 0 0-15,2 0-10 16,0 0 0-16,0 4-18 16,2 2-12-16,2-2-27 15,2 0 30-15,0 0-21 16,0-2 29-16,2-2-36 15,-2 2 32-15,-1-2 33 16,-1 0 0-16,-2 0-1 0,0 0-3 16,-1 2-5-1,1 0 8-15,5 2 0 0,1-2-8 16,8 0 9-16,7 0 1 16,2 0-1-16,4 0-9 15,0 2-3-15,0 0 10 16,0 0 4-16,0-2 0 15,0 1-1-15,0-2-1 16,0 1 13-16,0 0 10 16,0-2-6-16,-6 2-2 15,4 0 4-15,2-2-18 16,0 0 6-16,0 2-5 16,0 0-4-16,0 0-3 15,0 2 5-15,0 2 1 16,0 2 6-16,0 2 6 0,0 5-1 15,0 3 11 1,8 6 23-16,-2 2-4 0,-2 4-26 16,1 6 11-16,-3 0-25 15,0 3 8-15,-2 2-6 16,0-1-4-16,4 0 0 16,-2-2-3-16,6-4-4 15,-4 0 0-15,1-4 6 16,-1-1-16-16,-2-5 10 15,-2 0-8-15,0-4 13 16,0-1 1-16,0 2-5 16,0-5 5-16,0 0 2 15,0 0 8-15,0-2-8 0,0-2 9 16,0 0-8 0,0-2 7-16,0 1-7 0,0-6 0 15,0 3-2-15,4-2 1 16,1 2-1-16,0 0 0 15,-1 0 9-15,1 2-7 16,-1 2 16-16,0 0-8 16,1 0-1-16,-1-1 2 15,-2-2-10-15,1-1 17 16,-3-4-17-16,2 1-1 16,-2-1 9-16,0-2-12 15,2 0 4-15,-2-2-1 0,0 0 0 16,3 0 2-16,-1 0 13 15,2 0-14-15,3 0 18 16,-1 0-18-16,6 1 19 16,1 2-8-16,3-2 18 15,1 1 8-15,3 1 5 16,1-2-24-16,0 2-19 16,4-1 13-16,2 0-13 15,0-1 4-15,2 2 3 16,0-1-12-16,-2 2 13 15,2 0 5-15,-1-3 2 16,1 3-14-16,2-1 18 16,0-1-19-16,0 0 33 15,1 0-15-15,-3 2 0 16,2 0-18-16,-2-3 13 0,0 4-13 16,2-3 1-1,0 0 1-15,0 0-2 0,3 0 0 16,2-1 9-16,0 2-12 15,-1-3 12-15,-1 2-14 16,1 2 6-16,-4-2-1 16,0 1 0-16,-4 0 0 15,-2 1 7-15,-2 0-6 16,-4-2-2-16,-1 0 2 16,2 0 5-16,2-2-5 15,1 1-1-15,1-1 0 16,3 3 1-16,-1-3 12 15,3 1-7-15,2-1-1 16,-2 3 1-16,-2-3-3 16,0 2 0-16,0-2-3 0,-2 0 1 15,-2 2-1-15,2-2 1 16,0 2 0-16,-3-2 0 16,1 2 0-16,-1 0-2 15,0 2 9-15,3-2 1 16,-1 2-8-16,0-2 18 15,1 1-18-15,0 0-1 16,-1 0 1-16,3-3 11 16,-1 0 10-16,3 0-2 15,0 0 9-15,0 0-20 16,0 0 14-16,-2 0-22 16,0 0 8-16,0 0-8 0,-3 0-1 15,0-6 0-15,-3 5 1 16,-1-3-2-16,-3 2 7 15,-1 0-9-15,2 2 13 16,0-2-17-16,2 1 8 16,0-4-1-16,2 3 0 15,-1-2 0-15,0-1-1 16,0 4 3-16,1-5-7 16,-2 2 11-16,0 0-10 15,-2-3 12-15,-3 6-8 16,1-3 0-16,-1 0 0 15,4 2-2-15,-2-2 4 16,1 0-11-16,3 0 12 0,-4-1-9 16,3 1 11-16,3 3-11 15,-2-3 7-15,4 0-1 16,0-1 0-16,-3 1 0 16,-2 0 0-16,-4 3-5 15,-1 1 4-15,-3 0-7 16,-4 0 7-16,1 0 1 15,0 0-1-15,2 0 1 16,0 0 0-16,3 0 0 16,1 0 1-16,-1 0-2 15,-1-3 2-15,-4 3-2 16,0 0 2-16,-4 0-1 16,-1 0 0-16,-4 0 1 0,0-1 0 15,0 1 0 1,0 0 3-16,0-2-2 0,0-2-4 15,0 0 9-15,0-5-15 16,0 0 15-16,0-4-14 16,0-3 7-16,0-3-1 15,0-2 0-15,2-5 1 16,-2 0 10-16,0-4 5 16,0-2 4-16,0-4-19 15,0-3 8-15,0 2-2 16,0-3-7-16,-2 0 1 15,2-1-1-15,0 1 1 0,0 3 0 16,0-1-7 0,0 5 14-16,0-1-9 0,0 1 8 15,0 5-9-15,0 1 9 16,2 4-4-16,-2 8 5 16,0 0 6-16,2 8 9 15,-2 0-9-15,0 6 8 16,0-2-21-16,0 3 22 15,0 0-22-15,0 0-1 16,0 0-15-16,0 0 16 16,0 0-14-16,0 0-31 15,0 0-15-15,0 0-50 16,-2 0-43-16,-12 4-106 16,-1 1-115-16</inkml:trace>
  <inkml:trace contextRef="#ctx0" brushRef="#br0" timeOffset="188955.03">21816 8101 218 0,'0'0'280'0,"0"0"-176"15,0 0 53-15,0 0-41 16,0 0-66-16,0 0-1 16,0 0-2-16,0-8-3 15,0 8-31-15,-4 0 13 16,-2 0-18-16,-1 0-5 0,-5 0-3 16,-1 0-2-16,0 8 1 15,0 6 1-15,2 2-1 16,2-2 2-16,4-2-3 15,3-4 0-15,2-4 1 16,0-2-5-16,0-2 5 16,0 0 2-16,0 0-1 15,0 0 0-15,2-6-5 16,5-5 5-16,2 2-26 16,-3-3 25-16,-1 3 0 15,-3-2 1-15,0 2-26 16,-2 4 26-16,0 1-29 15,0 2-7-15,0 2 30 0,0 0-37 16,-6 0-19 0,1 0 10-16,1 8 42 0,2 2-12 15,2 0 5-15,0-2-18 16,0-4-15-16,0-4-17 16,2 0 30-16,9 0 35 15,0-4-16-15,0-8 17 16,-4-1 1-16,-7 2-1 15,0 3-66-15,0 4-200 0</inkml:trace>
  <inkml:trace contextRef="#ctx0" brushRef="#br0" timeOffset="189900.65">21670 8564 416 0,'0'0'254'15,"0"0"-110"-15,0 0 34 16,0 0-100-16,0 0-43 15,0 0-16-15,0 0-11 16,-20 2-8-16,20-2-5 0,0 0-10 16,0 0-33-16,0 0-4 15,10 0-1-15,4-8 46 16,4 0 7-16,0-4 1 16,-3 0 17-16,-1 2-16 15,-3 2 27-15,-7 2-3 16,-2 2 29-16,-2 4-23 15,0 0 28-15,0 0-2 16,0 0-39-16,0 0-19 16,0 0-30-16,0 0-1 15,0 0-14-15,0 0 11 16,0 0 0-16,0 0 27 16,0 0-22-16,3 0 6 0,2-2 6 15,-1 0 17 1,2 0 0-16,-1 0 16 0,-3 0 14 15,-2 2-11-15,0 0 0 16,0 0 1-16,0 0 21 16,0 0-41-16,-7 0-2 15,-1 6-11-15,-4 2 0 16,1 0-8-16,3 1-21 16,1-4 16-16,2 1-21 15,3-4 16-15,2-2 18 16,0 0 7-16,0 0 2 15,0 0 4-15,0 0 23 16,0 0-2-16,0 0 0 16,0 0-21-16,0 0 0 15,0 0-5-15,0 0 5 0,0 0-36 16,-3 0 28-16,-3 6 1 16,-3 2-2-16,-2 0 8 15,0 2-22-15,2 0-27 16,2-4-12-16,2 1 47 15,5-4 2-15,0-1 13 16,0-2-9-16,0 0-1 16,0 0 10-16,8 0 27 15,5 0 19-15,-2 0 14 16,3-2 20-16,-4 0-56 0,2 2-2 16,1 0 4-1,-2 4 51-15,1 10-25 0,1 6-26 16,-3 7-1-16,2-2-2 15,-1 4 6-15,-2-3-22 16,0-5 20-16,-5-4-27 16,-1-7 0-16,-3-4-20 15,0-1-35-15,0-2-13 16,-29 3-61-16,0 0-121 16,-5 0-154-16</inkml:trace>
  <inkml:trace contextRef="#ctx0" brushRef="#br0" timeOffset="202769.99">22809 8086 448 0,'0'0'94'0,"0"0"8"16,0 0-28-16,0 0-41 15,0 0-32-15,6-9 0 0,-2 3 9 16,-4-2-9-16,0-2-1 16,0 0-11-16,0-2-28 15,-4-2-103-15,-16-6-15 16,2 4 4-16,2 0-33 0</inkml:trace>
  <inkml:trace contextRef="#ctx0" brushRef="#br0" timeOffset="203483.18">22630 7910 182 0,'0'0'202'0,"0"0"-38"16,0 0-42-16,0 0-26 15,0 0-48-15,0 0-2 16,0 0-21-16,54 0 5 16,-33-3-14-16,2 0 7 15,2 2 3-15,-1-1 4 16,2 0-9-16,-1-1-7 16,0 3 18-16,2 0-19 15,-1 0 23-15,1 0-17 16,-3 0 21-16,-1 11-38 15,-5 1 12-15,-3 1-1 0,-3 2 8 16,-8 3 2-16,-4 3-22 16,0 8 9-16,-6 3-10 15,-17 4 16-15,-6 2-15 16,-4 2-2-16,-1-2-12 16,1-4 11-16,2-2-5 15,2-5 3-15,2-5 2 16,4-9-8-16,10-2-3 15,4-6-29-15,5-1 32 16,1-4-26-16,3 3-2 16,0-3-2-16,0 0 4 15,3 0-15-15,8 0 12 16,4 1 28-16,6-1 11 16,3 0 26-16,2 0-20 0,3 0 19 15,5 0-5-15,2 0 16 16,0 0 0-16,1 0-2 15,1 0 2-15,0 0-10 16,0 0 14-16,-2 0 11 16,-5 0-21-16,-6 0-29 15,-6 0 8-15,-3 0-9 16,-5 0 1-16,-2 5 11 16,-4-2-12-16,-1 2-6 15,-2-1 3-15,1 0 3 16,-3-2 0-16,0 1-2 15,2 0-47-15,-2-3-24 16,0 0-44-16,0 0-58 0,0 0-85 16,0-3-145-16</inkml:trace>
  <inkml:trace contextRef="#ctx0" brushRef="#br0" timeOffset="207387.05">23474 8215 205 0,'0'0'173'0,"0"0"-42"16,0 0-37-16,0 0-30 15,0 0-47-15,0 0 12 16,0 0-18-16,-11-20 4 16,11 20 2-16,-2 0 22 0,2-2 12 15,-2-2-18 1,0 0 7-16,0 0-22 0,-4-2 0 16,2-2-16-16,2 2-2 15,-2-1 0-15,-1 4-2 16,1-3-9-16,2 3-9 15,-2-3 4-15,0 3-8 16,4 3 24-16,0 0-11 16,0 0 10-16,-2 0-12 15,2 0-3-15,0 0-17 16,0 0 9-16,0 0 22 16,0 0-4-16,0 0 6 15,0 0 2-15,0 0 9 0,0 0-11 16,0 0-1-1,6 3 1-15,4 3 16 0,5-1 22 16,8 1 2-16,2 0 4 16,4 0-21-16,4-2 17 15,0-2-30-15,5 1 7 16,1-2-16-16,-2-1 0 16,1 0-1-16,-2 0 1 15,-5 2 1-15,-4 0 6 16,-7 4-16-16,-7 1 4 15,-4 2 3-15,-4 3-25 16,-5 6 11-16,0 2 15 16,0 6 26-16,-21 0-19 15,-1 0-7-15,-3-4 0 0,-2-1 0 16,4-5-2-16,0-6 13 16,3-2-11-16,5-5 0 15,3-3 8-15,5 0-7 16,3 0-1-16,4 0-42 15,0-3-17-15,4-11 51 16,17-6-39-16,8-5-18 16,4 0-124-16,3-4 7 15,-1 6 56-15,-4 2 70 16,-8 5 42-16,-10 4 14 16,-4 2 17-16,-9 0 16 15,0-2 29-15,0-2-30 16,-14-2 34-16,-5-1 8 0,-4-4-32 15,-1 3-3 1,-1 4-39-16,3 4-10 0,2 5-5 16,6 0 15-16,6 5-34 15,3 0-22-15,3 0-95 16,2 8-4-16</inkml:trace>
  <inkml:trace contextRef="#ctx0" brushRef="#br0" timeOffset="207890.49">24408 8199 20 0,'0'0'243'16,"0"0"-148"-16,0 0-13 0,0 0 18 16,0 0-21-16,0 0-8 15,0 0-26-15,-80-28 37 16,59 28-33-16,0 0-14 16,-2 0-14-16,-4 4 15 15,5 7-7-15,3 7-10 16,0 5 3-16,6 3-12 15,6 3 19-15,3 0-29 16,4 2 0-16,0-5-2 16,6-2-25-16,17-7-50 15,3-2-2-15,8-5-15 16,15-10-69-16,-9 0-69 0</inkml:trace>
  <inkml:trace contextRef="#ctx0" brushRef="#br0" timeOffset="208288.2">24495 8392 348 0,'0'0'168'16,"0"0"5"-16,0 0-43 0,0 0-83 15,16 102-15-15,-12-88-32 16,0-6-2-16,-2-5-34 16,1-3 4-16,-1 0 21 15,0-15 1-15,3-9-32 16,-1-4 6-16,1 0-10 15,-1-2-21-15,0 6 61 16,3 0 4-16,3 5 2 16,2 6 0-16,2 0-1 15,4 8-5-15,2 2-1 16,5 3 1-16,-2 0-38 16,6 0-102-16,10 14-32 15,-6 3 124-15</inkml:trace>
  <inkml:trace contextRef="#ctx0" brushRef="#br0" timeOffset="208708.68">24951 8392 137 0,'0'0'149'15,"0"0"63"-15,0 0 22 16,0 0-73-16,0 0-70 16,0 0-15-16,0 0-16 15,-35-42-31-15,24 32 23 16,-1 2-46-16,4 1-6 15,-1 2-13-15,0 3-6 16,0 2-9-16,0 0 4 0,-5 0 5 16,-3 11 13-16,-1 7 0 15,1 7-1-15,1-3 6 16,3 0-28-16,3-4 19 16,6-4-22-16,4-3-4 15,0-4-13-15,0-5-47 16,14-2-3-16,3 0 87 15,3 0 11-15,3-14 1 16,2-4-1-16,-4-2-36 16,-3 2 15-16,-5 3-14 15,-6 6 36-15,-4 7 20 16,-3 2-20-16,0 8-43 16,0 20 43-16,-8 10 102 0,0 8-63 15,1 0-11 1,5-2-28-16,2-7 0 0,0-18-77 15,7-11-128-15,11-8-191 16</inkml:trace>
  <inkml:trace contextRef="#ctx0" brushRef="#br0" timeOffset="209188.37">25292 8179 205 0,'0'0'294'16,"0"0"-157"-16,0 0 3 16,0 0-57-16,0 0-62 15,0 0-15-15,0 0-6 16,-93-12 0-16,75 16 0 15,0 8 1-15,3 2-2 16,1-2 2-16,8 0 8 16,1 2-9-16,3-2 7 15,2-2-5-15,0 3 11 16,0-4 18-16,11 1-15 16,0 2 27-16,5-2-23 15,-3 3 5-15,1 1-18 16,1-2 26-16,-3 2-25 0,-2-1 9 15,1 2-16-15,-1-1-1 16,-4 0 0-16,-1 2 1 16,-3-2 23-16,-2 0-4 15,0-2 12-15,0 2-20 16,-9-2 15-16,-5-2-15 16,-1-2-1-16,-1 0-11 15,1-2-34-15,-3-3-58 16,3-3-120-16,5 0-172 0</inkml:trace>
  <inkml:trace contextRef="#ctx0" brushRef="#br0" timeOffset="209638.42">25446 7928 178 0,'0'0'297'0,"0"0"-53"16,2 115-52-16,-2-59-51 16,0-1-61-16,0 2-27 15,0-7-42-15,0-8 23 16,0-9-18-16,0-13-16 15,0-8-10-15,0-10-23 0,8-2-50 16,0-16 67-16,5-18 3 16,5-9-63-16,3-5 60 15,-4 2-4-15,3 10-48 16,-4 10 50-16,-2 16 18 16,-4 10 9-16,1 14 73 15,3 24 62-15,1 12-10 16,6 8 4-16,1 4-58 15,3-3 20-15,-2-5-61 16,0-12-5-16,0-11-34 16,-8-12 0-16,1-9-46 15,-3-8-43-15,1-4-39 16,-6-16-189-16,-1-4-465 0</inkml:trace>
  <inkml:trace contextRef="#ctx0" brushRef="#br0" timeOffset="213250.8">29042 8042 185 0,'0'0'91'0,"0"0"5"15,0 0-26-15,0 0-47 0,0 0-22 16,0 0 22-16,0 0 16 16,-8 11 2-16,8-11-7 15,0 0-9-15,0 0 24 16,0 0-35-16,0 0 15 16,0 0 26-16,0 0 3 15,0 0-18-15,0 0-11 16,0 0 27-16,0 0-11 15,0 0 19-15,0 0-34 16,0 0 6-16,0 0-20 16,0 0 15-16,0 0-8 15,0 0-6-15,0 0-7 16,0 0-4-16,0 0-12 0,0 0 18 16,0 0-19-16,0 0 15 15,0 0-15-15,0 0 7 16,0 0 0-16,0 0 1 15,0 0-1-15,0 0 1 16,0 0 6-16,0 0-2 16,0 0-4-16,0 0 13 15,0 0-13-15,0 0 14 16,0 0 4-16,0 0 0 16,0 0-18-16,0 0 0 15,0 0-2-15,0 1-16 16,-5 4 17-16,-2 5 1 0,0 4 22 15,-1 4-22-15,1 6 8 16,3 2-9-16,4 2 0 16,0 2-2-16,0-1-11 15,2-4 3-15,11-5 10 16,5-3 0-16,2-8 0 16,7-7 16-16,2-2-3 15,4-5-5-15,3-18 4 16,-3-3-11-16,-2-2 1 15,-4 0 7-15,-7 2-2 16,-5 5-5-16,-3 3 5 16,-5 6-6-16,-3 1-1 15,0 7 0-15,-4 2 1 16,0 2-2-16,2 0-23 16,1 0 7-16,2 0-19 0,1 2 35 15,1 10-7-15,-1 3 8 16,1 6-1-16,0 3-12 15,-2 8 13-15,-3 6 5 16,-2 8 5-16,0 8-10 16,0 7 17-16,-14 5-15 15,-3 4-4-15,-6 6-7 16,-4 0 9-16,0-1 0 16,4-5 0-16,-2-5-1 15,4-14-16-15,6-9 16 16,4-7 2-16,0-13-7 15,0-7 0-15,-3-7-24 16,-1-3 14-16,-1-5 2 0,-5 0-7 16,2-11-52-16,1-13-16 15,5-10 7-15,6-6 7 16,7-8-18-16,0-4 40 16,13-2-2-16,14-4-14 15,4-1-6-15,5 5 21 16,4 6 54-16,3 6 5 15,1 6 17-15,1 6 4 16,-1 6 37-16,-2 4 8 16,1 4-5-16,-1 2-11 15,-1 2 22-15,-2-2-11 16,-1 2-14-16,-2 0 3 16,-7-1-14-16,-2 2 21 0,-5-6-37 15,-3-1 22 1,2-4-22-16,-3 0-8 0,2-6-16 15,0 0-1-15,0-2-21 16,0-1-73-16,0 4 6 16,-5 4 26-16,-3 8 40 15,-3 5-14-15,-5 5 36 16,-4 2 15-16,0 3 17 16,0 0-31-16,-4 0 7 15,-15 8 40-15,-6 8-29 16,-10 4 2-16,0 1-21 15,-1 2 0-15,3-5-1 16,6-2 1-16,8-5 1 16,2 0 1-16,9-1-2 0,1 3 1 15,4 2 1-15,3 7 22 16,0 6 21-16,0 7-17 16,6 3 12-16,6 0-12 15,9-4-15-15,-4-4-12 16,6-6-1-16,-3-7 12 15,2-8-11-15,0-7 7 16,3-2-8-16,0 0-15 16,2-8-90-16,2-24-78 15,-6 6-137-15,-7-2-291 0</inkml:trace>
  <inkml:trace contextRef="#ctx0" brushRef="#br0" timeOffset="214240.71">30507 8024 7 0,'0'0'100'0,"0"0"-2"0,0 0 25 15,0 0-18-15,0 0-13 16,0 0-1-16,0 0-1 16,-87 2-8-16,73 3-4 15,-1-1-48-15,-4 0 12 16,2 4-17-16,-3-1 1 16,1 2-15-16,4 2-9 15,1-2 9-15,4 1-10 16,1 1-1-16,3 2 6 15,-2-1-12-15,6-2 6 16,2 0-13-16,0-2-15 16,0 2-3-16,0 0 22 15,7 2 9-15,4-2 22 0,4 2-22 16,1-2 22-16,-1 0-22 16,2-2 18-16,-5 0-18 15,2 1 13-15,-3-4-11 16,1 1-1-16,-1 1 3 15,0 1-2-15,-2-1 1 16,2 4-2-16,-2-2-1 16,-3 2 0-16,4 1 10 15,-4-1-10-15,-2 2 1 16,1-1 9-16,-3-4-9 16,0-1 2-16,-2 2-3 15,0-3-1-15,0 0 1 16,0-1 20-16,0 4-1 0,-4-1 24 15,-9 2-4-15,-1 0-8 16,-3 0-14-16,-4-2-11 16,-1 0 8-16,0-2-4 15,-3-4 31-15,-2 0-18 16,1-2 2-16,-1 0-11 16,2 0 15-16,1 0-10 15,4 0-7-15,0 0-11 16,7 0 8-16,2 0-18 15,1 0 6-15,8 0-8 16,2 0-31-16,0 0-15 16,0 0-86-16,0 0-139 0,9 0-226 15</inkml:trace>
  <inkml:trace contextRef="#ctx0" brushRef="#br0" timeOffset="-202672.16">15572 8785 345 0,'0'0'141'0,"0"0"-25"16,0 0-4-16,0 0-47 16,0 0-34-16,0 0 9 15,0 0-10-15,0 0 21 16,0 0-6-16,0 0 17 16,0 0-17-16,0 0 8 15,0 0-8-15,0 0-16 16,0 0-1-16,0 0-27 15,0 0 19-15,0 0-20 16,0 0 12-16,0 0-11 16,0 0 4-16,0-2-4 15,0-2 6-15,0-4-7 16,-8 0-28-16,-2-2 5 0,-3 0-61 16,-3 2 22-16,-2 2 0 15,0 3 26-15,2 3-29 16,-3 0 29-16,-2 0 10 15,-1 13 11-15,-2 9 14 16,1 4-9-16,1 8 8 16,1 2 4-16,2 2-10 15,3 2 8-15,3 2 0 16,4 0-1-16,0 3 1 16,4-5 0-16,5 0 0 15,0-7-1-15,0-2-24 16,7-3 18-16,9-8 7 0,1-2 6 15,4-4-5 1,3-2 0-16,3-4 5 0,2 0-5 16,0-4 8-16,0-2-8 15,2-2 9-15,1 0-9 16,-3 0 6-16,2 0-7 16,-2-8 0-16,-3 0 0 15,1-4 2-15,-3 0-2 16,-1-2 0-16,-6-4-11 15,-1-2-27-15,-3-4 18 16,-3-5-36-16,-4-4-2 16,-4-5-14-16,-2-3 0 15,0 0 33-15,-6 0-4 0,-12 1 9 16,-3 7 24 0,2 0 9-16,-2 9 2 0,6 6 20 15,4 5 18-15,4 6-13 16,5 7-26-16,2 0-65 15,0 0-163-15</inkml:trace>
  <inkml:trace contextRef="#ctx0" brushRef="#br0" timeOffset="-201554.25">16098 9064 55 0,'0'0'123'0,"0"0"19"16,0 0 6-16,0 0-26 15,0 0-60-15,0 0-1 16,0 0-21-16,-52 0-8 16,41 0-7-16,2 0-11 15,0-3 8-15,3 3-15 16,3 0 13-16,1 0-19 15,2 0-1-15,0 0-27 0,0-1-15 16,0 1-10 0,0 0 37-16,2 0 15 0,5 0 6 15,1 0 9-15,6 1-14 16,-1 3 16-16,8-1-17 16,-2-2 13-16,8-1-12 15,0 0 0-15,6 0 8 16,1 0-9-16,2 0 0 15,0-4-9-15,-3-1-2 16,-4-2 1-16,-4 1 8 16,-8 4 3-16,-6 0-2 15,-4 2-10-15,-5 0-2 16,-2 0 2-16,0 0-20 16,0 0 31-16,0 2 0 15,0 3 30-15,0 1-23 0,-6-2 9 16,0 1-15-16,-2 4 6 15,-3-1-1-15,-3 0 4 16,-1 2 0-16,-3 0-3 16,-5 2 28-16,2-2-34 15,-2 0 25-15,1-1-25 16,0 0 9-16,2-1 6 16,1 0 5-16,6-4-12 15,5 0-9-15,2-2 0 16,4 0-19-16,2-2-4 15,0 0-40-15,0 0-23 16,0 0-35-16,2 0 92 16,10 0 22-16,-1-2 7 15,5-7 1-15,-1 4-1 0,1-5 15 16,-1 2-14-16,-1-2 5 16,-1-1-6-16,-2 2 1 15,-1-1-1-15,-4 0 7 16,-2-1 12-16,-1 0 26 15,-3-2-12-15,0 0-30 16,0-1 10-16,0-1-13 16,-5 1 6-16,-5 2-5 15,-4 0-2-15,1 2 0 16,-1 2 1-16,3 4 9 16,0 0-9-16,4 2 0 0,5 2-59 15,-1 0-19-15,3 0-65 16,0 0-86-16,0 4 40 0</inkml:trace>
  <inkml:trace contextRef="#ctx0" brushRef="#br0" timeOffset="-200666.29">16734 8827 46 0,'0'0'91'16,"0"0"-13"-16,0 0-30 0,0 0-12 16,0 0 3-16,0 0-3 15,0 0 26-15,0 0-17 16,0 2 24-16,0 2-13 16,0 5 13-16,0 0-24 15,0 3-7-15,0 6-12 16,0 2-3-16,0 0 3 15,2 6-26-15,4-1 23 16,-2 6-22-16,2 4 23 16,1 1-18-16,1 1 3 0,2 2-9 15,-3-3 1 1,1-2 3-16,2-2 3 0,-4-6 31 16,1-2-16-16,-1-6 17 15,-1-4-28-15,-3-4 5 16,-2-4-9-16,2-1 3 15,-2-5 12-15,0 1-2 16,0-1 5-16,0 0-24 16,0 0 21-16,0 0-19 15,0 0 3-15,0 0-6 16,0 0-1-16,0 0 1 16,0 0 0-16,0 0 7 15,0 0-5-15,0 0 13 16,0 0-14-16,0 0 20 15,0 0-20-15,0 0 8 0,0 0-8 16,0 0-1-16,0 0 0 16,0 0 1-16,0 0-9 15,0 0 14-15,0 0-16 16,0 0 6-16,0 0-2 16,0 0-37-16,0 0-8 15,0 0-26-15,0 0-31 16,0 0-19-16,0 0-26 15,0 0-28-15,0 0-55 16</inkml:trace>
  <inkml:trace contextRef="#ctx0" brushRef="#br0" timeOffset="-196320.37">17010 9172 9 0,'0'0'89'16,"0"0"-2"-16,0 0 30 15,0 0-41-15,0 0-8 16,0 0-29-16,0 0 45 16,0-40 5-16,0 38-17 15,0 2-30-15,0 0 3 16,0 0-16-16,0 0-18 0,0 0 8 16,0 0-9-1,0-3 18-15,0 2-14 0,-2-3 12 16,2 1-26-16,0 2 18 15,0-2 17-15,0 3 3 16,0 0 9-16,0 0 0 16,0 0-7-16,0 0-30 15,0 0 12-15,0 0-20 16,0 0 15-16,0 0-17 16,0 0-1-16,0 0 0 15,0 0-9-15,0 0 10 16,2 0 0-16,15 0 9 15,3 0-8-15,6-4 16 16,3 1-5-16,6-4 10 16,0 3-11-16,0 2-1 0,-4 0-1 15,-4 2-9-15,-3 0 0 16,-6 0 7-16,-3 0-10 16,-3 0 10-16,-1 0-11 15,-3 0 4-15,4 0-1 16,-3 0 0-16,-3 0-6 15,0 0 7-15,-4 0-10 16,-2 0 10-16,0 0-14 16,0 0 11-16,0 0-58 15,-6 0 21-15,-6 4 38 16,-5 7 1-16,-2 5 1 16,-4 0-40-16,1 4 24 15,3 0-17-15,0 0 18 16,4-4-11-16,3-2 17 15,8-6 0-15,0-2 8 0,4-4-8 16,0-2-68-16,0 0 21 16,0 0 30-16,8 0 25 15,6-6 1-15,4-8-1 16,-2-2 2-16,-1 0-2 16,-1-1 1-16,-4 4 0 15,-3-1-8-15,-3-4-18 16,-1 0 26-16,-3-6-26 15,0-1 8-15,0-2-65 16,0-1-8-16,0 3 52 16,0 5 39-16,0 6 18 15,0 5 17-15,-3 4 24 0,-1 5-24 16,0 0-35-16,-3 0 7 16,-1 14-23-16,-6 18-17 15,1-4-110-15,4-1-252 0</inkml:trace>
  <inkml:trace contextRef="#ctx0" brushRef="#br0" timeOffset="-195900.04">17695 9033 224 0,'0'0'137'16,"0"0"30"-16,0 0-25 16,0 0-75-16,0 0-3 15,0 0 34-15,0 0 2 16,-12 0-32-16,2 0-9 15,-4 5-39-15,1 0 14 16,0 8-20-16,-1 5 21 16,3 1-34-16,2 7 15 15,2 0-15-15,5 3 9 0,2-3 4 16,0 0-6 0,0-2-1-16,0-2-1 0,12-4-8 15,-2-3 4-15,1-6-3 16,3-3 1-16,-1-2-6 15,3-2-33-15,8-2-75 16,-4 0-109-16,-1-8-172 0</inkml:trace>
  <inkml:trace contextRef="#ctx0" brushRef="#br0" timeOffset="-195488.43">17831 9115 227 0,'0'0'173'0,"0"0"24"15,0 0-42-15,0 135-47 16,0-98-46-16,0-10-27 15,2-7 16-15,4-6-27 16,-1-12-9-16,0-2-15 16,4-12-37-16,4-21-36 15,0-12-18-15,0-7 66 16,-2-5 25-16,-1 6 6 0,-2 4 3 16,-1 11 44-16,-3 14 12 15,4 10 28-15,0 8-53 16,5 4-12-16,3 0 32 15,7 9-26-15,1 4-18 16,5 3-16-16,0 0 0 16,2-2-87-16,2-4-74 15,10-3-76-15,-10-3-76 16,-4-4-82-16</inkml:trace>
  <inkml:trace contextRef="#ctx0" brushRef="#br0" timeOffset="-195126.25">18352 9060 317 0,'0'0'258'16,"0"0"-64"-16,0 0 18 0,0 0-79 15,0 0-65-15,-118 11-22 16,85 4 2-16,-1 0-17 16,3 8 12-16,2 1-24 15,2 4-6-15,7 0-13 16,5-2-23-16,6-2-15 15,9-4-5-15,0-6 18 16,0-6-56-16,15-8 16 16,8 0-52-16,6-20 40 15,6-8-11-15,1-2-23 16,-3 4 86-16,-6 3-2 16,-7 8-113-16,-11 6 17 0,-7 9 123 15,-2 0 0-15,0 3 41 16,-2 15 12-16,-7 10 34 15,3 4 2-15,-2 4-41 16,8-2-37-16,0-2-9 16,0-10-2-16,16-9-78 15,2-13-133-15</inkml:trace>
  <inkml:trace contextRef="#ctx0" brushRef="#br0" timeOffset="-194735.45">18550 9024 616 0,'0'0'185'0,"0"0"-54"16,0 0 79-16,0 0-48 16,0 0-97-16,0 0-8 15,0 0-19-15,-84 66-27 16,68-52-11-16,5-3-9 15,2 0-1-15,4-1-32 16,3-4 1-16,2 0-43 16,0 0 60-16,2-2-7 15,12 0 17-15,4 2 1 16,0-2 13-16,-1 0-6 16,1 0 12-16,-5 0-14 0,1 0 16 15,-7 2-20-15,-3 2 8 16,-4 4 2-16,0 2-28 15,-7 2 18-15,-11 6-1 16,-1 0-10-16,-4 0-42 16,6 0 6-16,1-4-22 15,5-1-29-15,1-6-26 16,4-4-174-16</inkml:trace>
  <inkml:trace contextRef="#ctx0" brushRef="#br0" timeOffset="-194217.73">18587 8893 185 0,'0'0'186'16,"0"0"-16"-16,0 0-5 15,39 102-28-15,-26-65-56 16,-1-4-28-16,-1-3 28 16,-5-6-33-16,-1-7-6 15,-3-8-32-15,0-4 9 16,-2-4-8-16,0-1-5 16,3 0-6-16,1 0 0 15,1-1-11-15,5-16-53 0,4-1-23 16,2 0 39-16,0 4 25 15,-3 6 22-15,-1 8 1 16,2 0 27-16,-1 2 28 16,1 16 7-16,-1 2-18 15,1 5 30-15,-3-3-24 16,-2 0 14-16,-2-4-26 16,-3-4-6-16,1-4-19 15,-3-6-13-15,2-2 0 16,3-2-8-16,-1 0-1 15,6 0-11-15,-1-2-14 16,0-4-28-16,-4 0 8 16,-3 4-9-16,0 2 0 0,-4 0-28 15,3 2 5 1,-1 16 47-16,2 10-55 0,-2-2-82 16,4-8-97-16</inkml:trace>
  <inkml:trace contextRef="#ctx0" brushRef="#br0" timeOffset="-193955.59">19252 8967 565 0,'0'0'147'16,"0"0"-53"-16,0 0 104 16,0 0-62-16,0 0-73 15,0 0-48-15,0 0 6 16,2 14-19-16,0-3-4 16,1-2-100-16,-1 0-164 15,0-4-448-15</inkml:trace>
  <inkml:trace contextRef="#ctx0" brushRef="#br0" timeOffset="-193596.26">19261 9282 36 0,'0'0'227'16,"0"0"-92"-16,0 0 41 15,0 0-33-15,0 0-82 16,0 0-60-16,0 0 6 16,-7 8 8-16,7-8 16 15,5 0-30-15,6-6 15 16,2-2-6-16,1 2 16 16,-1 2 33-16,-2 4 15 15,3 0-13-15,-1 0-35 16,3 6 25-16,-1 10-25 0,1 2 42 15,-1 4-10-15,1 2-9 16,-1 0-20-16,-1 0-10 16,-3-2-2-16,-4-1-17 15,-3-3 0-15,-4-4-29 16,-2 0-89-16,-18-2-193 16,-2-6-299-16</inkml:trace>
  <inkml:trace contextRef="#ctx0" brushRef="#br0" timeOffset="-179075.72">20322 9264 59 0,'0'0'189'0,"0"0"-92"16,0 0 44-16,0 0-21 15,0 0-7-15,0 0-25 16,0 0-12-16,0 0-19 16,0 0-17-16,0 0-1 15,0 0-23-15,0 0 13 16,0 0-28-16,0 0 27 15,0 0-27-15,0 0 31 0,0 0-10 16,0 0-2-16,0 0 3 16,0-4-22-16,0-4 1 15,0-2 8-15,0-4-20 16,0-2 9-16,0-1 0 16,0-1-40-16,0 1 16 15,-4 1-18-15,-4-1 17 16,2 4 26-16,-3-1-19 15,-2 2 8-15,-3 1-13 16,-1 3 23-16,-3 3-14 16,-2 5 2-16,-2 0-40 15,-3 0 18-15,-2 7 18 0,3 8-3 16,-1 0 20-16,6 6-8 16,0 1 8-16,4 0 0 15,6 2 9-15,2-2-9 16,7-2 0-16,0-2-1 15,0-2 0-15,14 0 1 16,8-6-4-16,5-2 2 16,6-8-10-16,5 0 11 15,2-2-40-15,0-14-15 16,-4-4 6-16,-3-2 25 16,-6 2 12-16,-9 2 13 15,-5 0 7-15,-9 2 29 16,-4 4 32-16,0 0 7 0,0 1-2 15,0 5-56 1,-4 1 0-16,0 2-17 0,2 3-10 16,2 0 10-16,0 0-15 15,0 0 8-15,0 5 3 16,0 7-8-16,0-3 19 16,0 0-8-16,0-1 2 15,0-2-1-15,0 0 0 16,0 0-1-16,0-2 0 15,0 0 2-15,0 0-8 16,2-2 16-16,0-1-18 16,-2-1 6-16,2 3-23 15,-2-3-16-15,0 0 11 16,0 0-13-16,0 0-5 16,0 0 33-16,0 0-5 15,0 0-24-15,0 0 2 0,0 0 41 16,-2 0-22-16,0 0-7 15,2 0 10-15,0 0-14 16,0 0 11-16,0 0 2 16,0 0-4-16,0 0-36 15,0 0 13-15,0 0 6 16,0 0 24-16,0 0-1 16,0 0-47-16,0 0-8 15,0 0 27-15</inkml:trace>
  <inkml:trace contextRef="#ctx0" brushRef="#br0" timeOffset="-178811.81">20362 9188 13 0,'0'0'29'16,"0"0"-9"-16,0 0-11 15,0 0-8-15,0 0 2 16,0 0-3-16,-7-11-10 16,7 11-9-16,0 0 19 15,0 0 1-15,0 0 1 16,0 0-2-16,2 0-6 15,-2 0 0-15,3 0 6 16,-3-1 9-16,0-1 13 16,2 2 31-16,-2-2-11 15,0-1 23-15,0 3-9 16,0 0-26-16,0 0-8 0,0 0-21 16,0 0-1-16,0 0-10 15,0 0-21-15,2 0-77 16,-2 0-80-16</inkml:trace>
  <inkml:trace contextRef="#ctx0" brushRef="#br0" timeOffset="-178248.55">20010 8833 100 0,'0'0'65'0,"0"0"-6"16,0 0-19-16,0 0-25 15,0 0-8-15,0 0 12 16,0 0-2-16,11 9 9 15,-9-8-19-15,0-1 6 16,-2 0-13-16,2 2 0 0,-2-2 0 16,0 4-1-16,0 0-45 15,0 0-111-15</inkml:trace>
  <inkml:trace contextRef="#ctx0" brushRef="#br0" timeOffset="-175801.29">20101 8860 198 0,'0'0'202'0,"0"0"-10"16,0 0-36-16,0 0-34 15,0 0-65-15,0 0-27 16,0 0-30-16,5-3-3 16,1 3 3-16,3 0 0 15,3 0 14-15,-2 0-7 16,3 0 38-16,6 0-25 16,-1-3 48-16,1 3-7 15,6 0-25-15,0 0-10 16,2 0-25-16,-1 0 8 15,3 11-3-15,-3 3-8 16,1 0 10-16,0 0-6 16,-2 1-1-16,-3 0-2 0,0 2 1 15,0 4 0 1,-1-1-2-16,-4 4 2 0,1 2-8 16,-5 3 16-16,1 1-16 15,-3 2 9-15,-5 0-2 16,0-2-2-16,-6 0 3 15,0-2 1-15,0-4-1 16,-12-2 8-16,-3-4-7 16,-8-1-2-16,-1-4 2 15,-5 0-14-15,0-2 12 16,-5 0-8-16,1-4-10 16,-3 1-19-16,1-2-1 15,2 1 6-15,1-6 27 16,5 2-1-16,3-3 1 15,3 0 6-15,2 0 0 0,3-3-26 16,1-5 3 0,1-2 7-16,1-1-34 0,-1-2 5 15,5 1-20-15,1-2 26 16,-1 0 5-16,2 0 34 16,2 1 0-16,1 0 1 15,0 1 9-15,4 0-9 16,0 2-1-16,0 0-19 15,0-2-4-15,0-2-4 16,4 2 14-16,5-3-10 16,2 4 22-16,2-1-23 15,1 0 21-15,-1 2 3 0,2 0 14 16,1 2 5-16,1 0-19 16,-5-1 10-16,1 2-3 15,1 0-2-15,-1 1-5 16,3 3 0-16,2-1 13 15,2-1-4-15,5 5 13 16,-1 0-8-16,2 0 8 16,1 0-21-16,0 0 18 15,2 10-18-15,-4 3 2 16,2-1-3-16,-3 0 0 16,0 3 1-16,1 2-1 15,-1-2 1-15,-1 3 8 16,2 3 20-16,-2-1-22 0,0 0 26 15,0 0-1 1,-2 0 3-16,0-2-20 0,-1 0 0 16,1-2-2-16,0-1-7 15,-3-4 14-15,-1 0-20 16,-1-4 22-16,-3 1-22 16,-1-3 9-16,-5-2-8 15,-3-1-1-15,-2-2 6 16,-2 3-4-16,0-3 24 15,0 0 11-15,0 0 36 16,0 0-49-16,-6-3-6 16,-3-7-18-16,-3 0-2 15,1-2-7-15,-2 1-1 16,0-1 9-16,-6-1-15 16,2-1 0-16,-1-2-26 0,-2 0 33 15,-2 0-23-15,-1-2 11 16,1-2-2-16,0 0 21 15,-5 0-7-15,1 2-8 16,-4 0 16-16,-1 3-15 16,2 6 16-16,-2 0-3 15,0 6-4-15,2-1-9 16,4 4 16-16,4 0-1 16,2 0 1-16,3 0 0 15,3 0-23-15,0 0 12 16,-1 0-12-16,2 1 22 15,-2 4-15-15,1-1 14 16,1 2-44-16,-1-3 37 0,2 2-7 16,-1 1-24-16,4-2 8 15,-1 0 19-15,0 0 13 16,2 2 0-16,3 0 1 16,-3 2-1-16,1 2-1 15,-2 0-9-15,0 4 9 16,1 0 1-16,1 0-9 15,-2 0 7-15,2-2 1 16,4 2-6-16,0-2 13 16,2-2-12-16,0 2 7 15,0-4-1-15,0 0 0 16,0 0-1-16,0-1 1 0,8-2 0 16,4-1-1-16,1 0 2 15,5-2 10-15,5-2-10 16,0 0 7-16,4 0-7 15,0 0 33-15,2-2-9 16,0-6-9-16,-2 3 1 16,0-4-16-16,2 1 3 15,-3 0 2-15,1-2-3 16,2 0-2-16,-5 0 3 16,1 0-4-16,-4 0 0 15,-4 0 0-15,-3 2 0 16,-3 0 0-16,-3 0 0 15,-1-2 8-15,-2-2-8 0,-1 0 0 16,-4-5-1 0,0 2 1-16,0-5 7 0,0 0-7 15,-4-2 3-15,-8-1 10 16,-1-3 7-16,-3 2 3 16,1 0 4-16,-1-2-26 15,3 2 10-15,1 0-6 16,6-1-4-16,1 2-2 15,1 1 2-15,0 5 15 16,-1 0 3-16,-2 3 46 16,-4 2-46-16,-2 2 10 15,-9 2-28-15,-3 2 0 16,-6 5-1-16,-5 1-6 16,-3 0 0-16,-2 0 6 15,-1 3 9-15,2 6-8 0,1 2 5 16,6-4-6-16,6 0-4 15,8-3 4-15,5 0 1 16,10 1-1-16,1-2-14 16,3 1-28-16,0 0-17 15,0 4 30-15,9-2-52 16,1 2 52-16,-2-4-10 16,1 0-30-16,-2 0-18 15,-2-2-14-15,-1-2 3 16,-2 3 4-16,0-3 6 15,-2 0-73-15</inkml:trace>
  <inkml:trace contextRef="#ctx0" brushRef="#br0" timeOffset="-174351.7">20999 9082 55 0,'0'0'169'0,"0"0"-35"16,0 0 32-16,0 0-36 16,0 0-6-16,0 0-9 15,0 0 7-15,-2 1-2 16,2-1-36-16,0 0-6 15,0 0-40-15,-2 3 11 16,2-3-39-16,0 0 10 16,0 0-20-16,0 2-1 0,0-2-6 15,0 2 6-15,0-2-5 16,0 2 12-16,2-2-8 16,7 1 8-16,5 1-4 15,3 0 5-15,8 1-3 16,4-3-4-16,6 0 1 15,5 0 0-15,3 0-1 16,1 0 0-16,-2 0 10 16,-1 0-16-16,-6 0 15 15,-4 0-15-15,-2 0 6 16,-4 0 0-16,-3 0 0 16,-2 0-6-16,-2 0 6 15,0 4-12-15,-2 0 12 16,-3-1-37-16,-2 1 24 15,-4-1-13-15,-5-2 17 0,0-1-7 16,0 0 10-16,-2 3 6 16,0-3 0-16,0 2 18 15,0 0-16-15,-6 4 36 16,-15 0-25-16,-3 4 5 16,-5 4-17-16,-2 0-1 15,-1 2 0-15,5-2 1 16,4-2-1-16,5-2 2 15,5-4-2-15,5-2 6 16,4-2-12-16,4 0 4 16,0-2 1-16,0 0-21 15,0 0-16-15,0 0-7 16,2 0-7-16,14 0 36 0,1-8-27 16,6-2 28-1,4-4-22-15,0-2 19 0,-3-1-27 16,0 0 12-16,-4 1 11 15,-3 2-3-15,-7 2 25 16,-3 2 0-16,-3-1 16 16,-4 4-5-16,0-4 18 15,0 3-4-15,0-2 17 16,-9 2-12-16,-3-2-8 16,-7 2-9-16,-1 0-12 15,-2 0 12-15,0 0-12 16,-1 3 28-16,2-2-28 0,5 3 9 15,5 2-10 1,1 1 0-16,8 1-13 0,2 0-20 16,0 0-72-16,0 0-28 15,0 3 73-15,16 9-86 16,-1 0-66-16,3-4-127 0</inkml:trace>
  <inkml:trace contextRef="#ctx0" brushRef="#br0" timeOffset="-172790.69">22249 8717 41 0,'0'0'251'16,"0"0"-94"-16,0 0-17 15,0 0-16-15,0 0-66 16,0 0-25-16,0 0 12 16,0 14-15-16,0-14 13 0,0 2 2 15,0-2 40-15,0 0-15 16,0 0 17-16,0 0-32 15,0 2-2-15,0-2-5 16,0 0-16-16,0 0 1 16,0 4-24-16,-7 4 4 15,-4 3-4-15,-5 7-16 16,-3 7 14-16,-4 5-14 16,-1 2 7-16,-1 2-1 15,-1 4 1-15,1 2-7 16,3 0 5-16,3 1-2 15,7 0-5-15,5-2 12 16,5-3-9-16,2-6-4 16,0-4 3-16,2-4-3 15,11-6-3-15,1-4 12 0,-3-6-45 16,-1-2-2 0,0-2-16-16,-6 0 28 0,1-2 3 15,-5 0 31-15,0 0-37 16,0 2-36-16,0 9-48 15,0-2-67-15,-5 1-80 0</inkml:trace>
  <inkml:trace contextRef="#ctx0" brushRef="#br0" timeOffset="-171670.72">22327 8895 72 0,'0'0'181'0,"0"0"-50"15,0 0-17-15,0 0-17 16,0 0-51-16,0 0 9 16,0 0 10-16,-2 30-6 15,0-8-17-15,0 3-11 16,-3 6 13-16,3 4-24 15,-5-2 6-15,2 2-25 16,1-3 15-16,-2-6-15 16,3-4 0-16,1-8-1 15,2-4 0-15,0-4 0 16,0-2-17-16,0-4 7 0,0 0 6 16,0 0-6-16,0 0-2 15,0 0 12-15,0 0-1 16,0 0 1-16,0-2 0 15,0-6 1-15,2-2 5 16,5-2-6-16,-1 0 15 16,3-2-15-16,1 0 5 15,-2-1-5-15,3 4 0 16,3-1 0-16,-1-1-1 16,1 6 1-16,-1 0-12 15,1 3 12-15,-4 2 13 16,3 2 10-16,-1 0-22 0,-3 0 3 15,-3 0-3-15,-1 11-1 16,0 1 0-16,-1 2 0 16,-4-1 0-16,2 0 8 15,-2-5-15-15,0 0 14 16,0-6-3-16,0 2-3 16,0-4 6-16,0 2-6 15,0 2 5-15,-6 2 33 16,-8 2-23-16,-3 0 1 15,-4 2-16-15,-1 2-2 16,1 0 7-16,4-2-16 16,1 0-2-16,5-2-8 15,5-2-6-15,1-4-25 16,5 0 2-16,0 0-29 16,0-2 6-16,0 0-3 0,0 0 46 15,0 0-19-15,0 0-30 16,0 0-33-16,0 0 26 15,0-6-143-15</inkml:trace>
  <inkml:trace contextRef="#ctx0" brushRef="#br0" timeOffset="-171031.25">22499 8704 117 0,'0'0'162'15,"0"0"19"-15,0 0-36 16,0 0-2-16,0 0-24 15,0 0-20-15,0 0-11 16,77 106-22-16,-60-83 30 16,0 5-47-16,-3 3 22 15,1-2-36-15,-4 4-3 16,-4 2-9-16,-3 3 10 16,-4 3-15-16,0 1-8 15,0-1 9-15,-8 0-18 16,-8-3 6-16,1-6 0 15,1-4-7-15,1-6 0 0,1-6 0 16,5-4-16 0,1-6-13-16,4-4 11 0,0-2 7 15,2 0 4-15,0 0 14 16,0 0-19-16,0 0 7 16,0 0 4-16,0 0-18 15,0 0 3-15,0 0-21 16,0 0-28-16,0 0-13 15,0 0-81-15,0 0-64 16,0 0-113-16</inkml:trace>
  <inkml:trace contextRef="#ctx0" brushRef="#br0" timeOffset="-166318.71">28862 9071 163 0,'0'0'201'15,"0"0"-89"-15,0 0 30 16,0 0-40-16,0 0-20 16,0 0-18-16,0 0 11 15,2 0-17-15,-2 0 8 16,0 0-2-16,0 0 11 16,0 0 5-16,0 0-16 15,0 0 13-15,0 0-32 16,0 0 5-16,0 0-36 15,0 0 12-15,0 6-18 16,0 0 10-16,2 4 4 16,2 3-11-16,0 0 7 0,0 6-18 15,0 1 24 1,0 2-23-16,1 2 13 0,1 2-6 16,-1 0-8-16,2 0 0 15,-3-2 0-15,3-2 0 16,-3-4 1-16,0-1-4 15,1-8 13-15,-2 0-17 16,-3-5 14-16,2-2-7 16,-2-2 0-16,0 0 0 15,0 0 2-15,0 0-1 16,0 0 18-16,0 0-19 16,0 0 26-16,0 0-26 0,0 0 16 15,0 0-15 1,0 0-2-16,2-6-17 0,3-7 8 15,-1-7-13-15,4-6-27 16,4-4 34-16,3 0-35 16,4 2 44-16,-4 2-13 15,1 6 20-15,-3 6-9 16,-5 4 8-16,4 4 1 16,-1 4-12-16,3 2 5 15,-1 0 7-15,3 0-10 16,-1 0 20-16,1 0-13 15,-1 4 10-15,3 2-6 16,0 0-1-16,0-2 0 16,-1 2 0-16,1-4 1 15,-3 2 8-15,1 0-8 0,1-2 40 16,-7 4-41-16,-1 0 17 16,0 2-17-16,0 4 1 15,-2 4 5-15,-3 2-5 16,0 2 12-16,-2 2-12 15,-2 0 6-15,0-2 1 16,0-4-7-16,0-2 6 16,0-3-8-16,0-6 1 15,0-1-13-15,0-2 0 16,0-2-22-16,0 0-7 16,0 0-57-16,0 0-30 15,0 0-94-15,0 0-81 16,3 0-264-16</inkml:trace>
  <inkml:trace contextRef="#ctx0" brushRef="#br0" timeOffset="-165065.5">29824 9169 108 0,'0'0'103'0,"0"0"21"16,0 0 20-16,0 0-23 16,0 0-7-16,0 0-23 15,0 0 5-15,-48 0-30 16,41 0 21-16,2 0-9 16,-4 0-40-16,3 0-7 15,-5 0-31-15,1 0 13 16,0 0-11-16,-1 0-4 15,-3 0 1-15,3 0 1 16,-3 0-2-16,1 0 2 16,2 0-1-16,-3 8-9 15,4 1 10-15,-4 3-7 16,3 2-5-16,2 0 14 0,0 0-8 16,2 0-1-16,5 0 5 15,0-2 1-15,2 2 1 16,0-3-6-16,0 0 12 15,0-1-14-15,0-2 17 16,0 0-18-16,0 0 11 16,4 0-4-16,5 1-3 15,1 0 4-15,0 2 0 16,-1-2 1-16,3 1-1 16,-2-2 3-16,1-1-10 15,1-3 11-15,-3-1-10 16,-1 0 4-16,4-2-13 15,-1-1-1-15,3 0-13 16,-1 0 28-16,0 0 2 16,3 0 13-16,-3 0-12 0,1 0 5 15,-1 3 0-15,0-3-9 16,0 0 10-16,1 0-7 16,-3 0 0-16,2 0 0 15,-1 0-7-15,-1 0-21 16,-3 0 27-16,4-3 2 15,-1-1-3-15,3-2-1 16,-4 1 3-16,3-2 1 16,-1 0-1-16,-3-2 9 15,-1 3-9-15,-1-1 15 16,-2-2-8-16,0 1 48 0,-1 0-10 16,-2 2-2-16,2-2-21 15,-2 3 20-15,1-4-18 16,-1 1-15-16,-2 0 4 15,0-4-13-15,0 2 29 16,0-4-28-16,0 2 9 16,0-2-4-16,0 0-7 15,0-2 1-15,0 4 0 16,0-1-1-16,-5 4 10 16,-3 0 10-16,1 1-3 15,-2 3 23-15,-2 1-32 16,0 0 18-16,-3-1-24 15,-1 4 14-15,-3 1-9 16,1 0-6-16,-2 0 0 0,1 0 0 16,3 1-7-1,-1 6 5-15,3-1 2 0,4-2-64 16,2-3-10-16,3 2-14 16,-1-3-14-16,3 0-5 15,0 0-63-15,2 0-131 16,-2-3-209-16</inkml:trace>
  <inkml:trace contextRef="#ctx0" brushRef="#br0" timeOffset="-93094.78">15607 9861 100 0,'0'0'207'0,"0"0"-36"16,0 0-7-16,0 0-38 15,0 0-54-15,0 0-1 16,0 0-3-16,0 0-19 16,0 0 17-16,0 0-21 15,0 0 4-15,0 0-28 16,0 0 6-16,0 0-11 15,0 0 9-15,0 0 2 0,0 0 1 16,0 2 9-16,0-2-15 16,0 0 20-16,0 0-14 15,0 0 2-15,0 0-21 16,-2 0 7-16,2 0 2 16,-2 0-5-16,-3 0-2 15,0 0-11-15,-3 0 6 16,1 0-3-16,-1 0-6 15,-4 0 2-15,1 0 1 16,-3 0-12-16,-1 0 5 16,-3 0-6-16,-4 5 0 15,0 5-2-15,-3 2-20 16,0 2 13-16,4 1-4 0,0 2 15 16,1 1-21-16,3 4 3 15,-2 0-3-15,1 2 6 16,3 2 5-16,2 2-12 15,-1 2 26-15,3 0-6 16,0 2 11-16,2 0-5 16,0 3 7-16,3-1-13 15,1 0 0-15,5-4-4 16,0-2-9-16,0-4 13 16,0-4-16-16,0-2 10 15,11-4-10-15,2-2 16 16,1-3-1-16,1 0 12 0,4-3 1 15,0-1 0-15,1-4 1 16,3 1 0-16,0-2 17 16,-2 0 6-1,4 0 3-15,-3-3-10 0,0-6 7 16,1-3-5-16,-1-2 2 16,1-1-10-16,-2-5 2 15,4 1-2-15,-3-3-9 16,1 1 0-16,-4-2 7 15,0 1-13-15,-2 2 12 16,-3 0-6-16,-1 2 1 16,-4 1 18-16,0-1-4 15,0 3-6-15,-3-3 10 0,-1-2-19 16,0 0 9 0,1-3-8-16,-1 1 1 0,-1 0-2 15,-2 2-1-15,0 2 0 16,-2 2 1-16,0 4 15 15,0 2 13-15,0 2 10 16,-6 2-19-16,-3 0 35 16,0 0-33-16,-2 0 3 15,0-2-8-15,-3 1-5 16,3 2-11-16,0 1 1 16,2 2 13-16,-2 0-14 15,0 2-2-15,-1 0 1 16,2 0-1-16,1 0 1 15,-1 0-1-15,6-2-21 16,-2-2-7-16,3 0 0 0,1-5-12 16,2 2 5-16,0 1-13 15,0 0-15-15,0 2-45 16,0 4-28-16,0 10-148 16,-2 8-71-16</inkml:trace>
  <inkml:trace contextRef="#ctx0" brushRef="#br0" timeOffset="-91825.26">15984 10164 26 0,'0'0'294'15,"0"0"-84"-15,0 0-18 16,0 0-22-16,0 0-60 16,0 0-31-16,0 0 7 15,-2 0-26-15,2 0-16 16,0 0-24-16,0 0 8 16,0 0-18-16,0 0 6 15,0 0-16-15,0 0 1 0,0 0-1 16,2 0 0-16,8 0 12 15,4 0-3-15,1 0 11 16,2 0-10-16,0 0 16 16,1 0-24-16,2 0 19 15,0 0-20-15,2 0 8 16,1 0-2-16,2 0-6 16,-4 0-1-16,0 0 6 15,-1 0-12-15,-5 0 12 16,1 0-7-16,-3 0 2 15,0 0-2-15,-1 0 1 16,-1 3-1-16,-3 1 0 16,0-2 0-16,-4 0 1 0,0-1-1 15,-1 1-5 1,-1-2 9-16,-2 0-10 0,0 3 7 16,0-3-1-16,0 4 1 15,0 0 0-15,0 1 15 16,0 6-4-16,-5 1 15 15,-3 2-15-15,-6-1 18 16,1 4-16-16,-5 1 6 16,0-3-12-16,-2 4 0 15,0-1-6-15,2-2-1 16,2-2 0-16,1-4 1 16,6 0-2-16,2-6-10 0,3 0 2 15,4-4-31 1,0 0 6-16,0 0-5 0,0 0 4 15,11 0 13-15,9-14 22 16,7-3 1-16,0-4 0 16,2-1 5-16,-5-3-4 15,0 4 11-15,-6 3-5 16,-7 3 20-16,-1 5 7 16,-6 5-6-16,-2 1 1 15,-2-1-6-15,0 0 13 16,0 1-28-16,0-5 7 15,0 1-16-15,0-2 5 16,0-2-5-16,-2-3 0 16,-2-6 29-16,-6 3-3 15,4-4 15-15,-3 4 3 0,-3 0 12 16,4 4-12 0,-3 2 7-16,-1 4-9 0,-1 2-9 15,-3 4-10-15,1 2-17 16,-1 0-6-16,3 0-1 15,2 0-5-15,2 0-1 16,4 0 6-16,1 0-29 16,4 0 13-16,0 0-8 15,0 0 6-15,0 0 3 16,0 0-20-16,0 0-13 16,0 0-44-16,0 0-56 15,0 0-124-15,0 6-325 0</inkml:trace>
  <inkml:trace contextRef="#ctx0" brushRef="#br0" timeOffset="-91276.54">16826 9898 540 0,'0'0'173'0,"0"0"13"15,0 0-34-15,0 0-68 16,0 0-3-16,0 0-12 16,0 0 7-16,9 3-17 15,-5 6 11-15,-1 5-34 16,-1 6 14-16,0 4-24 15,-2 8-4-15,2 4-6 0,0 8-15 16,-2 7 8-16,0 0-8 16,2 3-2-16,-2-1 1 15,0-5 0-15,3-7-37 16,-1-8 13-16,0-9 7 16,1-6-6-16,-3-8 8 15,2-6-1-15,-2-4-4 16,2 0-24-16,-2 0-14 15,0-2-12-15,0-16-27 16,0 0-108-16,0 4-188 0</inkml:trace>
  <inkml:trace contextRef="#ctx0" brushRef="#br0" timeOffset="-89977.79">17122 10102 198 0,'0'0'244'0,"0"0"-34"16,0 0-28-16,0 0-62 15,0 0-19-15,0 0-20 16,0 0 21-16,0 0-29 15,0 0-3-15,0 0-21 16,0 0 12-16,0 0-16 16,0 0-5-16,0 0-5 15,0 0-8-15,0 0 1 16,0 0-18-16,0 0 12 16,0 0-13-16,0 0 10 0,0 0-18 15,0 0 12-15,0 0-13 16,0 0-1-16,0 0 0 15,0 4 0-15,5 0-6 16,3 0 14-16,2 0-13 16,1-2 8-16,-1 1-4 15,6-2-10-15,3-1-8 16,4 0-3-16,4 0 2 16,2 0 21-16,0-4-22 15,-4-2 12-15,-2 2-11 16,-8 2 21-16,-1 2-11 15,-4 0-5-15,-1 0 3 16,-3 0-8-16,0 0 2 0,-4 0-11 16,0 0-9-1,-2 0-19-15,2 0 42 0,0 0-12 16,3 2 5-16,1 2-13 16,1 0-1-16,2-2 4 15,2-2 20-15,0 0 13 16,-4 0 21-16,0 0 5 15,-5 0-8-15,0 0 27 16,-2 0-9-16,0 0 31 16,0 0 8-16,0 3-5 15,0 0-45-15,0 3-25 16,-4 2 0-16,-8 7 0 16,1 1 0-16,-4 2-2 0,-1 1-8 15,-1 2-3 1,-4-1 4-16,1 0 3 0,1 0-1 15,0-4 6-15,3-2 0 16,3-4-6-16,3-4 8 16,5-4-2-16,0 0 1 15,5-2 0-15,0 0-2 16,0 0 2-16,0 0-8 16,0 0-9-16,0 0 2 15,0 0-9-15,5-8 22 16,8-4-20-16,2-2 9 15,3-4-7-15,3 0 17 16,-2-4-3-16,2 1 6 16,-3 2-1-16,-3-2 2 0,-1 6 2 15,-3 2-2 1,-3 1 6-16,-1 4-6 0,-2-2 4 16,-1 2-4-16,1-2 7 15,-3 2 0-15,-2-2-8 16,0 0 22-16,0 2-6 15,0-2 20-15,0 2-24 16,0-4 1-16,0 0-12 16,-4-2 21-16,-3 2 12 15,-2 0 8-15,0 4 15 16,-2 2 8-16,-1 0-2 16,2 4-29-16,-4 0-3 15,3 0-30-15,-2 2 16 0,1-2-16 16,1 2 4-1,5 0-4-15,2-3-1 0,0 3 0 16,2 0-8-16,2-1-1 16,0 1-41-16,0-2-10 15,0 0-57-15,0-2-66 16,6 2-149-16,2 2-399 0</inkml:trace>
  <inkml:trace contextRef="#ctx0" brushRef="#br0" timeOffset="-88791.65">17789 9970 52 0,'0'0'341'0,"0"0"-190"16,0 0-12-16,0 0-24 15,0 0-54-15,0 0 2 16,0 0-1-16,0 0 5 16,0 0 5-16,0 0 9 15,0 0-13-15,0 0-18 16,0-2 3-16,0 2-24 16,0-2 6-16,0 2-9 0,0-3 5 15,0 0-9-15,2-1-9 16,4 0 1-16,3-3-14 15,-2 2 7-15,2 1-6 16,-2 0-2-16,-1 0 1 16,3 0 0-16,0-1-1 15,-2 4-6-15,1 1 6 16,-1 0-4-16,-2 0 4 16,-1 0-8-16,1 0 9 15,-1 0-10-15,0 0 9 16,1 0-3-16,-1 0 4 15,1 0 14-15,0 8 8 16,1 0-10-16,-4 3-12 0,0 6 0 16,-2-1 0-16,0 6 1 15,0 4 0-15,-4 0-1 16,-10 6 0-16,-1 1-1 16,-1-1 0-16,-3 1-12 15,0 2 1-15,0-3-24 16,-1-2 15-16,-3-2-2 15,4-2 11-15,0-4-15 16,3-4 5-16,6-2-4 16,1-4 6-16,5-5 12 15,-1 0-3-15,5-5 11 16,0 0-8-16,0-2 8 0,0 0-7 16,0 0 7-1,0 0-7-15,0 0 7 0,7 0 26 16,4 0 3-16,5 0 3 15,1 0-9-15,3 0 14 16,1 0-13-16,-2 0 18 16,4-4-10-16,-3 0 8 15,2-2 2-15,0 0 15 16,1 0-5-16,-2 2-15 16,0 2 2-16,-1 0-24 15,-3 2 7-15,-3 0-22 16,-1 0 13-16,-4 0-6 15,0 0 17-15,-4 0-11 0,-3 0-12 16,-2 0 2 0,2 0 3-16,-2 0-10 0,0 0 10 15,0 0-4-15,0 0-2 16,0 0-8-16,0 0-8 16,0 0-3-16,0 0-3 15,0 0-35-15,0 0-6 16,0 0-40-16,0 0-24 15,0-2-114-15,0-6-155 0</inkml:trace>
  <inkml:trace contextRef="#ctx0" brushRef="#br0" timeOffset="-79653.99">18096 10124 62 0,'0'0'91'15,"0"0"9"-15,0 0 11 0,0 0-22 16,0 0 15-16,0 0-10 16,0 0-12-16,0 0 0 15,0 0-8-15,0 0-15 16,0 0-24-16,0 0 7 15,0 0-15-15,0 0 24 16,0 0-13-16,0 0 15 16,0 0 1-16,0 0-8 15,0 0 2-15,0 0-16 16,0 0 3-16,0 0-21 16,0 0 4-16,0 0-16 15,0 0-2-15,0 0 1 16,0 0-1-16,0 0-8 0,5 0-20 15,8 0 28 1,0 0 12-16,5 0 4 0,2 0-16 16,0 2 12-16,0-2-11 15,0 2-1-15,0 1 0 16,0-2 0-16,1 2 0 16,-2-2-5-16,1-1 4 15,1 0-34-15,-4 0 12 16,1 0-10-16,-3 0 25 15,-1 0-6-15,-3 0 14 16,-2 0 0-16,-4 0-1 16,1 0 0-16,-1 0-3 15,-1 0 3-15,0 0 1 16,-1 0 0-16,1 0-12 16,-1 2 2-16,-1 0-13 0,0 0 7 15,0 0 10-15,1-2-2 16,-3 0 8-16,0 2-14 15,2-2 13-15,-2 0-2 16,0 0 3-16,0 0 0 16,0 0 1-16,0 0-1 15,0 0 0-15,0 0-1 16,0 0 2-16,0 3 4 16,0 1-5-16,0 1 16 15,-7 4-4-15,-7 2 4 16,-1 4-6-16,-3-1-2 15,3 0-1-15,-1-2-6 0,1-1-2 16,3 0 1-16,3-5-1 16,5 0-13-16,2-2 13 15,0-2-13-15,2-2-5 16,0 0-20-16,0 0-24 16,0 0 0-16,11 0 12 15,7 0 50-15,1 0-27 16,6-11 18-16,2 2-3 15,2-5 3-15,-2 0 2 16,-3 0 6-16,-2-1-5 16,-2 0-3-16,-5 1 10 15,-1 2 0-15,-5 1 11 16,-3 2-10-16,-3 0 25 0,0 3 8 16,-3 0 20-16,0 0-11 15,0 0-18-15,-14 0 23 16,-3 2-11-16,-6-2-6 15,0 2-17-15,1 0 2 16,0 0-15-16,4 3 10 16,3-4-10-16,3 3 22 15,1-2 6-15,5 0-8 16,-2 2 2-16,4 1-22 16,2-2 15-16,2 3-16 15,0 0 0-15,0 0-16 16,0 0-13-16,0 0-45 15,0 0-55-15,0 22-27 0,0-4-133 16,0 0-423-16</inkml:trace>
  <inkml:trace contextRef="#ctx0" brushRef="#br0" timeOffset="-78159.52">19042 9996 247 0,'0'0'176'15,"0"0"-20"-15,0 0-16 16,0 0-55-16,0 0-20 16,0 0-22-16,0 0 8 0,0 4-12 15,0-4-6 1,0 0 3-16,0 0 3 0,0 0 3 15,0 0-9-15,0 0 14 16,0 0-17-16,0 0 21 16,0 0-22-16,0 0-2 15,0 0-11-15,0 0-4 16,0 0 8-16,0 0-8 16,0 0 18-16,-2 0-21 15,0-8-7-15,-4-2-1 16,1 0-1-16,-1 1 1 15,-4 2 8-15,2 1 1 16,-1 1 12-16,-3 2 13 16,1-1-27-16,3 2 9 15,-4 2-16-15,1 0 9 0,3 0-9 16,-4 0-1-16,3 0 9 16,-1 0-8-16,0 0-1 15,-1 8 8-15,0 0-15 16,0 2 16-16,2 2-9 15,0 0 1-15,0 0-1 16,2 2 0-16,1-2 0 16,1 0 0-16,3 2-6 15,0 0 6-15,2 0-12 16,0 2 11-16,0 2 2 16,0 1-9-16,0 0 8 15,0-1 0-15,0 0 0 0,0-1 0 16,0-3-1-16,0-5-9 15,4 1 9-15,1-2-4 16,1 3-3-16,1-1 9 16,2 0-1-16,0 2 0 15,2 0-1-15,-2 2 1 16,0-4-1-16,0 2 0 16,-3-4-5-16,2 0-1 15,0-2 4-15,1-2 3 16,0 0-13-16,0 0 0 15,2-2-8-15,1 0 3 16,-2 0 9-16,1 1 6 16,1-2-6-16,-1-1 16 15,-1 2-9-15,4 0 4 16,-3-2-4-16,3 0 2 0,-1 0-18 16,0 0-2-16,1 0 1 15,-1 0 17-15,1 0-4 16,-6 0 0-16,1-2 12 15,1-1-6-15,-2 0 1 16,-1-1-1-16,-1 2 0 16,2 0 1-16,-4 0 7 15,0 0-7-15,3 0 3 16,-5 2-3-16,2-3-2 16,-4 3 1-16,2 0-1 15,-2 0 2-15,0 0 0 16,0 0 0-16,0 0 17 15,0 0 16-15,0 0-15 0,0 0 39 16,0 0-31-16,0 0-9 16,0 0-16-16,0 0 2 15,0 0-3-15,0 0-1 16,0 0 6-16,0 0-6 16,0 0 1-16,0 0 8 15,0 0-18-15,0 0-8 16,0 0-28-16,0 0-34 15,0 0-30-15,-2 0-105 16,-2 0-302-16</inkml:trace>
  <inkml:trace contextRef="#ctx0" brushRef="#br0" timeOffset="-77010.83">19422 10046 163 0,'0'0'326'0,"0"0"-109"15,0 0-53-15,0 0-67 16,0 0-48-16,0 0-14 16,0 0-3-16,2 0-12 15,-2 0 6-15,0 0-16 16,0 0 23-16,0 0-17 15,0 4 6-15,0 2-19 16,0 0-2-16,2 2 7 16,0 0-8-16,1-2 0 15,-1 0-25-15,0-2-5 16,2 0-20-16,1-4 24 0,0 0-4 16,1 0-3-16,1 0 15 15,1-4 18-15,4-6 11 16,-1-1-11-16,-2-2 20 15,-3 1 9-15,-1 4 20 16,-5 0-6-16,0 2 24 16,0 4-11-16,0 2 5 15,0 0-6-15,0 0-34 16,-7 0-21-16,-4 4-22 16,-2 10 7-16,1 2-28 15,4 0-8-15,1-4-10 16,5-2-15-16,2-4-18 15,0-6 27-15,0 0 35 0,0 0 19 16,4-2 13 0,5-10 9-16,2 0 7 0,-2-2-16 15,0 4 29-15,-7 2 2 16,0 4 15-16,-2 2 12 16,0 2-22-16,0 0-29 15,0 0-7-15,0 2-11 16,-4 8-37-16,-2-2 15 15,1 2-50-15,3-4-25 16,2-4-42-16,0-2-55 16,0 0-7-16,4-2-15 0</inkml:trace>
  <inkml:trace contextRef="#ctx0" brushRef="#br0" timeOffset="-76015.04">19522 10294 3 0,'0'0'545'0,"0"0"-313"16,0 0-9-1,0 0-34-15,0 0-86 0,0 0-29 16,0 0-33-16,-2-5-7 16,-3 5-26-16,1 0-8 15,-3 0-8-15,0 0-8 16,1 0 8-16,1 1-18 15,-1 6 18-15,1 1-5 16,0 0 3-16,3 0-10 16,2 2-12-16,0-4-9 15,0 0-14-15,0-3-4 16,12-3-15-16,1 0 19 16,0 0 29-16,1-7 26 0,-3-3 7 15,-3 0 26 1,-5 2 40-16,0 2 38 0,-3 2-1 15,0 0-37-15,0 4-11 16,-6 0-37-16,-2 0-25 16,-3 0-3-16,-1 0-29 15,3 8-15-15,1 8-44 16,3 0-65-16,3 0-61 16,2-4-26-16,0-2 28 15,5-6 52-15,5-4 77 16,-1 0 86-16,1-4 46 15,-2-8 62-15,-3 2 39 16,-1 0 3-16,-4 4 18 16,0 0-48-16,0 4-55 15,0 1-41-15,0 1-24 0,-2 0-47 16,-5 0-25-16,1 0-56 16,1 0-7-16,3 3-19 15,2 1-44-15,0-4 24 16,0 0 58-16,0 0 116 15,0 0 0-15,0 0 127 16,0 0 23-16,0-4-4 16,0 2-9-16,0 1-34 15,2 1-23-15,1 0-32 16,-1 0-16-16,2 0-26 16,3 0 12-16,-1 0-10 15,2 0 6-15,0 0 9 0,1 0-21 16,-1 1 8-16,4 13 3 15,-3 4 34-15,-1 8-12 16,2 4-3-16,-1 4-13 16,-3 4 11-16,-2 2 6 15,-4 2 5-15,0 0-9 16,0 0-8-16,-4-5-2 16,-7-5-12-16,1-6 15 15,-2-6-25-15,3-8 0 16,5-4-3-16,0-6-33 15,4-2-32-15,0 0-10 16,0 0-45-16,0-4-62 16,0-6-128-16,0 2-197 0</inkml:trace>
  <inkml:trace contextRef="#ctx0" brushRef="#br0" timeOffset="-74684.44">19535 3635 202 0,'0'0'124'0,"0"0"-10"16,0 0-4-16,0 0-45 16,0 0-9-16,0 0 39 15,0 0-14-15,20 4-3 16,-20-4 10-16,0 2 5 15,0 0 1-15,0 0-16 16,0 1 2-16,0-3-34 0,0 1 5 16,0-1-25-16,-2 2 9 15,0-2-15-15,-2 0 2 16,-1 0-9-16,-4 0-11 16,-2 0 10-16,-3 0-11 15,-1 0-2-15,-1 0 1 16,-1 0-1-16,-4-2-28 15,2-2 7-15,-6 4-6 16,-2 0 5-16,-4 0 1 16,-2 3 2-16,-3 12 19 15,-2 7-19-15,0 9 20 16,2 6-13-16,5 10 13 0,7 3-7 16,4 4 7-16,6 3 0 15,12-6-3-15,2-1 2 16,2-6-15-16,25-8 15 15,6-5-19-15,9-11 18 16,6-8 2-16,1-6-1 16,-1-6 1-16,-2 0-3 15,-9 0 3-15,-6 0-1 16,-10-2 0-16,-8-2-7 16,-7 4-15-16,-4 0-31 15,-2 0-23-15,0 0-70 16,0 0-79-16,0 2-124 0</inkml:trace>
  <inkml:trace contextRef="#ctx0" brushRef="#br0" timeOffset="-74165.71">19996 3890 208 0,'0'0'203'15,"0"0"-22"-15,0 0-34 16,0 0-84-16,0 0-5 16,0 0-12-16,0 0 19 15,0 0 5-15,0 0 17 16,0 0-24-16,0 0-6 15,0 0-20-15,0 0-21 16,0 8 5-16,2 0-13 16,14 4 8-16,5-2-14 0,2 0-2 15,7 0 0 1,-4-2-1-16,3 0-17 0,-2-4-14 16,-2 2-14-16,0-1-25 15,-8-2-16-15,-1 1-36 16,-7 0-11-16,-9 6-64 15,0-2-48-15,-3 0-76 0</inkml:trace>
  <inkml:trace contextRef="#ctx0" brushRef="#br0" timeOffset="-73714.84">19874 4243 124 0,'0'0'266'0,"0"0"-27"16,0 0-58-16,0 0-63 15,0 0-28-15,0 0-9 0,0 0-10 16,84 2-11-16,-63-2-26 16,-2 0 9-16,0 0-4 15,-1 0-24-15,-3 0-4 16,1 4-9-16,-1-1 6 15,1 0-6-15,-1 1-2 16,-2-2 0-16,1 0 1 16,-3-1-1-16,-2 2-23 15,-2-3-13-15,-3 2-28 16,-2-2-11-16,-2 2-93 16,0 0-112-16,0 2-287 0</inkml:trace>
  <inkml:trace contextRef="#ctx0" brushRef="#br0" timeOffset="-73198.58">20785 3924 173 0,'0'0'270'0,"0"0"-38"16,0 0-25-16,0 0-87 16,0 0-29-16,0 0-25 15,-114-20-8-15,93 20 0 16,-2 4-24-16,-2 12-3 16,3 6-20-16,3 2 12 15,0 2-23-15,11 2 13 16,1 0-5-16,7-1-1 15,0-6 4-15,2 2-9 0,16-5 15 16,6-2-17-16,5-2 8 16,3-3-7-16,-1 0-1 15,-2-4 0-15,-5-2-15 16,-4-1-33-16,-4-2-36 16,-5-2-34-16,0 0-78 15,-4 0-69-15,-1-4-126 0</inkml:trace>
  <inkml:trace contextRef="#ctx0" brushRef="#br0" timeOffset="-72784.08">21012 4118 68 0,'0'0'202'0,"0"0"3"15,0 0 16-15,0 0-70 16,0 0-19-16,0 116-28 16,2-105 20-16,-2-4-64 15,2-4-8-15,-2-3-16 16,4 0-1-16,-4 0 13 0,0 0 10 15,0 0 10-15,0-9-30 16,0-3-10-16,0-8-28 16,0-3 19-16,0-5-19 15,0-3 0-15,0 1-2 16,2 1-10-16,6 2 2 16,3 4-9-16,3 4-3 15,-1 5-45-15,3 4-13 16,1 4-37-16,2 6-59 15,7 0-62-15,-4 5-116 16,1 6-184-16</inkml:trace>
  <inkml:trace contextRef="#ctx0" brushRef="#br0" timeOffset="-72319.8">21558 4068 430 0,'0'0'304'0,"0"0"-76"16,0 0-15-16,0 0-112 15,0 0-50-15,0 0-21 16,0 0-29-16,-62-7-1 16,44 7 6-16,0 5-12 15,-2 10 3-15,3 3 1 16,-1 0-7-16,1 2-1 15,7-2 9-15,3 2-15 16,3-4 1-16,4-2-24 0,0-5-1 16,0 0-23-16,11-5 37 15,7-4 6-15,1 0 13 16,0 0 5-16,-1-8 2 16,-5-6 44-16,-2 2 15 15,-4-2 18-15,-5 2-19 16,0 4 4-16,0 2-21 15,-2 2-7-15,0 4-34 16,3 0-35-16,-1 0-33 16,4 10 13-16,1 8 20 15,2 1-13-15,0 4 5 16,0-1-31-16,2-4 3 16,0 0-6-16,-2-6 21 0,3-8-5 15,-2-2-83 1,-3-2-146-16</inkml:trace>
  <inkml:trace contextRef="#ctx0" brushRef="#br0" timeOffset="-71748.18">21951 3956 153 0,'0'0'253'16,"0"0"-98"-16,0 0 4 16,0 0-68-16,0 0-10 15,0 0-13-15,0 0-13 16,-127 0-36-16,109 12 20 15,5 0-5-15,1 0-8 16,5 0-24-16,3-4-2 16,4 0 0-16,0-2-10 15,0 0 3-15,0 0-13 16,0-2 19-16,11 2 1 16,3 1 7-16,1-1-6 15,1 1 8-15,-3 4-2 0,1-3-5 16,-1 4 14-16,-2 2-15 15,0 2 24-15,0 1-18 16,-4 1 12-16,0 0-11 16,-3-4 3-16,-1 1-11 15,-3-3 10-15,0-1 0 16,0-4-9-16,0 1 17 16,-5 0-8-16,-7-1 19 15,-1 2-15-15,2-1 7 16,0-2-20-16,0 2 12 15,2-1-13-15,0-4 0 16,2 1-16-16,3 0-35 16,0 0-17-16,2-2-92 0,-1 0-96 15,3 0-132-15</inkml:trace>
  <inkml:trace contextRef="#ctx0" brushRef="#br0" timeOffset="-70967.41">22146 3641 185 0,'0'0'301'16,"0"0"-136"-16,0 0 5 0,0 0-73 15,0 0-62-15,0 0 11 16,0 0-22-16,5 0-2 16,-3 12 7-16,-2 6 46 15,0 6-11-15,0 5-2 16,0 4 6-16,0 3 3 16,0 7 8-16,0 1-25 15,0 0-8-15,-4 2-30 16,-1 0 3-16,3-3-12 15,-2-6 4-15,2-4-3 16,-1-9-8-16,1-9 0 16,2-4 1-16,0-5-3 15,-2-4 1-15,2 0-1 0,0-2-3 16,0 0 4-16,0 0-12 16,0 0 1-16,0 0 2 15,0 0-15-15,0 0 6 16,7 0 7-16,3-10 5 15,6-1 3-15,0-2 2 16,2-1 2-16,-1-4-1 16,-1 1 0-16,1 2-6 15,-1 1 6-15,0 3 1 16,0 4 0-16,-6 0-17 16,4 7 16-16,-5 0 1 15,2 0 0-15,-2 3 1 16,2 12-1-16,0 7 1 0,3 3 0 15,-3 0 25 1,3 0-20-16,-6-3 17 0,1-2-23 16,-3 0 14-16,0-3-6 15,-2-2 3-15,-4-1 1 16,0-2 14-16,0-3 12 16,0 0-15-16,0-1 15 15,0 0-19-15,0-4 6 16,0 0-25-16,0-2 7 15,0 1-7-15,0-3-1 16,0 0 1-16,0 0-7 16,0 0-5-16,0 0-19 15,0 0-9-15,0 0-42 16,0 0-21-16,-2 0-69 0,-4 0-159 16,2-3-563-16</inkml:trace>
  <inkml:trace contextRef="#ctx0" brushRef="#br0" timeOffset="-62132.75">20099 9763 124 0,'0'0'260'15,"0"0"-106"-15,0 0 2 16,0 0-42-16,0 0-47 16,0 0-23-16,0 22-13 15,0-18-30-15,0-1-1 16,0-2 0-16,0 1 0 15,0 0 0-15,0-2 12 16,0 3 24-16,0-3 29 16,0 0 5-16,0 1-25 15,0-1 13-15,0 0-9 16,0 0-4-16,0 0-16 16,0 0 7-16,0 0-11 15,0 0-1-15,0 0 1 0,0 0-9 16,-2 2 9-16,-3 1-25 15,1 1 17-15,-1-3-16 16,-3 3 14-16,-1 0-14 16,-5 2 6-16,1 1-7 15,-3-3 0-15,-1 2 5 16,-2 2-4-16,1 0-2 16,-1 3-11-16,-4 3 12 15,1 7-11-15,2 1 10 16,-2 6-10-16,1 2 3 15,4 4 6-15,-1 0-12 16,3 0 5-16,-1 0-17 0,5-1 4 16,1-1-20-16,6-2 9 15,4-2-9-15,0 0 7 16,0-2-6-16,0-2-2 16,10-2 2-16,5-2-15 15,3-4 15-15,-1-6 7 16,4-3 22-16,1-6 9 15,0-1 3-15,0 0 1 16,3-8 6-16,-2-8-1 16,-2-4-5-16,2 0 6 15,-3 0-7-15,-1-3 10 16,0 2-4-16,-1-1 33 16,-3 0 10-16,-2 0 13 15,-1 0-8-15,-4-1 5 16,1 1-5-16,-2-2-18 0,0 0-1 15,-1 0-21-15,1-2-1 16,2 0-12-16,-2 0 4 16,-1 2-4-16,-1 0-1 15,-1 4 7-15,-2 3-5 16,-2 6 12-16,0 1-5 16,0 4 17-16,0 4-13 15,0 2 3-15,0 0-13 16,0 0-3-16,-4 0-6 15,0 0-20-15,-1 0-12 16,1 0-30-16,0 0-31 16,-4 2-83-16,2 6-90 15,1-3-387-15</inkml:trace>
  <inkml:trace contextRef="#ctx0" brushRef="#br0" timeOffset="-61311.84">20224 10196 120 0,'0'0'163'0,"0"0"-9"15,0 0 28-15,0 0-19 16,0 0-46-16,0 0-21 15,0 0-20-15,58 0-32 16,-43 0-18-16,3-2-26 16,2 2 7-16,0 0 1 0,1 0-13 15,-4 0 12 1,1 0-9-16,-1 0 2 0,2 0 0 16,-2 2 0-16,-1-2 0 15,2 0 2-15,-3 0-2 16,-1 0 5-16,-1 0 2 15,-2 0-8-15,-4 0 1 16,0 0-1-16,-5 0-5 16,-2 0-23-16,0 3 29 15,0 1 0-15,0 4 45 16,0 2-10-16,-4 4 10 16,-10 4-16-16,-1 0 6 15,-4 1-19-15,2-2-3 16,-1-3-6-16,0-2-7 15,3-2 0-15,1-2-6 0,5-2-6 16,5-5-22-16,2 2 6 16,2-1-18-16,0-2 2 15,0 0-29-15,0 0-37 16,8 0 33-16,10 0 28 16,5-6 36-16,1-11-39 15,0-2 17-15,-1-5 22 16,-3 0 13-16,-2 0 6 15,-8 1 17-15,-2 4 40 16,-6-2 43-16,-2 3 25 16,0 3-15-16,-10 0-23 15,-5 3-54-15,-3 4-17 16,1 2-22-16,-1 2-42 0,2 2-31 16,3 2-38-16,2 0-47 15,6 0-24-15,3 0-24 16,2 0-89-16</inkml:trace>
  <inkml:trace contextRef="#ctx0" brushRef="#br0" timeOffset="-60847.4">20738 9906 217 0,'0'0'145'0,"0"0"-18"16,0 0 9-16,0 0-22 15,0 0-33-15,0 0 4 16,0 0-40-16,14 86-25 16,-12-58-10-16,-2 4-10 15,0-2 0-15,2 2-6 16,0 0-3-16,1 0-21 0,-1 1-11 16,2-1-11-16,0-2 0 15,4 0 31-15,-2-4 11 16,1-4 10-16,-3-4 0 15,0-6 22-15,-4-3-12 16,2 0 9-16,-2-5-9 16,0-2 0-16,0 0-5 15,0-2-5-15,0 0-23 16,4 0-82-16,-2 0-110 16,4 0-110-16</inkml:trace>
  <inkml:trace contextRef="#ctx0" brushRef="#br0" timeOffset="-60111.86">20981 10150 104 0,'0'0'231'16,"0"0"-116"-16,0 0 48 0,0 0-52 16,0 0-40-16,0 0-4 15,0 0-7-15,43 3 5 16,-30-3-21-16,3 0-15 15,1 0-15-15,1 0 9 16,0 0-5-16,-2 0 15 16,1 0 25-16,-1 0-35 15,-1 0-9-15,1 0-14 16,-1 0 5-16,-1 0-4 16,-1 3-2-16,-1-1 2 15,-3 0-1-15,-5 0 0 16,-2 0 0-16,-2 2-2 15,0-1 2-15,0 1 67 16,0 3-44-16,-9 4 5 16,-9 3-20-16,-1 4 8 0,-4 1-16 15,1 2-8-15,-1-1-16 16,6-2-5-16,3-4 18 16,5-6-18-16,5-2-12 15,2-4-14-15,2-2-10 16,0 0-27-16,0 0 9 15,9 0 57-15,9-12 26 16,1-6-1-16,4 0-16 16,-1-2 17-16,-1-2 0 15,-6 4 25-15,-4 0 25 16,-4 0 33-16,-3 4-15 16,-4-3 13-16,0 1-7 15,0 0-25-15,0 0-34 0,-6 2-15 16,-2 2 0-16,2 2 2 15,2 4 4-15,-1 2-6 16,3 2-6-16,-2 0-27 16,2 2-9-16,0 0-38 15,-2 0-50-15,2 0-81 16,0 0-321-16</inkml:trace>
  <inkml:trace contextRef="#ctx0" brushRef="#br0" timeOffset="-59276.34">21402 9980 296 0,'0'0'151'0,"0"0"15"16,0 0-7-16,0 0-38 16,0 0-38-16,0 0 9 0,0 0-24 15,0-2-16-15,3 2-13 16,5-2-10-16,4 0-4 15,1-2-8-15,1 0 12 16,1 0-28-16,1 0 9 16,-1 0-8-16,1 2-2 15,-3 2 0-15,-2 0 1 16,1 0-2-16,-2 0 1 16,1 0 0-16,-1 0-9 15,-2 2 9-15,-1 4-38 16,-3 4-5-16,-4 2 22 15,0 2 21-15,0 4 8 16,-8 2-7-16,-13 2-2 16,0 0-4-16,-2 0-2 15,3-4-32-15,2-1-20 0,5-6-9 16,4-4 4-16,5-4-23 16,4-3-20-16,0 0 19 15,0 0 18-15,0 0 54 16,10-1 16-16,4-4 2 15,1 4-1-15,-1 1 5 16,-1 0 9-16,3 0 8 16,-5 0-19-16,2 11 2 15,1 2 0-15,-3 4 0 16,1 1 63-16,0 3-45 16,-1 1-24-16,1 2 0 15,-3 0-14-15,-3-2-8 16,-4 0-1-16,-2-2 2 0,0-4 16 15,0-5 5-15,-4 0 9 16,-9-5 37-16,-3 0 2 16,-1-4 50-16,-2-2 15 15,-1 2-12-15,-1-2-4 16,0 0-22-16,-1 2-2 16,4 0-36-16,0 0-2 15,5 3-35-15,3-4 0 16,2 3-20-16,6-4-27 15,0 0-42-15,2 0-49 16,0 0-67-16,4 0-163 16</inkml:trace>
  <inkml:trace contextRef="#ctx0" brushRef="#br0" timeOffset="-42926.48">21826 10100 113 0,'0'0'83'0,"0"0"-22"16,0 0 8-16,0 0-14 16,0 0 7-16,0 0-19 15,0 0-7-15,0 0 15 16,0 0 2-16,0 0 8 15,0 0-8-15,0 0-15 0,0 0-24 16,0 0 11 0,0 0-18-16,0 0 13 0,0 0-7 15,0 0 6-15,-2 0 10 16,2 0-9-16,0 0 0 16,0 0-20-16,-2 0 8 15,2 5-7-15,0-2 6 16,-3 1-7-16,3-2 1 15,0 1 0-15,0-3 0 16,0 0 15-16,0 0-9 16,0 0-7-16,0 0-3 15,0 1-4-15,0 1 7 16,5 1 26-16,3 0-10 16,5-1 4-16,1 2-1 15,-1 0-12-15,3-2-6 0,2 0 0 16,0 0 0-16,-1-2 0 15,1 0-1-15,3 0 0 16,0 0 6-16,0 0-6 16,-1 0-1-16,-3 0 1 15,-3 0-8-15,-1 0 8 16,-4 0-16-16,0 0 13 16,-2 2-39-16,-1 3 9 15,-1-1-32-15,-3 1-48 16,-2 1 15-16,0 1 68 15,0 0 8-15,0 0 3 16,0-2 19-16,-4-1-18 0,-3-2 9 16,1 1 9-1,-1-3 5-15,0 0 8 16,-2 0 20-16,0 0-3 0,-5 0-10 16,2 0 1-16,-5 1-10 15,2 4 12-15,-3 1-23 16,3 0 10-16,1-2 3 15,5 0 7-15,3 0-1 16,4-4-10-16,2 0-9 16,0 0-26-16,0 0-52 15,6 0 32-15,13 0 46 16,0-3 0-16,4-5-8 16,-1-2-30-16,-3 1 9 0,2-4 22 15,-5 3 7 1,-5-2 6-16,-3 3-6 0,-3 0 13 15,-5 1 2 1,0 1 44-16,0 0 13 0,0 0 0 16,-11-2-46-16,-2 1 6 15,-1 0-2-15,-1 2-6 16,-1 2-14-16,3 0-3 16,1 4-14-16,4 0 7 15,1 0-39-15,5 0-91 16,2 0-58-16,0 0-59 15,0 2-100-15</inkml:trace>
  <inkml:trace contextRef="#ctx0" brushRef="#br0" timeOffset="-42158.13">22632 9945 300 0,'0'0'159'0,"0"0"-31"16,0 0-14-16,0 0-40 15,0 0 4-15,0 0-20 16,0 0 2-16,-82-37-25 16,69 37 1-16,1 0-35 0,-1 0 7 15,0 0-8-15,-1 0-3 16,-1 11 2-16,-3 4 0 16,3 5 1-16,-4 4-7 15,3 2 6-15,3 6-4 16,3 0 4-16,2 5-11 15,4 0 0-15,2 2-21 16,2-5-3-16,0-2 17 16,0-4-3-16,0-6 5 15,11-4-24-15,-2-4 23 16,2-4-29-16,1-3 26 16,-2-2 11-16,1-1 9 15,3-2 0-15,1 2 1 0,6 0 12 16,-1-4-11-1,-1 0 20-15,2 0-13 0,-4 0 6 16,-3 0-5-16,-3 0 7 16,1-7 1-16,-6 4 26 15,-2-1 12-15,1 0-10 16,-1 3-2-16,-2 1-8 16,-2-3 7-16,0 3-32 15,2 0 3-15,-2 0-13 16,0 0-13-16,2 0-14 15,2 0-51-15,-4 0-77 16,0 0-155-16</inkml:trace>
  <inkml:trace contextRef="#ctx0" brushRef="#br0" timeOffset="-41452.99">22965 10070 130 0,'0'0'133'16,"0"0"17"-16,0 0 14 15,0 0-14-15,0 0-23 16,0 0-40-16,0 0-28 15,-29 26-31-15,22-16-14 16,2 1-1-16,0-2-11 16,1 1 2-16,2-4-2 15,2-4-4-15,0 0-7 0,0 1-6 16,0-3-9-16,0 0-12 16,0 0 24-16,0 0-18 15,0 0 1-15,0 0-43 16,6 0 59-16,1 0 13 15,0-11 10-15,0 1 0 16,-3-4 6-16,-2 2 15 16,-2 0 6-16,0 0 18 15,0 2-19-15,0 2 9 16,0 3-33-16,-4 0 0 16,-5 5-12-16,-2 0-1 15,0 0-38-15,-5 8-31 16,3 7-8-16,0 0-50 15,5-1 12-15,6 1 9 16,2-8 9-16,0 0-4 0,0-7-11 16,5 0 72-16,4-3 39 15,0-7 2-15,-1-2 1 16,-1 2 11-16,-2 2 6 16,-5 4-18-16,0 2-7 15,0 2-157-15</inkml:trace>
  <inkml:trace contextRef="#ctx0" brushRef="#br0" timeOffset="-40718.5">22936 10265 88 0,'0'0'214'0,"0"0"-80"15,0 0-1-15,0 0-67 16,0 0-40-16,0 0-20 16,0 0 3-16,-25 52-9 15,25-44-7-15,0-4 1 16,0-2-18-16,0-2-15 15,2 0 17-15,7 0 22 0,0 0 10 16,-2-8 9 0,-1-2-10-16,-2 2 27 0,-1 2 24 15,-3 0 11-15,0 3 3 16,0 2-24-16,0 1-11 16,0 0-8-16,0 0-7 15,-5 0-24-15,-1 0-13 16,-1 0-30-16,3 5-15 15,-3 6-17-15,2-3-25 16,3-2 8-16,0-2-10 16,2-2 1-16,0-2 7 15,0 0 9-15,0 0 62 16,0 0 23-16,0-2 10 16,2-4 4-16,0 0 6 15,0 2 22-15,-2 2 25 0,0 2-5 16,0 0-42-16,0 0-20 15,0 0-13-15,0 0-25 16,0 0 5-16,0 0 4 16,0 0-10-16,0 0-1 15,7 0 27-15,0 0 13 16,2 0 27-16,2 0 9 16,1 0 11-16,0 0 29 15,-1 0-24-15,1 12 0 16,-3 4 7-16,-1 4 22 15,2 6-22-15,-6 2-33 16,1 0-6-16,-1-2-19 16,-2 0-1-16,-2-3-23 15,0-2-4-15,0-1-34 16,0 0-24-16,0 1-32 0,-2-5-39 16,-2-5-96-16</inkml:trace>
  <inkml:trace contextRef="#ctx0" brushRef="#br0" timeOffset="-28426.17">23383 10000 87 0,'0'0'203'15,"0"0"-82"-15,0 0-21 16,0 0-32-16,0 0-25 16,0 0-17-16,-2 0 17 15,0 0 22-15,2 0 19 0,0 0-31 16,-3 0 1-16,1 0-22 15,0 0 7-15,2 0 4 16,-2 0-8-16,2 0 10 16,0 0-19-16,0 0 1 15,0 0-26-15,0 0 11 16,0 0-11-16,0 0 10 16,0 0 3-16,0 0-1 15,0 0-3-15,0 0-10 16,0 0 3-16,0 0-3 15,0 0 0-15,0 0 10 16,0 0 12-16,0 0-20 0,0 0-2 16,0-2 0-16,0 0-1 15,4 0 1-15,5-2 0 16,5-2 2-16,-1-2-1 16,1 0-1-16,3 0 0 15,1-2 0-15,2 0 0 16,-2 0 0-16,-3 2 0 15,-1 2 0-15,-3 0-1 16,-2 4-3-16,0 2 3 16,-3 0-14-16,1 0 14 15,-1 0-14-15,2 5 8 16,-4 8-20-16,2 3-4 16,-3 2 18-16,1 2-13 0,-2 2 26 15,-2 0 0-15,0 0 7 16,0 0 2-16,-4 0-7 15,-9 2-2-15,-3 0-12 16,-2-2 12-16,-2 3-14 16,0-3 5-16,0 0 9 15,2-2-10-15,-1 2 19 16,0-3-18-16,1 2 9 16,1-1-1-16,1 0-13 15,1-2-5-15,1-2 10 16,3-5-7-16,5-4 16 15,-1-3-5-15,7-3 3 16,0-1-6-16,0 0-1 16,0 0-23-16,0 0-34 15,0 0 62-15,7 0 4 0,3 0 23 16,6 0-13-16,4 0 9 16,2 0-11-16,1-3 17 15,4-6-6-15,-3-2 8 16,0 1-8-16,-1 2 4 15,-3 2 18-15,-3 2-27 16,2 0 5-16,-4 4-19 16,-1 0 19-16,-4 0-6 15,-1 0 5-15,-5 0-16 16,0 0-1-16,-2 0-1 16,-2 0 0-16,0 0-3 15,0 0-51-15,0 0-28 16,2 0-29-16,-2 0-58 0,0 0-145 15</inkml:trace>
  <inkml:trace contextRef="#ctx0" brushRef="#br0" timeOffset="-26971.72">23838 10080 209 0,'0'0'153'0,"0"0"-11"16,0 0-40-16,0 0-46 15,0 0-2-15,0 0-15 16,0 0 7-16,-7 0-24 16,5 2 5-16,-2-2-2 15,0 2-1-15,2-2 8 16,0 2-10-16,2-2 5 15,-2 2-8-15,2-2 11 16,0 2-8-16,0-2 10 16,0 0-15-16,0 0 2 15,0 0-10-15,0 0-9 16,0 0 0-16,0 0-7 0,0 0-3 16,0 0 10-16,6 0 30 15,6 4 2-15,-1-2-5 16,5 0-9-16,-1 0-7 15,3-2-3-15,2 0-7 16,2 0-1-16,1 0 8 16,0 0-12-16,-2 0 10 15,0 0-12-15,-5 0-3 16,-6 0-2-16,-1 0 2 16,-3 0 1-16,2 0 7 15,-6 0-6-15,2 0 6 16,-1 0-2-16,-1 0 1 0,0 0-2 15,0 0 3-15,-2 0-12 16,2 0 1-16,-2 0 1 16,0 0-14-16,0 0 14 15,0 0-2-15,0 2 13 16,0 2 0-16,0 0 0 16,0 0 10-16,0 5 6 15,-4-1-4-15,-3-1-11 16,1 4-1-16,-2-4 0 15,2 1-1-15,-3 3 2 16,1-1 3-16,-2-1-3 16,-1 2-1-16,1-1 1 15,-2 0-1-15,3 0 0 16,-2 2 6-16,2-2-12 16,0 0 12-16,3-2-14 0,1-2-2 15,0-2-7-15,3 0-12 16,2-4 6-16,0 0-16 15,0 0 3-15,0 0-16 16,0 0-3-16,0 0 55 16,0 0 0-16,7 0 13 15,4 0-12-15,0-8 9 16,5 0-9-16,-3 0 5 16,3-4-4-16,1-1-2 15,-1-1 8-15,-1 3-8 16,-1-1 1-16,-1-1-1 15,-1 1 0-15,-3 1-1 16,-1-1 1-16,4-3 0 0,-3 3 1 16,-3 1-2-1,1-4-9-15,0 3 8 0,-5 2-2 16,0 0 4-16,1 4 0 16,-3 2 13-16,0 0 0 15,0 3 10-15,0-2 6 16,0 1-3-16,0 0 4 15,0-2-15-15,0 0 35 16,-7 0-8-16,-2-2 26 16,-2-2-5-16,-5 0-3 15,1 2-7-15,-4-2-10 16,2 0-2-16,-1 0 4 0,1 0 6 16,-2 0-32-16,6 0 13 15,-1-2-22-15,4 2 3 16,0 2-10-16,6 2 13 15,-1 2-8-15,5 0-8 16,0 2-6-16,0 0-29 16,0 0-20-16,0 0-28 15,0 6 25-15,0 2-53 16,0-2-48-16,0-2-56 16,5-4-156-16</inkml:trace>
  <inkml:trace contextRef="#ctx0" brushRef="#br0" timeOffset="-17729.67">24706 10132 137 0,'0'0'111'15,"0"0"-18"-15,0 0-13 16,0 0-12-16,0 0-3 15,0 0 10-15,-4 0 16 16,4 0-1-16,-2 0 18 16,2 0-16-16,0 0-16 15,-2 0-13-15,2 3-12 16,0-3-15-16,0 1-21 16,0-1-2-16,0 0-12 15,0 0 3-15,0 0-2 16,0 0-2-16,0 0 0 15,-2 0 6-15,2 0 6 16,-5 0-12-16,1 0 0 0,-4 0-24 16,-2 0 8-16,-1-1-25 15,-3-6 5-15,-1-1-25 16,-3 0 19-16,-3-2-4 16,4 2 14-16,-3 2-8 15,0 2-17-15,0 4 24 16,-3 0 3-16,2 4 14 15,-2 16-19-15,1 8 34 16,-1 7-9-16,6 2 1 16,1 8-1-16,7-4-12 15,9 2 14-15,0-2-11 16,0-6 19-16,15-5-15 0,8-6 2 16,4-4-23-1,-1-6 36-15,6-4 38 0,1-6 37 16,-2-4-32-16,0 0 1 15,-6 0 2-15,-2-4-10 16,-8-4 26-16,-5 2-14 16,-4-1-8-16,-2 6-27 15,-4-1-13-15,0 2-42 16,0 0-157-16,0 0-294 0</inkml:trace>
  <inkml:trace contextRef="#ctx0" brushRef="#br0" timeOffset="-17061.29">24887 10247 97 0,'0'0'143'16,"0"0"-12"-16,0 0 0 15,0 0 3-15,18 116-40 16,-14-90-7-16,1-4-24 0,-3-5-19 16,0-8-7-1,-2-6-24-15,0-3 12 0,0 0-8 16,0-1 63-16,0-17-44 16,0-7-29-16,0-10-7 15,0-5 0-15,0-5 0 16,-2 2-14-16,2 0 1 15,0 8-19-15,0 8 31 16,0 9-6-16,0 8 7 16,6 8-18-16,6 2 1 15,-3 0 5-15,4 0-60 16,1 2-4-16,-1 6-11 16,-2 1 3-16,2-2-2 15,-2 0 15-15,1-6-47 16,-6 2-50-16,1-3-11 0</inkml:trace>
  <inkml:trace contextRef="#ctx0" brushRef="#br0" timeOffset="-16235.75">25234 10156 77 0,'0'0'339'0,"0"0"-179"16,0 0-53-16,0 0-42 16,0 0-42-16,0 0-11 15,0 0-11-15,-77-10 12 0,59 10-13 16,-2 12 25-16,-5 3 8 16,1 5 7-16,-1 5-12 15,6 4-14-15,2 0-9 16,9 2-5-16,8-3-9 15,0-6-49-15,0-8-62 16,19-7-28-16,8-7 100 16,2-5 26-16,2-21-53 15,-4-4 33-15,-4-2 42 16,-8 4 34-16,-8 2 23 16,-7 6 11-16,0 5-7 15,0 8-9-15,-9 7-12 16,-4 1-18-16,-3 26-21 15,1 11-1-15,3 8 0 0,8 0-10 16,1-3-4-16,3-2-25 16,0-11 4-16,10-6-47 15,14-16-13-15,-4-5-50 16,-2-3-38-16</inkml:trace>
  <inkml:trace contextRef="#ctx0" brushRef="#br0" timeOffset="-15792.34">25462 10112 552 0,'0'0'314'16,"0"0"-92"-16,0 0-73 16,0 0-52-16,0 0-57 15,0 0-28-15,0 0-12 16,-120 12-4-16,108 2 3 16,3 3-11-16,5-4-21 15,2 1-47-15,2-2 17 16,0-1-17-16,0-4-21 0,11-1 37 15,3 1 28-15,1-1 29 16,1 2 7-16,-1 2 7 16,-3 2-6-16,-4 2 12 15,-3 0 1-15,-3 4 38 16,-2 3 35-16,0 0-22 16,0 5-14-16,-13 0-30 15,-1 1-21-15,1-2-26 16,-1-3-49-16,3-4-55 15,3-6-71-15,3-7-137 0</inkml:trace>
  <inkml:trace contextRef="#ctx0" brushRef="#br0" timeOffset="-15333.75">25591 9829 142 0,'0'0'304'0,"0"0"-86"16,11 121-49-16,-9-57-55 16,3 2-53-16,-2-2-38 15,1-3 10-15,0-9 3 16,0-12 34-16,1-9 34 15,-1-12-58-15,0-11-46 16,0-8-9-16,-2 0-14 0,2-9 23 16,3-20 12-16,3-9-11 15,4-8-2-15,-1 2 0 16,3 4 0-16,-3 11 1 16,-4 14 16-16,0 10 20 15,-2 5-36-15,2 0 9 16,2 23-8-16,2 7 5 15,-2 7 6-15,1 6 40 16,-4-1-11-16,-1-4-12 16,-1-5-13-16,0-10-6 15,-2-9-10-15,0-8-3 16,-2-6-35-16,1 0-69 0,1-6-67 16,-2-10-65-1,6-4-448-15</inkml:trace>
  <inkml:trace contextRef="#ctx0" brushRef="#br0" timeOffset="-13900.08">28652 10062 222 0,'0'0'132'15,"0"0"5"-15,0 0 8 16,0 0-18-16,0 0-23 16,0 0 2-16,0 0-25 15,4 8 7-15,-4-8-16 0,0 3 8 16,0-3-19-16,0 1-7 16,0-1-18-16,0 2-22 15,0-2-12-15,0 4-1 16,0 2-1-16,0 6 10 15,6 8 41-15,0 6 0 16,1 6-19-16,-1 4 0 16,-2 3-13-16,4 0 3 15,-4-1-21-15,3-9 18 16,-3-3-18-16,0-6 7 16,1-8-7-16,-2-6-2 15,-3-4-9-15,2-2 9 16,-2 0-7-16,2-10 8 15,0-14 0-15,0-14-10 16,3-8 9-16,1-4-22 0,1 0 5 16,2 5-9-16,0 11 25 15,-3 10-8-15,3 10 4 16,-2 6 0-16,2 4-4 16,2 2 10-16,1 2-5 15,3 0 5-15,3 2 0 16,-1 10 14-16,4 0-12 15,-1 2 4-15,-1-2-5 16,0 2-1-16,-2 1 2 16,1-2-1-16,-4 1-2 15,-1 0 2-15,-4 1-3 0,-3-1-11 16,2 5 0-16,-6 4 3 16,-2 3 10-16,0 2 10 15,0 2 3-15,0-2-13 16,0-4-7-16,0-4-31 15,0-6-54-15,0-4-63 16,0-6-131-16,4-4-301 0</inkml:trace>
  <inkml:trace contextRef="#ctx0" brushRef="#br0" timeOffset="-12931.45">29479 10173 116 0,'0'0'275'0,"0"0"-109"16,0 0-16-16,0 0-30 0,0 0-2 16,0 0-16-1,0 0-16-15,-40-6-28 0,34 6-24 16,-4 0 8-16,4 0-18 15,-3 0 11-15,-2 0-18 16,1 0 14-16,0 4-11 16,1 0 18-16,-3 2 8 15,4-1-1-15,-1-1-5 16,2 2-23-16,0-2 12 16,3 1-28-16,-3 1 12 15,3 0-13-15,-2 2 7 16,-2 2-6-16,-1 4 2 15,-1 4 9-15,0 0-12 16,4 0 1-16,1 0 6 0,1 0-11 16,4 0 10-16,0-2-5 15,0 0-1-15,0-4-10 16,0-2 3-16,0-2 7 16,6-2 14-16,-1-2-2 15,1 0 16-15,4 0-27 16,-2 2 11-16,3-2-12 15,3 0 0-15,-1 2 0 16,1-2 0-16,1 0 1 16,1 0-1-16,-1 0 0 15,1 1 1-15,0-2-7 16,2-3-1-16,-1 0-7 16,3 0-8-16,-1 0 16 0,-2 0-7 15,-1 0-6 1,-3-3 17-16,-2-6-10 0,0 1 11 15,-2-4-9-15,-2 0 9 16,-3-2-11-16,-1-4 10 16,-1 0 2-16,0-2-18 15,-2-4 8-15,3 2 10 16,-1-2-2-16,0 2 4 16,-2 2 8-16,0 5 13 15,0 4 9-15,0 0-11 16,0 4-5-16,0 1 9 15,0 1 23-15,-4 1-20 16,-1 1-27-16,0 0-2 0,1-1-6 16,-3 3-2-1,3-3-32-15,-3-1-1 0,1 0-8 16,-2 1 18-16,2-1-36 16,2 1-44-16,-1 1 3 15,1 1-9-15,2-9-14 16,0 4-117-16,2-2-297 0</inkml:trace>
  <inkml:trace contextRef="#ctx0" brushRef="#br0" timeOffset="13835.42">15449 10816 15 0,'0'0'317'16,"0"0"-73"-16,0 0-74 15,0 0-57-15,0 0-38 16,0 0 10-16,0 0 8 16,0 0-25-16,0 0-15 15,0 0-9-15,0 0 1 16,0 0-19-16,0 0 1 16,0 0-11-16,0 0 25 15,0 0-27-15,0 0 10 16,0 0 6-16,0 0 1 15,0 0 5-15,0 0-17 16,-2 0 17-16,-1 0-14 16,1 0 16-16,-5 0-29 0,1 0 23 15,-5 0-32 1,-1 0-9-16,-1 4 9 0,-3 2-16 16,1 2 15-16,-3 2-11 15,-1 4 9-15,-4 6-1 16,0 2 2-16,1 4-2 15,2 5 4-15,4 1-15 16,3 2 4-16,5 0-8 16,0 2-21-16,6 0 30 15,0-1-15-15,2-3-5 16,0-3-5-16,0-3-1 16,0-4 1-16,12-2 12 15,-1-3 11-15,2-6-3 16,3-1 14-16,3-2 2 15,4-1-10-15,3-6 15 0,4-1-12 16,1 0 0-16,0 0 0 16,2-4-20-16,-4-10-7 15,-2-4 13-15,-2 0 5 16,-6-4 14-16,-1 0 2 16,-2-2 6-16,0 0-6 15,-3-2 7-15,-2-2 8 16,-2-2 4-16,0-4 5 15,-5-1-2-15,-4-1 15 16,0-1-22-16,0-2 13 16,-4 3-12-16,-11 2 30 15,-4 6-18-15,-2 6 30 0,-2 6-22 16,1 6-17-16,-1 4-20 16,4 6 7-16,3 0-8 15,5 0 1-15,-1 14-52 16,8 6-62-16,4 14-48 15,0-8-126-15,0-4-234 0</inkml:trace>
  <inkml:trace contextRef="#ctx0" brushRef="#br0" timeOffset="14697.62">15807 11057 428 0,'0'0'232'0,"0"0"-82"16,0 0-34-16,0 0-77 15,0 0-15-15,0 0-23 16,0 0 9-16,14 16 2 16,-9-10 2-16,-1-4 15 0,2 2-6 15,4-2 14-15,1-2-19 16,2 0 14-16,3 0-20 15,3 0 7-15,6 0-5 16,2 0 1-16,0-4-7 16,2 0-7-16,0 0-1 15,-2 2 1-15,-3 0 5 16,-2 0-5-16,3 0-2 16,-3-1 1-16,1 0 0 15,-4 0 0-15,-1 2 0 16,-5 1 0-16,-1 0 0 15,-3 0 0-15,-3 0-7 0,-2 0 6 16,-4 0-11-16,0 0 11 16,0 7-29-16,0 0 17 15,-8 5 13-15,-8 2 31 16,-2 0-2-16,-4 0 7 16,-1 0-3-16,0 0-20 15,-4 0 29-15,4-2-27 16,1 0 2-16,2 0-10 15,4-4-5-15,3 0 2 16,6-2-4-16,2-2-1 16,5-4-44-16,0 2-36 15,0-2-15-15,10 0 82 16,5 0-5-16,3 0-16 0,4-12-10 16,3-4 8-16,-3-4 31 15,-1 1 6-15,-4-2 7 16,-3 1 5-16,-6 2 45 15,-3-2 10-15,-3 4 18 16,-2-2-25-16,0 0-17 16,0 4-1-16,-11-1-29 15,-3 2-1-15,1 2-11 16,-1 2-2-16,1 0-29 16,5 4-2-16,-2 1-19 15,6 1-20-15,0 3-34 16,4 0-40-16,0 0-100 15,0 0-243-15</inkml:trace>
  <inkml:trace contextRef="#ctx0" brushRef="#br0" timeOffset="15240.55">16516 10766 186 0,'0'0'194'0,"0"0"-14"15,0 0 29-15,0 0-64 16,0 0-27-16,0 0-21 16,0 0-19-16,33 104-23 15,-31-64-23-15,4 7-6 16,-2 0-16-16,2 6 18 16,1 1-28-16,-1-4 12 15,2-4-11-15,0-4-1 16,-1-10 0-16,-1-8-1 15,-1-8 1-15,0-6-10 16,-3-4 9-16,0-4 2 16,-2 1-8-16,0-3 10 0,0 0-3 15,0 0 0-15,0 0 1 16,0 0-1-16,0 0 0 16,0 0-15-16,0 0-34 15,3 0 14-15,-3 0-54 16,0 0-26-16,2 0-8 15,-2 0 21-15,0 0 5 16,0 0-46-16,2 0-37 16,-2 0-6-16,0 0-37 0</inkml:trace>
  <inkml:trace contextRef="#ctx0" brushRef="#br0" timeOffset="20945.29">16821 11055 363 0,'0'0'217'0,"0"0"-92"15,0 0-2-15,0 0-41 0,0 0-38 16,0 0-24-16,0 0 16 15,0 0-26-15,0 0 12 16,0 0-21-16,0 0 30 16,0 0 3-16,0 0 23 15,0 0-11-15,0 0-8 16,0 0 7-16,0 0-16 16,0 0 11-16,0 0-24 15,0 0 10-15,0 0-25 16,0 0-1-16,2 0 0 15,5 0 0-15,2 0 3 16,0 2-3-16,5-1 11 16,1 5-9-16,6-5 1 15,2-1 4-15,4 0-3 16,4 0-4-16,0 0 1 0,1 0-1 16,-3 0 0-16,-2 0-1 15,-3 0 2-15,-3 0-2 16,-2 0 8-16,-3 0-14 15,-1 0 7-15,1 0 0 16,-1-1-11-16,-1-5 9 16,-3 3 2-16,-2-1 0 15,-2 1-7-15,-5 3 16 16,-2 0-2-16,0 0-6 16,0 0 12-16,0 0-13 15,0 0-1-15,0 0-39 16,-14 0 40-16,-5 7 18 15,-4 3-17-15,-6 1 10 16,0 4-10-16,-2-1-2 0,2-2-2 16,0 0 3-16,4-2 0 15,8-3-1-15,3-2-9 16,8-1-7-16,4-4 5 16,2 0-56-16,0 0-20 15,0 0 31-15,13 0 25 16,9-14-23-16,3-8-66 15,0-4-51-15,-1-3 18 16,-6-2 112-16,-8 6 42 16,-4 6 94-16,-6 5 46 0,0 6 24 15,-8 2-51-15,-9 3-35 16,-1 3-5-16,0 0-73 16,2 0-19-16,3 0-61 15,4 0-49-15,7 0-73 16,2 3-36-16,0-2-136 0</inkml:trace>
  <inkml:trace contextRef="#ctx0" brushRef="#br0" timeOffset="21891.28">17407 10858 136 0,'0'0'193'15,"0"0"-49"-15,0 0-30 16,0 0-53-16,0 0-13 0,0 0-18 16,0 0-8-1,12-6 6-15,-3 4 4 0,1-2 17 16,2 2 5-16,1-1 5 15,3-2-27-15,-1 3 13 16,1 0-5-16,2 0-5 16,0 0-19-16,-3 0 0 15,1 2-7-15,-3 0-8 16,-1 0 4-16,-2 0-4 16,-1 0 8-16,-2 10-9 15,-2 2 8-15,-5 4-8 16,0 5 0-16,0 0-9 0,-14 1 9 15,-6 3-4 1,0-3 15-16,-2-3-8 0,1-1 4 16,4-4-7-16,1-3-36 15,7-4-15-15,5-3 24 16,2-4 2-16,2 0 2 16,0 0-23-16,0 0 44 15,8 0 2-15,13 0 0 16,0-1 2-16,6-2 11 15,0 2-6-15,0 1 2 16,0 0-9-16,-2 0 1 16,-4 10-1-16,2 6 0 15,-5 0 4-15,-3 6-1 16,-1 2 0-16,-3 2-3 16,-3 0-1-16,-2 2 0 0,-2 0-14 15,-4-2 0-15,0-2 6 16,0-3 9-16,-2-6 0 15,-10-4 0-15,-3-4 18 16,-1-1 53-16,-4-1-21 16,-4-4 21-16,-3 2 28 15,-4-1-24-15,-1-1 16 16,-1 2-34-16,2 1-10 16,4 0-33-16,2-3-8 15,8 4-6-15,5-4-12 16,6 1-14-16,2-2-26 15,4 0-22-15,0 0-34 16,0 0-19-16,0 0-28 0,0 0 25 16,0 0 26-16,2 0 35 15,4 0-16-15,3 0-93 16,-4 0-169-16</inkml:trace>
  <inkml:trace contextRef="#ctx0" brushRef="#br0" timeOffset="23908.94">17904 11064 134 0,'0'0'96'0,"0"0"-10"15,0 0-35-15,0 0-4 16,0 0 31-16,0 0 12 16,0 0 19-16,0 0 14 0,0 0 20 15,0 0-30-15,0 0 13 16,0 0-29-16,0 0-26 16,0 0-19-16,0 0-27 15,0 0-11-15,0 0-14 16,4 0 16-16,10 1-16 15,1 3 13-15,6 0-11 16,3-2 3-16,3-2-5 16,2 0 0-16,2 0 0 15,1 0-8-15,-6 0 8 16,-4 0-7-16,-4 0 5 16,-7 1 0-16,-1 2-4 15,-6-3 4-15,-2 0 2 16,-2 2 0-16,2-2 0 15,-2 0 0-15,0 0 0 0,0 0 0 16,0 2 1-16,0 2-2 16,-4 2 11-16,-12 4 12 15,-7 4 10-15,0 4-9 16,-2 2-14-16,2-4-2 16,6-2-10-16,3-6 10 15,10-2-14-15,2-4-9 16,2 0-49-16,0-2 11 15,0 0 10-15,10 0 24 16,9 0-3-16,5 0-8 16,0-2-44-16,3-8-16 15,-2-2-15-15,-5-2 54 16,-7 0 16-16,-1 4 35 0,-10 0 1 16,-2 2 71-16,0 2 31 15,0-3-31-15,-14 4 10 16,-3-2-7-16,-1 0-3 15,-3 1-39-15,2-1-10 16,1 2-22-16,2-1 0 16,5 2-9-16,4-2-10 15,5-2-26-15,2 0-56 16,0-1-29-16,16 4-51 16,4 1-107-16,-2 4-313 0</inkml:trace>
  <inkml:trace contextRef="#ctx0" brushRef="#br0" timeOffset="24555.78">18631 10894 358 0,'0'0'288'16,"0"0"-76"-16,0 0-50 15,0 0-64-15,0 0-23 16,0 0-13-16,0 0-5 16,-36-20-27-16,20 20 14 15,-1 0 1-15,-6 0 10 16,-1 0-3-16,-5 6-23 15,2 6 9-15,1 2-6 16,1 5 3-16,3 2-13 0,3 8-1 16,4 3-20-1,4 5-2-15,2 6-2 0,7-4 2 16,2 2-34-16,0-3-4 16,2-6-16-16,16-4-11 15,5-4 12-15,2-8 2 16,2-3 27-16,2-8-5 15,-2-5 30-15,-2 0 1 16,-3 0 13-16,-9-9 31 16,-2-2 22-16,-3 5 12 15,-6 2-28-15,-2 3-3 16,0 1-41-16,0 0-7 16,0 0-71-16,0 0-38 0,0 0-94 15,-4 0-167-15,-6 4-440 16</inkml:trace>
  <inkml:trace contextRef="#ctx0" brushRef="#br0" timeOffset="25074.22">18811 10997 205 0,'0'0'245'16,"0"0"-83"-16,0 0 5 15,0 0-71-15,0 0-14 16,0 0-11-16,0 0-19 16,0 15-25-16,0-10-26 15,0-1 5-15,0 0 1 16,0-3-11-16,2-1 5 16,1 0-2-16,-1 0-9 15,2 0 10-15,3 0 5 0,0-5 2 16,-1-5 0-16,-1 3-6 15,-1 4 37-15,-4-1-6 16,0 4 18-16,0 0-18 16,0 0-7-16,0 0-25 15,0 0-42-15,0 4 29 16,0 6 13-16,-4 2 0 16,4-2-41-16,-2-2-20 15,2-5-27-15,0 0-7 16,0-3-74-16,0 0-71 15,4 0-35-15</inkml:trace>
  <inkml:trace contextRef="#ctx0" brushRef="#br0" timeOffset="25233.23">18811 10997 593 0</inkml:trace>
  <inkml:trace contextRef="#ctx0" brushRef="#br0" timeOffset="25726.65">18811 10997 593 0,'82'144'244'0,"-82"-142"-54"0,-2 2-44 16,-2 2-92-16,1 5-12 16,-1 1-30-16,0 1-12 0,2 1-12 15,-1-2-11 1,3-2-24-16,0-4-19 0,0-4 30 15,0-2 0-15,0 0 14 16,0 0 9-16,0 0 12 16,3-8 2-16,1 0 4 15,-2-1 20-15,0 6 2 16,-2 1 34-16,0 2 6 16,0 0-2-16,0 0-42 15,0 0-23-15,0 0 1 16,0 0-8-16,0 0 7 15,-4 0-17-15,-3 4-8 16,5 3-5-16,0-6-5 16,2 3-32-16,0-2 21 15,0-2-22-15,0 0 44 0,0 0 24 16,0 0 4-16,0 0 2 16,0 0 4-16,0 0 9 15,2 0-11-15,3-4 18 16,-1 2-16-16,2 1 22 15,1-2-10-15,3 3 10 16,-2-3-18-16,3 2 11 16,1 1-8-16,1 0 6 15,1 0 9-15,-2 0-20 16,1 0 5-16,-1 10-16 16,-1 6 22-16,-5 4-14 15,0 5 15-15,-6 0-12 16,0 3-12-16,0 1 0 15,0-3-15-15,-3 2-41 16,-8 4-79-16,0-4-41 0,1-8-207 0</inkml:trace>
  <inkml:trace contextRef="#ctx0" brushRef="#br0" timeOffset="31972.67">19466 11026 175 0,'0'0'389'0,"0"0"-125"15,0 0-99-15,0 0-81 16,0 0-41-16,0 0-34 15,0 0 4-15,9 0 70 16,-2 0-4-16,2 0 7 16,-3 4-21-16,1-1-5 0,0 1-30 15,-5-2 25-15,0 0-27 16,1-2 7-16,-3 2-7 16,0-2-2-16,0 0-3 15,0 0-12-15,0 0 12 16,0 0-17-16,0 0 22 15,0 0-21-15,0 0 15 16,0 0-21-16,0 0 9 16,0 0-10-16,0 0-9 15,-7 5-7-15,-7 5 16 16,-6 5 27-16,-2 3-27 16,0 5 10-16,-1 0-10 15,4 5 0-15,3 0-12 0,5-2-8 16,1 1 19-16,6-4-4 15,4 0-1-15,0-5-2 16,0-5 8-16,0 1-20 16,10-4 8-16,5-2-16 15,1-3 14-15,3-1-1 16,4-4-14-16,1 0 8 16,3 0-8-16,-5 0 7 15,3-10-14-15,-5-2 36 16,-5-2-25-16,1-3 9 15,-5 2 4-15,-5-6 11 16,2 1 1-16,-4-2 0 0,-4-3 8 16,0 2-7-1,0-1 11-15,0-2-12 0,0 2 9 16,-8 2-9-16,-2 4 0 16,3 4 6-16,3 5 4 15,2 4-4-15,0 3-6 16,2 2-20-16,0 0-49 15,0 0-22-15,0 0-96 16,0 3-95-16,0 8-96 0</inkml:trace>
  <inkml:trace contextRef="#ctx0" brushRef="#br0" timeOffset="32830.01">19698 11203 302 0,'0'0'174'0,"0"0"-31"15,0 0 4-15,0 0-33 0,0 0-49 16,0 0 9-16,0 0-19 16,76 0 9-16,-64 0-21 15,2 0-11-15,2 0 11 16,0 0-18-16,-1 0 5 15,5 2-29-15,0-2 11 16,0 0-9-16,0 2-3 16,1-2 0-16,-4 0 0 15,-1 0 5-15,-1 0-4 16,-1 0-2-16,-3 0 3 16,-3 0-2-16,0 0 7 15,-4 0-14-15,-4 0 7 0,2 0 0 16,-2 0 1-16,0 0 0 15,0 0 13-15,0 1-14 16,0 6-3-16,-8 4 3 16,-6 2 22-16,-1 1-6 15,-1 2 9-15,-3-2-14 16,4 0 1-16,-1-1 1 16,3-4-13-16,5-3 0 15,1-2-12-15,4-2 11 16,3 0-18-16,0-2-17 15,0 0-53-15,0 0 47 16,0 0 2-16,8 0 6 16,4-2 16-16,9-10-53 0,-2-2-15 15,2-2 20-15,-3 0 56 16,-5 3 10-16,-2-1 48 16,-4 1 6-16,-5 3 27 15,-2 2 19-15,0-2-18 16,0 1-28-16,0-4-25 15,-2 1 20-15,-8-2-28 16,0-2 5-16,-3 1-25 16,1 0-1-16,-1 0 12 15,-1 2-5-15,3 3 8 16,5 2-2-16,2 7 26 16,-2-2-29-16,6 3-10 15,0 0-38-15,0 0-40 16,0 0-67-16,0 8-10 15,0 2-66-15,0 0-302 0</inkml:trace>
  <inkml:trace contextRef="#ctx0" brushRef="#br0" timeOffset="33288.51">20257 10930 172 0,'0'0'293'16,"0"0"-109"-16,0 0 11 15,0 0-66-15,0 0-44 16,0 0-34-16,0 0-11 16,0 111-30-16,0-76-1 15,0 4-7-15,-2 1-2 16,0 1 0-16,0-2-5 16,2-1 5-16,0-4-40 15,0-4 9-15,0-6-25 16,0-6 17-16,0-7 10 0,0-3 9 15,0-7 8 1,0-1 2-16,0 0 10 0,0 0 0 16,0 0 7-16,2 0 12 15,-2-1-10-15,2-1-9 16,-2 0-18-16,0 0-54 16,2-3-71-16,-2 1-134 15</inkml:trace>
  <inkml:trace contextRef="#ctx0" brushRef="#br0" timeOffset="34654.75">20518 11167 46 0,'0'0'266'15,"0"0"-64"-15,0 0-2 16,0 0-45-16,0 0-16 16,0 0-24-16,0 0 4 15,-11 0-23-15,9 0-11 16,-1 0-24-16,1 0-19 16,0 0-4-16,2 0-23 15,0 0 18-15,0 0-11 16,0 0 19-16,0 0-19 15,0 0 7-15,0 0-20 16,0 0-7-16,0 0-2 16,0 0-4-16,0 0 4 0,4 0-23 15,5 0 17-15,7-2-3 16,-1 1 8-16,6-5-30 16,-4 5-3-16,1-3 2 15,-1 2 0-15,0 0 26 16,-5 2-11-16,0 0 15 15,-1 0 4-15,-2 0-8 16,0 0 6-16,0 0 0 16,-1 0-2-16,2 0-18 15,-1 0-4-15,-3 0-21 16,3 0 11-16,-2 0 23 16,-2 0 3-16,-1 0 16 15,-2 0-9-15,-2 0 2 0,2 0 6 16,-2 0 7-16,0 0-1 15,0 0 8-15,0 0-10 16,0 0 18-16,0 0-14 16,0 0 12-16,0 0-18 15,0 0 7-15,0 0-14 16,0 0 3-16,0 4-4 16,-6 8-1-16,-8 6 19 15,-1-2-19-15,-1 4 2 16,-2-2-2-16,2 0-9 15,3-4-20-15,5-2 1 16,-2-1 2-16,8-7 7 0,0-3 3 16,2 1-10-16,0-2 17 15,0 0-14-15,0 0 12 16,0 0-36-16,14 0 14 16,3-6-25-16,1-4-23 15,2-2 8-15,-2-2 7 16,-1 0 30-16,1-3 11 15,-5 2 25-15,-1 1 18 16,-3 0 39-16,-3 0-5 16,-2 0 6-16,0 2 25 15,-4 0-6-15,0 0-22 16,0 0-20-16,0 2 20 16,-6-2-26-16,-2-2 4 0,-3 1-14 15,-1 2 44 1,-1-1-11-16,2 0-1 0,0 4-1 15,2 0-18-15,3 4 0 16,-1 0-20-16,4 4-3 16,1 0-9-16,0 0-14 15,2 0-63-15,-3 0-25 16,3 0-60-16,0 2-87 16,0 8-165-16</inkml:trace>
  <inkml:trace contextRef="#ctx0" brushRef="#br0" timeOffset="38872.65">21022 11207 182 0,'0'0'114'0,"0"0"-12"16,0 0-15-16,0 0-32 16,0 0-34-16,0 0 10 15,0 0 8-15,0 0 10 16,0 1-20-16,0 5-21 16,0-3-8-16,0 1-10 15,0-2 0-15,0 0-12 16,0-1 22-16,0-1-6 0,0 3 6 15,0-1 0 1,0 0 0-16,0 0 1 0,0 0-1 16,0 0 10-16,0 0-8 15,0 3 42-15,-6-4-10 16,4 3-3-16,-2 0-23 16,0 1-1-16,-3 0 9 15,3-3-5-15,-6 2 13 16,4 0-23-16,-3 0 12 15,-2 0-12-15,2 2-2 16,-2 1-4-16,0-2 5 16,-1 1-10-16,2 1-10 15,1-2 18-15,-3-1-11 16,6 1 2-16,-3-2-21 16,5-3 12-16,-1 0 2 0,0 0 2 15,1 0-18-15,2 0-5 16,0 0 39-16,2-8-24 15,0-1 2-15,0-4 5 16,0 1 8-16,0-2 5 16,0 0 4-16,4 0 0 15,0 0 9-15,1 4-9 16,-3 4 7-16,1 0 3 16,1 3-1-16,0 0-9 15,3 1 1-15,2 0 11 16,0 0-10-16,2-1 17 15,2 0-19-15,1-3 1 16,3 2-1-16,1 0-1 0,-3 0 1 16,4 0 0-16,-3 2 4 15,-3 0 3-15,0 2 16 16,-2 0-22-16,2 0 15 16,-1 0-2-16,1 0 8 15,-2 0-14-15,1 0-8 16,1 0 5-16,0 2-4 15,0 2-2-15,0-1 2 16,3 4-2-16,1-1 2 16,-5 4 0-16,4 5 0 15,0-3 9-15,-3 5 3 16,1 0-13-16,1-4 13 16,-4 3-5-16,0-2 10 15,0-3-18-15,-4-4 9 16,0 0-8-16,-1-4-1 0,-1-1 0 15,-1-2-1-15,0 0 0 16,2 0-28-16,-2 0-20 16,0 0-38-16,3 0-31 15,-5 0-114-15</inkml:trace>
  <inkml:trace contextRef="#ctx0" brushRef="#br0" timeOffset="40354.58">22069 11686 74 0,'0'0'141'0,"0"0"-40"16,0 0 3-16,0 0 1 15,-152-76-67-15,105 50-6 16,1-2-32-16,-4-4-41 15,4 2-48-15,1-2-12 0,5 0-26 16,-14-6-7-16,15 6 31 16</inkml:trace>
  <inkml:trace contextRef="#ctx0" brushRef="#br0" timeOffset="44053.07">21035 10900 23 0,'0'0'62'0,"0"0"10"16,0 0-27-16,0 0 4 16,0 0 5-16,0 0-4 0,0 0-5 15,-13-15 31 1,13 10-8-16,-2 3-2 0,-4-2-25 15,4 3-4-15,-4-2 2 16,1 1 2-16,-1-2 9 16,-2 2-9-16,2 0 12 15,-1 2-41-15,3-2 8 16,2 2-4-16,0 0 7 16,2 0-15-16,0 0-8 15,0 0 0-15,0 0 0 16,0 0 3-16,0 0 0 15,0 0 10-15,0 0-7 16,0 0 7-16,0 0-13 16,0 0 0-16,0 0 0 0,0 0 0 15,0 0 6-15,4 8 1 16,5-1 11-16,-3 0-17 16,4 1 13-16,-1 0-12 15,-1 0 4-15,4 0-5 16,-1 5-1-16,-1-2 7 15,4 2 1-15,-3 2-16 16,3 1 16-16,-3 3-8 16,0-1 0-16,-4 0 0 15,0-2-28-15,-5 0 8 16,-2-4 1-16,0 0 8 16,0 0 11-16,-5-1 0 15,-6-2-6-15,0 3 12 0,-2-1-7 16,-1 0 1-1,3 1 0-15,-1-2-1 0,4 2-12 16,-1-2 7-16,1 0-14 16,-2-2 19-16,4-2-11 15,-1-2 11-15,1 0-5 16,-2 0 5-16,2-2 2 16,-3 0-1-16,0 3 1 15,0-4-1-15,-4 3 0 16,-1 0-8-16,-1 1 7 15,-1 0-7-15,3-3 6 16,2 2-12-16,1-4 14 16,2 2-1-16,3-2 1 0,-1 0 0 15,-1 0 0-15,0 0 0 16,1 2-32-16,-1-2 16 16,3 0-6-16,-2 3 15 15,4-3-9-15,2 1 9 16,0-1 5-16,0 0-11 15,0 0 12-15,0 0-11 16,0 0 11-16,0 0-13 16,0 0 0-16,0 0-24 15,0 0 21-15,0 0 17 16,0 0 22-16,0 0 0 16,0 0-21-16,0 0 10 15,6-6-11-15,-2-2 12 16,2 0-11-16,3 0 7 15,1 0-8-15,-2 0 0 0,3 0 0 16,-2 2-1-16,2 2 1 16,0-3 0-16,1 4 2 15,1-1-1-15,2 0 3 16,1 0-3-16,-1 0 1 16,3 0-2-16,-1 0 0 15,0 2 9-15,1-2-8 16,-1 2 10-16,4 2-4 15,-1 0 9-15,2 0-10 16,-2 0-2-16,3 0-4 0,-4 0 0 16,-1 0 1-1,-3 0 0-15,1 3-1 0,-3 2 2 16,-1 1-2-16,1-2 1 16,1 2 13-16,-3-2-14 15,2 0 7-15,-1-1-7 16,-2 3 0-16,1-1-1 15,-1-1 1-15,0 2 0 16,-3-2-10-16,3 2 10 16,-4 1-15-16,1 0 14 15,-1 1 1-15,0 0 6 16,4 1-6-16,-1 0 2 16,1 0 16-16,2-2-12 15,-1 1-4-15,1 0 6 16,-4-2-15-16,1 0 10 0,-5 0-3 15,1-4 1-15,-3 2-1 16,-2-4 0-16,0 3-1 16,0-3 1-16,0 0 0 15,0 1 28-15,0-1-8 16,0 0 8-16,0 0-20 16,-2 0 1-16,-3 0-9 15,-1 0 0-15,2 0-10 16,-3 0-7-16,3-1 16 15,-4-6-19-15,4 4 12 16,-2-4-20-16,-1-1 28 16,1 1 0-16,-2 0 1 15,2-3 5-15,-1 2-6 16,-1-2 0-16,-2 2-9 0,1 1 8 16,1-2-16-16,-4 3 17 15,3 0 14-15,1 0 7 16,-2 0-13-16,4 0-7 15,-1 0-1-15,1 1-19 16,1-1 12-16,-2 3 7 16,3-1 1-16,-3 0-1 15,1 0-1-15,-1 0-15 16,-2 2 9-16,0-2 7 16,0 0 9-16,-2 0-9 15,0 0-5-15,0 0 2 16,-1 2 5-16,4-2-4 15,-1 1 4-15,2 3-2 0,0-1 0 16,1 1 0-16,-1 0 0 16,1 0 1-16,-2 0 0 15,0 0 5-15,-3 0-3 16,-1 0-1-16,-1 0-4 16,-2 0 2-16,1 0-1 15,1 0 0-15,-3 0-20 16,3 4 1-16,-1 0-29 15,1 0 16-15,1-2 23 16,2 0 10-16,3-2 0 16,1 0 10-16,-2 0-4 15,2 0 2-15,-3 0-8 16,3 0 1-16,-4 0-2 0,1 0-12 16,1 2 12-1,-1-1-48-15,0 2 11 0,2-1 25 16,1 0 13-16,-1 0 0 15,-2 0 2-15,2 0 1 16,-2 0-3-16,1 0-8 16,-2 1-25-16,4 0 17 15,-3 1 1-15,3 1 14 16,-4 2-5-16,4 1-19 16,-1 0-7-16,1-2 6 15,0-2 6-15,4 2 1 16,2-2 18-16,0 0 2 15,0 2 4-15,0 0 5 0,0 5 19 16,0-2-13-16,2 1-9 16,8 0 6-16,-1-2-13 15,1-2 0-15,4-2 6 16,-1-1 6-16,3-3 15 16,2 0 19-16,2 0-24 15,0 0-8-15,0 0 4 16,-2-7 3-16,-3 1 7 15,-1 1-17-15,-3-2 10 16,1 3-20-16,-4-2 7 16,1 2-7-16,-1-2-1 15,2-2 0-15,1 2 0 16,0-2 6-16,0 0-5 16,0 2 3-16,-4 0-3 0,2 0 20 15,-4 2-5-15,-1-2 8 16,0 2-15-16,1-2 0 15,1-1-8-15,-1 2-1 16,2-1 5-16,1-2-3 16,-1 0-4-16,2 2 8 15,0-2-10-15,-2 2 5 16,-1-2-1-16,-2 2 1 16,4-2 0-16,-4 2 11 15,-2-4-12-15,3 2 23 16,-3 0-9-16,0-2 12 15,-2 0-16-15,2 2 22 16,-2-2-22-16,0 2 5 0,0 0-4 16,0-1-9-1,0 2 14-15,0-1-16 0,-4-2 15 16,-3-1-14-16,1 2 13 16,-4-4-12-16,2 3 9 15,-1-2-11-15,0 2 2 16,0 0 10-16,0 2-10 15,0 0 8-15,2 3-9 16,1-1 11-16,-1-1-11 16,3 0-2-16,-1 0 1 15,1-1 0-15,-1 0 1 16,-2 2 0-16,3-2 17 16,-2 2-16-16,-3 2-2 0,-1 0-13 15,2 0 3 1,-1 0 10-16,3 1 23 0,-4-2-16 15,4 1-7-15,-1 0-1 16,1 2-15-16,-2-1 15 16,2 0-4-16,-1 1-2 15,3 0 14-15,0 0-4 16,1 2 3-16,3 0-12 16,-3 0 3-16,3 0-15 15,-4 0 2-15,0 0-9 16,-3 0 12-16,-1 0-13 15,-4 0 16-15,1 0-33 0,0 2 19 16,2 0-7 0,2-2 23-16,5 0 8 15,2 0-8-15,0 0-15 0,0 0-29 16,0 0-70-16,2 0-35 16,9 0 109-16,11 0-9 15,-1-4-93-15,-6 0-150 0</inkml:trace>
  <inkml:trace contextRef="#ctx0" brushRef="#br0" timeOffset="70563.92">21483 10993 107 0,'0'0'130'15,"0"0"-31"-15,0 0 7 16,0 0-31-16,0 0 7 16,0 0-4-16,0 0-10 15,0 0 1-15,0 0-23 16,0 0 0-16,0 0-25 16,0 0 13-16,0 0-5 15,0 0 16-15,0 0-9 16,0 0-4-16,0 0-13 0,0 0-6 15,0 0 16-15,0 0-16 16,0 0 14-16,0 0-26 16,0 0 17-16,0 0-18 15,0 0 0-15,0 0-2 16,0 0 1-16,0 0 1 16,0 0-7-16,0 0 5 15,0 0-8-15,0 0 9 16,0 0-17-16,0 0 18 15,0 0-16-15,0 0 15 16,0 1 0-16,0 2 0 16,0 1 1-16,4-1-10 0,9 1 4 15,5 0 12 1,2 3-9-16,0-1 11 0,5-1-10 16,-6 2 2-16,4-1-6 15,-3 2 6-15,0-1-25 16,0 0-1-16,-2 1-6 15,0-2 19-15,-2 0-14 16,1-2 14-16,-1-2-10 16,1-2 4-16,-1 0-6 15,0 0 12-15,2 0 13 16,-2 0 0-16,1 0-1 16,-1 0 0-16,-3 0-6 15,-2 0 5-15,-1 2 1 16,-4 4-7-16,-2-2 7 15,-2 1 0-15,-2 1 1 0,0-5-1 16,0 3 1-16,0-2-6 16,0 0 6-16,0 0 0 15,0-1 9-15,-6 2 2 16,2-1-10-16,-5 2-1 16,-1 0 7-16,-3 0-5 15,0 2 5-15,-3 2-5 16,-2-1 20-16,3 0-13 15,-1-3 2-15,3 0-11 16,4-2 1-16,4 0-1 16,3-2-20-16,2 0-22 15,0 0-10-15,0 0-26 16,4 0-69-16,12 0 66 0,3-10 16 16,0 1-10-16,4-4 33 15,-3 3 3-15,-5-2 19 16,1 0 20-16,-7-2 10 15,-3 2 25-15,-4-3 23 16,-2 4 2-16,0-3 27 16,0 0 7-16,-2 2-8 15,-11 2-19-15,-3-1-34 16,-1 6-19-16,-1 0 2 16,5 4-4-16,-1 1-12 15,5 0-68-15,9 6-110 16,0 10-35-16,0-2-56 0</inkml:trace>
  <inkml:trace contextRef="#ctx0" brushRef="#br0" timeOffset="71167.56">22229 10962 42 0,'0'0'85'16,"0"0"-20"-16,0 0 0 0,0 0-17 16,0 0-31-1,0 0-7-15,0 0-10 0,-49 27 0 16,42-17-2-16,-1-1 1 16,-2 6 0-16,1 1-5 15,-1 2 6-15,-2 4-1 16,1 0 1-16,-2 3-17 15,-1 2 16-15,-1 3-19 16,1 1 4-16,6-2-1 16,1 1 5-16,5-2-9 15,2 0-36-15,0-2-3 16,4-2-4-16,11-4 50 16,4-1 0-16,10-6 13 0,-5-2-6 15</inkml:trace>
  <inkml:trace contextRef="#ctx0" brushRef="#br0" timeOffset="72163.52">22342 11004 7 0,'0'0'189'0,"0"0"-44"0,0 0-8 16,0 0-38-16,0 0-38 15,0 0-8-15,0 0-24 16,0 7-3-16,0-3-24 16,0 6 39-16,0 0-16 15,0 3 5-15,0 6-17 16,-4 3-12-16,-1 3 5 16,3 0-3-16,-2 3-6 15,2 1 6-15,2-2-6 16,0-3-14-16,0-2 8 15,0-4-11-15,0-4 5 16,0-1-3-16,0-6-14 16,0-3 10-16,0-1-10 0,0-2 25 15,-2-1 7 1,2 0 9-16,0 0-9 0,0 0 12 16,0 0-12-16,0 0 0 15,0 0-9-15,0 0-33 16,0 0 7-16,0-8 28 15,2-2 6-15,6-4 1 16,4-2-16-16,-1-1-8 16,2 0 11-16,-1 1-5 15,-1 2 0-15,-1 4 10 16,2 2 0-16,-3 0 7 16,1 4 0-16,0 2 0 0,-1 2 1 15,-1 0 0 1,2 0-1-16,-4 0 0 0,1 2-25 15,-1 4-17-15,1 4 17 16,0-2-2-16,-2 4 21 16,-1-2-13-16,0 3-2 15,-2-2 2-15,-2-1 20 16,0 1 0-16,0-2 1 16,0-3 9-16,-6 0-2 15,-5 0 20-15,-5-1 3 16,1-4 17-16,-5 2 1 15,1-3 16-15,0 0 7 16,1 0 10-16,3 1-28 16,1 2-31-16,3 0-20 15,2 1-3-15,4 0-20 0,1 3-54 16,1-4 0-16,3 5-32 16,0-1-43-16,0-3-137 0</inkml:trace>
  <inkml:trace contextRef="#ctx0" brushRef="#br0" timeOffset="72728.45">22431 10885 26 0,'0'0'215'16,"0"0"-91"-16,0 0-6 15,0 0-38-15,0 0-2 16,0 0-8-16,0 0-2 16,25-21-20-16,-18 21-34 0,0 0 2 15,2 0-16-15,-1 9 11 16,1 4-10-16,0 7 19 16,2 6 2-16,0 6 2 15,3 7-14-15,-1 2-9 16,1 4-1-16,1 1-1 15,-1-2-21-15,1 0-27 16,-1-2 10-16,-1-2-1 16,-2-3 22-16,-2-1 5 15,-4-6 12-15,-5-2-2 16,0-2 3-16,0-4 7 16,0-2-6-16,-7-6 34 15,-3-2-6-15,0-2 0 16,-1-4-29-16,1-2 0 15,4-2-19-15,-1 0-35 0,5-2-44 16,0 0-75-16,2 0-82 16</inkml:trace>
  <inkml:trace contextRef="#ctx0" brushRef="#br0" timeOffset="74317.63">22717 10692 71 0,'0'0'111'0,"0"0"-4"16,0 0-18-16,0 0 2 15,0 0-30-15,0 0 2 16,0 0-12-16,-29-8-1 16,25 8-15-16,-4 0 4 15,4-3 1-15,0 3 14 16,0 0 21-16,-1 0-23 16,1 0 10-16,2 0-33 15,-1 0 13-15,3 0-26 0,0 0 13 16,0 0-19-16,0 0-10 15,0 0 0-15,0 0-16 16,3 0 6-16,8 0 0 16,4 0 9-16,7 0 2 15,1 0 4-15,-1 0-5 16,0 3-25-16,-6 1 5 16,-3-2 7-16,-1 2 4 15,-6 0-20-15,3 2 6 16,-3 2-20-16,2 0 30 15,-4 2-7-15,-2 6 19 16,-2 2 0-16,0 4 0 16,0 4 1-16,-16 0-10 0,-1 0 10 15,-1-4 0-15,2-2 4 16,3-3 3-16,2-5-8 16,4-4 1-16,2-2-29 15,3-5-68-15,2-1-72 16,0 0-15-16,0 0-62 0</inkml:trace>
  <inkml:trace contextRef="#ctx0" brushRef="#br0" timeOffset="74592.25">22869 11181 188 0,'0'0'203'16,"0"0"-51"-16,0 0-34 16,0 0-75-16,0 0-42 15,0 0-1-15,0 0-36 16,-10 20 27-16,8-10-57 15,-2 0-30-15,4 0-23 16,0-2-34-16</inkml:trace>
  <inkml:trace contextRef="#ctx0" brushRef="#br0" timeOffset="98586.59">23345 10976 49 0,'0'0'127'15,"0"0"-19"-15,0 0-17 0,0 0-17 16,0 0-27-16,-27 35-21 16,23-31 3-16,2-2-13 15,0 0 10-15,2-2-4 16,-2 2 18-16,-1 0-24 15,1-2 1-15,0 2 4 16,0-2-6-16,-1 1 1 16,3-1-15-16,0 0 15 15,0 0-16-15,0 0 0 16,0 0 7-16,0 0-14 16,0 0 7-16,0 0-1 15,0 0 0-15,0 0-12 0,0 0-29 16,0 0 17-16,0 0 25 15,0 0 1 1,0-3 18-16,0-1-18 0,0 2 9 16,0-3-9-16,0 5 7 15,0 0-2-15,0 0-6 16,0 0-1-16,0 0-19 16,0 5 8-16,-2 8-11 15,-5 5 22-15,1 3 0 16,-1-3-6-16,5-2-22 15,2-4-7-15,0-6 1 16,0-4-11-16,0-2 11 16,0 0-28-16,9-20 43 0,-1-2-21 15,-1-4 14 1,0 0 17-16,-5 4 10 0,-2 6 7 16,0 8 36-16,0 5 24 15,0 3-56-15,-9 0-11 16,0 13-26-16,1 2-10 15,5 10-69-15,3-3-55 16</inkml:trace>
  <inkml:trace contextRef="#ctx0" brushRef="#br0" timeOffset="98728.2">23383 10983 15 0,'0'0'78'0,"0"0"-44"0,0 0-34 16,0 0-62-16,0 0 10 16</inkml:trace>
  <inkml:trace contextRef="#ctx0" brushRef="#br0" timeOffset="99493.33">23287 11305 13 0,'0'0'58'0,"0"0"7"15,0 0-10-15,0 0-21 16,0 0-14-16,0 0-19 16,0 0 5-16,-19 96-6 15,19-92 0-15,0-1-6 16,8-3 6-16,1 0 0 15,2 0 39-15,-2-12 44 16,0-1-8-16,-3 2 10 16,-1 0 6-16,-5 5 33 15,0 2-22-15,0 4 1 16,0 0-44-16,0 0-26 16,0 0-33-16,-7 0-3 0,-1 0-15 15,1 7-13-15,3 3-9 16,-1 0-24-16,2-1 11 15,3 0-50-15,0-1 11 16,0-4 31-16,0 0 2 16,5-4 19-16,0 0 5 15,-3 0 28-15,0 0 7 16,1 0 20-16,-3 0 0 16,0 0 32-16,0 0-17 15,0 0-29-15,-5 0-5 16,-4 0-1-16,2 2-19 15,1 6-40-15,4-2-4 16,2-3-48-16,0 2-3 0,0-5 7 16,0 0 26-16</inkml:trace>
  <inkml:trace contextRef="#ctx0" brushRef="#br0" timeOffset="99532.21">23287 11305 49 0</inkml:trace>
  <inkml:trace contextRef="#ctx0" brushRef="#br0" timeOffset="99695.93">23287 11305 49 0,'25'85'79'0,"-21"-88"-4"0,3 3 17 16,0 0-34-16,0 0-28 15,1 0-18-15,-1 12 15 16,2 3 28-16,0-1-26 16,-3 4 0-16,3 0-28 15,-2 2 17-15,2 2-18 16,0 2 6-16,-1 0-6 0,0 2 0 16,0-4-1-16,-3 2-32 15,-3-4-1-15,-2 2-33 16,0-5-24-16,0-6-72 15</inkml:trace>
  <inkml:trace contextRef="#ctx0" brushRef="#br0" timeOffset="101323.62">23900 10908 39 0,'0'0'95'0,"0"0"3"15,0 0-25-15,0 0-13 16,0 0-28-16,0 0 8 16,0 0-14-16,42-22 19 15,-37 22-12-15,-3-1-5 16,5 1-13-16,-1 0 0 15,1-3 5-15,2 3-4 16,0-2 13-16,0 2-16 16,-3 0 17-16,2 0-8 15,-2 0 21-15,-2 0-18 0,3 0-7 16,-1 0-6-16,2 0-11 16,-2 0 7-16,1 2-7 15,-1 4 0-15,4 0 6 16,-4 0-4-16,3 2-2 15,-3 1-2-15,4 0 1 16,-4 4-1-16,-1-2 1 16,-1 1-5-16,0 2 4 15,-1 1-10-15,-1 1 11 16,-2 0-16-16,0 2 3 16,0 2-27-16,0-2 18 15,0-1 12-15,0-2 5 16,-7 0 3-16,-4 2 4 0,-3-3-4 15,4 2-23 1,-3-2 4-16,-1-2-6 0,1 0 15 16,-1 0-15-16,1 0 7 15,1-1-13-15,4-2-1 16,-1 3 20-16,0-1-15 16,0-2 7-16,2 3 6 15,1 0 15-15,-3 0 1 16,2 1-1-16,-2 0 0 15,1 3-8-15,-2-2 8 16,1-1-12-16,1-1 12 16,1-4-1-16,3-1 2 0,-1-3 0 15,0 1 0 1,1-5 9-16,2 2-9 0,2-2 9 16,0 0-1-16,0 0-2 15,0 0-6-15,0 0-10 16,0 0-26-16,0 0 26 15,0 0 10-15,4-2 25 16,5-3 1-16,0 1 6 16,2-1 4-16,3 1-16 15,-1-2 5-15,5 0-14 16,-1-2 6-16,2-1-16 16,0 4-2-16,4-3 1 15,-3 1-1-15,2 1-22 16,-2 2 4-16,3 0 19 15,-1 3 0-15,0 1 43 0,0 0 101 16,-3 0-64-16,-4 0-64 16,-5 0 7-16,0 0-9 15,-6 0-12-15,1 0 6 16,-3 0-8-16,0 0 0 16,0 0 6-16,-2 1-9 15,0-1 3-15,2 2-9 16,-2 4-73-16,0-1-67 15,0-1-72-15</inkml:trace>
  <inkml:trace contextRef="#ctx0" brushRef="#br0" timeOffset="105355.34">24379 11129 54 0,'0'0'73'0,"0"0"-35"15,0 0 15-15,0 0-13 16,0 0 14-16,0 0 11 16,0 0 27-16,0 2 21 15,0-2-7-15,0 0-18 16,0 0-31-16,0 2 6 16,-2-2-27-16,2 0 12 15,0 2-20-15,0-2-1 16,0 0-8-16,0 0-6 15,0 0 3-15,0 0-15 16,0 0 10-16,0 0-2 16,0 0-18-16,0 2 1 0,0 0 7 15,7 2 1-15,6 0 0 16,5 2-1-16,1-1 2 16,6 1-2-16,0-3-12 15,2 1 12-15,-1-2-16 16,1-2 8-16,-3 2-28 15,3-2 12-15,-5 1-7 16,-1 2 8-16,-6-1 11 16,-3 0-18-16,-4 2 23 15,-1 0-7-15,-3 1 14 16,-2-2-10-16,0 3 11 16,-2 0 0-16,0 0 0 15,0 0 12-15,0-3-4 0,-4 4 13 16,-7-3-14-16,-5 2 10 15,-1 0-17-15,-3-2 16 16,1 0-6-16,0-1 5 16,3-2-15-16,3 2 0 15,4-3 7-15,4 1-6 16,3-1-2-16,2 0-7 16,0 0-30-16,5 0-96 15,12-1 95-15,6-12-32 16,2 1-33-16,-2-2 36 15,0 0 2-15,-5-1 7 16,-5 0 24-16,-6-1 35 16,-7 2 7-16,0 2 48 15,0 2 35-15,-7 0 11 16,-6 2-31-16,-3 0-26 0,-1 1-31 16,-1 2 13-16,-1 1 33 15,4 2-45-15,5 0-1 16,2 2-7-16,4 0-10 15,4 0 4-15,0 0-80 16,12 0-84-16,9 0-12 16,2 0-140-16</inkml:trace>
  <inkml:trace contextRef="#ctx0" brushRef="#br0" timeOffset="106048.66">25265 11043 469 0,'0'0'194'0,"0"0"-54"15,0 0 3-15,0 0-70 16,0 0-20-16,0 0-28 15,0 0 12-15,-29-22-21 16,27 20 3-16,0 2-6 16,-2-2-12-16,-1 0 3 15,1-1 4-15,-4-1 10 16,0 3-3-16,-3-2 10 16,-2 2-23-16,-1-1 7 15,-3 2-9-15,1 0-1 16,-2 0 1-16,1 0 0 0,-2 14-8 15,2 6 16 1,-1 9-13-16,1 3 11 0,3 3-7 16,5 5 1-16,5 0 0 15,4 0-1-15,0 1-40 16,6-5-43-16,15-6-30 16,2-5 13-16,4-7 1 15,4-5 42-15,1-5-18 16,-3-8 25-16,2 0 30 15,-4 0 8-15,-5-6 13 16,-5-2 13-16,-5-1 72 16,-3 4-1-16,-7 3 24 15,0 0-23-15,-2 2-5 0,0 0-56 16,0 0-24 0,0 0-21-16,0 0-102 0,0 2-140 15,0 4-264-15</inkml:trace>
  <inkml:trace contextRef="#ctx0" brushRef="#br0" timeOffset="109036.55">29115 11012 371 0,'0'0'267'0,"0"0"-163"15,0 0 23-15,0 0-36 16,0 0-21-16,0 0-25 15,0 0 2-15,0 0-2 16,0 0-20-16,0 0 1 16,0 0-25-16,0 0 28 15,0 0-14-15,0 7 21 16,0-3-23-16,-2-1 7 16,0 4-5-16,0-1-14 0,0 2 12 15,0 2-12-15,0 6 7 16,-1 2 0-16,1 8 5 15,2 4-13-15,0 4 12 16,0 0-11-16,0 0 4 16,0-2 8-16,0-2-12 15,0-4 2-15,0-3 4 16,2-5-14-16,1-9 19 16,-1 0-24-16,0-7 12 15,-2-1 0-15,2-1 2 16,-2 0-1-16,0 0-1 15,0 0 10-15,0-7 0 0,0-7-10 16,2-4 5-16,-2-5 3 16,2 1-16-16,3-1 3 15,0-4-11-15,1 3 9 16,1 2-6-16,2 2-3 16,4 2-16-16,0 1 31 15,6 0-34-15,0 3 13 16,4 0-1-16,-1 3 13 15,1 4 0-15,-4 3-2 16,2 4 5-16,-1 0-8 16,-3 0 15-16,1 0 0 15,-3 6-7-15,4 6 19 16,-6 2-13-16,1 0 1 0,-1 4 0 16,-3 0 1-1,0 2-1-15,1 0 0 0,-5-2 7 16,4 2-11-16,-6-2 14 15,0-1-16-15,-1-4 7 16,-1 1-1-16,-2 0 0 16,0 0-1-16,0 0 1 15,0 1-22-15,0-5-33 16,0 0-65-16,-2-2-42 16,-3-2-115-16,3-4-71 0</inkml:trace>
  <inkml:trace contextRef="#ctx0" brushRef="#br0" timeOffset="110047.98">29886 11185 91 0,'0'0'231'0,"0"0"-137"16,0 0 27-16,0 0-19 16,0 0-27-16,0 0-39 15,0 0 6-15,-48 0-4 16,39 0-14-16,-2 2-3 15,-2 7-3-15,-1-2 20 16,1 4-25-16,-1-2 13 0,1 3-17 16,2-1 15-16,1 0-11 15,4 1 3-15,0 0-1 16,-1 0-14-16,5 2 5 16,-2 0 0-16,4 1-8 15,0 0 9-15,0-1-12 16,0 0 6-16,0-1-2 15,8-4-5-15,3 0 4 16,3-1 2-16,1-3-9 16,3 0 8-16,0-3-17 15,0-1 1-15,-3 2 16 16,3-3 0-16,-5 0 2 16,3 0 5-16,-5 0-5 0,3 0 12 15,-3 0 5-15,-1 0-17 16,0 0 20-16,1 0-13 15,0-4 13-15,-2-3-20 16,2 2-2-16,0-1 1 16,-2-1-2-16,0 1 2 15,0-1 0-15,-5 1-1 16,3-2 2-16,-2-2 6 16,-3 2-6-16,2-3 8 15,-2 1-7-15,-2-1 6 16,0-2-8-16,0 1 2 15,0 1 12-15,0-2-14 16,0 1 25-16,0 2-24 16,-8 2 42-16,1 0-20 15,-2 2 5-15,-2-3-22 0,2 4 13 16,0-1-6-16,-2-1-13 16,2 4 11-16,0-3-10 15,0 0 1-15,0 2 5 16,3 0-9-16,-4 2 4 15,4-2-2-15,-1 1 0 16,1 3 0-16,-2 0-1 16,2 0-13-16,2 0 14 15,-1 0-21-15,1 0 0 16,4 0-45-16,0 0-28 16,0 0-49-16,0 0-48 15,0 0-89-15,0 0-120 0</inkml:trace>
  <inkml:trace contextRef="#ctx0" brushRef="#br0" timeOffset="120717.9">15319 11971 26 0,'0'0'84'0,"0"0"-44"16,0 0 18-16,0 0-19 16,0 0 14-16,0 0 9 15,0-4 49-15,2 4-14 16,-2 0 14-16,0 0-21 15,0 0-18-15,0 0-9 16,0 0-19-16,0 0 1 16,0 0-24-16,0 0 20 15,0 0-31-15,0 0 17 0,0 0-21 16,0 0 11 0,0 0-5-16,0 0-3 0,0 0 7 15,0 0-15-15,0 0 31 16,0 0-32-16,0 0 16 15,0 0-15-15,0 0 6 16,0 0-7-16,0 0 0 16,0 0-9-16,0 0 2 15,-4 4 6-15,-5 12 2 16,-1 7 15-16,-2 4-13 16,-1 3 1-16,-1 4-3 15,3 1-1-15,3-2 0 16,-1 2 1-16,4-1-1 15,0 0 0-15,5-4-1 0,0-2-11 16,3-2 10-16,15-2-51 16,2-4 30-16,4-4 7 15,3-4 7-15,4-5-4 16,0-6-15-16,0-1-8 16,-2 0-11-16,-2-12 31 15,-4-3 13-15,-8-4 3 16,-1 3 10-16,-8-2 23 15,-4-2 2-15,-2-4-11 16,0-4-3-16,0-2-21 16,-2-4 13-16,-14-4-6 15,-3-3-14-15,-4-1-6 16,-1 3 0-16,-3 0-23 0,-2 7 16 16,1 7 0-16,1 5-12 15,0 11 6-15,2 7-9 16,5 2 22-16,5 4-91 15,6 26-53-15,6-3-57 16,3 0-133-16</inkml:trace>
  <inkml:trace contextRef="#ctx0" brushRef="#br0" timeOffset="121565.76">15720 12128 454 0,'0'0'283'0,"0"0"-92"16,0 0-28-16,0 0-62 0,0 0-65 15,0 0-35-15,0 0-1 16,0 0-13-16,0 0 11 15,3 0-17-15,2 0 18 16,3 0-6-16,5 0 7 16,6 0 0-16,3 0 0 15,3 0-1-15,6 0-20 16,4 0 20-16,-1 0-5 16,1 0-7-16,-1 0 5 15,-5-2-1-15,-2-1 0 16,-8 3 8-16,-3 0-8 15,-5 0-5-15,-2 5 14 16,0 3-8-16,-5 0 0 0,1-3-3 16,-3 1 4-16,-2-1-24 15,0-1 11-15,0-2-15 16,0 1 35-16,0 4 4 16,-11 3-3-16,-5 0 17 15,-1 2-18-15,-6 2 22 16,1 0-22-16,0-1 23 15,0 0-11-15,3-3-6 16,8-4-4-16,3-2-1 16,4-2-1-16,4-2-26 15,0 0-22-15,0 0-21 16,0-6 10-16,15-10-37 16,3-4 5-16,6-5-4 15,0-2 20-15,-1-1 59 0,-3-1 16 16,-5 4 16-16,-8 0 30 15,-5 6 47-15,-2 1 5 16,0 0-10-16,-4 0-55 16,-11 2-1-16,-4 4 10 15,0 1 4-15,-1 7 15 16,-1 1-41-16,4 3-10 16,1 0-10-16,3 0-14 15,1 0-102-15,10 9-11 16,0 1-54-16,2-2-81 0</inkml:trace>
  <inkml:trace contextRef="#ctx0" brushRef="#br0" timeOffset="121987.43">16383 11837 522 0,'0'0'157'16,"0"0"-31"-16,0 0-16 15,0 0-54-15,0 0-17 0,0 0 16 16,0 0-10-16,22 72 18 15,-13-37-32-15,-1 4 4 16,2 1-35-16,-1 4 14 16,1-1-14-16,2-2 0 15,-1-2 0-15,0-5 0 16,0-4-1-16,-2-4-7 16,0-8 7-16,-3-4-23 15,2-4 22-15,-6-6-28 16,0-2-2-16,0 0-10 15,-2-2-7-15,0 0-5 16,0 0-42-16,0 0-37 16,0 0-91-16,0-2-118 0</inkml:trace>
  <inkml:trace contextRef="#ctx0" brushRef="#br0" timeOffset="128902.33">16828 12037 74 0,'0'0'210'0,"0"0"-21"15,0 0-14-15,0 0-16 16,0 0-73-16,0 0-19 15,0 0-22-15,0 0-8 16,0 0-6-16,0 0-23 16,0 0 1-16,0 0-8 15,0 0 13-15,0 0-13 16,0 0 11-16,0 0-11 0,0 0-1 16,0 0 12-16,0 0 11 15,-5 0 2-15,-1 0-24 16,-5 6-2-16,-1 2 7 15,2 1-13-15,1-5 10 16,1-1-9-16,6-3 7 16,0 2-1-16,2-2 0 15,0 0-10-15,0 0 8 16,0 0-14-16,0 0 16 16,0 0-7-16,0 0-2 15,0 0 18-15,0 0-5 16,0 0-2-16,0 0 5 15,0 0 8-15,0 0-15 16,0 0 0-16,0 0 7 16,0 0-14-16,0 0-13 0,0 0 18 15,4 0-10-15,4 0 11 16,1 2 1-16,1 0 0 16,4-2-7-16,4 0 19 15,4 0-5-15,5 0-6 16,2 0 10-16,0 0-4 15,-2 0-6-15,-3 0-1 16,0 0 0-16,-1 0-1 16,-1 0 3-16,0 0-10 15,-2 0-3-15,-1 0 10 16,-4 0-23-16,-4 0 23 16,-4 0-8-16,-5 0 9 15,0 0-1-15,-2 0 1 0,0 0 3 16,0 0-1-1,0 0 4-15,0 0-4 0,0 0-1 16,0 0 0-16,0 0-2 16,0 0 1-16,-6 2-6 15,-8 6 6-15,-1 2-27 16,-6 2 15-16,1 2-5 16,-2 0 14-16,0 2-25 15,1-1 27-15,4-3-17 16,1-2 11-16,7-5-5 15,1 0-11-15,6-3 10 16,0-2-39-16,2 0-23 0,0 0-31 16,0 0 17-16,0-7-16 15,6-8 32-15,5-3 16 16,0-3 32-16,0-1 25 16,0 3 0-16,-4-4 21 15,-2 3 7-15,-3 0 42 16,-2 2-5-16,0 6 35 15,0 0-52-15,0 6 1 16,0 0-32-16,0 3-16 16,-4 2-1-16,1 1-5 15,-2 0-18-15,1 0-31 16,0 8-34-16,-1 8-88 16,1-1-94-16</inkml:trace>
  <inkml:trace contextRef="#ctx0" brushRef="#br0" timeOffset="129635.81">17839 11833 13 0,'0'0'153'15,"0"0"-49"-15,0 0-9 16,0 0-8-16,0 0-45 0,0 0-15 15,0 0-14-15,-35 0 35 16,26 0-17-16,1 0 26 16,-4 0-13-16,-1 0 1 15,-1 0-13-15,-1 0-15 16,-3 14 21-16,-5 6-14 16,-3 7 5-16,-1 12-29 15,-2 7 10-15,5 7-1 16,1 2-18-16,6-1 8 15,7-1-24-15,10-9 8 16,0-4-16-16,0-8 27 16,16-4-3-16,5-7 1 15,0-8 12-15,4-1-11 16,2-6 14-16,0-4-10 0,2-2 3 16,-2 0-7-16,-4 0 7 15,0-2-8-15,-7-4 2 16,-5 0-17-16,-7 2 8 15,0 2-58-15,-4 2 14 16,0 0 24-16,0 0-7 16,3 0-39-16,-1 0-41 15,5 0 42-15,-3 0-12 16,1 0-71-16</inkml:trace>
  <inkml:trace contextRef="#ctx0" brushRef="#br0" timeOffset="130051.71">18138 12037 205 0,'0'0'117'0,"0"0"-62"15,0 0 53-15,0 0-45 16,0 0-14-16,0 0-20 16,0 0-11-16,-87 50-7 15,85-46-11-15,0-4 3 16,2 0-3-16,0 0-13 16,0 0-60-16,0 0 1 15,0 0-71-15,0 0-93 0</inkml:trace>
  <inkml:trace contextRef="#ctx0" brushRef="#br0" timeOffset="130628.28">18109 12254 93 0,'0'0'93'0,"0"0"-39"16,0 0 2-16,0 0-20 16,0 0-36-16,0 0-22 0,0 0 12 15,0 16 10-15,0-12-1 16,0 0 2-16,0-2-2 15,0 2 2-15,0-2 17 16,0-2-9-16,0 0 2 16,2 0-2-16,1 0 17 15,1 0-20-15,0-6-6 16,-1-2-1-16,2 2 1 16,-3 4 19-16,-2 2 1 15,0 0 41-15,0 0-8 16,0 0-37-16,0 10-8 15,-7 6-7-15,0 0-2 16,0-2-23-16,5-4 4 0,0-4-26 16,2-2 31-16,0-4-15 15,0 0 8-15,0 0-14 16,0-10-6-16,0-2 15 16,4 2 12-16,-1 2 15 15,-3 2 1-15,0 4 4 16,0 2-5-16,0 0-18 15,0 6 18-15,0 8 1 16,-5 0-1-16,1 0-5 16,2-4-3-16,0-8-24 15,2-2-47-15,0 0-64 0</inkml:trace>
  <inkml:trace contextRef="#ctx0" brushRef="#br0" timeOffset="130713.2">18109 12254 2 0</inkml:trace>
  <inkml:trace contextRef="#ctx0" brushRef="#br0" timeOffset="130846.17">18109 12254 2 0,'63'40'37'0,"-57"-32"4"0,6 2 25 0,-4-4-23 15,3 2-31-15,1-2-12 16,1 0 1-16,-2 0 6 16,0 2 51-16,-2 4 43 15,0 2-19-15,-4 2-1 16,-1 2-14-16,-1 2-38 15,-3 2-29-15,0 1-30 0,0-6-58 16,0-4-110-16</inkml:trace>
  <inkml:trace contextRef="#ctx0" brushRef="#br0" timeOffset="149518.23">18624 11965 38 0,'0'0'245'0,"0"0"-156"16,0 0-28-16,0 0-9 16,0 0-2-16,0 0-21 15,-2 0 7-15,2 0 32 16,0 0-9-16,0 0 11 0,0 0-27 16,0 0 19-16,0 0-42 15,0 0 9-15,0 0-13 16,0 0 10-16,0 0 9 15,0 0-19-15,0 0 14 16,0 0-30-16,0 0 25 16,0 0-24-16,0 0 20 15,0 0-21-15,0 0 1 16,0 0-1-16,0 0 0 16,0 0-1-16,0 0 2 15,0 0-3-15,0-4 4 16,13 2 26-16,3-4-27 15,-3 2 13-15,0-1-14 16,3 0 0-16,-3 1 0 16,1-2 7-16,-3 0-17 0,3 2 23 15,-4 0-28-15,1 3 30 16,1 1-30-16,-3 0 15 16,-1 0 0-16,2 0-2 15,-4 7 2-15,-1 5-4 16,1-1 11-16,-4 4 6 15,0-1-5-15,1 0-3 16,-3 0 1-16,0-1 1 16,0-4-7-16,0 1 0 15,0 0 4-15,0-2-3 16,0 2-2-16,0 0 8 16,0 2-7-16,0 1 7 15,0 2-2-15,-5 2 2 0,-6 2-7 16,-3 3 0-16,-1 0 0 15,-1 3-1-15,-3-1-5 16,1 0 5-16,0-2-33 16,0 0 33-16,3-2-35 15,-1-2 35-15,5-4-24 16,4-4 13-16,0-3 11 16,5-4 2-16,0-1-3 15,2-2 1-15,0 0-8 16,0 0-11-16,0 0 11 15,0 0-17-15,0 0 26 16,11 0 0-16,1 0 13 16,5-4 3-16,-1-2-16 0,1 2 7 15,4 2 1 1,-3 2-8-16,-1 0 13 0,1 0-13 16,-5 0 0-16,1 0 0 15,-5 0 0-15,-1 0 1 16,2 0 2-16,-4 0-1 15,1 0 25-15,-3 0-18 16,1 0 8-16,-1-2-5 16,-4 2-24-16,3 0 9 15,-3 0-53-15,4 0-73 16,-2 0-128-16,-2 0-75 0</inkml:trace>
  <inkml:trace contextRef="#ctx0" brushRef="#br0" timeOffset="151013.54">19016 12137 5 0,'0'0'157'0,"0"0"-87"15,0 0 27-15,0 0-31 16,0 0-18-16,0 0-35 0,0 0 20 15,0 0 15-15,0 0-12 16,0 0 1-16,0 0 2 16,0 0 29-16,0 0-24 15,0 0 9-15,0 0-30 16,0 0 7-16,0 0-24 16,0 0 1-16,0 0 6 15,0 0-13-15,0 0 15 16,0 0-14-16,0 0 25 15,0 3-20-15,7-2 14 16,0 4-20-16,1-4 1 16,4 1-1-16,-1 0 1 15,4-2 7-15,3 3-2 16,2-3-7-16,4 0 9 0,3 0-9 16,0 0 10-16,0 0-6 15,-3 0-3-15,-4 0 0 16,0 0 0-16,-1 0 2 15,-2 0-9-15,-3 0 17 16,-1 0-17-16,-2 0 16 16,0 0-18-16,-4 0 3 15,-3 0 6-15,-2 0-7 16,2 0-11-16,2 0 17 16,-2 0-24-16,0 0 18 15,1 0-23-15,-3 0 14 16,2 0-9-16,0 0 25 15,-1 0-1-15,-3 0 0 0,3 0 1 16,-3 0 0-16,0 0 13 16,0 0-12-16,0 0 43 15,0 0-27-15,0 0 5 16,0 0-22-16,0 0-2 16,0 0-4-16,0 0 5 15,0 0 1-15,0 0 0 16,0 0-2-16,0 0 4 15,0 0 8-15,-3 6-9 16,-8 1 6-16,0 2-6 16,-3 1 10-16,3-2-9 15,-2 0-1-15,-1 2 6 16,2-2 0-16,2 0-14 0,1-2 14 16,3 2-13-16,2-4 7 15,1-2-2-15,3-1-8 16,0-1 0-16,0 0 8 15,0 0-19-15,0 0 19 16,0 0 1-16,11 0-13 16,0 0 12-16,3-1-1 15,-3-7-2-15,3 0 4 16,-4 0 0-16,1 0 0 16,-1 0 2-16,-2 2 5 15,-1 2-9-15,-3 0 10 16,0 1 0-16,-4 3-6 0,3 0 21 15,-3 0-22 1,0-1 8-16,0 1-6 0,0 0 3 16,0 0-8-16,0 0 12 15,0 0-11-15,0 0 8 16,0 0-1-16,0 0-5 16,0-3 9-16,0 0 18 15,0-1-1-15,0-3 5 16,0 1-7-16,0 1 30 15,0 1-45-15,0-3 9 16,0 3-18-16,0-3 9 16,-5 0-10-16,-5-3 13 15,-3 2 6-15,-3 1-6 0,-3-4 12 16,4 3-24 0,-3 2 27-16,3 1-16 0,-1-2 31 15,3 5-41-15,4 0 11 16,4 0-13-16,3 2-2 15,2 0-4-15,0 0-48 16,0 0 2-16,0 0-58 16,0 0 0-16,0 0-1 15,12 4-5-15,-4 5-66 16,1-4-86-16</inkml:trace>
  <inkml:trace contextRef="#ctx0" brushRef="#br0" timeOffset="152537.57">19718 11947 123 0,'0'0'192'15,"0"0"-109"-15,0 0 10 16,0 0-23-16,0 0-16 16,0 0-4-16,0 0-6 15,-18 0 12-15,18 0-19 16,-2 0 24-16,2 0-32 15,-2 0 10-15,2 0-32 0,0 0 9 16,0 0-15-16,0 0-1 16,0 0 0-16,0 0-1 15,0 0-7-15,0 0 16 16,0 0 3-16,0 0-11 16,0 0 25-16,0 0-15 15,0 0 1-15,0 0-5 16,0 0-4-16,0 0 5 15,0 0-6-15,0-3 23 16,4 0-18-16,3 1 19 16,1-4-24-16,1 2-1 15,3 0 2-15,-1 0-1 16,0 0-1-16,-2 1 12 16,2-2-20-16,-5 3 17 15,2 2-16-15,-4-2 14 0,-2 2-14 16,0 0 5-16,1 0-5 15,-1 0 6-15,2 0-6 16,0 0 6-16,2 0 1 16,-2 0-9-16,2 0 18 15,1 0-18-15,-3 0 9 16,1 0 0-16,-3 0-10 16,1 0 1-16,-1 0 9 15,-2 2-13-15,0 6 12 16,0 3 2-16,0 4 8 15,0 1-3-15,-2 0 5 16,-10 2-10-16,1 1 12 16,-3-4-6-16,4 3-6 15,-3-4-2-15,1 2 9 16,1-2-17-16,2 0 18 0,0-1-18 16,0-1 10-16,3-1-2 15,1-2 1-15,0-1-16 16,5-4 0-16,-2 0-11 15,2-4 18-15,0 2-14 16,0-2 21-16,0 2-14 16,0-2 14-16,0 1 2 15,0-1-2-15,7 2-5 16,2-2 5-16,2 0-5 16,3 0 4-16,1 0-4 15,1-2 14-15,1-3 11 16,1-2-11-16,-5 1 19 0,3 4-10 15,-5 2 8-15,-4 0-2 16,0 0-21-16,0 0-1 16,-5 0 10-16,2 0-6 15,0 0-1-15,1 7 0 16,2 1-2-16,-2 2-1 16,1 4 2-16,0-1-1 15,3 2-1-15,-1 1 11 16,0-4-19-16,-4 0 16 15,1-2-16-15,-3 0 8 16,0-2-2-16,-2 4 3 16,0 0-1-16,0 4 10 15,0 0-10-15,0 0 9 0,0 0-2 16,-4-4-3-16,-3-2 4 16,1 1-7-16,-4-4 8 15,-1 1-9-15,3 1 0 16,-4-4 0-16,1 2 1 15,-2-2 5-15,-1-1 8 16,1 2 3-16,-3-3 25 16,3 1-29-16,-3-4 16 15,3 0-23-15,-1 0 6 16,2 0 7-16,-1 0-12 16,-1 0 8-16,1-8-14 15,1-2 6-15,1 2 1 16,5 1-16-16,1 3 15 0,3 2-9 15,2 2 2-15,0 0-11 16,0 0 5-16,0 0-20 16,0 0-10-16,0 0-53 15,0 0 26-15,0 0-23 16,0 0-12-16,0 0-64 16,0 0-56-16,0 0-151 0</inkml:trace>
  <inkml:trace contextRef="#ctx0" brushRef="#br0" timeOffset="161252.5">18408 11849 87 0,'0'0'160'0,"0"0"-45"15,0 0 66-15,0 0-67 0,0 0-19 16,0 0 3-16,0 38-33 16,0-34-22-16,0-2 1 15,0-2-17-15,0 0 24 16,0 0-31-16,0 0 42 16,0 0-17-16,0 0 22 15,0 0-32-15,0 0-6 16,0 0-6-16,0 0-15 15,0 0 4-15,0 0-5 16,0 0-8-16,0 0 14 0,0 0-26 16,0 0 3-1,0 0-5-15,0 0-24 0,0 0 16 16,0 0 14-16,0-2-9 16,0 0 17-16,-2 0-1 15,2 2-12-15,0 0 24 16,0 0-20-16,0 0 10 15,0 0-1-15,0 0-7 16,0 2-20-16,0 20 11 16,0 16 17-16,0 18-9 15,0 14 18-15,0 10-8 16,0 7 7-16,4 3-8 16,1 0 0-16,-3-1-7 15,-2-11-28-15,0-12-8 16,0-14 22-16,0-16-19 0,0-17 31 15,0-14-36 1,0-5 28-16,-2-17-25 0,-3-26-16 16,-3-17 14-16,-6-30 23 15,-1 1-2-15,-4-2-23 16,1-4 20-16,3 21-9 16,-3-1 25-16,5 13-23 15,2 14 20-15,1 7 6 16,6 6 7-16,2 3 1 15,2 4-1-15,0 5 0 16,0 0 9-16,0 3-17 16,6 2 10-16,4 4-4 15,1 0-6-15,-3 4 8 16,4-1-10-16,-3 4 9 16,-1 1 0-16,3-2 2 0,-1 1 16 15,-4 2-16-15,1-2 11 16,-1 2-11-16,-4-4 9 15,2 3-10-15,-2-2 0 16,-2 2 14-16,0 2 26 16,2 0 4-16,0 3-23 15,0 1 33-15,5 0-38 16,1 0 11-16,6 0 5 16,6 9 23-16,2 4-29 15,7 1-16-15,7-3 3 16,9-3-12-16,3-1 31 15,10-7 16-15,5 0 29 16,5-3-33-16,2-9 7 0,3-2-38 16,1 3 4-1,-5 0-15-15,-4 3-2 0,-3 6 0 16,-6 2 9-16,-3 0-22 16,-4 0 26-16,-2 0-18 15,-2 4 7-15,-5 5-3 16,-5-1 2-16,-2 2-1 15,-4-4 0-15,-2 2 1 16,-4-3-3-16,-3 2 12 16,-3-3-18-16,-3-1 19 15,-1 0-18-15,-4-1 8 16,1-2-1-16,-6 0 0 0,0 0 0 16,-4 0-1-1,0 0 10-15,0 2-9 0,0-2 7 16,0 0-8-16,0 1 8 15,0 2-14-15,0 1 1 16,0 4-7-16,2 6 3 16,3 10 10-16,1 8-6 15,4 10 17-15,1 8-12 16,1 5 7-16,5 8-6 16,-1 3 1-16,1-4-1 15,3-1 0-15,0-7 0 16,0-8-1-16,1-8 3 15,-4-8-10-15,-1-8 16 16,-3-5-21-16,-1-4 9 16,-4-4 3-16,-1-2 1 0,-3 1-2 15,0 3 2-15,4 3-3 16,-6 4-6-16,2 4 18 16,-2 3-22-16,1 4 26 15,-1-3-25-15,0-4 14 16,2-4-3-16,-2-4 1 15,3-6 0-15,-2-2-1 16,-1-2 2-16,0-2-8 16,-2-2 5-16,2 0-9 15,-2 0 12-15,0 0-7 16,0 0 6-16,0 0 0 16,0 0 0-16,0 0 0 15,0 0 0-15,0 0 6 0,0 0 4 16,0 0-9-16,0 0 2 15,0 0-3-15,0 0-10 16,-4-6-2-16,-10-2-2 16,-1 2-1-16,-10-3-5 15,-8 4 20-15,-10 1-38 16,-10 1 31-16,-15 3-23 16,-32 0 15-16,-39 0-41 15,-33 3-3-15,9 9 8 16,32 0 51-16,46-4 43 15,29 0-34-15,-2-1 7 16,0 0-13-16,2 1-6 0,12-2-1 16,11-2-17-1,10 0 0-15,8 0 19 0,6 0 1 16,4-2-16-16,3 0-18 16,2-2-56-16,0 0 32 15,0 2-7-15,0-2 30 16,0 1 0-16,0-1 20 15,0 0-20-15,7 3 4 16,2-3 20-16,0 0 2 16,-1 0 9-16,13 4-52 15,-6-2-53-15,3 0-138 0</inkml:trace>
  <inkml:trace contextRef="#ctx0" brushRef="#br0" timeOffset="163499.46">28824 12067 42 0,'0'0'130'0,"0"0"-80"0,0 0 38 16,0 0 22-16,0 0 10 16,0 0-15-16,0 0 6 15,11-38 5-15,-11 38-8 16,0-1 3-16,0 1-30 16,0 0 9-16,0 0-59 15,0 0 12-15,0 0-28 16,0 0 5-16,0 0-20 15,0 0-2-15,0 0 2 16,0 0-14-16,0 0 11 16,0 4-1-16,0 13 4 15,0 12 0-15,0 3 23 0,4 5-23 16,1 2 10 0,2-8-7-16,2 0-3 0,1-9 0 15,2-6 9-15,1-6-18 16,5-4 21-16,2-6-24 15,4 0-1-15,3 0 4 16,-2-14-4-16,0-4 13 16,-6-3 3-16,-1 4 4 15,-5-5-13-15,-3 2 19 16,-4 2-26-16,1 1 26 16,-5 3-14-16,0 6 2 15,-2 4 5-15,2 3 7 16,-2 1-12-16,2 0-1 15,4 1-26-15,0 17 19 16,1 8 14-16,4 9-6 0,-2 9 9 16,2 4-10-16,0 6 0 15,-2 2 0-15,-2 2-1 16,-5-1-7-16,-2-3 8 16,0-4-32-16,0-6 16 15,-13-8-33-15,-5-6 48 16,-3-10-26-16,-3-8-2 15,-2-4-39-15,-1-5 3 16,-2-3 43-16,0 0 9 16,2 0 3-16,2-9 11 15,3-2-2-15,4 2-13 16,8-3 8-16,2 0-9 0,6-5 0 16,2-1 15-16,2-3 0 15,19-5 8-15,8-2-2 16,4-2-6-16,7 0 10 15,3-2-4-15,-1 2-5 16,0 1 40-16,-2 1-1 16,0 0-19-16,-2 0-8 15,-3 4-12-15,-6 4 22 16,-2 2-17-16,-6 2 29 16,-4 2-35-16,-3 0 19 15,-1 0-19-15,-4-2 9 16,-2 0-1-16,-3 0-8 15,-2-1 0-15,1 0 0 0,-1 1-7 16,-2 1-23 0,0 4 29-16,0 3 2 0,0-1 2 15,0 5-3-15,0 2 0 16,0 0 12-16,0 2-11 16,0 0 2-16,0 0-3 15,0 0 0-15,-9 0-17 16,-5 0 17-16,-1 0-4 15,-3 7 4-15,-2 0 0 16,2 5 0-16,3 5-10 16,3 3 20-16,4 4 1 15,3 4-9-15,5 4 22 16,0 2-22-16,0-2 13 16,5 0-9-16,11-4-5 15,1-4 2-15,3-4 6 0,5-4-18 16,-1-5 21-16,5-6-25 15,4-5 10-15,4 0-18 16,2 0-48-16,-1-14-19 16,9-9-55-16,-11 0-136 15,-11 3-112-15</inkml:trace>
  <inkml:trace contextRef="#ctx0" brushRef="#br0" timeOffset="164189.5">30071 12128 95 0,'0'0'289'16,"0"0"-162"-16,0 0-23 15,0 0-5-15,0 0-29 16,0 0-30-16,0 0 44 0,-2-13-18 15,-2 9 34-15,-3 3-20 16,-6-1-4-16,-3-1-48 16,-8 3-15-16,-1 0-12 15,-3 0 6-15,3 6 5 16,5 5-5-16,5-1-6 16,3-1 11-16,3 4-24 15,7 0 8-15,2 2 4 16,0 1-14-16,0 0-1 15,15 0 9-15,8 0-7 16,4-2 13-16,2-2 0 16,2 0-13-16,0-2 26 15,-4-2-14-15,-2 0 2 0,-8 0-1 16,-3 0 1 0,-6 0 0-16,-3 0-1 0,-5 0 10 15,0 2-6-15,0 0-3 16,-13 2 16-16,-5 0-15 15,-3 0 3-15,2-4-5 16,-2 0 0-16,3-3-1 16,1 0 2-16,-1-2-11 15,3 1 20-15,-4-3-20 16,6 2 6-16,-1-2 4 16,1-1-37-16,3 0-7 15,-4 0-41-15,-9 0-71 16,6 0-67-16,-1 0-122 0</inkml:trace>
  <inkml:trace contextRef="#ctx0" brushRef="#br0" timeOffset="170713.37">15518 12941 75 0,'0'0'26'15,"0"0"39"-15,0 0 6 16,0 0 10-16,0 0-2 15,0 0 3-15,0 0 5 16,0 0-12-16,0 0-5 0,0 0-33 16,0 0 6-16,0 0-24 15,0 0 20-15,0 0-15 16,0 0 12-16,0 0-10 16,0 0-17-16,0 0-9 15,0 0 6-15,0 0-15 16,0 0 18-16,0 0-18 15,0 0 16-15,0 0-8 16,0 0 1-16,0 0-9 16,0 0-4-16,0 0-19 15,-2 0 9-15,-5 0-30 16,-4 0 11-16,-2-6 2 16,-3-3 32-16,-2-1-22 15,2-1 10-15,-3 2 5 0,1 0-16 16,2 4 8-16,1 1 7 15,2 2 16-15,1 2 0 16,3 0 0-16,1 7-64 16,0 14 3-16,2 3 21 15,-1 4-6-15,3 1-27 16,0 2-22-16,-2-1 23 16,2 0 43-16,2-2 28 15,0-2-12-15,-1-3 13 16,3-8-13-16,0-1-7 15,0-3-17-15,9-4 9 16</inkml:trace>
  <inkml:trace contextRef="#ctx0" brushRef="#br0" timeOffset="170985.39">15676 13218 13 0,'0'0'1'0,"0"0"12"16,0 0-12-16,0 0 19 16,0 0-20-16,0 0 0 15,9-112-37-15,-24 92 26 0,-1 0 11 16,-2 2 0-16,0 0 53 15,1 2 19-15,1 0-43 16,-2-2-29-16,-2-6-42 16,2 2-45-16</inkml:trace>
  <inkml:trace contextRef="#ctx0" brushRef="#br0" timeOffset="171315.33">15485 12869 48 0,'0'0'92'0,"0"0"-46"15,0 0-10-15,0 0-36 16,0 0-1-16,0 0-15 15,0 0 7-15,-23-11-25 16,19 11 22-16,0 0 11 16,-1 0 1-16,-2 0-1 0,3 0-9 15,-3 0 9 1,1 0 1-16,1 3 2 0,1 3 32 16,-1 3 27-16,2-2-9 15,-1 0-31-15,2-1-8 16,2-2-12-16,-2-3 31 15,0 2-32-15,0-3-15 16,-3 0-24-16,3 0 16 16,0 0 23-16,0 0 0 15,-1 1 0-15,0 2 0 16,-1 5-39-16,0 2-7 16,0 4 35-16,-1 4-8 15,3 4-9-15,0 4-26 16,2 3-14-16</inkml:trace>
  <inkml:trace contextRef="#ctx0" brushRef="#br0" timeOffset="171696.93">15358 13207 54 0,'0'0'51'0,"0"0"-31"15,0 0 4-15,0 0-7 16,44 104-17-16,-28-90-11 16,-1-2-23-16,1-4 33 15,-3-1-17-15,-2 0-10 16,1-5 2-16,-6-2 25 15,3 0-6-15,0 0 7 16,0 0 15-16,0 0 19 16,-1-6 2-16,4-4-24 15,-1-5 1-15,3 0-13 0,-3-3 14 16,2-2-14-16,-2 1 11 16,-2 1 5-16,0 5 23 15,-2 0-3-15,-3 2-24 16,3-2-3-16,-5 3-8 15,2-4 8-15,-2-2-9 16,-2-2 11-16,0-8 1 16,0-6-6-16,0-4 8 15,-6-2 1-15,-5 2 0 16,-3 7 0-16,1 8 28 16,-3 8 3-16,1 12-5 15,-1 1-41-15,-1 0-35 16,-4 19-50-16,6 3-59 0,4-4-22 15</inkml:trace>
  <inkml:trace contextRef="#ctx0" brushRef="#br0" timeOffset="172501.31">15217 13254 62 0,'0'0'58'0,"0"0"-2"15,0 0-18-15,67 133 15 16,-45-101-7-16,1-4 8 15,-2-4-34-15,2-6 13 16,0-6-19-16,-3-8-14 16,-3-4-7-16,4 0-8 15,-4 0 15-15,1-16 12 16,0-2 25-16,0-3-24 0,-2-6 22 16,-3 1 11-16,0 0 2 15,0-4-8-15,-2 1-15 16,3 0-5-16,-3 0-19 15,-2 5 36-15,0 1-6 16,-2 0 16-16,-3-1-31 16,-2-2-11-16,-2-4-5 15,0-4-37-15,0-2 3 16,-4-2-4-16,-12 0 38 16,-6 2 0-16,-3 4 16 15,-1 1-16-15,-3 7-19 16,4 6-24-16,0 6 36 15,4 4 6-15,0 7-5 16,6 1-30-16,1 0-10 16,6 0 13-16,8 21-48 0,0-3-63 15,0 1-113-15</inkml:trace>
  <inkml:trace contextRef="#ctx0" brushRef="#br0" timeOffset="174008.67">15826 13158 23 0,'0'0'150'16,"0"0"-121"-16,0 0-6 15,0 0-13-15,0 0-4 0,0 0-6 16,0 0 9-16,0 0 12 15,0 0 10-15,0 0 29 16,0 0-6-16,0 0 8 16,0 0-39-16,0 0 4 15,0 0-12-15,0 0 5 16,0 2-1-16,0 0-1 16,0 0 1-16,0 0-18 15,0-2 31-15,0 0-9 16,0 0 10-16,0 0-23 15,0 0 3-15,0 0-13 16,0 0 1-16,2 2 10 16,13 2 11-16,3 1 2 15,2-2-23-15,2 3 18 0,1 1-18 16,1 0 8-16,1 0-7 16,4 0 5-16,0 0-6 15,2-3-1-15,0-2 0 16,1-2-5-16,-1 0-1 15,0 0 11-15,-2 0-14 16,-3-5-1-16,-6 1 8 16,-4 0-16-16,-5 4 6 15,-7-2 1-15,-1 2 8 16,-3 0 1-16,0 0 4 16,0 0 12-16,0 0-14 15,0 0 13-15,0 0-12 16,0 0 5-16,0 0-5 15,0 0-1-15,0 0 0 0,0 0 4 16,0 0-10-16,-7 0-12 16,-4 0-1-16,-5 4-13 15,1 5 31-15,-5-2-8 16,-3 4 9-16,2 0 0 16,-2 4 1-16,3-4-2 15,5 2 2-15,3-3-8 16,3-2-4-16,7-3-2 15,2 2-52-15,0-3-25 16,0-2 12-16,15-2 15 16,10 0 17-16,2-8 7 15,22-26-25-15,-7 1-61 0,-6 4 13 0</inkml:trace>
  <inkml:trace contextRef="#ctx0" brushRef="#br0" timeOffset="174153.49">16393 13098 15 0,'0'0'134'16,"0"0"-17"-16,0 0-104 15,0 0 11-15,0 0 9 16,-127-36 48-16,96 36-12 16,4 0-2-16,6 0-47 15,3 0-20-15,9 0-25 16,9 4-85-16,0 2-70 16,0-2-54-16</inkml:trace>
  <inkml:trace contextRef="#ctx0" brushRef="#br0" timeOffset="177651.34">16632 12828 120 0,'0'0'75'15,"0"0"-58"-15,0 0 16 16,0 0-12-16,0 0 13 15,0 0-12-15,0 0 17 16,9 0-3-16,-9 0 0 16,2 0-1-16,-2 0 1 15,0 0 0-15,2 0-16 16,-2 4 20-16,0-1-17 0,3 1 16 16,-3 3-13-16,2-2 3 15,-2 2-19-15,2 0-9 16,-2 1 1-16,3 2 5 15,-1 1-5-15,2 4-1 16,0 2 26-16,1 5-13 16,-1 0 14-16,3 6-12 15,2 0 12-15,-3 4-10 16,-1 0-17-16,2 0-1 16,-5 0 10-16,3-4-19 15,-3-2 18-15,0-2-12 16,-2-2 4-16,2-4-1 0,-2-3 0 15,0-4 0 1,0 0 0-16,0-4-7 0,0 0 1 16,0-3-1-16,0-1-2 15,0 4 3-15,0-3 5 16,0 2 2-16,0-1-1 16,0 2 0-16,0-5 0 15,0-1-1-15,0-1-11 16,0 0 12-16,0 0 0 15,0 0 22-15,0 0-20 16,0 0 22-16,0 0-16 16,0 0-8-16,0 0 0 15,0 0 0-15,0 0 0 16,0-1 1-16,0-3-2 16,0-1-18-16,0 0 19 0,0 3 0 15,0-2 1-15,0 2 8 16,0 2-8-16,0 0-1 15,0 0-4-15,0 0 4 16,0 0-17-16,0 0 16 16,0 0-15-16,0 0 15 15,0 0-6-15,0 0 7 16,0 0 0-16,0 0-5 16,0 0 4-16,0 0-12 15,0-2 13-15,0-6 0 16,0-5-11-16,0-2 11 15,-2-3 0-15,-2-7 0 16,-3-3 0-16,2-2 0 0,-2-2-7 16,1 0 5-16,0 2 4 15,1-2-4-15,-2 4-15 16,2-1 16-16,1 2-6 16,-2 1 6-16,1 2 1 15,1 0 0-15,-1 4-1 16,3 0 2-16,2 5-7 15,-3 4 8-15,1 0-4 16,2 4-8-16,-2-2 10 16,0 3-11-16,2 3-7 15,-2 0 5-15,2 1-14 16,0 0 27-16,0 2-9 0,0 0 8 16,0 0-16-16,0-2 8 15,0 2-14-15,0-2 16 16,0 0 6-16,0 2 1 15,0 0 11-15,0 0-11 16,0 0 25-16,0 0-25 16,0 0 0-16,0 0-18 15,0 0 0-15,0 0-18 16,0 6 11-16,0 4 19 16,0 6 6-16,0 6 1 15,0 5-1-15,0 5 10 16,4 6-9-16,3 4 4 15,4 4-5-15,0 2 0 16,2 2-6-16,1-4-1 16,-1 0 7-16,3-4-2 0,-3-5-4 15,1-3 1-15,-1-8-1 16,-1-2-10-16,-4-8 9 16,-3-2-16-16,-3-7-5 15,0 0 18-15,-2-3 10 16,0 0 3-16,0-2-2 15,0 1 20-15,0-2-20 16,-4 1 10-16,-1-2-11 16,1 0 0-16,0 0-8 15,0 0-26-15,2 0-25 16,2 0-39-16,0 0 4 16,0-3-40-16</inkml:trace>
  <inkml:trace contextRef="#ctx0" brushRef="#br0" timeOffset="185443.17">17116 13184 5 0,'0'0'37'15,"0"0"-1"-15,0 0-4 16,0 0 20-16,0 0 8 15,-14 12-15-15,12-5 10 16,-3-2-23-16,3-1 63 16,0-2-58-16,0 0-18 15,2-2-12-15,-2 2 18 16,2-2 18-16,0 0-21 16,0 0 7-16,0 0-6 0,0 0 26 15,0 0-19 1,0 0-2-16,0 0-28 0,0 3 0 15,0 1 22-15,2-2 15 16,0 1-1-16,2-1-23 16,-1-2 15-16,1 0-14 15,0 2 14-15,4-2-20 16,0 0 13-16,3 0-19 16,5 0 5-16,1 0 11 15,2 0-3-15,3 0-6 16,0-2 0-16,2 0-14 15,-1 1 14-15,2-1-15 16,-1 0 12-16,-2-1-6 16,1-1 0-16,-3 2-12 0,-3-2 11 15,-1 0 0-15,-3 3-5 16,-1-2 12-16,-6 3-13 16,-1 0-1-16,-1 0 7 15,-2 0-4-15,-2 0 2 16,0 0-6-16,0 0-2 15,0 0 10-15,0 0-23 16,0 0 23-16,0 0 1 16,0 0-7-16,0 0 14 15,0 0-14-15,0 0 7 16,0 3-28-16,-2 12 4 16,-9 8 19-16,-3 4-2 15,-3 4-3-15,3-4 7 0,1-5 6 16,5-3-10-16,0-5 7 15,4-6-25-15,4-4-24 16,0-1-26-16,0-3 7 16,0 0-1-16,0 0 11 15,6 0 35-15,10-11 16 16,5-5 4-16,0-5 0 16,4-1-39-16,-2-5-30 15,-4-4-1-15,-1-2 13 16,-5-3 39-16,-5-1 9 15,-4 3 12-15,-4 4 9 16,0 4 69-16,-10 6 26 16,-7 4-24-16,-8 6-19 0,-1 6 0 15,-8 2-61 1,1 2-16-16,-5 0 15 0,3 8-15 16,4 6 9-16,4-2-19 15,6 0-2-15,10-4-44 16,7-4-62-16,4-2-126 0</inkml:trace>
  <inkml:trace contextRef="#ctx0" brushRef="#br0" timeOffset="186464.54">17721 12970 121 0,'0'0'269'0,"0"0"-157"16,0 0-53-16,0 0-27 16,0 0 0-16,0 0-31 15,0 0 21-15,8-14 29 16,-2 10 4-16,1 0-15 16,1 0-14-16,2 0 5 15,3-1-18-15,-3-2 17 16,7 1-13-16,-2-2 21 0,3-1-19 15,-2 1 12-15,1 2-3 16,-1 0-4-16,-5 4-21 16,0 2-3-16,-1 0-7 15,-2 0-20-15,-1 2 25 16,-1 10-27-16,2 3 28 16,-4-1-16-16,-2 1 14 15,-2 2 2-15,0 1-15 16,0 2-15-16,0 0-34 15,-12-1 3-15,-1 4 3 16,-3-3 29-16,-1 2-8 16,1 0 38-16,1-2-8 15,4-4 8-15,1-2 0 16,6-6-5-16,2-2-6 16,2-2-20-16,0-1 5 0,0-3-21 15,0 0 31-15,6 0 16 16,6 0 6-16,1 0 7 15,3-3-13-15,1-3 0 16,2 2-6-16,0 1 6 16,-1 0-6-16,1 3 5 15,-4 0 1-15,1 0 0 16,-3 8 6-16,0 8-5 16,-4 4 11-16,-2 2-11 15,-1 3-1-15,-4-1 0 16,-2-2-8-16,0-3 16 15,0-4-7-15,0-3 0 0,-8-4-1 16,-6-4 1-16,-3-2 9 16,-2-2 32-16,0 0 9 15,-2 0-2-15,1 0-12 16,-1 0 8-16,-2 0-38 16,3 9-7-16,0 4-23 15,2 1 4-15,5 0-20 16,3 0-46-16,6-2-13 15,4-4-25-15,0-4-46 16,4-4-67-16</inkml:trace>
  <inkml:trace contextRef="#ctx0" brushRef="#br0" timeOffset="197126.91">18250 13106 7 0,'0'0'16'0,"0"0"20"16,0 0 9-16,0 0-19 16,0 0 10-16,0 0-17 15,0 6 1-15,0-6-7 16,0 0-1-16,0 2 34 15,0-2 26-15,0 0 17 16,0 2-21-16,0-2-4 16,0 0-36-16,0 0 1 15,0 0-17-15,0 0 1 16,0 0 14-16,0 0 9 16,0 0 8-16,0 0-23 15,0 0 15-15,0 0-18 16,0 0 7-16,0 0-25 0,0 0 0 15,0 0 0-15,0 0-1 16,0 0 1-16,0 0-12 16,0 2 11-16,0 2 2 15,11-2-3-15,-3 1 10 16,2-2-8-16,1 1 2 16,2 2-2-16,1-2 0 15,1 4 0-15,1-2-3 16,1 3 6-16,6-4-3 15,-3 1 6-15,5-2-5 16,-4-2 0-16,2 0-2 16,-3 0-3-16,-2 0 4 0,-2 0 0 15,-6 0 0-15,1 0 0 16,-1 0 7-16,-6 0-14 16,0 0 8-16,-4 0-1 15,0 0 0-15,0 0 1 16,0 0 7-16,0 0 0 15,0 0 13-15,0 0-20 16,-6 0 11-16,-8 10-12 16,-5 11-7-16,-4 2-25 15,-2 4-9-15,3 1-18 16,2-4 14-16,4-7 28 16,6-4 3-16,3-5 2 15,5-7 0-15,2-1 11 0,0 0-17 16,0 0-6-1,4 0-17-15,9-7 41 0,3-5 6 16,-1-5-4-16,1 3-2 16,-5-1-3-16,-4-3-6 15,-3 1 6-15,-1 1 3 16,-3-2 1-16,0 2 20 16,0 0 8-16,-3-2-16 15,-3 0-13-15,-3 0 0 16,0 2-4-16,0 2 14 15,2 4-7-15,1 4 20 16,1 6 20-16,1 0-43 16,-3 0-29-16,0 16-116 0,-1 6-34 15,3-1 0-15</inkml:trace>
  <inkml:trace contextRef="#ctx0" brushRef="#br0" timeOffset="197741.2">18980 12990 230 0,'0'0'148'0,"0"0"-93"15,0 0 14-15,0 0-15 16,0 0-21-16,0 0 3 15,0 0-4-15,-2-16 27 16,-2 12-17-16,-1 1 31 16,-1 2-31-16,2 1-36 15,-6 0-6-15,-1 0-30 0,-3 1 24 16,-1 16-4-16,-5 3 9 16,0 6 2-16,0 4 8 15,0 2-7-15,2 4-4 16,2 2-5-16,3 0 6 15,5-2 1-15,2 1-15 16,6-7 14-16,0-4-15 16,0-4 13-16,14-6 3 15,9-2-6-15,3-6 7 16,5-4-1-16,3-4 0 16,4 0 0-16,-3 0 5 15,-1-4 7-15,-7-4 12 16,-7 0-14-16,-7 2 21 0,-7 4-13 15,-6 2 14 1,0 0-32-16,0 0-1 0,-2 2-67 16,-9 7-157-16,0 2-83 0</inkml:trace>
  <inkml:trace contextRef="#ctx0" brushRef="#br0" timeOffset="198237.46">19410 13060 39 0,'0'0'179'15,"0"0"-81"-15,0 0-10 16,0 0-24-16,0 0-18 16,0 0-20-16,0 0-9 15,0 0 16-15,0 0-8 16,-2 0 18-16,0 0-26 15,-2 4-8-15,-1 4-9 0,3-2-1 16,2-2-6-16,0 0-9 16,0-4-1-16,0 0-11 15,2 0 7-15,9 0 21 16,1-6 11-16,-4-4-2 16,-1 4 18-16,-5 0 8 15,-2 4 23-15,0 2 12 16,0 0-70-16,-9 0-36 15,-5 0-21-15,2 2 10 16,-1 10-12-16,-1 4 8 16,7-2-67-16,3-2-86 0</inkml:trace>
  <inkml:trace contextRef="#ctx0" brushRef="#br0" timeOffset="198883.37">19426 13350 358 0,'0'0'140'0,"0"0"-91"0,0 0 22 16,0 0-71 0,0 0-7-16,0 0-61 0,0 0 28 15,-2 0 4-15,2 0 7 16,0 0-4-16,0 0 15 16,0 0-12-16,0-3 21 15,0 3 9-15,0 0 11 16,0 0 29-16,0 0 19 15,0 0-7-15,0 0-36 16,-2 0-16-16,-6 0-17 16,2 0-2-16,0 0-2 15,1 4 2-15,1 0-1 16,2 0-11-16,2-4-13 16,0 0 3-16,0 0 34 0,0 0 7 15,0 0 13-15,2 0 7 16,4 0 16-16,3 0-27 15,-3 0-9-15,2 0 0 16,1-7 0-16,-1 5 26 16,4-3-4-16,-1 1 10 15,0 2-22-15,2 0 24 16,-4 2-21-16,2 0 9 16,-2 0-22-16,-2 10 2 15,2 8 8-15,-5 2-2 16,0 6 9-16,2 0-16 15,-4 2 10-15,2 2-10 16,-2-4-2-16,2 0-3 0,1 0 3 16,-5-3 1-16,0 4-16 15,0-4-96-15,0-7-125 0</inkml:trace>
  <inkml:trace contextRef="#ctx0" brushRef="#br0" timeOffset="203006.28">19956 12962 41 0,'0'0'191'0,"0"0"-48"16,0 0 4-16,0 0-40 15,0 0-22-15,0 0-10 0,0 0-2 16,-2 0-24-16,2 0 19 16,0 0-31-16,0 0 20 15,0 0-23-15,0 0 17 16,0 0-18-16,0 0-1 15,0 0-3-15,-2 0-16 16,2 0 10-16,-2 0-21 16,0 0 26-16,0 0-27 15,-1 2-2-15,-2-2-3 16,1 2 2-16,-7-1-25 16,0 4-2-16,-3 1 6 15,3 4-21-15,-2 2 36 16,2 5-1-16,-5 8-3 0,3 9 21 15,-5 8-15-15,5 2 6 16,2 5 0-16,1-3 0 16,8-5 1-16,2 0-2 15,0-5 7-15,0-4-17 16,14-6 22-16,1-6-22 16,3-4 7-16,5-6 3 15,-2-6 1-15,2-4-15 16,0 0 5-16,-4 0 6 15,-1-8 3-15,-5-6 2 16,-1-4 23-16,-1-4-23 16,-5-4 6-16,-4-7-7 15,-2-2 0-15,0-5-9 16,0-4-12-16,0 1 20 16,-6-1-17-16,-1 4 4 0,-1 2-60 15,0 8 39-15,2 8 9 16,1 8 26-16,3 6 0 15,0 4 6-15,0 2-6 16,2 2-65-16,0 0-58 16,0 0-43-16,0 6 42 15,0 6-30-15,0 0-123 0</inkml:trace>
  <inkml:trace contextRef="#ctx0" brushRef="#br0" timeOffset="203930.06">20251 13218 121 0,'0'0'257'0,"0"0"-160"16,0 0-44-16,0 0-14 16,0 0-16-16,0 0-21 15,0 0 14-15,24 0 30 16,-4 0 26-16,5-4-32 16,6 1 8-16,2-4-18 15,1 1-28-15,-1 3 27 16,-2-2-22-16,-2 1 23 15,-4 2-14-15,-3 2 1 16,-4 0-16-16,-2 0-2 16,-3 0-5-16,-3 0 6 0,0 0 13 15,-1 0-11-15,-3 0-2 16,-2 0 10-16,2 0-20 16,-6 0-2-16,0 0-8 15,0 0 20-15,0 2 0 16,0 2 7-16,0 4 2 15,-8 2 4-15,-2 3-12 16,-1-2 24-16,-3 2-25 16,3-1 7-16,-1-3-7 15,1-3 0-15,3 1-22 16,1-3 11-16,0 0 11 16,3-2 16-16,4 0-5 15,-3-2-11-15,3 0-1 0,0 0-51 16,0 0 7-16,0 0-25 15,0 0 0-15,9 0 41 16,5-7 19-16,-1-2 10 16,3-5 0-16,-1 0 13 15,-1-4-11-15,-1 0-4 16,-4 0 2-16,-4 2 0 16,-5 3 25-16,0-1 33 15,0 4-1-15,-10 0-38 16,-5 0-9-16,-3 4-8 15,-1 0 74-15,-2 2-31 16,-1 2-23-16,2 2-15 0,2-2-4 16,5 2 1-16,1 0-4 15,8 0-14-15,0 0-74 16,4 0 7-16,0 0-25 16,0 4 18-16,6 8-62 15,8-1-49-15,-3-4-117 0</inkml:trace>
  <inkml:trace contextRef="#ctx0" brushRef="#br0" timeOffset="204635.39">20821 12941 104 0,'0'0'189'0,"0"0"-136"15,0 0-2-15,0 0-1 16,0 0 4-16,0 0-21 16,0 0 28-16,0 0-5 15,0 0 15-15,0 0-18 16,0 7 0-16,0 1-1 16,0 2-27-16,0 6-12 15,2 2-12-15,-2 4 15 0,2 4-10 16,0 6 17-16,-2 2-23 15,2 5 8-15,1 3-7 16,0-3-1-16,-1 4 0 16,0-5 1-16,2-6-9 15,1-4 18-15,-1-3-20 16,0-7 18-16,-2-7-9 16,1-1 1-16,-3-6 0 15,2-2-1-15,-2 0-5 16,0-2 5-16,0 0-11 15,0 0 10-15,0 0-27 16,0 0 22-16,3 3-48 16,-3 0-27-16,0-1-34 0,2 2-41 15,-2-2-22 1,0-1-67-16</inkml:trace>
  <inkml:trace contextRef="#ctx0" brushRef="#br0" timeOffset="205783.17">21020 13114 45 0,'0'0'42'0,"0"0"14"16,0 0-11-16,0 0-34 16,0 0 11-16,0 0 5 15,0 0 43-15,10 24-16 16,-7-22 16-16,-1-2-3 16,-2 2-33-16,2 1-8 15,0-2-19-15,0 1 3 16,0 0-10-16,0 1 13 0,4-2-4 15,-2-1 12 1,5 0-9-16,-1 0-5 0,4 0 22 16,3 0 8-16,6 0-3 15,0 0-17-15,4 0 23 16,0 0-28-16,-1 0 4 16,1 0-15-16,-8 0-2 15,2 0 2-15,-9 0-1 16,-1 0 0-16,-2 0 1 15,-2 0-7-15,-5 2 12 16,0 0 7-16,0-2-13 16,0 2 23-16,0-2-21 15,0 2 12-15,0 0-2 0,0 2-5 16,-7 0-7 0,-2 2 6-16,0 2-18 0,-2 2 24 15,-1 1-24-15,4 0-1 16,1 0-26-16,1 0-24 15,1-3 31-15,2 1 17 16,3-4-22-16,0-1 7 16,0-4 5-16,0 0 25 15,0 0-41-15,10 0 28 16,-1 0 8-16,-1-9 5 16,4-1 6-16,-5-3 3 15,1 4 15-15,-1-5 4 16,-3 1 1-16,1-1-28 15,-3 2 22-15,-2 2-3 16,0 4 54-16,0 3-13 0,0-2-30 16,0 3-13-16,0 1-18 15,0-2 29-15,0-1-29 16,-7 2 0-16,0 0 0 16,1-2-8-16,0 1 0 15,-3-2-4-15,1 1-2 16,0-2-12-16,-1 2-26 15,3 0-31-15,-2 0 47 16,2 0 3-16,1 0 20 16,1 0-24-16,0 2 37 15,0 2 0-15,-4 0 0 16,4 0-21-16,-3 9-52 0,1 8-67 16,-2-2-110-16</inkml:trace>
  <inkml:trace contextRef="#ctx0" brushRef="#br0" timeOffset="213832.41">21369 13050 67 0,'0'0'76'16,"0"0"-1"-16,0 0 19 16,0 0-6-16,0 0-29 15,0 0-17-15,0 0-19 16,0 0 7-16,0 0-28 15,0 0 15-15,0 0-17 16,0 0 13-16,0 0-13 0,0 0 6 16,0 0 8-1,0 0 12-15,0 0 30 0,0 0-11 16,0 0 11-16,0 0-35 16,0 0 10-16,0 0-23 15,0 0-1-15,0 0-7 16,0 0-1-16,0 0 1 15,0 0-2-15,2-2 2 16,5-4 0-16,-1-2 14 16,4-2-5-16,-2 2 23 15,3-2-15-15,-1 2 3 16,-2 2-2-16,1 2-10 16,-5 0-1-16,1 2-6 15,0 2 14-15,-1 0-12 16,1-2 4-16,-1 2 2 0,2-4-7 15,1 2-2-15,5-2 0 16,-4 0-1-16,3 2 3 16,1 0-4-16,-4 2-1 15,1 0-7-15,3 0 6 16,-4 0 4-16,1 0-13 16,-1 12 12-16,0 2-1 15,-1 2 2-15,-1 2-1 16,2 0-6-16,-4-2 6 15,0 0-58-15,-2 0 2 0,-2 0-9 16,0 0 31 0,0 4 2-16,-2 0 6 0,-10 0 11 15,-3 0-2-15,2-2 18 16,-3 0-9-16,0 0 8 16,3-1-34-16,0-1 4 15,2-2 5-15,2-3 18 16,2 2 8-16,1-4 0 15,1 2 15-15,3-4-15 16,-1 2 0-16,3-2-9 16,0-2 8-16,0-1 1 15,0-1-2-15,0 2-5 16,5-5 0-16,6 0 7 16,0 0-1-16,5 0 1 15,-1 0 1-15,4 0 26 16,0 0-17-16,1-2 5 0,1-2-14 15,-4 2 10-15,-1 2 3 16,-3 0-4-16,-1 0 4 16,-3 0-13-16,-3 0 1 15,-2 0 5-15,1 0-11 16,-1 0 4-16,-1 0 0 16,-1 0-8-16,3 0 7 15,-3 0-8-15,2 0-5 16,0 0-1-16,1 0-40 15,-1 0-37-15,-1 0-104 0</inkml:trace>
  <inkml:trace contextRef="#ctx0" brushRef="#br0" timeOffset="-214552.49">21899 13076 98 0,'0'0'130'0,"0"0"-56"16,0 0 17-16,0 0 4 15,0 0-33-15,0 0-32 0,0 0 0 16,0 0-22 0,0 0 2-16,0 0-9 0,0 0 7 15,0 0-7-15,0 0 24 16,0 0 14-16,0 0 3 15,0 0-4-15,0 0-25 16,0 0 7-16,0 0-20 16,0 0 20-16,4 0-19 15,6 0 20-15,1-2-20 16,2 2 9-16,3-2-10 16,3 0 1-16,2 2 3 15,-1 0 3-15,-1 0-13 16,2 0 15-16,-3 0-5 15,-1 0-3-15,-3 0 11 16,-3 0-12-16,0 0 0 0,-4 2 1 16,0 0 0-1,-3 0-2-15,-2-2 2 0,0 2-4 16,-2-2 13-16,3 2-11 16,-3-2 2-16,0 4-1 15,0 0 1-15,0 4-1 16,-11 0 19-16,-5 4-17 15,-2 0 26-15,2-2-27 16,1 0 1-16,3 0-1 16,2-2-2-16,3 0-4 15,3-2-2-15,2-4-1 16,0 0-29-16,2 0-10 16,0-2-17-16,0 0 50 15,0 0 1-15,4 0 6 16,7 0 8-16,2 0-1 0,5-4 0 15,-2-4-6-15,1-4 5 16,-3 0-18-16,-1 0 13 16,-2-2 6-16,-2 0 13 15,-2 0-13-15,-3 2 14 16,1 0-12-16,-3 2 21 16,-2 2 20-16,0 0 2 15,0 2 4-15,0 0-26 16,-5-2 33-16,-5 2-55 15,-4 2 11-15,-1-2-2 16,-4 4-9-16,2-2-1 16,-1 2 0-16,3 0-1 0,1 0 2 15,5 2-3-15,5 0-11 16,2-2-3-16,2 2-26 16,0 0 13-16,0 0-44 15,0 0-67-15,0 0-42 16,0 6-19-16,2 2-122 0</inkml:trace>
  <inkml:trace contextRef="#ctx0" brushRef="#br0" timeOffset="-203108.83">22376 12974 136 0,'0'0'86'0,"0"0"-15"16,0 0-5-16,0 0-9 15,0 0-1-15,0 0-27 16,0-2 20-16,0 2-4 15,0 0 18-15,0 0-33 16,0 0-4-16,0 0-1 16,0 0 18-16,0 0 24 15,0 0-15-15,-3 0 5 16,1 0-28-16,-4 0 12 0,1 0-40 16,-1 0 18-1,-3 0-17-15,2 0 17 0,0-2 8 16,3-1-17-16,2 2 6 15,0-1-16-15,0 2 17 16,2-2-17-16,0 2 28 16,0 0-28-16,0-3 11 15,0 2-10-15,0-1 7 16,0 0-8-16,0-2-9 16,2 0 8-16,8-5 2 15,2 4-4-15,1-4 9 16,0 3-12-16,-1 1-4 0,-3 1 8 15,-1 1-8 1,0 2 2-16,-2 1 7 0,-2 0-11 16,3 0 11-16,-1 0-26 15,2 0-3-15,-4 5-15 16,3 5 39-16,-3 3-11 16,2 1-8-16,-1 2-2 15,2 2 8-15,2 0 19 16,-3 0 0-16,-1-2 33 15,-3-2-24-15,-2-2 14 16,0 0-12-16,0 0 10 16,-15 2-3-16,-1 0-7 15,-4 3-6-15,2-6 1 16,3-1-12-16,3-2-15 16,3-2 3-16,3-2-18 0,2 1 29 15,4-4-13-15,-3-1 4 16,3 0 6-16,0 0-34 15,0 0-13-15,0 0-34 16,7 0 56-16,4 0 35 16,5 0 4-16,1 0-3 15,1 0-2-15,0 0 1 16,0 0 0-16,0 0-1 16,-1 5-63-16,-1 2 8 15,-3 4 4-15,-2 2 26 16,-3 6-11-16,-2 2 24 15,-4 6 3-15,-2 3 10 16,0 4 0-16,0 2 0 0,0-2-14 16,-2-2-48-1,-7-4 14-15,0-8 9 0,0-6 39 16,-4-5-2-16,-1-3 1 16,-1-5 1-16,-1-1 35 15,-1 0 41-15,-1 0-27 16,1 0 2-16,5-1-8 15,1-6 36-15,-1 3-27 16,6 2-25-16,1 0-27 16,3 2-1-16,0 0-47 15,2 0-59-15,-2 0-28 16,0 8-14-16</inkml:trace>
  <inkml:trace contextRef="#ctx0" brushRef="#br0" timeOffset="-199693.16">22929 13028 129 0,'0'0'125'16,"0"0"14"-16,0 0 12 16,0 0-30-16,0 0-34 15,0 0-16-15,0 0 20 16,0 0-35-16,0 0 5 15,0 0-32-15,0 0-5 16,0 0-17-16,0 0-6 16,0 2-1-16,0 6-1 0,0 6-6 15,-5 2 7 1,3 0-1-16,2-2-51 0,0-2 28 16,0-4-43-16,0-2 8 15,0-3 29-15,9-3 12 16,0 0 12-16,4 0-25 15,-4-9 31-15,0-3 0 16,-3 2 16-16,-3 2-13 16,-3 0 14-16,0 2-1 15,0 2 4-15,-7 0 11 16,-1 2-1-16,-2 2-30 16,1 0-27-16,1 0 19 0,1 0-18 15,2 0 12 1,5 4-11-16,0 4 2 0,0-2-24 15,0-2-21-15,0-2 14 16,0-2 14-16,5 0 21 16,2 0-15-16,-1 0 32 15,1-4 2-15,-5-4 9 16,0 4 9-16,-2 0 31 16,0 4-49-16,-2 0-36 15,-11 12-145-15,-1 4-145 0</inkml:trace>
  <inkml:trace contextRef="#ctx0" brushRef="#br0" timeOffset="-199107.36">23051 13377 195 0,'0'0'202'16,"0"0"14"-16,0 0-86 16,0 0-69-16,0 0-51 15,0 0-10-15,0 0-10 16,0 0-10-16,-91 35 4 15,79-14-36-15,10-3-22 16,2-4-24-16,0-4 1 16,7-6 25-16,9-4 15 0,-1 0 0 15,1-6 57-15,-5-6 12 16,-3 2 22-16,-4 4 34 16,-4 0 22-16,0 4 29 15,0 2-119-15,-8 0-5 16,-3 0-26-16,-2 0 10 15,2 13 19-15,4 2-5 16,3-1 6-16,4 0-67 16,0-4-9-16,0-8-35 15,13-2-15-15,5-25 19 16</inkml:trace>
  <inkml:trace contextRef="#ctx0" brushRef="#br0" timeOffset="-198689.1">23051 13377 2 0,'-22'10'171'0,"22"-22"8"16,0 5-66-16,-10 4-74 15,-5 3 10-15,-3 0-49 0,3 4-2 16,-1 10-19-16,7 0-7 16,3 0-35-16,6-4-2 15,0-2-6-15,0-8 15 16,0 0-6-16,11 0 7 16,0-4 46-16,0-6 1 15,-4 0-20-15,-1 2 28 16,-4 4 5-16,-2 4 135 15,0 0-18-15,0 0-71 16,0 0 2-16,0 0-11 16,0 0-25-16,0 0-8 15,0 0-9-15,0 0-1 16,6 0-12-16,0 0 13 0,3 0 0 16,-1 0 15-16,4 0-5 15,-3 0 17-15,-1 0-1 16,2 8-17-16,-1 3 0 15,-3 7 1-15,0 3 14 16,2 1-23-16,-2 2 28 16,-1 2-12-16,-1-2 5 15,0 2-20-15,-4 1 4 16,0-4 2-16,0 1-7 16,0-2-2-16,-4 0-40 15,-9 3-42-15,1-7-75 16,4-6-52-16</inkml:trace>
  <inkml:trace contextRef="#ctx0" brushRef="#br0" timeOffset="-196422.57">28683 13146 136 0,'0'0'316'0,"0"0"-186"15,0 0 34-15,0 0-25 16,0 0-31-16,0 0-50 15,0 0 23-15,0-14-20 16,0 14-21-16,0 0-9 16,0 0-18-16,0 0 21 0,0 0-9 15,0 0 8-15,0 0-25 16,0 0 25-16,0 0-21 16,0 0 9-16,0 0-13 15,0 0-7-15,0 0 8 16,0 0-2-16,0 0-14 15,6 8 16-15,4 6-10 16,5 4 2-16,2 5 7 16,0 4-8-16,1 5 0 15,0 5 0-15,2 1 2 16,0 4 5-16,3 2-5 16,-2 0 38-16,2 0-40 15,1-4 18-15,-1-1-17 0,-4-7-1 16,2-6 0-16,-6-7-6 15,-1-5 4-15,-3-5-37 16,-5-6 17-16,-1-1-17 16,-2 1 38-16,-1-3-10 15,-2 0 9-15,0 0 2 16,0 1-1-16,0 2-8 16,0 1-20-16,0 1-2 15,0 4-11-15,0-3 12 16,2 2-21-16,-2-4 50 15,0-2-18-15,2-2 9 16,-2 0 2-16,0 0 8 16,0 0 21-16,0 0-21 0,0-6 0 15,0-11-71-15,-9-2 55 16,2 1-1-16,0 1 17 16,1 8 27-16,4 3 34 15,0 3-16-15,0 3-19 16,2 0 1-16,0 0-27 15,0 0-18-15,0 0-53 16,0 0 47-16,0 0 0 16,0 0 23-16,0 0-9 15,0-4 8-15,0-6 2 16,0-2 0-16,0-6 8 16,0-4-8-16,0-2 8 15,0 0-7-15,0-2-2 16,0 0-8-16,0 0 9 0,-3 6 0 15,3 0 17-15,0 6 28 16,0 0-38-16,0 2 13 16,0-1-20-16,0 0 0 15,0-3-2-15,0 2 1 16,0-2-7-16,3 2 8 16,-1 4-2-16,-2 2 4 15,2 1 10-15,-2 6-11 16,0-1-2-16,0-1-2 15,2 2 2-15,-2-3-22 16,0 1 21-16,0 2 1 16,0 1 1-16,0 0-1 15,0 0-6-15,0 0 1 0,0 0-23 16,0 1 29-16,0 13-27 16,0 11 27-16,0 7 10 15,0 12 7-15,0 8-8 16,-2 3-7-16,-5 6-4 15,-2-2 14-15,2-1-12 16,-1-2 8-16,-1-2-2 16,2-6 1-16,-2-6 8 15,0-8-12-15,3-8 3 16,-4-4-12-16,2-10-7 16,-5 0 12-16,-6-1 0 15,-1-5-9-15,-4-3-11 16,0-1 4-16,1-2-8 0,1 0 10 15,6 0 14 1,2-5-15-16,8-8-12 0,4-5-4 16,2-6 19-16,0-8-14 15,18-6 12-15,13-6-8 16,7-4 15-16,4-2-17 16,7 4 25-16,0 5 0 15,0 5 10-15,1 9 45 16,-2 2 0-16,-3 5-7 15,-1 2-42-15,-4 3 27 16,-3 0-16-16,-6 1-16 16,-8 2 8-16,0 0-9 0,-3-3 16 15,-2-5-10 1,-2-1 5-16,-3-4-1 16,-2 2-5-16,-4 1-5 0,-3 2 0 15,-2 2-6-15,-2 3-36 16,0 6-6-16,0 3 5 15,0 1 5-15,0 1-54 16,0 3 6-16,0-2 14 16,0 2 62-16,-4-2 5 15,2 3 5-15,0 0 0 16,-5 0 0-16,-2 0 0 16,-4 7-9-16,-6 7 8 15,0 6-16-15,-3 1 16 16,-3 4 2-16,0 0 5 15,0 4 6-15,6 1 21 0,3-2 32 16,5-2-16-16,7 0 12 16,4-4-41-16,0-4-10 15,0-4-10-15,8-4-2 16,11-6-15-16,4-2 9 16,6-2-5-16,3 0-10 15,2 0-14-15,1-7-18 16,5-4-3-16,-6 5-125 15,-10 0-83-15</inkml:trace>
  <inkml:trace contextRef="#ctx0" brushRef="#br0" timeOffset="-195850.22">29927 13120 355 0,'0'0'175'16,"0"0"-144"-16,0 0 2 16,0 0-33-16,0 0-13 0,-116 28-6 15,107-16 7-15,9 2-7 16,0-2 19-16,0 0 0 16,16 2-1-16,6-4 1 15,1 2 12-15,4-1 15 16,-4 1-27-16,2 0 11 15,-2-1-10-15,-1 2 8 16,-5-3-9-16,-1 2 16 16,-3-4-3-16,-4-1 5 15,-2 2 26-15,-2-5-13 16,-5 3 4-16,0-5-16 16,0 5 46-16,-5 2 16 0,-17 2-16 15,-7 1-42-15,-7 0-10 16,-1 4-3-16,-4 0-4 15,5 2 8-15,5-2-12 16,2 0-4-16,9 0 11 16,3-5-21-16,3 0-14 15,7-5-34-15,7-6-17 16,0 0-63-16,0 0-173 0</inkml:trace>
  <inkml:trace contextRef="#ctx0" brushRef="#br0" timeOffset="-192044.27">19807 12793 175 0,'0'0'91'0,"0"0"-16"16,0 0 27-16,0 0-21 15,0 0-6-15,0 0-35 16,0 0 8-16,-23 4-19 15,15 2 13-15,1 2-28 16,1-2 2-16,1-2-6 16,0-2 6-16,3-2 32 15,2 0 1-15,-2 0 17 0,2 2-31 16,0-2 14-16,0 0-26 16,0 0 10-16,0 0-21 15,0 0-12-15,0 0-1 16,0 0-10-16,0 0 9 15,0 0-13-15,0 0 14 16,0 0 1-16,16 0 0 16,3 0 11-16,6 0 17 15,8 0 25-15,6 0-27 16,3 0-2-16,6 0-23 16,6 0 15-16,2 0-14 15,2 0 1-15,4-6-2 16,3-2-1-16,-1-2 0 0,-1 2 1 15,-1 0 1 1,-2 1 5-16,-2 2 10 0,-4 1-4 16,-5 2 2-16,-2 2-7 15,-1 0 3-15,-1-2-11 16,-1 2 8-16,1 0-8 16,0-3 1-16,-2 2-2 15,-4-3 10-15,-1 0-7 16,-2 1-1-16,-3-3 20 15,0 5-20-15,-4-1 18 16,-2 2-18-16,2 0 0 16,-2 0-1-16,0 0 6 15,2-2-12-15,2 2 13 16,2-4-16-16,3 1 20 16,-1-2-16-16,-1-1 6 0,-3 0-1 15,-2 2 0-15,0 2 0 16,0 0-1-16,0 2 2 15,2 0-7-15,2-2 15 16,1 2-16-16,-1 0 14 16,-2 0-8-16,3-2 1 15,0 2 0-15,-1-2 0 16,5 1 1-16,2-2-3 16,1 0 11-16,-4 0-22 15,-1 3 24-15,-7 0-22 16,-2 0 11-16,-6 0 0 15,0 0-1-15,-3 0 1 0,1 0-7 16,-1 0 14-16,-2 0-18 16,2 0 22-16,-3 0-19 15,1 0 18-15,-3 0-19 16,1 0 9-16,-1 0 0 16,1 0 0-16,-3 0-9 15,5 0 7-15,-3 0-19 16,5 0 15-16,1 0 12 15,4 0-22-15,1 2 16 16,3-2-10-16,-3 0-5 16,-1 1 2-16,-3-1 3 15,-7 0-18-15,-3 3 15 16,-6 0-1-16,-2 0 2 0,2 3 22 16,1 2-11-1,-1 0 2-15,2 2-1 0,2 2 1 16,-2 0-1-16,1 0 0 15,-3 0 6-15,0 2-9 16,-1 3 10-16,-3 2 1 16,0 2-7-16,0 4 8 15,0 5-8-15,-3 2 7 16,-1 5 3-16,2 1-11 16,0-2 0-16,2 0 13 15,0-2-10-15,0-2-2 16,2 0 15-16,2-2-14 15,1 2 14-15,-3-1 0 16,-2 1 1-16,0 0 11 16,0 2-21-16,0 1 22 0,0-2-29 15,-2-1 7-15,-1-4-1 16,1-4-7-16,2-6 1 16,0-4-6-16,0-6 6 15,0 0-15-15,0-2 14 16,0 0 2-16,0 1-11 15,-2 0 20-15,-2 4-16 16,0 1 7-16,-3 2-1 16,3-1 0-16,-2 2-1 15,2-7 1-15,2 0-25 0,2-5 16 16,0 1-10 0,-2-4 12-16,2 3 10 0,0-3-4 15,-2 0 1-15,2 0-1 16,0 0-5-16,-3 0-9 15,3 0 15-15,0 0-23 16,-2 0 23-16,0 0-12 16,-4 0 6-16,-8 0 3 15,-3 0 2-15,-8 0-6 16,-6 0 1-16,-10 2-17 16,-5 0 7-16,-8 0 10 15,-4 0 12-15,-7-1 0 16,-1 1 1-16,-3 1 0 15,-2-2-4-15,1-1 13 16,1 0-5-16,5 0-11 0,-1 0 7 16,3 0-6-1,2 0 28-15,-1 0-13 0,3 0 41 16,2 0-27-16,3 0-8 16,4 0-15-16,2 0 9 15,3 0 2-15,4 0-17 16,-1 0-1-16,1 3 10 15,3-1 0-15,1 0-9 16,5-2 16-16,2 0-17 16,0 2 0-16,4-2 0 15,1 0-2-15,1 2-5 16,4 0 0-16,-2 2 6 16,1-4-30-16,0 0 31 15,0 0-23-15,-2 0 22 16,-2 0-25-16,-1 0 7 0,0 0 18 15,-1 0-20-15,-1 0 13 16,0 0-19-16,1-4 26 16,1 0 2-16,0-2-7 15,1 2 6-15,-3-1-13 16,3 4-6-16,-3 1-2 16,3 0 15-16,1 0-9 15,0 0 14-15,6 0-7 16,-3 0 2-16,3 0 7 15,-2 0-2-15,1 0 0 16,1 0 1-16,1 0 0 16,-1-2 1-16,0-2-4 15,2 2 6-15,-1-1-12 0,-1-1-7 16,-1 2 8-16,-3 2-24 16,4 0 19-16,-3-1-10 15,2 1-8-15,0-2 24 16,0 0-5-16,1-1 11 15,-2-1 2-15,0 3 3 16,1 1-3-16,-5 0-2 16,2 0 0-16,-4 0-6 15,0 0 6-15,3 0-18 16,0 0-13-16,2 4 4 16,2-3 22-16,5 2 12 15,2-3-2-15,3 0-3 0,4 0 12 16,0 0-3-16,4 0-4 15,0 0-6-15,0 0-10 16,0 0 9-16,0 0 1 16,-2 0 12-16,2 0-11 15,-3 0-1-15,-1 0-6 16,0-4 4-16,-2-3-9 16,0 2 5-16,0-1 0 15,-3-1 12-15,2 0 1 16,-2-2-1-16,2 0-12 15,-1-2 7-15,-2-1-2 16,4 2 1-16,-1-1-14 16,3-2 14-16,2 1 0 0,0-2-8 15,2-2 18 1,0-4-20-16,0-4 11 0,0-2-1 16,0-4 0-16,0-4 0 15,0 0 0-15,0-4-6 16,-3 0 5-16,-1 0-25 15,-1 4 26-15,-2 1 0 16,5 3 12-16,-2 2-6 16,2 0-12-16,0-2 6 15,-3 2-17-15,1 0 0 16,1 2 5-16,1 2 11 16,-1 3 2-16,3 5-1 15,0 2 10-15,0 5-20 16,0-2 9-16,0 4-1 15,5-2 1-15,2 1-5 0,2 1 0 16,2-1 12-16,-2 1-10 16,-2 1 14-16,1 1-17 15,-1 0 8-15,-3 1-2 16,1 2 2-16,-5 0-1 16,0 2 8-16,0 0-6 15,0 0 25-15,0 0-26 16,0 0 9-16,0 0-3 15,0 0-9-15,0 0 2 16,0 0-1-16,0 0 1 16,0 0-6-16,0 0 5 15,0 0-13-15,0 0 13 0,0 0-36 16,0 2 24-16,0 2-21 16,0 0 5-16,0 0-54 15,0 0-10-15,0 0-14 16,0 2-29-16,0 1 8 15,0-3-64-15</inkml:trace>
  <inkml:trace contextRef="#ctx0" brushRef="#br0" timeOffset="-184678.61">23644 13030 72 0,'0'0'116'0,"0"0"-79"16,0 0-15-16,0 0 20 15,0 0 15-15,0 0 14 0,-12 0-23 16,12 0 2-16,0 0-24 16,0 0 13-16,0 0 0 15,0 0 9-15,0 0-4 16,0 0-20-16,0 0 13 15,0 0-12-15,0 0 22 16,0 0-11-16,0 0 9 16,0 0-16-16,0 0 4 15,0 0-18-15,0 0-14 16,0 0-1-16,0 0 0 16,0 0-1-16,0 0-17 15,0-2 17-15,6 0-8 16,4-2 9-16,5-1 9 0,4 0-8 15,-4 1 9 1,-1 0-9-16,-1 2 7 0,-2 0-7 16,0 0 18-16,0 0-13 15,3-2-2-15,1 0-3 16,1-2-1-16,-1 0 0 16,-1 2 0-16,-3 2 0 15,-2-1-3-15,-4 3-3 16,-1 0-8-16,0 0 5 15,-4 13 18-15,0 7-5 16,0 6 2-16,0 4 6 16,-13 0-5-16,0 2-6 15,-6-2-2-15,2-1 13 0,-5 1-25 16,-3 2 7-16,-2-2-8 16,-1-1-15-16,-3 0 13 15,-4 1 4-15,4-2 7 16,0-1 3-16,7 0-7 15,4-5 9-15,9-4-25 16,2-4 7-16,6-4-24 16,3-2 23-16,0-4-3 15,0 0 16-15,14-4 6 16,6 0 0-16,4 0 8 16,8 0 12-16,3-8 28 15,4-2-15-15,-2-2 7 16,-1 0-27-16,-3 4 6 15,-2 0-6-15,-6 2-10 0,-5 2 16 16,-2 0-11-16,-7 2 13 16,-4 2-20-16,-3 0 18 15,-2 0-13-15,1 0-5 16,-3 0 1-16,0 0 5 16,0 0-7-16,0 0-45 15,0 0-30-15,0 0-67 16,0 0-106-16,0 0-104 0</inkml:trace>
  <inkml:trace contextRef="#ctx0" brushRef="#br0" timeOffset="-183718.89">24145 13218 36 0,'0'0'129'0,"0"0"-90"15,0 0 33-15,0 0 1 16,0 0-9-16,0 0 11 16,0 0 37-16,-9 0 7 15,9 0-27-15,0 0 2 16,0 0-42-16,0 0-1 15,0 0-43-15,0 0 13 16,0 0-21-16,0 0 0 16,0 0-10-16,9 0 10 15,7 0 23-15,4 0-21 16,4-2 9-16,7-3-3 16,3-2 2-16,1 1-10 0,6 1 29 15,-1-2 30-15,-5 5-29 16,-3 0-22-16,-8 2-8 15,-6 0 0-15,-7 0-11 16,-2 0 2-16,-5 0 13 16,-2 0-12-16,-2 0 12 15,3 0-4-15,-3 0 1 16,0 0-1-16,0 0 2 16,0 0 4-16,0 0 3 15,0 0-8-15,0 0 22 16,0 0-23-16,0 0 18 15,0 0-10-15,-3 4 3 16,-10 3-3-16,-5 3-6 0,1 1-4 16,-3 2 8-16,3-1-19 15,5-3 3-15,1 0 9 16,3-4-23 0,4-1-1-16,4-1-20 0,0 0-17 15,0 0 1-15,0 1 17 16,4 0 42-16,10 0-15 15,1-4 8-15,-1 0-34 16,1 0 4-16,-1 0 15 16,-3-4 24-16,-2-7 14 15,-2 0-1-15,-3-2 10 16,-4-1 6-16,0 2 46 16,0-2-34-16,0 2 8 15,-6 2-48-15,-8-2-1 16,-1 2 0-16,-3 2-6 0,-1 0-10 15,0 5 3-15,-1 0 7 16,2 3 12-16,2 0-12 16,3 3-34-16,4 8-37 15,2 4-18-15,5 0-47 16,2 3-41-16,0-4-35 16,4-5-92-16</inkml:trace>
  <inkml:trace contextRef="#ctx0" brushRef="#br0" timeOffset="-182936.45">25003 13046 16 0,'0'0'247'16,"0"0"-126"-16,0 0-6 16,0 0 2-16,0 0-27 15,0 0-53-15,0 0 37 16,-18-34-3-16,11 32 7 15,1 0-26-15,-1 0 10 16,-2 0-25-16,-2-2-15 16,-2 2 4-16,-1 2-17 0,1 0 18 15,-3 0-25-15,3 0-4 16,-3 2 2-16,1 10 0 16,-1 4-16-16,3 6 14 15,-1 6 2-15,5 6 0 16,3 4-2-16,4 5 14 15,2 0-12-15,0-2 8 16,2-2-1-16,9-3-6 16,3-3-1-16,1-3 12 15,3-6 1-15,-1-6 2 16,1-4-14-16,0-5-2 16,2-4 12-16,1-3-19 0,-4-2 18 15,1 0 20-15,-1 0 8 16,-1-7-9-16,-5 2-9 15,-3 1 2-15,-2 2 8 16,-4 1-24-16,-2 1 20 16,0 0-24-16,0 0-4 15,0 0-11-15,0 0 0 16,0 0-29-16,0 0-17 16,0 0-7-16,0 0-38 15,0 0-35-15,0 5-144 16,0-1-85-16</inkml:trace>
  <inkml:trace contextRef="#ctx0" brushRef="#br0" timeOffset="-162419.15">15475 14120 7 0,'0'0'101'15,"0"0"-36"-15,0 0 23 16,0 0-40-16,0 0 2 15,0 0 7-15,0-5 13 16,0 5 5-16,0 0-8 16,0 0-1-16,0 0-27 15,0 0 23-15,0 0-20 16,0 0 16-16,0 0-25 16,0 0 0-16,0 0-14 15,0 0-4-15,0 0 9 16,0 0-14-16,0 0 16 15,0 0-25-15,0 0 22 0,0 0-21 16,0 0 2-16,0 0-4 16,0 0-1-16,0-2-5 15,-8 2-29-15,-1-2 15 16,0-2 0-16,0 2 18 16,0-1-18-16,3 2 19 15,-1 1-13-15,0 0 13 16,0 0-6-16,1 0-3 15,-1 0 9-15,1 0-22 16,-4 0 23-16,2 8-19 16,-3 8 19-16,-1 0-23 15,3 4 23-15,1-1-1 16,-2 2 0-16,4-1 1 0,1 0-6 16,1-2 5-16,2 2 2 15,2-1-7-15,0 2 11 16,0 1-15-16,6 1 18 15,5-1-9-15,5 1 1 16,-3 0-1-16,5-2 1 16,3-3-6-16,-2 1 0 15,4-3 12-15,-1-4-7 16,0 0 2-16,0-4 4 16,1-2-5-16,0-2 0 15,-2-4 0-15,-1 0 1 16,3 0 5-16,-4 0-6 15,0-10 24-15,-2-2-1 16,1-2 8-16,-5 0-30 16,1-7 21-16,-3 2-21 0,-2-3 9 15,-4-5-10-15,-3 0 8 16,-2 0-16-16,0-7 1 16,0 2 7-16,-10 0-38 15,0 2 28-15,-3 1-10 16,-1 2 20-16,-1 4 0 15,-2 4-29-15,-2 3-10 16,1 4 0-16,-5 0 0 16,4 2-30-16,-4 2 30 15,1 2 12-15,-1 2 26 16,4-5-5-16,-2 8 5 16,4-2-6-16,-1 3-32 0,0 0 6 15,3 0-40-15,-2 13 4 16,5 6 3-16,3 2-29 15,1-3-103-15</inkml:trace>
  <inkml:trace contextRef="#ctx0" brushRef="#br0" timeOffset="-161142.82">15961 14289 208 0,'0'0'254'0,"0"0"-143"16,0 0-16-16,0 0-24 15,0 0-31-15,0 0-30 16,0 0 25-16,-4 0-9 16,4 0 9-16,0 0-35 15,0 0 9-15,0 0-9 0,0 0-1 16,0 0 1-16,0 0 0 16,12 0 19-16,-2 0-19 15,8 0 24-15,2 0-9 16,5 0 12-16,2 0-12 15,2 0-2-15,0 0-6 16,2 0-7-16,-2 0 0 16,2 0 1-16,-5 0-4 15,1 0 12-15,-5 0-18 16,1 0 12-16,-6 0-3 16,1 0 1-16,1 0-1 15,0 0 0-15,-1 0-8 0,-1-6 7 16,0-2 2-16,-4-2 7 15,-2 4-8-15,-4 4 8 16,-3-2-7-16,-4 4-1 16,0 0 6-16,0 0 15 15,0 0 3-15,0 0-22 16,-2 4 14-16,-12 8-14 16,-1 5-4-16,-6 2-6 15,2 1-4-15,-1-2-10 16,1 0-1-16,4-2 16 15,1-6-9-15,1 3 15 16,3-4-6-16,0 0-6 16,4 0 14-16,-1 0-2 15,3-5-5-15,2 0-7 16,2-3-11-16,0-1-8 0,0 0 7 16,0 0-15-16,0 0 24 15,2 0 9-15,9 0 1 16,3 0 12-16,1 0-6 15,3 0 0-15,-1-8 0 16,-1 1-2-16,1-2-16 16,2 2 16-16,-4-6 4 15,-1 2-5-15,-1-2 10 16,1 1-3-16,-6-2-3 16,1 2 6-16,-2-2-1 15,-2 0 3-15,-1 0 25 16,-4 3-15-16,0-4 6 15,0 1-25-15,0 0 37 0,0 0-22 16,-4-2 14-16,-6 1-2 16,-3 3-11-16,0-1 6 15,-1 3-11-15,-1 0 28 16,1 4-26-16,-1 4 24 16,-1 0-35-16,-1 2-4 15,1 0-16-15,1 0-6 16,1 2-5-16,5 6-12 15,3 0-11-15,0 2-48 16,6 5-35-16,0-6-90 0,0-3-73 16</inkml:trace>
  <inkml:trace contextRef="#ctx0" brushRef="#br0" timeOffset="-160691.04">17013 13922 264 0,'0'0'134'0,"0"0"-98"15,0 0-2-15,0 0 10 16,0 0 1-16,0 0-32 16,0 0 22-16,-3 125-2 15,3-95 16-15,0 4-27 16,0 3 2-16,0 2 11 15,0 1 1-15,0 1-4 16,0-2-12-16,0-3 7 16,0-2-27-16,0-10 7 15,0-6 0-15,0-1-14 0,0-13 6 16,0 0-18 0,3-4-42-16,2 0-46 0,1-7-11 15,1-7 13-15,-3 0-100 16</inkml:trace>
  <inkml:trace contextRef="#ctx0" brushRef="#br0" timeOffset="-153146.37">17351 14297 215 0,'0'0'264'0,"0"0"-111"0,0 0-39 16,0 0-3-16,0 0-36 16,0 0-21-16,0-18-14 15,0 18-15-15,0 0 4 16,0 0-18-16,0 0 18 15,0 0-28-15,0 0 18 16,0 0-19-16,0 0 10 16,0 0 0-16,0 0 5 15,0 0 15-15,0 0-8 16,0 0 23-16,0 0-34 16,0 0 0-16,0 0-3 15,0 0-8-15,0 0 0 16,0 0 1-16,0 0-1 15,0 0 0-15,0 0-1 0,0 0 0 16,0 0-10-16,0 0 22 16,0 0-22-16,0 0 11 15,0 0 0-15,0 0 0 16,0 0-9-16,0 0 8 16,0 0-21-16,0 0 20 15,8 0-9-15,9 0-1 16,3 0 24-16,3 0-19 15,-1 0 8-15,2 0-1 16,1 0 2-16,0 0-2 16,-2 0 0-16,2 0-9 15,-2 0 8-15,-3 0-5 16,-7-4-6-16,-4 4 8 0,-2 0 4 16,-7 0-13-1,0 0-18-15,0 8 15 0,0 14 16 16,-7 5 7-16,-9 0-5 15,0 1 19-15,1-7-19 16,5-6 12-16,0-2-13 16,6-9 11-16,-1-3-4 15,5 2-7-15,0-3 12 16,0 0-13-16,0 0 26 16,0 0-25-16,0 0-2 15,0 0-9-15,0 0 0 16,0 0-11-16,0 0 0 0,0 0-8 15,0 0-19 1,0 0 28-16,0 0-18 0,0 0 8 16,5 0-24-16,3 0 53 15,2 0-15-15,1-3 4 16,-1-6 11-16,2-5 1 16,-3-4 15-16,-1-5-15 15,2-3-1-15,-6-2-7 16,-4 2 8-16,0-3 0 15,0 2 14-15,0 4-13 16,-6-2 6-16,-4 3 10 16,-1 2-15-16,1 2-1 15,-2 4 12-15,-1-3-19 16,1 10 18-16,4 3-5 16,-1 2-6-16,-3 2-1 0,4 0-13 15,-3 0-55-15,1 12-1 16,4 0 4-16,4 2 16 15,2 0-32-15,0-7-14 16,0 4-64-16,0-7-42 0</inkml:trace>
  <inkml:trace contextRef="#ctx0" brushRef="#br0" timeOffset="-152461.43">18419 13904 302 0,'0'0'148'0,"0"0"-44"0,0 0-52 16,0 0-13-16,0 0-13 15,0 0-13-15,0 0-7 16,-89-6-5-16,66 16 24 16,-1 0 3-16,0 4 44 15,-3 4-26-15,2 3-1 16,0 3-44-16,4 2 11 15,3 4-12-15,5-1 0 16,5 4 2-16,6-1 4 16,2 0-12-16,0-4 13 15,7 0 2-15,11-2-8 0,4-5-2 16,3 0 1-16,2-4-1 16,-3-6 0-16,2-1 2 15,-3-4 8-15,0-1-8 16,-6-5 44-16,-1 0-19 15,-3 0 29-15,1 0-32 16,-3 0 0-16,-3 0-11 16,0 0-12-16,-4 0 0 15,-2 0-12-15,0 0-6 16,-2 0-75-16,0 5-49 16,0 5-133-16,0 2-28 0</inkml:trace>
  <inkml:trace contextRef="#ctx0" brushRef="#br0" timeOffset="-151741.79">18858 14037 15 0,'0'0'105'16,"0"0"-43"-16,0 0 1 16,0 0 28-16,0 0-29 15,0 0-11-15,0 0-12 16,-11 0-19-16,4 6 0 16,1-1-20-16,-4 4 16 15,4 0-3-15,1-2 15 16,1 0-28-16,2-3-1 15,2 1-24-15,0-3-8 16,0-2 10-16,0 0 0 16,0 0 22-16,0 0-24 15,0 0 16-15,0 0-12 0,4 0 11 16,5-7-11-16,-3 0 21 16,4-1 0-16,-6 0 0 15,1 4 12-15,-5-1 14 16,0 5 54-16,0 0 0 15,0 0-28-15,0 0-52 16,0 9-38-16,-3 7 0 16,-3 2 15-16,-6 10-72 15,4-6-81-15,1-6-97 0</inkml:trace>
  <inkml:trace contextRef="#ctx0" brushRef="#br0" timeOffset="-151044.35">18853 14405 22 0,'0'0'203'15,"0"0"-86"-15,0 0-16 16,0 0 7-16,0 0-30 16,0 0-65-16,0 0-13 15,9-10 2-15,0 2-10 0,0 0 1 16,0 2 7 0,-2-2-13-16,0 2 13 0,-3 2 0 15,-2 0 10-15,0 3 16 16,-2-2 22-16,0 3 31 15,0 0-22-15,0 0-11 16,0 0-26-16,0 0 2 16,0 0-21-16,0 0 1 15,0 0-2-15,0 3 1 16,-4 2-2-16,-2-3-30 16,1 2 18-16,0 0-16 15,1-1 15-15,1-3-19 16,3 1 21-16,0-1 1 15,0 0-2-15,0 0 11 0,0 0-30 16,0 0 19-16,0 0-4 16,0 0 17-16,0 0-25 15,0 0 14-15,0 0-8 16,0 0 7-16,3 0 11 16,8 0 2-16,0 0-2 15,2 0 7-15,1 4 1 16,1-4-7-16,1 6 17 15,-3 2-17-15,1 5-1 16,-1 2-19-16,-4 7-39 16,0 3 7-16,-2 3 29 15,-3 0 23-15,0 2-41 16,-2-4 20-16,1-4-4 0,-1-2 15 16,-2 0-10-16,0-2-13 15,0 4-9-15,0 2-7 16,0 12 6-16,-7-6-41 15,1-3-62-15</inkml:trace>
  <inkml:trace contextRef="#ctx0" brushRef="#br0" timeOffset="-142363.02">19270 14015 165 0,'0'0'73'0,"0"0"-14"16,0 0 6-16,0 0 19 15,0 0-29-15,0 0 18 16,0 0-31-16,0 0-3 16,0 0 13-16,0 0 0 0,0 0 35 15,0 0-19-15,0 0 28 16,0 0-33-16,0 0 5 16,0 0-9-16,0 0-16 15,0 0-9-15,0 0-33 16,0 0 11-16,0 0-4 15,0 0-2-15,0 0-4 16,0 0 5-16,0 0-7 16,0 0 0-16,0 0 0 15,0 0-9-15,0 0 9 16,0 0-18-16,3 0 17 16,3 1 2-16,5 4-3 15,-2-4-11-15,4-1-3 16,1 0-8-16,1 0 21 15,4 0 2-15,-2 0 2 0,1 0 5 16,-3-1 1-16,1 1-4 16,-5 0 5-16,1 0-16 15,-4 0 9-15,3 0-1 16,1 0 0-16,-1 0 0 16,0 0 0-16,0 0-31 15,-2-5 18-15,0 2-30 16,-3-2 43-16,-1 4 0 15,-5 1 34-15,0 0-21 16,0 0 0-16,0 0 14 0,0 0 5 16,0 0-3-16,0 0-29 15,0 0 1-15,0 0 12 16,0 0-20-16,0 0 7 16,0 1 0-16,3 7-1 15,1 1 1-15,0 5 15 16,-2 4-15-16,-2 2 20 15,0 4-19-15,0 4 13 16,-4 2-6-16,-5-3-8 16,-2-2 0-16,-2 3 0 15,-1-6 0-15,3 0 0 16,-2 2-3-16,-1 1 6 16,1 0-13-16,-1 1 11 15,1 0-12-15,1 1 5 16,2-5-3-16,3-4 2 0,3-4-6 15,0-2-3-15,0-2-22 16,4-6 22-16,-2 0-22 16,0 2 37-16,2-2-26 15,0 0 13-15,0-2-24 16,0 0 21-16,0 0 15 16,0-2 2-16,0 0-7 15,0 0 16-15,0 0-14 16,0 0 11-16,0 0-12 15,0 0-4-15,2 0 10 16,10-6 1-16,5-4 18 16,4 2-2-16,1-6-17 15,0 6 3-15,0-4 4 0,1 1-8 16,0 4 11-16,0-2-20 16,2 4 10-16,-3-1-1 15,1-1 0-15,-1 2 1 16,-4 0-6-16,0 1 12 15,-5 2-10-15,-2 0 11 16,-4 1-14-16,0 1 1 16,-5 0 6-16,-2 0 0 15,0 0 27-15,0 0 16 16,0 0-32-16,0 0 0 16,0 0-4-16,0 0-5 15,0 0 7-15,0 0-14 0,0 0 12 16,0 0-7-16,0 0 0 15,0 0-8-15,0 0-5 16,0 0-41-16,0 0-11 16,0 0-84-16,0 12-66 15,-4 2-46-15,-4-3-111 0</inkml:trace>
  <inkml:trace contextRef="#ctx0" brushRef="#br0" timeOffset="-139144">19917 14183 10 0,'0'0'48'16,"0"0"24"-16,0 0 2 16,0 0-11-16,0 0-27 15,0 0 3-15,0 0 16 16,-8 4-3-16,8-4-12 16,-2 0-39-16,2 0 14 15,0 0-14-15,0 0 20 16,0 0 5-16,0 0 33 15,0 0 10-15,0 0-5 16,0 0-8-16,0 0-23 0,0 0-1 16,0 0-31-16,0 0 14 15,0 0-14-15,0 0 16 16,0 0-7-16,0 0 9 16,0 0 4-16,0 0-10 15,0 0-2-15,2 0-11 16,10 0 35-16,3 2-28 15,1 0 29-15,3 0-30 16,4 0 14-16,4 1-10 16,4-3-1-16,5 0 19 15,-1 0-18-15,4 0-7 16,-2 0 4-16,-3 0-14 0,-3 0-24 16,-9 0 15-16,-4 0-4 15,-7 0 14-15,-6 0-10 16,-3 0-5-16,-2 0-14 15,0 0-1-15,0 0 35 16,0 0-20-16,0 0 20 16,0 0-23-16,0 0 12 15,0 0 5-15,0 0 7 16,0 0 15-16,0 0-8 16,0 0 19-16,0 0-19 15,0 0 11-15,0 0-18 16,0 0 0-16,0 0-9 15,0 0 9-15,0 5-9 16,-7 10 6-16,-7-3-4 16,-5 11 7-16,-1 3-1 0,-3-4-23 15,1 2 13-15,4-2-14 16,0-4 9-16,7-6-17 16,3-2-9-16,2-6-6 15,6-4-2-15,0 0 11 16,0 0-9-16,3 0-2 15,15-4 41-15,6-10 3 16,1-4 6-16,4-4-33 16,-2-4-25-16,-3-1 25 15,-4 4 32-15,-2-5 1 16,-7 4 23-16,-4 6-3 16,-3 2 51-16,-4 6-5 15,0 4 32-15,0 2-28 0,0 1-56 16,-4 0-14-16,-7-1-21 15,-5-1 21-15,1-4 1 16,-4 2 55-16,2 2-18 16,-1-1 21-16,3 2-30 15,1 0-5-15,3 0-19 16,2 0-5-16,4 2-9 16,3 2-8-16,2-2 16 15,0 0-36-15,0-1 14 16,0 2-27-16,0-2-9 15,0 0-32-15,7 3-20 16,-2 0-35-16,-1 0-31 0,-4 3-66 16</inkml:trace>
  <inkml:trace contextRef="#ctx0" brushRef="#br0" timeOffset="-130538.88">20723 14119 46 0,'0'0'142'0,"0"0"-53"15,0 0-15-15,0 0 4 16,0 0-18-16,0 0 2 15,0 0-7-15,0 0 13 16,0 0-48-16,0 0 2 16,0 0-22-16,0 0 16 15,0 0 0-15,0 0-4 16,0 0 5-16,0 0-17 16,0 0 4-16,0 0 6 15,0 0-18-15,0 0 15 16,0 0-7-16,0 0 0 15,0 0 9-15,0 0 16 16,0 0-17-16,0 0-5 0,0 0 4 16,0 0 6-16,0 0 0 15,0 0 19-15,0 0-9 16,0 0 2-16,0-4-1 16,0 0-9-16,0 0 14 15,0-2-6-15,0-4 8 16,0-2-30-16,0-1 27 15,-7 4-27-15,-2-1-1 16,2 6-13-16,-1-5 13 16,1 5 24-16,-2 4-23 15,0 0-1-15,0 0-16 16,-5 0 16-16,2 9-30 16,-2 13 23-16,-2 8-9 0,4 6 16 15,-2 5-6-15,5 2 6 16,0 3-2-16,2-6 11 15,3 2-2-15,4-4-6 16,0-1 10-16,0-10-10 16,0 0 4-16,11-7-5 15,4-6 6-15,4-4 4 16,0-4-9-16,4-6 14 16,1 0 13-16,-1 0 18 15,1-6-46-15,-6-4 22 16,-3 2-19-16,-1 0 17 15,-8 6-4-15,-3 0-14 0,-1 2 18 16,-2 0-19-16,0 0-1 16,0 0 4-16,0 0-14 15,0 0 3-15,0 0 6 16,0 0-12-16,0 0 0 16,0 0-19-16,0 0-40 15,0 4 39-15,4 0-19 16,0 0-41-16,6 2-79 15,-4 0-50-15,1-4-101 0</inkml:trace>
  <inkml:trace contextRef="#ctx0" brushRef="#br0" timeOffset="-128092.28">19940 13708 58 0,'0'0'133'16,"0"0"-66"-16,0 0 3 15,0 0-37-15,0 0-7 16,0 0 1-16,0 0 18 16,0 0 13-16,0 0-9 15,0 0 4-15,0 0-21 16,0 0 4-16,0 0-26 16,0 0 13-16,0 0-14 0,0 0 5 15,0 0-9-15,0 0-3 16,0 0-4-16,0 0 4 15,0 8 3-15,-4-2-4 16,0 4-2-16,-1 2 0 16,-3 4 0-16,-2 4-8 15,-1 6 7-15,0 0 1 16,0 6-9-16,4-1 9 16,3 2-7-16,4 2 7 15,0-8-24-15,0-1 10 16,9 1-15-16,7-13-11 15,-1 0 13-15,3-5 18 0,-1-2 8 16,-1-3-9-16,-3-4 3 16,-1 0-20-16,-3 0 28 15,-5 0 0-15,-2 0 0 16,-2 0-26-16,0 2-112 16,-9 2-104-16</inkml:trace>
  <inkml:trace contextRef="#ctx0" brushRef="#br0" timeOffset="-127196.43">20117 13782 39 0,'0'0'78'16,"0"0"-13"-16,0 0 4 15,0 0-11-15,0 0-8 16,0 0-32-16,0 0 6 15,8 58-23-15,-8-48 18 16,3 0 1-16,-3 0-5 16,0 0-2-16,0 0-5 15,0 0 7-15,2 0-14 16,-2-2 5-16,0 0 3 16,3-4-16-16,-3-2 8 15,0 0-2-15,0-2 1 0,0 0 0 16,2 0 1-16,-2 0 19 15,0 0 35-15,0 0-28 16,2 0-21-16,-2 0-6 16,0-4-22-16,0 0-4 15,0 0 6-15,2-5 19 16,0 2 1-16,0 5-2 16,3-4 11-16,-3 3-19 15,2-2 20-15,1 1-20 16,0 2 10-16,1-2-1 15,-4 2-8-15,3 2 9 16,-3-2-1-16,0 2 0 0,0 0 0 16,-2 0 2-16,0-2 9 15,0 2-10-15,0-2 1 16,0 0-1-16,-6 0-108 16,-7 0 79-16,-1 2 17 15,-1 0-5-15,1 0-22 16,3 4 16-16,0 8-62 15,4-2 1-15,3 2 24 16,1-3 38-16,3-4 3 16,0-1 14-16,0-4 5 15,0 0 13-15,0 0 13 16,7-9-10-16,0-12-7 16,-5-3-8-16,-2-20 3 0,0 0-4 15,0 4-52-15</inkml:trace>
  <inkml:trace contextRef="#ctx0" brushRef="#br0" timeOffset="-126475.82">20085 13640 98 0,'0'0'0'0,"0"0"9"15,0 0-8-15,0 0-1 16,0 0 2-16,0 0 12 16,0 0 25-16,21 98 13 15,-13-86 29-15,1 0-25 16,1-2-5-16,-4 2-37 15,-2-2-4-15,1 2-10 16,-3-2-18-16,2 4 8 16,-2 0 8-16,-2 6 2 15,0 2 0-15,0 2 14 0,0 6-14 16,0 1 10-16,0 0-9 16,-6 4 5-16,-1-3-3 15,1-4-1-15,-1-5-4 16,2-2-6-16,1-11-1 15,4-2 9-15,0-8-1 16,0 0-11-16,0 0-13 16,0 0 24-16,0 0 1 15,0-8 21-15,2-2-15 16,5-1 6-16,-2 0-12 16,1-7 10-16,-1 1-9 15,-1-1 9-15,0 0-9 0,1 3-1 16,-2-3 10-16,1 0-10 15,0 1 0-15,1 1-13 16,-1 4 11-16,0 2 4 16,2 4-1-16,0 0-1 15,0 0 0-15,3 4-1 16,1-4-7-16,0 3 8 16,1-2 0-16,1 1 3 15,-1 0-2-15,0 0 6 16,0 3-6-16,-2-2-1 15,-3 1 0-15,1 2 1 16,-2 0-1-16,2 0-21 16,-3 0 21-16,0 0 0 0,1 8 4 15,-1 2 2 1,1 4 4-16,-5 3-4 0,0 1 20 16,0 1 8-16,0 2-1 15,-5-3-10-15,-8 1-21 16,-5-1-2-16,1 1-4 15,-6-3-11-15,3-2-9 16,-2-4 23-16,2-2-28 16,-1 0-3-16,6 1 19 15,3-4-3-15,2-1-43 16,5-2-85-16,3-1 5 16</inkml:trace>
  <inkml:trace contextRef="#ctx0" brushRef="#br0" timeOffset="-126062.31">20330 13716 28 0,'0'0'105'0,"0"0"-39"15,0 0-24-15,0 0-9 16,0 0-21-16,123 78 22 16,-109-60-5-16,-5 4 7 15,-3 2-7-15,-4 6-10 16,-2 4 4-16,0 2-16 16,-11 3-4-16,-7 1-3 15,-13 10-29-15,4-12-57 16,6-8-70-16</inkml:trace>
  <inkml:trace contextRef="#ctx0" brushRef="#br0" timeOffset="-123766.93">28666 14141 250 0,'0'0'112'0,"0"0"-61"15,0 0 47-15,0 0 1 16,0 0-13-16,0 0 3 0,0 0-5 15,0 0 1-15,0 0-31 16,0 0 3-16,0 0-31 16,0 0 19-16,0 2-3 15,0 0 5-15,0 1-11 16,0 4-9-16,0 1 12 16,0 0-26-16,2 0 22 15,3 0-29-15,-3 0 17 16,2 2-21-16,2 4 6 15,2 6 1-15,-2 4 13 16,3 10-3-16,-5 6-19 16,1 0 16-16,-5 6-15 0,0-1 4 15,0-5 5 1,0-8-16-16,0-8 6 0,0-10 0 16,0-8 0-16,0-4 0 15,0-2-1-15,0 0 7 16,3-8-6-16,1-17 18 15,3-10-18-15,-1-7-6 16,5-2 4-16,1 2-11 16,1 7 3-16,0 3-6 15,0 12 0-15,3 4 16 16,0 4-6-16,0 2-7 16,3 4 13-16,4 4-7 15,1 2 0-15,3 0-3 16,2 0-5-16,2 6 15 15,-2 11 0-15,-3 1 1 0,-3 2 21 16,-3-1-21-16,-3-1 17 16,-3-5-17-16,-5 1 22 15,-2-1-22-15,0-3 7 16,-5 0-1-16,-2-2-6 16,0 5-1-16,0-8 9 15,0 7-18-15,0-1 15 16,0 1-12-16,-7 6-5 15,-2-4-37-15,-2 6-65 16,-1 5-52-16,4-2-84 16,1-11-265-16</inkml:trace>
  <inkml:trace contextRef="#ctx0" brushRef="#br0" timeOffset="-123219.71">29481 14293 143 0,'0'0'211'15,"0"0"-129"1,0 0 75-16,0 0 42 0,0 0-90 16,0 0-30-16,0 0-34 15,-89 80 0-15,80-53-3 16,7-1 0-16,2 1 1 16,0-3-13-16,0-1 8 15,4-3-26-15,8-6 17 16,3-4-29-16,1-2 0 15,4-7 7-15,2-1-3 16,3 0 19-16,0 0-22 16,-2-5 4-16,0-9 6 15,-3-2-18-15,-5 0 17 16,-1-4-20-16,-5 2 5 16,-7-1 5-16,-2 4 0 0,0-1 0 15,-4-3 0-15,-10 1-26 16,-1 0 24-16,-3 2-14 15,0 0-5-15,0 4-11 16,3-2 16-16,1 4-22 16,3 2 24-16,5 4-41 15,2 4-13-15,4-4 1 16,0 0-60-16,0 1-97 16,0-2-95-16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4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40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707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19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6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7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4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FB94-2B19-45F2-A476-E9597034A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r>
              <a:rPr lang="en-US"/>
              <a:t>Transition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41E0B-755D-4493-920A-3BD432DC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r>
              <a:rPr lang="en-US" dirty="0"/>
              <a:t>John P. Baugh, Ph.D.</a:t>
            </a:r>
            <a:br>
              <a:rPr lang="en-US" dirty="0"/>
            </a:br>
            <a:r>
              <a:rPr lang="en-US" dirty="0"/>
              <a:t>CIS 306 – University of Michigan – Dearborn</a:t>
            </a:r>
            <a:br>
              <a:rPr lang="en-US" dirty="0"/>
            </a:br>
            <a:r>
              <a:rPr lang="en-US" dirty="0"/>
              <a:t>Winter 2021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37624-B908-42A7-B26D-8E0F8962CA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2" r="30290" b="-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9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641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BA9B7F"/>
          </a:solidFill>
          <a:ln w="38100" cap="rnd">
            <a:solidFill>
              <a:srgbClr val="BA9B7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0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E176-AC0F-4240-9EC2-098D0AC9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3.10 (pp. 73-74)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06A2A1-0FFE-449F-A819-45A56DED8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6819"/>
            <a:ext cx="10515600" cy="3236900"/>
          </a:xfrm>
        </p:spPr>
      </p:pic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60A437F2-3196-489B-A932-F1C3B9C1A9F8}"/>
              </a:ext>
            </a:extLst>
          </p:cNvPr>
          <p:cNvSpPr/>
          <p:nvPr/>
        </p:nvSpPr>
        <p:spPr>
          <a:xfrm>
            <a:off x="6096000" y="2980188"/>
            <a:ext cx="3492617" cy="32369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Ooops</a:t>
            </a:r>
            <a:endParaRPr lang="en-US" sz="4000" b="1" dirty="0">
              <a:solidFill>
                <a:schemeClr val="tx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012485-D836-40DF-AE00-B351502E7B61}"/>
                  </a:ext>
                </a:extLst>
              </p14:cNvPr>
              <p14:cNvContentPartPr/>
              <p14:nvPr/>
            </p14:nvContentPartPr>
            <p14:xfrm>
              <a:off x="4603680" y="3362400"/>
              <a:ext cx="577800" cy="891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012485-D836-40DF-AE00-B351502E7B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4320" y="3353040"/>
                <a:ext cx="596520" cy="91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58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7131-9350-4D18-A68E-ADC0E087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Corrected Version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1875B7-D579-4356-BAEE-D96C90440C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2759805"/>
              </p:ext>
            </p:extLst>
          </p:nvPr>
        </p:nvGraphicFramePr>
        <p:xfrm>
          <a:off x="4170946" y="1974533"/>
          <a:ext cx="7182853" cy="3291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49459">
                  <a:extLst>
                    <a:ext uri="{9D8B030D-6E8A-4147-A177-3AD203B41FA5}">
                      <a16:colId xmlns:a16="http://schemas.microsoft.com/office/drawing/2014/main" val="192950929"/>
                    </a:ext>
                  </a:extLst>
                </a:gridCol>
                <a:gridCol w="4666570">
                  <a:extLst>
                    <a:ext uri="{9D8B030D-6E8A-4147-A177-3AD203B41FA5}">
                      <a16:colId xmlns:a16="http://schemas.microsoft.com/office/drawing/2014/main" val="2637763620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281606153"/>
                    </a:ext>
                  </a:extLst>
                </a:gridCol>
              </a:tblGrid>
              <a:tr h="36396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 Black" panose="020B0A04020102020204" pitchFamily="34" charset="0"/>
                        </a:rPr>
                        <a:t>Accept?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53487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l-GR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λ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709941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61579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586363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293122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92780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004706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abaa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048227"/>
                  </a:ext>
                </a:extLst>
              </a:tr>
              <a:tr h="363961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bba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035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14F16EE-7462-4037-A248-836B216AF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3" y="2091208"/>
            <a:ext cx="3724275" cy="2933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70438F2-CE06-4BFA-99D9-5E36FBA03CB6}"/>
                  </a:ext>
                </a:extLst>
              </p14:cNvPr>
              <p14:cNvContentPartPr/>
              <p14:nvPr/>
            </p14:nvContentPartPr>
            <p14:xfrm>
              <a:off x="1263960" y="1308600"/>
              <a:ext cx="9718920" cy="450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70438F2-CE06-4BFA-99D9-5E36FBA03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4600" y="1299240"/>
                <a:ext cx="9737640" cy="45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467382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_2SEEDS">
      <a:dk1>
        <a:srgbClr val="000000"/>
      </a:dk1>
      <a:lt1>
        <a:srgbClr val="FFFFFF"/>
      </a:lt1>
      <a:dk2>
        <a:srgbClr val="243A41"/>
      </a:dk2>
      <a:lt2>
        <a:srgbClr val="E2E5E8"/>
      </a:lt2>
      <a:accent1>
        <a:srgbClr val="BA9B7F"/>
      </a:accent1>
      <a:accent2>
        <a:srgbClr val="C59793"/>
      </a:accent2>
      <a:accent3>
        <a:srgbClr val="A6A27E"/>
      </a:accent3>
      <a:accent4>
        <a:srgbClr val="76ACA3"/>
      </a:accent4>
      <a:accent5>
        <a:srgbClr val="7BA9B8"/>
      </a:accent5>
      <a:accent6>
        <a:srgbClr val="7F93BA"/>
      </a:accent6>
      <a:hlink>
        <a:srgbClr val="5E85A8"/>
      </a:hlink>
      <a:folHlink>
        <a:srgbClr val="828282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Aharoni</vt:lpstr>
      <vt:lpstr>Arial</vt:lpstr>
      <vt:lpstr>Arial Black</vt:lpstr>
      <vt:lpstr>Modern Love</vt:lpstr>
      <vt:lpstr>The Hand</vt:lpstr>
      <vt:lpstr>SketchyVTI</vt:lpstr>
      <vt:lpstr>Transition Graphs</vt:lpstr>
      <vt:lpstr>Figure 3.10 (pp. 73-74)</vt:lpstr>
      <vt:lpstr>Corrected Version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Graphs</dc:title>
  <dc:creator>Prof. John</dc:creator>
  <cp:lastModifiedBy>John Baugh</cp:lastModifiedBy>
  <cp:revision>4</cp:revision>
  <dcterms:created xsi:type="dcterms:W3CDTF">2020-05-22T20:44:13Z</dcterms:created>
  <dcterms:modified xsi:type="dcterms:W3CDTF">2021-01-30T01:24:10Z</dcterms:modified>
</cp:coreProperties>
</file>