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9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5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3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28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386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67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5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A2ED-C1F2-40F7-BFEC-33D1672A8A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DCD79-2A27-4814-BC0D-53ABBF91F3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2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38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4 bit integers ???????????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1	0	0	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	0	0</a:t>
            </a:r>
          </a:p>
          <a:p>
            <a:pPr lvl="1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		1	0	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	0	1	1</a:t>
            </a:r>
          </a:p>
          <a:p>
            <a:pPr lvl="1">
              <a:buNone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	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	0	1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       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0	1	1	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Carry- in = 1				Carry- in = 0 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Carr- out = 0				Carry- out = 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Then,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Then, overflow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-7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	1	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	1	1	0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      	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	0	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Carry- in = 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Carry- out = 1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Then, no overflow exist.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Arithmetic overflow simply means that the sign bit digit changes between the original and result which gives a different number if treated as a sign bit.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0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(b-1)’s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positive number N in base b with the integral part of n digits and the fractional part of m digits, the (b-1)’s complement of N is defined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- b</a:t>
            </a:r>
            <a:r>
              <a:rPr lang="en-US" baseline="30000" dirty="0" smtClean="0"/>
              <a:t>-m</a:t>
            </a:r>
            <a:r>
              <a:rPr lang="en-US" dirty="0" smtClean="0"/>
              <a:t> ) – 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84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	find the 9’s complement of (52520)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 = 52520, 	b = 10,	n = 5,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m = 0		// number of fractional part digits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N = (10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52520 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= (100,000 – 1) – 52520 = (47479)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find the 9’s complement of (0.3267)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 = 0.3267,	b = 10, 	n = 0,		m = 4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N = (10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0.3267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= (1 – 0.0001) – 0.3267 = (0.6732)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find the 9’s complement of (25.639)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 = 25.639,	b = 10,	n = 2,		m = 3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b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N = (10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10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25.639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= (100 – 0.001) – 25.639 = (74.36)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find the 1’s complement of (101100)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 = 101100, 	b = 2, 		n = 6,		m = 0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b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– N = 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(101100)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= (63)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(101100)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111111 – 101100 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				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     = (1000000 – 1) – 101100 = (010011)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 simply flip 1’s to 0’s and 0’s to 1’s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101100 = 010011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Ex. find the 1’s complement of (0.0110)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N = 0.0110,	b = 2,		n = 0, 		m = -4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b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N = (2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– (0.0110)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  = (1 – 0.0001) – 0.0110 = 0.1111 – 0.0110</a:t>
            </a:r>
          </a:p>
          <a:p>
            <a:pPr lvl="1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= (0.1001)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lvl="1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Review from the last week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587" y="1219200"/>
            <a:ext cx="4627358" cy="5105400"/>
          </a:xfrm>
        </p:spPr>
      </p:pic>
    </p:spTree>
    <p:extLst>
      <p:ext uri="{BB962C8B-B14F-4D97-AF65-F5344CB8AC3E}">
        <p14:creationId xmlns:p14="http://schemas.microsoft.com/office/powerpoint/2010/main" val="22892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quick </a:t>
            </a:r>
            <a:r>
              <a:rPr lang="en-US" smtClean="0"/>
              <a:t>&amp; easy way </a:t>
            </a:r>
            <a:r>
              <a:rPr lang="en-US" dirty="0" smtClean="0"/>
              <a:t>to compute 1’s complement and 2’s complement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130" y="1600200"/>
            <a:ext cx="3927740" cy="4525963"/>
          </a:xfrm>
        </p:spPr>
      </p:pic>
    </p:spTree>
    <p:extLst>
      <p:ext uri="{BB962C8B-B14F-4D97-AF65-F5344CB8AC3E}">
        <p14:creationId xmlns:p14="http://schemas.microsoft.com/office/powerpoint/2010/main" val="59172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Machine Representation of an Integer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254694"/>
            <a:ext cx="4419600" cy="5403296"/>
          </a:xfrm>
        </p:spPr>
      </p:pic>
    </p:spTree>
    <p:extLst>
      <p:ext uri="{BB962C8B-B14F-4D97-AF65-F5344CB8AC3E}">
        <p14:creationId xmlns:p14="http://schemas.microsoft.com/office/powerpoint/2010/main" val="265808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Negative Integers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447800"/>
            <a:ext cx="5123185" cy="4876800"/>
          </a:xfrm>
        </p:spPr>
      </p:pic>
    </p:spTree>
    <p:extLst>
      <p:ext uri="{BB962C8B-B14F-4D97-AF65-F5344CB8AC3E}">
        <p14:creationId xmlns:p14="http://schemas.microsoft.com/office/powerpoint/2010/main" val="100053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Machine Representation of Integers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integer  = Signed Magnitude Representation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integer = 2’s Complement Form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byte = 1 byte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 = 2 byte</a:t>
            </a:r>
          </a:p>
          <a:p>
            <a:pPr lvl="1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dword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4 byte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Ex. Represent (+23)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 byte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Ex. Represent (-23)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1 byte</a:t>
            </a:r>
          </a:p>
          <a:p>
            <a:pPr lvl="1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4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occurs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carry- in != carry out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ex.</a:t>
            </a:r>
          </a:p>
          <a:p>
            <a:pPr lvl="1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carry-out		    carry- in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82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6583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5562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Curved Down Arrow 13"/>
          <p:cNvSpPr/>
          <p:nvPr/>
        </p:nvSpPr>
        <p:spPr>
          <a:xfrm rot="10800000">
            <a:off x="3429000" y="5943600"/>
            <a:ext cx="685800" cy="228600"/>
          </a:xfrm>
          <a:prstGeom prst="curvedDownArrow">
            <a:avLst>
              <a:gd name="adj1" fmla="val 25000"/>
              <a:gd name="adj2" fmla="val 50000"/>
              <a:gd name="adj3" fmla="val 21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Bent-Up Arrow 17"/>
          <p:cNvSpPr/>
          <p:nvPr/>
        </p:nvSpPr>
        <p:spPr>
          <a:xfrm rot="10800000">
            <a:off x="1828800" y="5715000"/>
            <a:ext cx="304800" cy="381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458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164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1_Office Theme</vt:lpstr>
      <vt:lpstr>Lecture 3</vt:lpstr>
      <vt:lpstr>The (b-1)’s complement</vt:lpstr>
      <vt:lpstr>PowerPoint Presentation</vt:lpstr>
      <vt:lpstr>PowerPoint Presentation</vt:lpstr>
      <vt:lpstr>The Review from the last week</vt:lpstr>
      <vt:lpstr>A quick &amp; easy way to compute 1’s complement and 2’s complement</vt:lpstr>
      <vt:lpstr>Machine Representation of an Integer</vt:lpstr>
      <vt:lpstr>Negative Integers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dhyoon</dc:creator>
  <cp:lastModifiedBy>dhyoon</cp:lastModifiedBy>
  <cp:revision>20</cp:revision>
  <dcterms:created xsi:type="dcterms:W3CDTF">2017-01-08T15:47:45Z</dcterms:created>
  <dcterms:modified xsi:type="dcterms:W3CDTF">2018-01-11T08:49:26Z</dcterms:modified>
</cp:coreProperties>
</file>