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8" r:id="rId5"/>
    <p:sldId id="277" r:id="rId6"/>
    <p:sldId id="258" r:id="rId7"/>
    <p:sldId id="279" r:id="rId8"/>
    <p:sldId id="280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A2ED-C1F2-40F7-BFEC-33D1672A8A45}" type="datetimeFigureOut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CD79-2A27-4814-BC0D-53ABBF91F3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33559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Lecture 1: Chapter 1 Sec.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REPRESENTATION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ARITHMETIC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conversion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Decimal to binary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123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123/2,  61/2, 30/2, 15/2, 7/2, 3/2, ½ = 1111011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Decimal to hexadecimal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53241 = (CFF9)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53241/16 = 3327 (9/16)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9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3327 / 16 = 207 (15/16)  F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207  / 16 = 12 (15/16)  F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12    / 16 = 0 (12/16)  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Binary to decimal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(1010111)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+ 0*2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+ 0*2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                        0*2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(87)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Hexadecimal to decimal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(1AC)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1*16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A*16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C*16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(428)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DEC	HEX		BINARY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0		0		0000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		1		0001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2		2		0010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3		3		0011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4		4		0100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5		5		0101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6		6		0110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7		7		0111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8		8		1000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9		9		1001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10		A		1010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11		B		1011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12		C		1100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13		D		1101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14		E		1110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15		F		1111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BCD (Binary Coded Decimal)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1		9		4		2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0001		1001		0100		0010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Computer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C/C++/JAVA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</a:t>
            </a:r>
            <a:r>
              <a:rPr lang="en-US" dirty="0" err="1" smtClean="0"/>
              <a:t>o.s</a:t>
            </a:r>
            <a:r>
              <a:rPr lang="en-US" dirty="0" smtClean="0"/>
              <a:t>., compiler, 						assembler, assembly                  					language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hardware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understands whether a switch is on or off.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048000" y="2057400"/>
            <a:ext cx="19050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080426" y="3352800"/>
            <a:ext cx="19050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SOFTWARE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070698" y="4800600"/>
            <a:ext cx="1905000" cy="6858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023198" y="28194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065025" y="4114800"/>
            <a:ext cx="4571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computer system consists of: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write programs in higher level languages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software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 O.S is :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interface between users and hardware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resource manager (CPU, memory, files, etc)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Compiler: 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Translates high level language (C, C++, Java) into an assembly language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assembly language is a mnemonic version of machine language.</a:t>
            </a:r>
          </a:p>
          <a:p>
            <a:pPr lvl="3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ex.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X86 intel assembler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Assembler: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Translates an assembly language into a machine language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only understand whether a switch is on or off.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                                              lower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level                                                  </a:t>
            </a:r>
            <a:r>
              <a:rPr lang="en-US" dirty="0" err="1" smtClean="0"/>
              <a:t>level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language                                          </a:t>
            </a:r>
            <a:r>
              <a:rPr lang="en-US" dirty="0" err="1" smtClean="0"/>
              <a:t>language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Assembly                                           machine </a:t>
            </a:r>
          </a:p>
          <a:p>
            <a:pPr marL="0" indent="0">
              <a:buNone/>
            </a:pPr>
            <a:r>
              <a:rPr lang="en-US" dirty="0" smtClean="0"/>
              <a:t>Language                                           </a:t>
            </a:r>
            <a:r>
              <a:rPr lang="en-US" dirty="0" err="1" smtClean="0"/>
              <a:t>language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59285" y="1828800"/>
            <a:ext cx="19812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7885" y="23299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514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86400" y="250649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351179" y="3886200"/>
            <a:ext cx="1981200" cy="1371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54904" y="4495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40485" y="45720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7885" y="4267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Assembler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9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use </a:t>
            </a:r>
            <a:r>
              <a:rPr lang="en-US" b="1" dirty="0" smtClean="0"/>
              <a:t>Decimal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use </a:t>
            </a:r>
            <a:r>
              <a:rPr lang="en-US" b="1" dirty="0" smtClean="0"/>
              <a:t>Hexadecimal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stored in </a:t>
            </a:r>
            <a:r>
              <a:rPr lang="en-US" b="1" dirty="0" smtClean="0"/>
              <a:t>BINARY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048000" y="2057400"/>
            <a:ext cx="1828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0" y="3124200"/>
            <a:ext cx="1828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81867" y="4572000"/>
            <a:ext cx="1828800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962400" y="2590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3810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types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 assembly language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Characters: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‘0’, ... , ‘9’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(31)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… ,  (39)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Floats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Units of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bit              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represents whether a switch on or off.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 = 8 bits 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 =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ASCII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7 bits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128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(Study &amp; Understand)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‘A’ = (41)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‘B’ = (42)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‘Z’ = (5A)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</a:p>
          <a:p>
            <a:pPr lvl="4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‘a’ = (61)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‘b’ = (62)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…, ‘z’ = (7A)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EBCDIC  8 bits =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8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256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word = 2 bytes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32766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00400" y="3810000"/>
            <a:ext cx="2133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SCII-Table-wid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686800" cy="647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3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name in ASC II.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Number systems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decimal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CPU  hexadecimal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Hardware  binary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number N in base b can be represented as a polynomial of the form: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, 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Symbol" pitchFamily="18" charset="2"/>
                <a:cs typeface="Times New Roman" pitchFamily="18" charset="0"/>
                <a:sym typeface="Wingdings" pitchFamily="2" charset="2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[0, …, b-1]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Case 1: b = 2 binary 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Symbol" pitchFamily="18" charset="2"/>
                <a:cs typeface="Times New Roman" pitchFamily="18" charset="0"/>
                <a:sym typeface="Wingdings" pitchFamily="2" charset="2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[0,1]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ex. (101.11)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+ 0*2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+ 1*2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-2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Case 2: b = 10 decimal,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Symbol" pitchFamily="18" charset="2"/>
                <a:cs typeface="Times New Roman" pitchFamily="18" charset="0"/>
                <a:sym typeface="Wingdings" pitchFamily="2" charset="2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[0,…., 9]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ex. (310)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3*10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+ 1*10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+ 0*10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Case 3: b = 16 hexadecimal,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Symbol" pitchFamily="18" charset="2"/>
                <a:cs typeface="Times New Roman" pitchFamily="18" charset="0"/>
                <a:sym typeface="Wingdings" pitchFamily="2" charset="2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[0, …, 9, A, B, C, D, E, F]</a:t>
            </a:r>
          </a:p>
          <a:p>
            <a:pPr lvl="3"/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ex. (A2F)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A*16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+ 2*16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F * 16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</a:t>
            </a: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95906"/>
              </p:ext>
            </p:extLst>
          </p:nvPr>
        </p:nvGraphicFramePr>
        <p:xfrm>
          <a:off x="1905000" y="3276600"/>
          <a:ext cx="431800" cy="61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342720" imgH="431640" progId="Equation.DSMT4">
                  <p:embed/>
                </p:oleObj>
              </mc:Choice>
              <mc:Fallback>
                <p:oleObj name="Equation" r:id="rId3" imgW="34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3276600"/>
                        <a:ext cx="431800" cy="619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486</Words>
  <Application>Microsoft Office PowerPoint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 Lecture 1: Chapter 1 Sec. 3  DATA REPRESENTATION  AND COMPUTER ARITHMETIC  </vt:lpstr>
      <vt:lpstr>A Computer System</vt:lpstr>
      <vt:lpstr>PowerPoint Presentation</vt:lpstr>
      <vt:lpstr>Language Translation</vt:lpstr>
      <vt:lpstr>Number systems</vt:lpstr>
      <vt:lpstr>PowerPoint Presentation</vt:lpstr>
      <vt:lpstr>PowerPoint Presentation</vt:lpstr>
      <vt:lpstr>Example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 AND COMPUTER ARITHMETIC  Lecture 1</dc:title>
  <dc:creator>ABU MAZEN</dc:creator>
  <cp:lastModifiedBy>dhyoon</cp:lastModifiedBy>
  <cp:revision>127</cp:revision>
  <dcterms:created xsi:type="dcterms:W3CDTF">2012-09-05T23:50:41Z</dcterms:created>
  <dcterms:modified xsi:type="dcterms:W3CDTF">2017-01-09T10:25:47Z</dcterms:modified>
</cp:coreProperties>
</file>