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29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6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9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4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9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6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81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4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3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5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0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01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 Numbers (Float Point Number)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float point number f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 = m * b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where m = mantissa, b = base, e = exponent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 (13.25)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(0.1325:m) * (10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2=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(0.001325)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0.1325 * 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-2</a:t>
            </a:r>
          </a:p>
          <a:p>
            <a:pPr lvl="1">
              <a:buNone/>
            </a:pPr>
            <a:endParaRPr lang="en-US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Biased Exponent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Assume that a number is represented in m-bits. Then 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	0 =&lt; number =&lt;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1 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Special case: m = 4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0 =&lt; number =&lt;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1 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1 = 15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0 =&lt; number =&lt; 15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Then, the bias B 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m-1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, the system can represent numbers in the range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-B =&lt; numbers =&lt; N – B , where N 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we shift one bit to the left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 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m-1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4-1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8		//table 1.6 p. 28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6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Biased Exponent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00200"/>
            <a:ext cx="6096000" cy="4754563"/>
          </a:xfrm>
        </p:spPr>
      </p:pic>
    </p:spTree>
    <p:extLst>
      <p:ext uri="{BB962C8B-B14F-4D97-AF65-F5344CB8AC3E}">
        <p14:creationId xmlns:p14="http://schemas.microsoft.com/office/powerpoint/2010/main" val="246731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IEEE Floating Point Format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S = signed bit = (0 if number if positive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           				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if number is negative)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(exponent) = B + Actual exponent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 = 127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1 =&lt; F &lt; 2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floating point number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x = (-1)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* 1.F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//check fig 1.6 – 1.7 p. 28-29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 Represent 	-( 2345.125)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IEEE Floating Format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-(2345.125)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-(100100101001.001)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sign bit is negative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S = 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= B + Actual exponent.	Remember  B = 127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Actual exponent is determined by how many digits we move the decimal, so – (1.00100101001001)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gives us actual exponent of 11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= 127 + 11 = (138)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(10001010)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 = the digits after the decimal point + add zeros until you reach 23 bits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 = 00100101001001000000000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 of 32 bits. Sign bit + 8 bits for Exponent + 23 bits for Fraction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47244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752600"/>
                <a:gridCol w="3657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626364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752600"/>
                <a:gridCol w="3657600"/>
              </a:tblGrid>
              <a:tr h="2286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r>
                        <a:rPr lang="en-US" baseline="0" dirty="0" smtClean="0"/>
                        <a:t> 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00100101001001000000000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2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summary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46" y="1600200"/>
            <a:ext cx="4946708" cy="4525963"/>
          </a:xfrm>
        </p:spPr>
      </p:pic>
    </p:spTree>
    <p:extLst>
      <p:ext uri="{BB962C8B-B14F-4D97-AF65-F5344CB8AC3E}">
        <p14:creationId xmlns:p14="http://schemas.microsoft.com/office/powerpoint/2010/main" val="7145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3000"/>
            <a:ext cx="6248400" cy="5410200"/>
          </a:xfrm>
        </p:spPr>
      </p:pic>
    </p:spTree>
    <p:extLst>
      <p:ext uri="{BB962C8B-B14F-4D97-AF65-F5344CB8AC3E}">
        <p14:creationId xmlns:p14="http://schemas.microsoft.com/office/powerpoint/2010/main" val="422253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162800" cy="5562600"/>
          </a:xfrm>
        </p:spPr>
      </p:pic>
    </p:spTree>
    <p:extLst>
      <p:ext uri="{BB962C8B-B14F-4D97-AF65-F5344CB8AC3E}">
        <p14:creationId xmlns:p14="http://schemas.microsoft.com/office/powerpoint/2010/main" val="180782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781800" cy="5181600"/>
          </a:xfrm>
        </p:spPr>
      </p:pic>
    </p:spTree>
    <p:extLst>
      <p:ext uri="{BB962C8B-B14F-4D97-AF65-F5344CB8AC3E}">
        <p14:creationId xmlns:p14="http://schemas.microsoft.com/office/powerpoint/2010/main" val="19767058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1_Office Theme</vt:lpstr>
      <vt:lpstr>Lecture 4</vt:lpstr>
      <vt:lpstr>PowerPoint Presentation</vt:lpstr>
      <vt:lpstr>Biased Exponent</vt:lpstr>
      <vt:lpstr>PowerPoint Presentation</vt:lpstr>
      <vt:lpstr>The summary</vt:lpstr>
      <vt:lpstr>Homework 1</vt:lpstr>
      <vt:lpstr>Homework 2</vt:lpstr>
      <vt:lpstr>Homework # 3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dhyoon</dc:creator>
  <cp:lastModifiedBy>dhyoon</cp:lastModifiedBy>
  <cp:revision>10</cp:revision>
  <dcterms:created xsi:type="dcterms:W3CDTF">2017-01-08T15:42:25Z</dcterms:created>
  <dcterms:modified xsi:type="dcterms:W3CDTF">2017-01-12T15:18:04Z</dcterms:modified>
</cp:coreProperties>
</file>