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ED0A-92FB-4B30-BF71-63B3028379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437D2-FCA0-4A65-8300-E5ADF4F7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43AE-BCDC-4815-B69C-9D41D3AE1F1C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CFE3-8A72-40CF-B2A6-1726694E2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Recall Depth First Search</a:t>
            </a:r>
          </a:p>
          <a:p>
            <a:pPr lvl="1"/>
            <a:r>
              <a:rPr lang="en-US" dirty="0">
                <a:latin typeface="Times New Roman" pitchFamily="18" charset="0"/>
              </a:rPr>
              <a:t>Starting at some vertex, process the current vertex and then recursively traverse the first vertices adjacent to it.(backtrack if necessary)</a:t>
            </a:r>
          </a:p>
          <a:p>
            <a:pPr lvl="1"/>
            <a:r>
              <a:rPr lang="en-US" dirty="0">
                <a:latin typeface="Times New Roman" pitchFamily="18" charset="0"/>
              </a:rPr>
              <a:t>If this is done on a tree - O(|E|)</a:t>
            </a:r>
          </a:p>
          <a:p>
            <a:pPr lvl="1"/>
            <a:r>
              <a:rPr lang="en-US" dirty="0">
                <a:latin typeface="Times New Roman" pitchFamily="18" charset="0"/>
              </a:rPr>
              <a:t>If this is done on a graph with cycles - need to avoid going in the cycle forever.</a:t>
            </a:r>
          </a:p>
        </p:txBody>
      </p:sp>
    </p:spTree>
    <p:extLst>
      <p:ext uri="{BB962C8B-B14F-4D97-AF65-F5344CB8AC3E}">
        <p14:creationId xmlns:p14="http://schemas.microsoft.com/office/powerpoint/2010/main" val="28006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void Graph::</a:t>
            </a:r>
            <a:r>
              <a:rPr lang="en-US" sz="1800" dirty="0" err="1"/>
              <a:t>dfs</a:t>
            </a:r>
            <a:r>
              <a:rPr lang="en-US" sz="1800" dirty="0"/>
              <a:t>(Vertex v)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v.visited</a:t>
            </a:r>
            <a:r>
              <a:rPr lang="en-US" sz="1800" dirty="0"/>
              <a:t> = true;</a:t>
            </a:r>
          </a:p>
          <a:p>
            <a:pPr marL="0" indent="0">
              <a:buNone/>
            </a:pPr>
            <a:r>
              <a:rPr lang="en-US" sz="1800" dirty="0"/>
              <a:t>  for each w adjacent to v</a:t>
            </a:r>
          </a:p>
          <a:p>
            <a:pPr marL="0" indent="0">
              <a:buNone/>
            </a:pPr>
            <a:r>
              <a:rPr lang="en-US" sz="1800" dirty="0"/>
              <a:t>     if (!</a:t>
            </a:r>
            <a:r>
              <a:rPr lang="en-US" sz="1800" dirty="0" err="1"/>
              <a:t>w.visited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dfs</a:t>
            </a:r>
            <a:r>
              <a:rPr lang="en-US" sz="1800" dirty="0"/>
              <a:t>(w);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r>
              <a:rPr lang="en-US" dirty="0">
                <a:latin typeface="Times New Roman" pitchFamily="18" charset="0"/>
              </a:rPr>
              <a:t>Each vertex initialize visited to false</a:t>
            </a:r>
          </a:p>
          <a:p>
            <a:pPr lvl="1"/>
            <a:r>
              <a:rPr lang="en-US" dirty="0">
                <a:latin typeface="Times New Roman" pitchFamily="18" charset="0"/>
              </a:rPr>
              <a:t>As visit it change visited to true</a:t>
            </a:r>
          </a:p>
          <a:p>
            <a:r>
              <a:rPr lang="en-US" dirty="0">
                <a:latin typeface="Times New Roman" pitchFamily="18" charset="0"/>
              </a:rPr>
              <a:t>Visit each vertex once, and possibly try every edge O(|E| + |V|)</a:t>
            </a:r>
          </a:p>
        </p:txBody>
      </p:sp>
    </p:spTree>
    <p:extLst>
      <p:ext uri="{BB962C8B-B14F-4D97-AF65-F5344CB8AC3E}">
        <p14:creationId xmlns:p14="http://schemas.microsoft.com/office/powerpoint/2010/main" val="4377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Application - </a:t>
            </a:r>
            <a:r>
              <a:rPr lang="en-US" dirty="0" err="1"/>
              <a:t>Biconnectivity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A connected undirected graph is </a:t>
            </a:r>
            <a:r>
              <a:rPr lang="en-US" i="1" dirty="0" err="1">
                <a:latin typeface="Times New Roman" pitchFamily="18" charset="0"/>
              </a:rPr>
              <a:t>biconnected</a:t>
            </a:r>
            <a:r>
              <a:rPr lang="en-US" dirty="0">
                <a:latin typeface="Times New Roman" pitchFamily="18" charset="0"/>
              </a:rPr>
              <a:t> if there are no vertices whose removal disconnects the rest of the graph.</a:t>
            </a:r>
          </a:p>
          <a:p>
            <a:pPr lvl="1"/>
            <a:r>
              <a:rPr lang="en-US" dirty="0">
                <a:latin typeface="Times New Roman" pitchFamily="18" charset="0"/>
              </a:rPr>
              <a:t>A measure of robustness in a network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29258"/>
            <a:ext cx="6691313" cy="315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88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Biconnectivity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Start at any vertex and perform a </a:t>
            </a:r>
            <a:r>
              <a:rPr lang="en-US" dirty="0" err="1">
                <a:latin typeface="Times New Roman" pitchFamily="18" charset="0"/>
              </a:rPr>
              <a:t>dfs</a:t>
            </a:r>
            <a:r>
              <a:rPr lang="en-US" dirty="0">
                <a:latin typeface="Times New Roman" pitchFamily="18" charset="0"/>
              </a:rPr>
              <a:t> and number the nodes in the order visited. (</a:t>
            </a:r>
            <a:r>
              <a:rPr lang="en-US" i="1" dirty="0" err="1">
                <a:latin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Then for each vertex compute (</a:t>
            </a:r>
            <a:r>
              <a:rPr lang="en-US" i="1" dirty="0">
                <a:latin typeface="Times New Roman" pitchFamily="18" charset="0"/>
              </a:rPr>
              <a:t>Low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)) which is the lowest number vertex reachable from 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 by taking some of the tree edges and possibly one back (non-tree) edge (in that order).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The root is an articulation point </a:t>
            </a:r>
            <a:r>
              <a:rPr lang="en-US" dirty="0" err="1">
                <a:latin typeface="Times New Roman" pitchFamily="18" charset="0"/>
              </a:rPr>
              <a:t>iff</a:t>
            </a:r>
            <a:r>
              <a:rPr lang="en-US" dirty="0">
                <a:latin typeface="Times New Roman" pitchFamily="18" charset="0"/>
              </a:rPr>
              <a:t> it has more than 1 child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Any other point </a:t>
            </a:r>
            <a:r>
              <a:rPr lang="en-US" i="1" dirty="0">
                <a:latin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</a:rPr>
              <a:t>is an articulation point </a:t>
            </a:r>
            <a:r>
              <a:rPr lang="en-US" dirty="0" err="1">
                <a:latin typeface="Times New Roman" pitchFamily="18" charset="0"/>
              </a:rPr>
              <a:t>iff</a:t>
            </a:r>
            <a:r>
              <a:rPr lang="en-US" dirty="0">
                <a:latin typeface="Times New Roman" pitchFamily="18" charset="0"/>
              </a:rPr>
              <a:t> it has some child </a:t>
            </a:r>
            <a:r>
              <a:rPr lang="en-US" i="1" dirty="0"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</a:rPr>
              <a:t>Low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u="sng" dirty="0">
                <a:latin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Depth-First Search Revisited</vt:lpstr>
      <vt:lpstr>DFS Revisited</vt:lpstr>
      <vt:lpstr>DFS Application - Biconnectivity</vt:lpstr>
      <vt:lpstr>Biconnectivity Algorithm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Depth-First Search</dc:title>
  <dc:creator>Steiner, Tom (T.G.)</dc:creator>
  <cp:lastModifiedBy>Steiner, Tom (T.G.)</cp:lastModifiedBy>
  <cp:revision>5</cp:revision>
  <dcterms:created xsi:type="dcterms:W3CDTF">2014-11-05T02:08:03Z</dcterms:created>
  <dcterms:modified xsi:type="dcterms:W3CDTF">2021-07-20T16:04:37Z</dcterms:modified>
</cp:coreProperties>
</file>