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90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859B65C-EDB0-4C88-9B16-21045A941AE6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84C3253-5F2B-41AE-990F-F1C47DC78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6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FE8E-A177-4076-BD90-DABF2EADE73A}" type="datetime1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4808-59DD-4B63-A7E7-28426064D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2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B1A9-41AD-4358-8A32-FF1A63A61F50}" type="datetime1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4808-59DD-4B63-A7E7-28426064D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7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3404-A8A8-4CFF-A67D-D566286EC1C3}" type="datetime1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4808-59DD-4B63-A7E7-28426064D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0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6C62-22B8-4872-905F-AF79E68C43DD}" type="datetime1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4808-59DD-4B63-A7E7-28426064D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6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085E-89F9-4FAE-83FA-C1D7C2075EE1}" type="datetime1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4808-59DD-4B63-A7E7-28426064D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9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4907-01CF-4D81-B622-CA895154863D}" type="datetime1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4808-59DD-4B63-A7E7-28426064D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9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2AF6-B2A6-4044-8C3A-517B9CE237DB}" type="datetime1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4808-59DD-4B63-A7E7-28426064D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FA30D-F969-4117-A2D3-2ACB12BB1082}" type="datetime1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4808-59DD-4B63-A7E7-28426064D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7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8E94-415B-4E9D-A350-51222310D498}" type="datetime1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4808-59DD-4B63-A7E7-28426064D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0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5132-E079-448C-8076-E870AD97FCE8}" type="datetime1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4808-59DD-4B63-A7E7-28426064D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DE99-6B29-4BE6-B862-BEAC9ABB9D8A}" type="datetime1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4808-59DD-4B63-A7E7-28426064D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7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AC965-266C-4D8B-B771-C9B55AAFDE57}" type="datetime1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54808-59DD-4B63-A7E7-28426064D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5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Garamond" pitchFamily="18" charset="0"/>
              </a:rPr>
              <a:t>MaxFlow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4808-59DD-4B63-A7E7-28426064DD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52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4808-59DD-4B63-A7E7-28426064DDD9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60512-D874-407E-9229-5BB837D36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730" y="1143000"/>
            <a:ext cx="6287270" cy="565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61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There are no residual paths from s to t. So the optimal is flow is 21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4808-59DD-4B63-A7E7-28426064DDD9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F1A04A-6646-4D70-8071-A90AC14A5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432" y="1295400"/>
            <a:ext cx="5043935" cy="450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53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Show the residual graphs after sending the 2 greatest flows in order. List each flow along with the number of units sent. If the algorithm terminated here, what is the maximum flow?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4808-59DD-4B63-A7E7-28426064DDD9}" type="slidenum">
              <a:rPr lang="en-US" smtClean="0"/>
              <a:t>12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95600"/>
            <a:ext cx="5943600" cy="3539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639633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“give back” 8 on flow from C-D, redirect to C-F</a:t>
            </a:r>
          </a:p>
        </p:txBody>
      </p:sp>
    </p:spTree>
    <p:extLst>
      <p:ext uri="{BB962C8B-B14F-4D97-AF65-F5344CB8AC3E}">
        <p14:creationId xmlns:p14="http://schemas.microsoft.com/office/powerpoint/2010/main" val="3900944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Show the residual graphs after </a:t>
            </a:r>
            <a:r>
              <a:rPr lang="en-US" sz="2000"/>
              <a:t>sending 8 units each on the </a:t>
            </a:r>
            <a:r>
              <a:rPr lang="en-US" sz="2000" dirty="0"/>
              <a:t>2 greatest flows in order. List each flow along with the number of units sent. If the algorithm terminated here, what is the maximum flow?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4808-59DD-4B63-A7E7-28426064DDD9}" type="slidenum">
              <a:rPr lang="en-US" smtClean="0"/>
              <a:t>13</a:t>
            </a:fld>
            <a:endParaRPr 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67000"/>
            <a:ext cx="5715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515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Flow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edge carries more than its capacity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6882504" cy="3276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4808-59DD-4B63-A7E7-28426064DD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51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Specifics/Variation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At any vertex (that is not the source nor the sink)  the amount leaving must equal the amount entering.</a:t>
            </a:r>
          </a:p>
          <a:p>
            <a:r>
              <a:rPr lang="en-US" sz="2000" dirty="0"/>
              <a:t>The amount used on an edge must be less than or equal to the capacity of that edge.</a:t>
            </a:r>
          </a:p>
          <a:p>
            <a:r>
              <a:rPr lang="en-US" sz="2000" dirty="0"/>
              <a:t>Note if we can solve the above can solve the problem of multiple sources and sinks (see picture below)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4808-59DD-4B63-A7E7-28426064DDD9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multiSinkSour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4114800"/>
            <a:ext cx="50673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81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Basically find any flow then successively attempt to increase it. Look for paths from s to t that can accept more flow (augmenting path) and increase flow along this path. </a:t>
            </a:r>
          </a:p>
          <a:p>
            <a:r>
              <a:rPr lang="en-US" sz="2000" dirty="0"/>
              <a:t>Keep 2 graphs, one which records the flow so far, the other (called the </a:t>
            </a:r>
            <a:r>
              <a:rPr lang="en-US" sz="2000" i="1" dirty="0"/>
              <a:t>residual graph</a:t>
            </a:r>
            <a:r>
              <a:rPr lang="en-US" sz="2000" dirty="0"/>
              <a:t>) which holds the unused capacity. If can ever find a flow in the residual graph (call it the </a:t>
            </a:r>
            <a:r>
              <a:rPr lang="en-US" sz="2000" i="1" dirty="0"/>
              <a:t>augmenting path)</a:t>
            </a:r>
            <a:r>
              <a:rPr lang="en-US" sz="2000" dirty="0"/>
              <a:t>  then add it to the current flow to get more output. When can’t do that - done.</a:t>
            </a:r>
          </a:p>
          <a:p>
            <a:endParaRPr lang="en-US" sz="2000" dirty="0"/>
          </a:p>
          <a:p>
            <a:pPr marL="400050" lvl="1" indent="0">
              <a:buNone/>
            </a:pPr>
            <a:r>
              <a:rPr lang="en-US" sz="1600" dirty="0"/>
              <a:t>Ford-Fulkerson-Method(G, s, t)</a:t>
            </a:r>
          </a:p>
          <a:p>
            <a:pPr marL="400050" lvl="1" indent="0">
              <a:buNone/>
            </a:pPr>
            <a:r>
              <a:rPr lang="en-US" sz="1600" dirty="0"/>
              <a:t>   flow f = 0</a:t>
            </a:r>
          </a:p>
          <a:p>
            <a:pPr marL="400050" lvl="1" indent="0">
              <a:buNone/>
            </a:pPr>
            <a:r>
              <a:rPr lang="en-US" sz="1600" dirty="0"/>
              <a:t>   while an augmenting path p exists</a:t>
            </a:r>
          </a:p>
          <a:p>
            <a:pPr marL="400050" lvl="1" indent="0">
              <a:buNone/>
            </a:pPr>
            <a:r>
              <a:rPr lang="en-US" sz="1600" dirty="0"/>
              <a:t>      augment flow f along p</a:t>
            </a:r>
          </a:p>
          <a:p>
            <a:pPr marL="400050" lvl="1" indent="0">
              <a:buNone/>
            </a:pPr>
            <a:r>
              <a:rPr lang="en-US" sz="1600" dirty="0"/>
              <a:t>   return f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4808-59DD-4B63-A7E7-28426064DD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5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order to make this algorithm work, need to allow the algorithm to change its mind. </a:t>
            </a:r>
          </a:p>
          <a:p>
            <a:r>
              <a:rPr lang="en-US" sz="2800" dirty="0"/>
              <a:t>To do this, for every edge (</a:t>
            </a:r>
            <a:r>
              <a:rPr lang="en-US" sz="2800" dirty="0" err="1"/>
              <a:t>v,w</a:t>
            </a:r>
            <a:r>
              <a:rPr lang="en-US" sz="2800" dirty="0"/>
              <a:t>) with flow </a:t>
            </a:r>
            <a:r>
              <a:rPr lang="en-US" sz="2800" dirty="0" err="1"/>
              <a:t>f</a:t>
            </a:r>
            <a:r>
              <a:rPr lang="en-US" sz="2800" baseline="-25000" dirty="0" err="1"/>
              <a:t>v,w</a:t>
            </a:r>
            <a:r>
              <a:rPr lang="en-US" sz="2800" dirty="0"/>
              <a:t> in the flow graph add an edge in the residual graph (</a:t>
            </a:r>
            <a:r>
              <a:rPr lang="en-US" sz="2800" dirty="0" err="1"/>
              <a:t>w,v</a:t>
            </a:r>
            <a:r>
              <a:rPr lang="en-US" sz="2800" dirty="0"/>
              <a:t>) of capacity </a:t>
            </a:r>
            <a:r>
              <a:rPr lang="en-US" sz="2800" dirty="0" err="1"/>
              <a:t>f</a:t>
            </a:r>
            <a:r>
              <a:rPr lang="en-US" sz="2800" baseline="-25000" dirty="0" err="1"/>
              <a:t>v,w</a:t>
            </a:r>
            <a:r>
              <a:rPr lang="en-US" sz="2800" dirty="0"/>
              <a:t>.  </a:t>
            </a:r>
          </a:p>
          <a:p>
            <a:r>
              <a:rPr lang="en-US" sz="2800" dirty="0"/>
              <a:t>In effect, allowing the algorithm to change its mind.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4808-59DD-4B63-A7E7-28426064DD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5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4808-59DD-4B63-A7E7-28426064DDD9}" type="slidenum">
              <a:rPr lang="en-US" smtClean="0"/>
              <a:t>6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60047"/>
            <a:ext cx="6019662" cy="518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7697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“give back” 2 on flow from a-d, redirect to a-c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4808-59DD-4B63-A7E7-28426064DDD9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3038"/>
            <a:ext cx="5009567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030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It can be shown can be shown that the algorithm</a:t>
            </a:r>
          </a:p>
          <a:p>
            <a:pPr lvl="1"/>
            <a:r>
              <a:rPr lang="en-US" sz="2000" dirty="0"/>
              <a:t>Works even with graphs that contain cycles</a:t>
            </a:r>
          </a:p>
          <a:p>
            <a:pPr lvl="1"/>
            <a:r>
              <a:rPr lang="en-US" sz="2000" dirty="0"/>
              <a:t>If the capacities are all integers we could augment the path by 1 (but this is very inefficient some times) O(f*|E|) if the total flow f is Large)</a:t>
            </a:r>
          </a:p>
          <a:p>
            <a:r>
              <a:rPr lang="en-US" sz="2000" dirty="0"/>
              <a:t>One method to get around this problem is to always choose the augmenting path that allows the largest increase in the flow. Finding such a path is similar to solving a weighted shortest-path problem and a single line modification to </a:t>
            </a:r>
            <a:r>
              <a:rPr lang="en-US" sz="2000" dirty="0" err="1"/>
              <a:t>Dijkstra’s</a:t>
            </a:r>
            <a:r>
              <a:rPr lang="en-US" sz="2000" dirty="0"/>
              <a:t> algorithm will do the trick.</a:t>
            </a:r>
          </a:p>
          <a:p>
            <a:r>
              <a:rPr lang="en-US" sz="2000" dirty="0"/>
              <a:t>If </a:t>
            </a:r>
            <a:r>
              <a:rPr lang="en-US" sz="2000" dirty="0" err="1"/>
              <a:t>cap</a:t>
            </a:r>
            <a:r>
              <a:rPr lang="en-US" sz="2000" baseline="-25000" dirty="0" err="1"/>
              <a:t>max</a:t>
            </a:r>
            <a:r>
              <a:rPr lang="en-US" sz="2000" dirty="0"/>
              <a:t> is the maximum edge capacity, then one can show that O(|</a:t>
            </a:r>
            <a:r>
              <a:rPr lang="en-US" sz="2000" dirty="0" err="1"/>
              <a:t>E|log</a:t>
            </a:r>
            <a:r>
              <a:rPr lang="en-US" sz="2000" dirty="0"/>
              <a:t> </a:t>
            </a:r>
            <a:r>
              <a:rPr lang="en-US" sz="2000" dirty="0" err="1"/>
              <a:t>cap</a:t>
            </a:r>
            <a:r>
              <a:rPr lang="en-US" sz="2000" baseline="-25000" dirty="0" err="1"/>
              <a:t>max</a:t>
            </a:r>
            <a:r>
              <a:rPr lang="en-US" sz="2000" dirty="0"/>
              <a:t>) augmentations will suffice to find the max flow.</a:t>
            </a:r>
          </a:p>
          <a:p>
            <a:r>
              <a:rPr lang="en-US" sz="2000" dirty="0"/>
              <a:t>In this case since O(|</a:t>
            </a:r>
            <a:r>
              <a:rPr lang="en-US" sz="2000" dirty="0" err="1"/>
              <a:t>E|log|V</a:t>
            </a:r>
            <a:r>
              <a:rPr lang="en-US" sz="2000" dirty="0"/>
              <a:t>|) time is used  for each calculation of an augmenting path, a total bound of O(|E|</a:t>
            </a:r>
            <a:r>
              <a:rPr lang="en-US" sz="2000" baseline="30000" dirty="0"/>
              <a:t>2</a:t>
            </a:r>
            <a:r>
              <a:rPr lang="en-US" sz="2000" dirty="0"/>
              <a:t>log|V|) is obtained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4808-59DD-4B63-A7E7-28426064DD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6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4808-59DD-4B63-A7E7-28426064DDD9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CC6FC-C230-4BD0-8492-1FFBC5DAB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219199"/>
            <a:ext cx="6085638" cy="550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12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9107</TotalTime>
  <Words>593</Words>
  <Application>Microsoft Office PowerPoint</Application>
  <PresentationFormat>On-screen Show (4:3)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Garamond</vt:lpstr>
      <vt:lpstr>Office Theme</vt:lpstr>
      <vt:lpstr>MaxFlow</vt:lpstr>
      <vt:lpstr>Network Flow Picture</vt:lpstr>
      <vt:lpstr>The Problem Specifics/Variation</vt:lpstr>
      <vt:lpstr>An Algorithm</vt:lpstr>
      <vt:lpstr>An Algorithm</vt:lpstr>
      <vt:lpstr>An Example</vt:lpstr>
      <vt:lpstr>Example continued</vt:lpstr>
      <vt:lpstr>Analysis</vt:lpstr>
      <vt:lpstr>Another Example</vt:lpstr>
      <vt:lpstr>Another Example</vt:lpstr>
      <vt:lpstr>Another Example</vt:lpstr>
      <vt:lpstr>Another Example</vt:lpstr>
      <vt:lpstr>Another Example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MaxFlow</dc:title>
  <dc:creator>Steiner, Tom (T.G.)</dc:creator>
  <cp:lastModifiedBy>Tom</cp:lastModifiedBy>
  <cp:revision>11</cp:revision>
  <cp:lastPrinted>2019-03-28T18:53:22Z</cp:lastPrinted>
  <dcterms:created xsi:type="dcterms:W3CDTF">2014-11-10T15:21:39Z</dcterms:created>
  <dcterms:modified xsi:type="dcterms:W3CDTF">2021-07-22T22:07:11Z</dcterms:modified>
</cp:coreProperties>
</file>