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Lst>
  <p:notesMasterIdLst>
    <p:notesMasterId r:id="rId30"/>
  </p:notesMasterIdLst>
  <p:sldIdLst>
    <p:sldId id="256" r:id="rId5"/>
    <p:sldId id="273" r:id="rId6"/>
    <p:sldId id="274" r:id="rId7"/>
    <p:sldId id="281" r:id="rId8"/>
    <p:sldId id="286" r:id="rId9"/>
    <p:sldId id="301" r:id="rId10"/>
    <p:sldId id="287" r:id="rId11"/>
    <p:sldId id="289" r:id="rId12"/>
    <p:sldId id="303" r:id="rId13"/>
    <p:sldId id="263" r:id="rId14"/>
    <p:sldId id="366" r:id="rId15"/>
    <p:sldId id="304" r:id="rId16"/>
    <p:sldId id="305" r:id="rId17"/>
    <p:sldId id="306" r:id="rId18"/>
    <p:sldId id="307" r:id="rId19"/>
    <p:sldId id="308" r:id="rId20"/>
    <p:sldId id="309" r:id="rId21"/>
    <p:sldId id="310" r:id="rId22"/>
    <p:sldId id="311" r:id="rId23"/>
    <p:sldId id="364" r:id="rId24"/>
    <p:sldId id="313" r:id="rId25"/>
    <p:sldId id="314" r:id="rId26"/>
    <p:sldId id="315" r:id="rId27"/>
    <p:sldId id="316" r:id="rId28"/>
    <p:sldId id="31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220" autoAdjust="0"/>
    <p:restoredTop sz="94660"/>
  </p:normalViewPr>
  <p:slideViewPr>
    <p:cSldViewPr snapToGrid="0">
      <p:cViewPr varScale="1">
        <p:scale>
          <a:sx n="103" d="100"/>
          <a:sy n="103" d="100"/>
        </p:scale>
        <p:origin x="138"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856445-BE39-42EA-9556-4A36F199612B}" type="datetimeFigureOut">
              <a:rPr lang="en-US" smtClean="0"/>
              <a:t>5/12/2022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22A5AF-5E08-40E7-A8ED-F8BE5487F277}" type="slidenum">
              <a:rPr lang="en-US" smtClean="0"/>
              <a:t>‹#›</a:t>
            </a:fld>
            <a:endParaRPr lang="en-US"/>
          </a:p>
        </p:txBody>
      </p:sp>
    </p:spTree>
    <p:extLst>
      <p:ext uri="{BB962C8B-B14F-4D97-AF65-F5344CB8AC3E}">
        <p14:creationId xmlns:p14="http://schemas.microsoft.com/office/powerpoint/2010/main" val="985619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ACBB8-621D-BEF0-F8DD-52D87782BA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397DCC-F83A-7515-FDDF-8FD4C27C72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0A77D4-ED33-0DC7-535D-1767D9166DB4}"/>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5" name="Footer Placeholder 4">
            <a:extLst>
              <a:ext uri="{FF2B5EF4-FFF2-40B4-BE49-F238E27FC236}">
                <a16:creationId xmlns:a16="http://schemas.microsoft.com/office/drawing/2014/main" id="{E09C0198-B479-720E-28B7-A0BA901DF4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91E5F-00E6-46CD-146F-1E86025FE92F}"/>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190488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2ACFA-E922-5CF6-6D6D-E7C152EA9D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BBC0BE-817F-2FAD-20D8-AA7708645C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8B7B7C-0813-55F5-0AC1-9814D92094BE}"/>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5" name="Footer Placeholder 4">
            <a:extLst>
              <a:ext uri="{FF2B5EF4-FFF2-40B4-BE49-F238E27FC236}">
                <a16:creationId xmlns:a16="http://schemas.microsoft.com/office/drawing/2014/main" id="{C5FBA591-1293-E469-E602-018DAF99E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50EC50-F91E-73BB-03AA-4D1E0C407B8F}"/>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70085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72832F-4ECB-056B-0A34-B7BB02D9BE8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5DD14B-0212-BB5C-3DFB-8A31D4FFBC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475F2-5EA6-C3AB-CA38-82243A5CABCE}"/>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5" name="Footer Placeholder 4">
            <a:extLst>
              <a:ext uri="{FF2B5EF4-FFF2-40B4-BE49-F238E27FC236}">
                <a16:creationId xmlns:a16="http://schemas.microsoft.com/office/drawing/2014/main" id="{FD481BF6-6B68-5235-9B24-027F9099DF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435A62-AD97-DAB3-47E3-40EA9EA4BF72}"/>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4091430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E0098A88-DEBD-3771-C044-BFCF572029C9}"/>
              </a:ext>
            </a:extLst>
          </p:cNvPr>
          <p:cNvGrpSpPr>
            <a:grpSpLocks/>
          </p:cNvGrpSpPr>
          <p:nvPr/>
        </p:nvGrpSpPr>
        <p:grpSpPr bwMode="auto">
          <a:xfrm>
            <a:off x="-4233" y="1"/>
            <a:ext cx="12196233" cy="6867525"/>
            <a:chOff x="-2" y="0"/>
            <a:chExt cx="5762" cy="4326"/>
          </a:xfrm>
        </p:grpSpPr>
        <p:grpSp>
          <p:nvGrpSpPr>
            <p:cNvPr id="5" name="Group 3">
              <a:extLst>
                <a:ext uri="{FF2B5EF4-FFF2-40B4-BE49-F238E27FC236}">
                  <a16:creationId xmlns:a16="http://schemas.microsoft.com/office/drawing/2014/main" id="{1E7239C6-3704-2861-CAF8-B66580AF892E}"/>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7FC8017D-316A-D872-3C43-511DEEEF9EC8}"/>
                  </a:ext>
                </a:extLst>
              </p:cNvPr>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9" name="Rectangle 5">
                <a:extLst>
                  <a:ext uri="{FF2B5EF4-FFF2-40B4-BE49-F238E27FC236}">
                    <a16:creationId xmlns:a16="http://schemas.microsoft.com/office/drawing/2014/main" id="{5E94F85D-37A6-6F6E-BFA8-89ECA049B275}"/>
                  </a:ext>
                </a:extLst>
              </p:cNvPr>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10" name="Rectangle 6">
                <a:extLst>
                  <a:ext uri="{FF2B5EF4-FFF2-40B4-BE49-F238E27FC236}">
                    <a16:creationId xmlns:a16="http://schemas.microsoft.com/office/drawing/2014/main" id="{D5A136B9-77D3-4F62-2F91-536D2BB76530}"/>
                  </a:ext>
                </a:extLst>
              </p:cNvPr>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11" name="Rectangle 7">
                <a:extLst>
                  <a:ext uri="{FF2B5EF4-FFF2-40B4-BE49-F238E27FC236}">
                    <a16:creationId xmlns:a16="http://schemas.microsoft.com/office/drawing/2014/main" id="{1CC7158D-6F99-7C1D-0190-A9726ADF53A3}"/>
                  </a:ext>
                </a:extLst>
              </p:cNvPr>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12" name="Rectangle 8">
                <a:extLst>
                  <a:ext uri="{FF2B5EF4-FFF2-40B4-BE49-F238E27FC236}">
                    <a16:creationId xmlns:a16="http://schemas.microsoft.com/office/drawing/2014/main" id="{18B90D91-6691-13E4-A620-5106E2145DE7}"/>
                  </a:ext>
                </a:extLst>
              </p:cNvPr>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13" name="Rectangle 9">
                <a:extLst>
                  <a:ext uri="{FF2B5EF4-FFF2-40B4-BE49-F238E27FC236}">
                    <a16:creationId xmlns:a16="http://schemas.microsoft.com/office/drawing/2014/main" id="{5EBDF37E-2065-C110-EEA7-B490BABA93AE}"/>
                  </a:ext>
                </a:extLst>
              </p:cNvPr>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14" name="Rectangle 10">
                <a:extLst>
                  <a:ext uri="{FF2B5EF4-FFF2-40B4-BE49-F238E27FC236}">
                    <a16:creationId xmlns:a16="http://schemas.microsoft.com/office/drawing/2014/main" id="{731C3E88-BD64-F513-0C02-8F3D6B14FAEF}"/>
                  </a:ext>
                </a:extLst>
              </p:cNvPr>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15" name="Rectangle 11">
                <a:extLst>
                  <a:ext uri="{FF2B5EF4-FFF2-40B4-BE49-F238E27FC236}">
                    <a16:creationId xmlns:a16="http://schemas.microsoft.com/office/drawing/2014/main" id="{9472FED6-05D2-4CEA-EA32-596D36266EAC}"/>
                  </a:ext>
                </a:extLst>
              </p:cNvPr>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16" name="Rectangle 12">
                <a:extLst>
                  <a:ext uri="{FF2B5EF4-FFF2-40B4-BE49-F238E27FC236}">
                    <a16:creationId xmlns:a16="http://schemas.microsoft.com/office/drawing/2014/main" id="{E204E381-DE20-B0D9-F5EE-93B93B82469C}"/>
                  </a:ext>
                </a:extLst>
              </p:cNvPr>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17" name="Rectangle 13">
                <a:extLst>
                  <a:ext uri="{FF2B5EF4-FFF2-40B4-BE49-F238E27FC236}">
                    <a16:creationId xmlns:a16="http://schemas.microsoft.com/office/drawing/2014/main" id="{AE17BD7D-9C30-97E9-D32B-A5C1D5F7B101}"/>
                  </a:ext>
                </a:extLst>
              </p:cNvPr>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18" name="Rectangle 14">
                <a:extLst>
                  <a:ext uri="{FF2B5EF4-FFF2-40B4-BE49-F238E27FC236}">
                    <a16:creationId xmlns:a16="http://schemas.microsoft.com/office/drawing/2014/main" id="{845AE132-B450-E3BA-C1A0-9DBA86D29610}"/>
                  </a:ext>
                </a:extLst>
              </p:cNvPr>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19" name="Rectangle 15">
                <a:extLst>
                  <a:ext uri="{FF2B5EF4-FFF2-40B4-BE49-F238E27FC236}">
                    <a16:creationId xmlns:a16="http://schemas.microsoft.com/office/drawing/2014/main" id="{74A15EC1-C700-817F-F5AC-A8431245061A}"/>
                  </a:ext>
                </a:extLst>
              </p:cNvPr>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20" name="Rectangle 16">
                <a:extLst>
                  <a:ext uri="{FF2B5EF4-FFF2-40B4-BE49-F238E27FC236}">
                    <a16:creationId xmlns:a16="http://schemas.microsoft.com/office/drawing/2014/main" id="{4B366B02-145F-FBE7-10A1-05255FC2FDFC}"/>
                  </a:ext>
                </a:extLst>
              </p:cNvPr>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21" name="Rectangle 17">
                <a:extLst>
                  <a:ext uri="{FF2B5EF4-FFF2-40B4-BE49-F238E27FC236}">
                    <a16:creationId xmlns:a16="http://schemas.microsoft.com/office/drawing/2014/main" id="{A4785D2C-C830-E7E9-603D-7C8E934E39F8}"/>
                  </a:ext>
                </a:extLst>
              </p:cNvPr>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22" name="Rectangle 18">
                <a:extLst>
                  <a:ext uri="{FF2B5EF4-FFF2-40B4-BE49-F238E27FC236}">
                    <a16:creationId xmlns:a16="http://schemas.microsoft.com/office/drawing/2014/main" id="{232BE2B2-7716-F4F2-E617-807A76105DE5}"/>
                  </a:ext>
                </a:extLst>
              </p:cNvPr>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23" name="Rectangle 19">
                <a:extLst>
                  <a:ext uri="{FF2B5EF4-FFF2-40B4-BE49-F238E27FC236}">
                    <a16:creationId xmlns:a16="http://schemas.microsoft.com/office/drawing/2014/main" id="{38415494-D51D-9367-A847-2EF27EF45CA5}"/>
                  </a:ext>
                </a:extLst>
              </p:cNvPr>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24" name="Rectangle 20">
                <a:extLst>
                  <a:ext uri="{FF2B5EF4-FFF2-40B4-BE49-F238E27FC236}">
                    <a16:creationId xmlns:a16="http://schemas.microsoft.com/office/drawing/2014/main" id="{7E5C8106-6F1A-2671-7FF4-107FE2935126}"/>
                  </a:ext>
                </a:extLst>
              </p:cNvPr>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25" name="Rectangle 21">
                <a:extLst>
                  <a:ext uri="{FF2B5EF4-FFF2-40B4-BE49-F238E27FC236}">
                    <a16:creationId xmlns:a16="http://schemas.microsoft.com/office/drawing/2014/main" id="{B5029087-13A3-003B-2F9C-7CAC35C068F8}"/>
                  </a:ext>
                </a:extLst>
              </p:cNvPr>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26" name="Rectangle 22">
                <a:extLst>
                  <a:ext uri="{FF2B5EF4-FFF2-40B4-BE49-F238E27FC236}">
                    <a16:creationId xmlns:a16="http://schemas.microsoft.com/office/drawing/2014/main" id="{B5DC013F-A26D-0732-8DFD-39ED626FB957}"/>
                  </a:ext>
                </a:extLst>
              </p:cNvPr>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27" name="Rectangle 23">
                <a:extLst>
                  <a:ext uri="{FF2B5EF4-FFF2-40B4-BE49-F238E27FC236}">
                    <a16:creationId xmlns:a16="http://schemas.microsoft.com/office/drawing/2014/main" id="{F497BF7F-F1F4-6A80-9CBB-896B1747AF19}"/>
                  </a:ext>
                </a:extLst>
              </p:cNvPr>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28" name="Rectangle 24">
                <a:extLst>
                  <a:ext uri="{FF2B5EF4-FFF2-40B4-BE49-F238E27FC236}">
                    <a16:creationId xmlns:a16="http://schemas.microsoft.com/office/drawing/2014/main" id="{9B09E3DE-9294-71CD-B2F3-49CA7CE82BB1}"/>
                  </a:ext>
                </a:extLst>
              </p:cNvPr>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29" name="Rectangle 25">
                <a:extLst>
                  <a:ext uri="{FF2B5EF4-FFF2-40B4-BE49-F238E27FC236}">
                    <a16:creationId xmlns:a16="http://schemas.microsoft.com/office/drawing/2014/main" id="{15623C01-7B7E-89D1-561E-CECF7C49CAE6}"/>
                  </a:ext>
                </a:extLst>
              </p:cNvPr>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30" name="Rectangle 26">
                <a:extLst>
                  <a:ext uri="{FF2B5EF4-FFF2-40B4-BE49-F238E27FC236}">
                    <a16:creationId xmlns:a16="http://schemas.microsoft.com/office/drawing/2014/main" id="{AB82860F-FEAB-0E62-ADB4-AF2237A7D9AF}"/>
                  </a:ext>
                </a:extLst>
              </p:cNvPr>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31" name="Rectangle 27">
                <a:extLst>
                  <a:ext uri="{FF2B5EF4-FFF2-40B4-BE49-F238E27FC236}">
                    <a16:creationId xmlns:a16="http://schemas.microsoft.com/office/drawing/2014/main" id="{BC37B4B1-31CC-CF03-7EE4-AABA4AD417C9}"/>
                  </a:ext>
                </a:extLst>
              </p:cNvPr>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32" name="Rectangle 28">
                <a:extLst>
                  <a:ext uri="{FF2B5EF4-FFF2-40B4-BE49-F238E27FC236}">
                    <a16:creationId xmlns:a16="http://schemas.microsoft.com/office/drawing/2014/main" id="{FA273D78-2266-88E6-D36B-B4B4F4C1BD8A}"/>
                  </a:ext>
                </a:extLst>
              </p:cNvPr>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33" name="Rectangle 29">
                <a:extLst>
                  <a:ext uri="{FF2B5EF4-FFF2-40B4-BE49-F238E27FC236}">
                    <a16:creationId xmlns:a16="http://schemas.microsoft.com/office/drawing/2014/main" id="{05E85B90-60E9-F622-F3BA-9D746BA0DF8A}"/>
                  </a:ext>
                </a:extLst>
              </p:cNvPr>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34" name="Rectangle 30">
                <a:extLst>
                  <a:ext uri="{FF2B5EF4-FFF2-40B4-BE49-F238E27FC236}">
                    <a16:creationId xmlns:a16="http://schemas.microsoft.com/office/drawing/2014/main" id="{C40EC095-7C1D-D493-194D-47A906D7285D}"/>
                  </a:ext>
                </a:extLst>
              </p:cNvPr>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35" name="Rectangle 31">
                <a:extLst>
                  <a:ext uri="{FF2B5EF4-FFF2-40B4-BE49-F238E27FC236}">
                    <a16:creationId xmlns:a16="http://schemas.microsoft.com/office/drawing/2014/main" id="{F10015C5-4FFC-3420-C8BF-2C7D8405D59B}"/>
                  </a:ext>
                </a:extLst>
              </p:cNvPr>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36" name="Rectangle 32">
                <a:extLst>
                  <a:ext uri="{FF2B5EF4-FFF2-40B4-BE49-F238E27FC236}">
                    <a16:creationId xmlns:a16="http://schemas.microsoft.com/office/drawing/2014/main" id="{962E8AE7-2A06-2FA3-DD98-72969724E118}"/>
                  </a:ext>
                </a:extLst>
              </p:cNvPr>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37" name="Rectangle 33">
                <a:extLst>
                  <a:ext uri="{FF2B5EF4-FFF2-40B4-BE49-F238E27FC236}">
                    <a16:creationId xmlns:a16="http://schemas.microsoft.com/office/drawing/2014/main" id="{DDA8122A-2F18-D833-85EE-BF80878F375D}"/>
                  </a:ext>
                </a:extLst>
              </p:cNvPr>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38" name="Rectangle 34">
                <a:extLst>
                  <a:ext uri="{FF2B5EF4-FFF2-40B4-BE49-F238E27FC236}">
                    <a16:creationId xmlns:a16="http://schemas.microsoft.com/office/drawing/2014/main" id="{8A4AA8F9-1FF2-7695-EF5E-5B6890C7D778}"/>
                  </a:ext>
                </a:extLst>
              </p:cNvPr>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39" name="Rectangle 35">
                <a:extLst>
                  <a:ext uri="{FF2B5EF4-FFF2-40B4-BE49-F238E27FC236}">
                    <a16:creationId xmlns:a16="http://schemas.microsoft.com/office/drawing/2014/main" id="{E328B579-25B3-5DC1-BBEF-EC3C1C6DEBB4}"/>
                  </a:ext>
                </a:extLst>
              </p:cNvPr>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40" name="Rectangle 36">
                <a:extLst>
                  <a:ext uri="{FF2B5EF4-FFF2-40B4-BE49-F238E27FC236}">
                    <a16:creationId xmlns:a16="http://schemas.microsoft.com/office/drawing/2014/main" id="{CCDBF2B6-4FC6-181B-D32C-4C3F84A731AA}"/>
                  </a:ext>
                </a:extLst>
              </p:cNvPr>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41" name="Rectangle 37">
                <a:extLst>
                  <a:ext uri="{FF2B5EF4-FFF2-40B4-BE49-F238E27FC236}">
                    <a16:creationId xmlns:a16="http://schemas.microsoft.com/office/drawing/2014/main" id="{C0F851D8-AD27-7FB7-F387-0E24EF5AEF76}"/>
                  </a:ext>
                </a:extLst>
              </p:cNvPr>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42" name="Rectangle 38">
                <a:extLst>
                  <a:ext uri="{FF2B5EF4-FFF2-40B4-BE49-F238E27FC236}">
                    <a16:creationId xmlns:a16="http://schemas.microsoft.com/office/drawing/2014/main" id="{8149EADD-0F36-8483-252A-BE5950779677}"/>
                  </a:ext>
                </a:extLst>
              </p:cNvPr>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43" name="Rectangle 39">
                <a:extLst>
                  <a:ext uri="{FF2B5EF4-FFF2-40B4-BE49-F238E27FC236}">
                    <a16:creationId xmlns:a16="http://schemas.microsoft.com/office/drawing/2014/main" id="{6FBE3E45-34D1-EE20-6CC3-CEB403330AAB}"/>
                  </a:ext>
                </a:extLst>
              </p:cNvPr>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44" name="Rectangle 40">
                <a:extLst>
                  <a:ext uri="{FF2B5EF4-FFF2-40B4-BE49-F238E27FC236}">
                    <a16:creationId xmlns:a16="http://schemas.microsoft.com/office/drawing/2014/main" id="{03D8DB5C-F76D-8A6F-24B2-B877F4EB25C2}"/>
                  </a:ext>
                </a:extLst>
              </p:cNvPr>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45" name="Rectangle 41">
                <a:extLst>
                  <a:ext uri="{FF2B5EF4-FFF2-40B4-BE49-F238E27FC236}">
                    <a16:creationId xmlns:a16="http://schemas.microsoft.com/office/drawing/2014/main" id="{9DFF6D2E-66C5-A168-EB97-8E88BD44C339}"/>
                  </a:ext>
                </a:extLst>
              </p:cNvPr>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46" name="Rectangle 42">
                <a:extLst>
                  <a:ext uri="{FF2B5EF4-FFF2-40B4-BE49-F238E27FC236}">
                    <a16:creationId xmlns:a16="http://schemas.microsoft.com/office/drawing/2014/main" id="{82350755-A4DC-1F79-295D-83B48669E9DE}"/>
                  </a:ext>
                </a:extLst>
              </p:cNvPr>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47" name="Rectangle 43">
                <a:extLst>
                  <a:ext uri="{FF2B5EF4-FFF2-40B4-BE49-F238E27FC236}">
                    <a16:creationId xmlns:a16="http://schemas.microsoft.com/office/drawing/2014/main" id="{ADB549A0-D140-DC08-2C37-93C61D27ACAE}"/>
                  </a:ext>
                </a:extLst>
              </p:cNvPr>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48" name="Rectangle 44">
                <a:extLst>
                  <a:ext uri="{FF2B5EF4-FFF2-40B4-BE49-F238E27FC236}">
                    <a16:creationId xmlns:a16="http://schemas.microsoft.com/office/drawing/2014/main" id="{75E875D2-E60A-5C68-2858-6912E3EEC92E}"/>
                  </a:ext>
                </a:extLst>
              </p:cNvPr>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49" name="Rectangle 45">
                <a:extLst>
                  <a:ext uri="{FF2B5EF4-FFF2-40B4-BE49-F238E27FC236}">
                    <a16:creationId xmlns:a16="http://schemas.microsoft.com/office/drawing/2014/main" id="{91123C17-0D57-905D-E450-AAEAA8616920}"/>
                  </a:ext>
                </a:extLst>
              </p:cNvPr>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0" name="Rectangle 46">
                <a:extLst>
                  <a:ext uri="{FF2B5EF4-FFF2-40B4-BE49-F238E27FC236}">
                    <a16:creationId xmlns:a16="http://schemas.microsoft.com/office/drawing/2014/main" id="{C08DC441-1E00-ADA1-1753-A71F44122E30}"/>
                  </a:ext>
                </a:extLst>
              </p:cNvPr>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 name="Rectangle 47">
                <a:extLst>
                  <a:ext uri="{FF2B5EF4-FFF2-40B4-BE49-F238E27FC236}">
                    <a16:creationId xmlns:a16="http://schemas.microsoft.com/office/drawing/2014/main" id="{C6033CB5-AFDF-65BB-AAEF-6239FAF9D024}"/>
                  </a:ext>
                </a:extLst>
              </p:cNvPr>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2" name="Rectangle 48">
                <a:extLst>
                  <a:ext uri="{FF2B5EF4-FFF2-40B4-BE49-F238E27FC236}">
                    <a16:creationId xmlns:a16="http://schemas.microsoft.com/office/drawing/2014/main" id="{51DD0738-6288-0C19-FF45-A0AC33CBD458}"/>
                  </a:ext>
                </a:extLst>
              </p:cNvPr>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3" name="Rectangle 49">
                <a:extLst>
                  <a:ext uri="{FF2B5EF4-FFF2-40B4-BE49-F238E27FC236}">
                    <a16:creationId xmlns:a16="http://schemas.microsoft.com/office/drawing/2014/main" id="{A88C1702-72FE-27DA-5C30-83A66A1D7146}"/>
                  </a:ext>
                </a:extLst>
              </p:cNvPr>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4" name="Rectangle 50">
                <a:extLst>
                  <a:ext uri="{FF2B5EF4-FFF2-40B4-BE49-F238E27FC236}">
                    <a16:creationId xmlns:a16="http://schemas.microsoft.com/office/drawing/2014/main" id="{3FA59195-4FB1-A60D-4970-771066DD0024}"/>
                  </a:ext>
                </a:extLst>
              </p:cNvPr>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5" name="Rectangle 51">
                <a:extLst>
                  <a:ext uri="{FF2B5EF4-FFF2-40B4-BE49-F238E27FC236}">
                    <a16:creationId xmlns:a16="http://schemas.microsoft.com/office/drawing/2014/main" id="{E3B6F9FD-FFC4-AEC7-69FB-3918AF991786}"/>
                  </a:ext>
                </a:extLst>
              </p:cNvPr>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6" name="Rectangle 52">
                <a:extLst>
                  <a:ext uri="{FF2B5EF4-FFF2-40B4-BE49-F238E27FC236}">
                    <a16:creationId xmlns:a16="http://schemas.microsoft.com/office/drawing/2014/main" id="{84BB3855-35C5-D662-0F3A-F23BD8D70EB0}"/>
                  </a:ext>
                </a:extLst>
              </p:cNvPr>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7" name="Rectangle 53">
                <a:extLst>
                  <a:ext uri="{FF2B5EF4-FFF2-40B4-BE49-F238E27FC236}">
                    <a16:creationId xmlns:a16="http://schemas.microsoft.com/office/drawing/2014/main" id="{00894900-70B3-ACD5-B74B-A0F2AB1E562E}"/>
                  </a:ext>
                </a:extLst>
              </p:cNvPr>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8" name="Rectangle 54">
                <a:extLst>
                  <a:ext uri="{FF2B5EF4-FFF2-40B4-BE49-F238E27FC236}">
                    <a16:creationId xmlns:a16="http://schemas.microsoft.com/office/drawing/2014/main" id="{BC11D71D-65B3-EB3F-DBDD-74A87396ABB0}"/>
                  </a:ext>
                </a:extLst>
              </p:cNvPr>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9" name="Rectangle 55">
                <a:extLst>
                  <a:ext uri="{FF2B5EF4-FFF2-40B4-BE49-F238E27FC236}">
                    <a16:creationId xmlns:a16="http://schemas.microsoft.com/office/drawing/2014/main" id="{B00FAE5C-3061-1A81-E781-206C2043EAD0}"/>
                  </a:ext>
                </a:extLst>
              </p:cNvPr>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60" name="Rectangle 56">
                <a:extLst>
                  <a:ext uri="{FF2B5EF4-FFF2-40B4-BE49-F238E27FC236}">
                    <a16:creationId xmlns:a16="http://schemas.microsoft.com/office/drawing/2014/main" id="{3A335D0C-D051-99FC-1191-82D60EE28011}"/>
                  </a:ext>
                </a:extLst>
              </p:cNvPr>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61" name="Rectangle 57">
                <a:extLst>
                  <a:ext uri="{FF2B5EF4-FFF2-40B4-BE49-F238E27FC236}">
                    <a16:creationId xmlns:a16="http://schemas.microsoft.com/office/drawing/2014/main" id="{A3E53AA6-490D-A462-C4F3-95CFFA09FE31}"/>
                  </a:ext>
                </a:extLst>
              </p:cNvPr>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62" name="Rectangle 58">
                <a:extLst>
                  <a:ext uri="{FF2B5EF4-FFF2-40B4-BE49-F238E27FC236}">
                    <a16:creationId xmlns:a16="http://schemas.microsoft.com/office/drawing/2014/main" id="{96AC951E-D7FA-A1B4-75E7-6BFB236AC5B0}"/>
                  </a:ext>
                </a:extLst>
              </p:cNvPr>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63" name="Rectangle 59">
                <a:extLst>
                  <a:ext uri="{FF2B5EF4-FFF2-40B4-BE49-F238E27FC236}">
                    <a16:creationId xmlns:a16="http://schemas.microsoft.com/office/drawing/2014/main" id="{5F91172E-36C8-88D5-3D8B-DDA40912E2DD}"/>
                  </a:ext>
                </a:extLst>
              </p:cNvPr>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64" name="Rectangle 60">
                <a:extLst>
                  <a:ext uri="{FF2B5EF4-FFF2-40B4-BE49-F238E27FC236}">
                    <a16:creationId xmlns:a16="http://schemas.microsoft.com/office/drawing/2014/main" id="{79B5A184-0E39-97E2-2FD1-56D4AE41141D}"/>
                  </a:ext>
                </a:extLst>
              </p:cNvPr>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65" name="Rectangle 61">
                <a:extLst>
                  <a:ext uri="{FF2B5EF4-FFF2-40B4-BE49-F238E27FC236}">
                    <a16:creationId xmlns:a16="http://schemas.microsoft.com/office/drawing/2014/main" id="{9E18F9EA-7A5B-F99C-A560-713ACD58CD66}"/>
                  </a:ext>
                </a:extLst>
              </p:cNvPr>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66" name="Rectangle 62">
                <a:extLst>
                  <a:ext uri="{FF2B5EF4-FFF2-40B4-BE49-F238E27FC236}">
                    <a16:creationId xmlns:a16="http://schemas.microsoft.com/office/drawing/2014/main" id="{3DD18FC5-C57A-91A2-488B-63385AF90BA3}"/>
                  </a:ext>
                </a:extLst>
              </p:cNvPr>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67" name="Rectangle 63">
                <a:extLst>
                  <a:ext uri="{FF2B5EF4-FFF2-40B4-BE49-F238E27FC236}">
                    <a16:creationId xmlns:a16="http://schemas.microsoft.com/office/drawing/2014/main" id="{DF371A3B-E31F-B69B-0132-70D282E7CCDA}"/>
                  </a:ext>
                </a:extLst>
              </p:cNvPr>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grpSp>
        <p:sp>
          <p:nvSpPr>
            <p:cNvPr id="6" name="Rectangle 64">
              <a:extLst>
                <a:ext uri="{FF2B5EF4-FFF2-40B4-BE49-F238E27FC236}">
                  <a16:creationId xmlns:a16="http://schemas.microsoft.com/office/drawing/2014/main" id="{78D564C0-025B-701C-9DD7-28787950B4D6}"/>
                </a:ext>
              </a:extLst>
            </p:cNvPr>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7" name="Rectangle 65">
              <a:extLst>
                <a:ext uri="{FF2B5EF4-FFF2-40B4-BE49-F238E27FC236}">
                  <a16:creationId xmlns:a16="http://schemas.microsoft.com/office/drawing/2014/main" id="{10EBE8FC-0508-7D2F-16BF-D23499EC3E15}"/>
                </a:ext>
              </a:extLst>
            </p:cNvPr>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grpSp>
      <p:sp>
        <p:nvSpPr>
          <p:cNvPr id="68" name="Rectangle 66">
            <a:extLst>
              <a:ext uri="{FF2B5EF4-FFF2-40B4-BE49-F238E27FC236}">
                <a16:creationId xmlns:a16="http://schemas.microsoft.com/office/drawing/2014/main" id="{D0D7FDE8-1927-9CCE-CC7C-096CF08C32C8}"/>
              </a:ext>
            </a:extLst>
          </p:cNvPr>
          <p:cNvSpPr>
            <a:spLocks noChangeArrowheads="1"/>
          </p:cNvSpPr>
          <p:nvPr/>
        </p:nvSpPr>
        <p:spPr bwMode="auto">
          <a:xfrm>
            <a:off x="4673601" y="2590800"/>
            <a:ext cx="6523567" cy="76200"/>
          </a:xfrm>
          <a:prstGeom prst="rect">
            <a:avLst/>
          </a:prstGeom>
          <a:solidFill>
            <a:schemeClr val="hlink">
              <a:alpha val="50000"/>
            </a:schemeClr>
          </a:solidFill>
          <a:ln w="9525">
            <a:noFill/>
            <a:miter lim="800000"/>
            <a:headEnd/>
            <a:tailEnd/>
          </a:ln>
          <a:effectLst/>
        </p:spPr>
        <p:txBody>
          <a:bodyPr wrap="none" anchor="ctr"/>
          <a:lstStyle/>
          <a:p>
            <a:pPr algn="ctr" eaLnBrk="1" hangingPunct="1">
              <a:defRPr/>
            </a:pPr>
            <a:endParaRPr kumimoji="1" lang="en-AU" sz="1800" dirty="0">
              <a:latin typeface="Helvetica" pitchFamily="-128" charset="0"/>
              <a:ea typeface="ＭＳ Ｐゴシック" pitchFamily="-128" charset="-128"/>
            </a:endParaRPr>
          </a:p>
        </p:txBody>
      </p:sp>
      <p:sp>
        <p:nvSpPr>
          <p:cNvPr id="6211" name="Rectangle 67"/>
          <p:cNvSpPr>
            <a:spLocks noGrp="1" noChangeArrowheads="1"/>
          </p:cNvSpPr>
          <p:nvPr>
            <p:ph type="ctrTitle" sz="quarter"/>
          </p:nvPr>
        </p:nvSpPr>
        <p:spPr>
          <a:xfrm>
            <a:off x="1039285" y="1447800"/>
            <a:ext cx="10238316"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5361517" y="2860676"/>
            <a:ext cx="5916083" cy="3114675"/>
          </a:xfrm>
        </p:spPr>
        <p:txBody>
          <a:bodyPr/>
          <a:lstStyle>
            <a:lvl1pPr marL="0" indent="0">
              <a:buFont typeface="Wingdings" pitchFamily="-128" charset="2"/>
              <a:buNone/>
              <a:defRPr/>
            </a:lvl1pPr>
          </a:lstStyle>
          <a:p>
            <a:r>
              <a:rPr lang="en-US"/>
              <a:t>Click to edit Master subtitle style</a:t>
            </a:r>
          </a:p>
        </p:txBody>
      </p:sp>
      <p:sp>
        <p:nvSpPr>
          <p:cNvPr id="69" name="Rectangle 69">
            <a:extLst>
              <a:ext uri="{FF2B5EF4-FFF2-40B4-BE49-F238E27FC236}">
                <a16:creationId xmlns:a16="http://schemas.microsoft.com/office/drawing/2014/main" id="{B5241DBD-BB88-D296-5762-11634B8CC50B}"/>
              </a:ext>
            </a:extLst>
          </p:cNvPr>
          <p:cNvSpPr>
            <a:spLocks noGrp="1" noChangeArrowheads="1"/>
          </p:cNvSpPr>
          <p:nvPr>
            <p:ph type="dt" sz="quarter" idx="10"/>
          </p:nvPr>
        </p:nvSpPr>
        <p:spPr bwMode="auto">
          <a:xfrm>
            <a:off x="9144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ea typeface="ＭＳ Ｐゴシック" pitchFamily="-128" charset="-128"/>
              </a:defRPr>
            </a:lvl1pPr>
          </a:lstStyle>
          <a:p>
            <a:pPr>
              <a:defRPr/>
            </a:pPr>
            <a:endParaRPr lang="en-US"/>
          </a:p>
        </p:txBody>
      </p:sp>
      <p:sp>
        <p:nvSpPr>
          <p:cNvPr id="70" name="Rectangle 70">
            <a:extLst>
              <a:ext uri="{FF2B5EF4-FFF2-40B4-BE49-F238E27FC236}">
                <a16:creationId xmlns:a16="http://schemas.microsoft.com/office/drawing/2014/main" id="{84D5E843-7437-316C-5C96-50ED546420A5}"/>
              </a:ext>
            </a:extLst>
          </p:cNvPr>
          <p:cNvSpPr>
            <a:spLocks noGrp="1" noChangeArrowheads="1"/>
          </p:cNvSpPr>
          <p:nvPr>
            <p:ph type="ftr" sz="quarter" idx="11"/>
          </p:nvPr>
        </p:nvSpPr>
        <p:spPr>
          <a:xfrm>
            <a:off x="4165600" y="6248400"/>
            <a:ext cx="3860800" cy="457200"/>
          </a:xfrm>
        </p:spPr>
        <p:txBody>
          <a:bodyPr/>
          <a:lstStyle>
            <a:lvl1pPr algn="ctr">
              <a:defRPr sz="1400"/>
            </a:lvl1pPr>
          </a:lstStyle>
          <a:p>
            <a:pPr>
              <a:defRPr/>
            </a:pPr>
            <a:endParaRPr lang="en-US"/>
          </a:p>
        </p:txBody>
      </p:sp>
      <p:sp>
        <p:nvSpPr>
          <p:cNvPr id="71" name="Rectangle 71">
            <a:extLst>
              <a:ext uri="{FF2B5EF4-FFF2-40B4-BE49-F238E27FC236}">
                <a16:creationId xmlns:a16="http://schemas.microsoft.com/office/drawing/2014/main" id="{CBCE0E1E-2439-AD87-5231-A928C39BE110}"/>
              </a:ext>
            </a:extLst>
          </p:cNvPr>
          <p:cNvSpPr>
            <a:spLocks noGrp="1" noChangeArrowheads="1"/>
          </p:cNvSpPr>
          <p:nvPr>
            <p:ph type="sldNum" sz="quarter" idx="12"/>
          </p:nvPr>
        </p:nvSpPr>
        <p:spPr>
          <a:xfrm>
            <a:off x="8737600" y="6248400"/>
            <a:ext cx="2540000" cy="457200"/>
          </a:xfrm>
        </p:spPr>
        <p:txBody>
          <a:bodyPr/>
          <a:lstStyle>
            <a:lvl1pPr>
              <a:defRPr sz="1400"/>
            </a:lvl1pPr>
          </a:lstStyle>
          <a:p>
            <a:fld id="{28001C67-268C-40D3-8CEF-FD0B03723C5C}" type="slidenum">
              <a:rPr lang="en-US" altLang="en-US"/>
              <a:pPr/>
              <a:t>‹#›</a:t>
            </a:fld>
            <a:endParaRPr lang="en-US" altLang="en-US"/>
          </a:p>
        </p:txBody>
      </p:sp>
    </p:spTree>
    <p:extLst>
      <p:ext uri="{BB962C8B-B14F-4D97-AF65-F5344CB8AC3E}">
        <p14:creationId xmlns:p14="http://schemas.microsoft.com/office/powerpoint/2010/main" val="1062510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3534A0B2-2F91-6E1F-41E1-9B8380921C06}"/>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3EFA4467-A9F7-CB9A-FEF1-C5F96C37D526}"/>
              </a:ext>
            </a:extLst>
          </p:cNvPr>
          <p:cNvSpPr>
            <a:spLocks noGrp="1" noChangeArrowheads="1"/>
          </p:cNvSpPr>
          <p:nvPr>
            <p:ph type="sldNum" sz="quarter" idx="11"/>
          </p:nvPr>
        </p:nvSpPr>
        <p:spPr>
          <a:ln/>
        </p:spPr>
        <p:txBody>
          <a:bodyPr/>
          <a:lstStyle>
            <a:lvl1pPr>
              <a:defRPr/>
            </a:lvl1pPr>
          </a:lstStyle>
          <a:p>
            <a:fld id="{10A9D98F-B732-4041-A076-08746CBBB9E0}" type="slidenum">
              <a:rPr lang="en-US" altLang="en-US"/>
              <a:pPr/>
              <a:t>‹#›</a:t>
            </a:fld>
            <a:endParaRPr lang="en-US" altLang="en-US"/>
          </a:p>
        </p:txBody>
      </p:sp>
    </p:spTree>
    <p:extLst>
      <p:ext uri="{BB962C8B-B14F-4D97-AF65-F5344CB8AC3E}">
        <p14:creationId xmlns:p14="http://schemas.microsoft.com/office/powerpoint/2010/main" val="30629042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DF70F300-0ED1-C6CD-F379-94D766EBFC95}"/>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8FBB88BA-66FE-D552-781A-3B932AEFDFA6}"/>
              </a:ext>
            </a:extLst>
          </p:cNvPr>
          <p:cNvSpPr>
            <a:spLocks noGrp="1" noChangeArrowheads="1"/>
          </p:cNvSpPr>
          <p:nvPr>
            <p:ph type="sldNum" sz="quarter" idx="11"/>
          </p:nvPr>
        </p:nvSpPr>
        <p:spPr>
          <a:ln/>
        </p:spPr>
        <p:txBody>
          <a:bodyPr/>
          <a:lstStyle>
            <a:lvl1pPr>
              <a:defRPr/>
            </a:lvl1pPr>
          </a:lstStyle>
          <a:p>
            <a:fld id="{B5BDE80E-9ECE-40F7-8D1D-19B9BFA557A1}" type="slidenum">
              <a:rPr lang="en-US" altLang="en-US"/>
              <a:pPr/>
              <a:t>‹#›</a:t>
            </a:fld>
            <a:endParaRPr lang="en-US" altLang="en-US"/>
          </a:p>
        </p:txBody>
      </p:sp>
    </p:spTree>
    <p:extLst>
      <p:ext uri="{BB962C8B-B14F-4D97-AF65-F5344CB8AC3E}">
        <p14:creationId xmlns:p14="http://schemas.microsoft.com/office/powerpoint/2010/main" val="4839478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38400" y="1905000"/>
            <a:ext cx="4521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62800" y="1905000"/>
            <a:ext cx="4521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2E99E251-A121-4128-3791-A381E7D12B8A}"/>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A255C8FA-E4C5-F1C0-73B6-1586F28FFE44}"/>
              </a:ext>
            </a:extLst>
          </p:cNvPr>
          <p:cNvSpPr>
            <a:spLocks noGrp="1" noChangeArrowheads="1"/>
          </p:cNvSpPr>
          <p:nvPr>
            <p:ph type="sldNum" sz="quarter" idx="11"/>
          </p:nvPr>
        </p:nvSpPr>
        <p:spPr>
          <a:ln/>
        </p:spPr>
        <p:txBody>
          <a:bodyPr/>
          <a:lstStyle>
            <a:lvl1pPr>
              <a:defRPr/>
            </a:lvl1pPr>
          </a:lstStyle>
          <a:p>
            <a:fld id="{2B6B3BFB-280F-4B2E-924D-082E2337797E}" type="slidenum">
              <a:rPr lang="en-US" altLang="en-US"/>
              <a:pPr/>
              <a:t>‹#›</a:t>
            </a:fld>
            <a:endParaRPr lang="en-US" altLang="en-US"/>
          </a:p>
        </p:txBody>
      </p:sp>
    </p:spTree>
    <p:extLst>
      <p:ext uri="{BB962C8B-B14F-4D97-AF65-F5344CB8AC3E}">
        <p14:creationId xmlns:p14="http://schemas.microsoft.com/office/powerpoint/2010/main" val="40559405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75567191-1CB0-DDE8-00B8-855DB1A9C9D4}"/>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8" name="Rectangle 69">
            <a:extLst>
              <a:ext uri="{FF2B5EF4-FFF2-40B4-BE49-F238E27FC236}">
                <a16:creationId xmlns:a16="http://schemas.microsoft.com/office/drawing/2014/main" id="{50C48530-3744-8304-9862-14C42CEAC2D0}"/>
              </a:ext>
            </a:extLst>
          </p:cNvPr>
          <p:cNvSpPr>
            <a:spLocks noGrp="1" noChangeArrowheads="1"/>
          </p:cNvSpPr>
          <p:nvPr>
            <p:ph type="sldNum" sz="quarter" idx="11"/>
          </p:nvPr>
        </p:nvSpPr>
        <p:spPr>
          <a:ln/>
        </p:spPr>
        <p:txBody>
          <a:bodyPr/>
          <a:lstStyle>
            <a:lvl1pPr>
              <a:defRPr/>
            </a:lvl1pPr>
          </a:lstStyle>
          <a:p>
            <a:fld id="{DB23053E-0810-44B6-B03D-C49EF7777AA3}" type="slidenum">
              <a:rPr lang="en-US" altLang="en-US"/>
              <a:pPr/>
              <a:t>‹#›</a:t>
            </a:fld>
            <a:endParaRPr lang="en-US" altLang="en-US"/>
          </a:p>
        </p:txBody>
      </p:sp>
    </p:spTree>
    <p:extLst>
      <p:ext uri="{BB962C8B-B14F-4D97-AF65-F5344CB8AC3E}">
        <p14:creationId xmlns:p14="http://schemas.microsoft.com/office/powerpoint/2010/main" val="492847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2C189640-8873-F6A3-C815-390B0996244C}"/>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4" name="Rectangle 69">
            <a:extLst>
              <a:ext uri="{FF2B5EF4-FFF2-40B4-BE49-F238E27FC236}">
                <a16:creationId xmlns:a16="http://schemas.microsoft.com/office/drawing/2014/main" id="{2D9606BF-73F3-1D5B-9710-8C8D4465F577}"/>
              </a:ext>
            </a:extLst>
          </p:cNvPr>
          <p:cNvSpPr>
            <a:spLocks noGrp="1" noChangeArrowheads="1"/>
          </p:cNvSpPr>
          <p:nvPr>
            <p:ph type="sldNum" sz="quarter" idx="11"/>
          </p:nvPr>
        </p:nvSpPr>
        <p:spPr>
          <a:ln/>
        </p:spPr>
        <p:txBody>
          <a:bodyPr/>
          <a:lstStyle>
            <a:lvl1pPr>
              <a:defRPr/>
            </a:lvl1pPr>
          </a:lstStyle>
          <a:p>
            <a:fld id="{7CAEE757-3901-41A7-ADD1-5951780B445D}" type="slidenum">
              <a:rPr lang="en-US" altLang="en-US"/>
              <a:pPr/>
              <a:t>‹#›</a:t>
            </a:fld>
            <a:endParaRPr lang="en-US" altLang="en-US"/>
          </a:p>
        </p:txBody>
      </p:sp>
    </p:spTree>
    <p:extLst>
      <p:ext uri="{BB962C8B-B14F-4D97-AF65-F5344CB8AC3E}">
        <p14:creationId xmlns:p14="http://schemas.microsoft.com/office/powerpoint/2010/main" val="33274043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DBAB482A-AD2C-F401-03D3-10F4B4B2CC86}"/>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3" name="Rectangle 69">
            <a:extLst>
              <a:ext uri="{FF2B5EF4-FFF2-40B4-BE49-F238E27FC236}">
                <a16:creationId xmlns:a16="http://schemas.microsoft.com/office/drawing/2014/main" id="{3CA9AA54-1C68-A55A-52A3-5534BACD3398}"/>
              </a:ext>
            </a:extLst>
          </p:cNvPr>
          <p:cNvSpPr>
            <a:spLocks noGrp="1" noChangeArrowheads="1"/>
          </p:cNvSpPr>
          <p:nvPr>
            <p:ph type="sldNum" sz="quarter" idx="11"/>
          </p:nvPr>
        </p:nvSpPr>
        <p:spPr>
          <a:ln/>
        </p:spPr>
        <p:txBody>
          <a:bodyPr/>
          <a:lstStyle>
            <a:lvl1pPr>
              <a:defRPr/>
            </a:lvl1pPr>
          </a:lstStyle>
          <a:p>
            <a:fld id="{48C338EE-68B7-4826-A393-72033A889269}" type="slidenum">
              <a:rPr lang="en-US" altLang="en-US"/>
              <a:pPr/>
              <a:t>‹#›</a:t>
            </a:fld>
            <a:endParaRPr lang="en-US" altLang="en-US"/>
          </a:p>
        </p:txBody>
      </p:sp>
    </p:spTree>
    <p:extLst>
      <p:ext uri="{BB962C8B-B14F-4D97-AF65-F5344CB8AC3E}">
        <p14:creationId xmlns:p14="http://schemas.microsoft.com/office/powerpoint/2010/main" val="18256639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A259BCE7-D284-C3E0-6BD5-BED7699F6F66}"/>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F56C479C-9240-C2C1-AFDB-11B281D3FFE4}"/>
              </a:ext>
            </a:extLst>
          </p:cNvPr>
          <p:cNvSpPr>
            <a:spLocks noGrp="1" noChangeArrowheads="1"/>
          </p:cNvSpPr>
          <p:nvPr>
            <p:ph type="sldNum" sz="quarter" idx="11"/>
          </p:nvPr>
        </p:nvSpPr>
        <p:spPr>
          <a:ln/>
        </p:spPr>
        <p:txBody>
          <a:bodyPr/>
          <a:lstStyle>
            <a:lvl1pPr>
              <a:defRPr/>
            </a:lvl1pPr>
          </a:lstStyle>
          <a:p>
            <a:fld id="{A50F65B7-A89C-472B-AC7B-D7C9D74D2677}" type="slidenum">
              <a:rPr lang="en-US" altLang="en-US"/>
              <a:pPr/>
              <a:t>‹#›</a:t>
            </a:fld>
            <a:endParaRPr lang="en-US" altLang="en-US"/>
          </a:p>
        </p:txBody>
      </p:sp>
    </p:spTree>
    <p:extLst>
      <p:ext uri="{BB962C8B-B14F-4D97-AF65-F5344CB8AC3E}">
        <p14:creationId xmlns:p14="http://schemas.microsoft.com/office/powerpoint/2010/main" val="2231699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7F56E-7277-7BAC-4CF5-211EDBB352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C87E6-2523-B633-5119-746F38C885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63B50A-64B1-FC9C-3F3D-F24E93D4B66D}"/>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5" name="Footer Placeholder 4">
            <a:extLst>
              <a:ext uri="{FF2B5EF4-FFF2-40B4-BE49-F238E27FC236}">
                <a16:creationId xmlns:a16="http://schemas.microsoft.com/office/drawing/2014/main" id="{B2FED09D-EF15-19CB-3FD0-1B1356775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1DBAB-E3C3-8015-E3D0-8721EB15DAA4}"/>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20123396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00A5E439-6888-27DA-98D5-5B953D41C835}"/>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40CA5A44-E1F9-293F-9CFE-4E5AA28DA8E0}"/>
              </a:ext>
            </a:extLst>
          </p:cNvPr>
          <p:cNvSpPr>
            <a:spLocks noGrp="1" noChangeArrowheads="1"/>
          </p:cNvSpPr>
          <p:nvPr>
            <p:ph type="sldNum" sz="quarter" idx="11"/>
          </p:nvPr>
        </p:nvSpPr>
        <p:spPr>
          <a:ln/>
        </p:spPr>
        <p:txBody>
          <a:bodyPr/>
          <a:lstStyle>
            <a:lvl1pPr>
              <a:defRPr/>
            </a:lvl1pPr>
          </a:lstStyle>
          <a:p>
            <a:fld id="{BF2288AE-B227-43E8-BAE2-FB358596A1D7}" type="slidenum">
              <a:rPr lang="en-US" altLang="en-US"/>
              <a:pPr/>
              <a:t>‹#›</a:t>
            </a:fld>
            <a:endParaRPr lang="en-US" altLang="en-US"/>
          </a:p>
        </p:txBody>
      </p:sp>
    </p:spTree>
    <p:extLst>
      <p:ext uri="{BB962C8B-B14F-4D97-AF65-F5344CB8AC3E}">
        <p14:creationId xmlns:p14="http://schemas.microsoft.com/office/powerpoint/2010/main" val="33761877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33A442C7-7B97-E305-FE78-6E38B99C0038}"/>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8594A473-0866-71BF-2751-E1C93B975546}"/>
              </a:ext>
            </a:extLst>
          </p:cNvPr>
          <p:cNvSpPr>
            <a:spLocks noGrp="1" noChangeArrowheads="1"/>
          </p:cNvSpPr>
          <p:nvPr>
            <p:ph type="sldNum" sz="quarter" idx="11"/>
          </p:nvPr>
        </p:nvSpPr>
        <p:spPr>
          <a:ln/>
        </p:spPr>
        <p:txBody>
          <a:bodyPr/>
          <a:lstStyle>
            <a:lvl1pPr>
              <a:defRPr/>
            </a:lvl1pPr>
          </a:lstStyle>
          <a:p>
            <a:fld id="{852DB3B6-8CB9-4F62-8BFF-6471A03F38EC}" type="slidenum">
              <a:rPr lang="en-US" altLang="en-US"/>
              <a:pPr/>
              <a:t>‹#›</a:t>
            </a:fld>
            <a:endParaRPr lang="en-US" altLang="en-US"/>
          </a:p>
        </p:txBody>
      </p:sp>
    </p:spTree>
    <p:extLst>
      <p:ext uri="{BB962C8B-B14F-4D97-AF65-F5344CB8AC3E}">
        <p14:creationId xmlns:p14="http://schemas.microsoft.com/office/powerpoint/2010/main" val="15894181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9400" y="990600"/>
            <a:ext cx="251460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25600" y="990600"/>
            <a:ext cx="734060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34C21883-957D-B1ED-5D70-6E7FB18B0FC4}"/>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E9B1EAA4-B13E-9A7E-8EE8-53397B077A1E}"/>
              </a:ext>
            </a:extLst>
          </p:cNvPr>
          <p:cNvSpPr>
            <a:spLocks noGrp="1" noChangeArrowheads="1"/>
          </p:cNvSpPr>
          <p:nvPr>
            <p:ph type="sldNum" sz="quarter" idx="11"/>
          </p:nvPr>
        </p:nvSpPr>
        <p:spPr>
          <a:ln/>
        </p:spPr>
        <p:txBody>
          <a:bodyPr/>
          <a:lstStyle>
            <a:lvl1pPr>
              <a:defRPr/>
            </a:lvl1pPr>
          </a:lstStyle>
          <a:p>
            <a:fld id="{E94B7E99-7FE2-4C9D-847E-D967D1C89F4A}" type="slidenum">
              <a:rPr lang="en-US" altLang="en-US"/>
              <a:pPr/>
              <a:t>‹#›</a:t>
            </a:fld>
            <a:endParaRPr lang="en-US" altLang="en-US"/>
          </a:p>
        </p:txBody>
      </p:sp>
    </p:spTree>
    <p:extLst>
      <p:ext uri="{BB962C8B-B14F-4D97-AF65-F5344CB8AC3E}">
        <p14:creationId xmlns:p14="http://schemas.microsoft.com/office/powerpoint/2010/main" val="35235791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1D4CC34-F8DE-84CD-4061-1C21F67E2FA0}"/>
              </a:ext>
            </a:extLst>
          </p:cNvPr>
          <p:cNvGrpSpPr>
            <a:grpSpLocks/>
          </p:cNvGrpSpPr>
          <p:nvPr/>
        </p:nvGrpSpPr>
        <p:grpSpPr bwMode="auto">
          <a:xfrm>
            <a:off x="-4233" y="1"/>
            <a:ext cx="12196233" cy="6867525"/>
            <a:chOff x="-2" y="0"/>
            <a:chExt cx="5762" cy="4326"/>
          </a:xfrm>
        </p:grpSpPr>
        <p:grpSp>
          <p:nvGrpSpPr>
            <p:cNvPr id="5" name="Group 3">
              <a:extLst>
                <a:ext uri="{FF2B5EF4-FFF2-40B4-BE49-F238E27FC236}">
                  <a16:creationId xmlns:a16="http://schemas.microsoft.com/office/drawing/2014/main" id="{C952F496-36F6-3EDF-286B-517C66E08960}"/>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D3F37826-3155-6B6B-64FA-284DF6415689}"/>
                  </a:ext>
                </a:extLst>
              </p:cNvPr>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9" name="Rectangle 5">
                <a:extLst>
                  <a:ext uri="{FF2B5EF4-FFF2-40B4-BE49-F238E27FC236}">
                    <a16:creationId xmlns:a16="http://schemas.microsoft.com/office/drawing/2014/main" id="{CF47C258-E40B-9A00-879D-C75D9C95C8AA}"/>
                  </a:ext>
                </a:extLst>
              </p:cNvPr>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10" name="Rectangle 6">
                <a:extLst>
                  <a:ext uri="{FF2B5EF4-FFF2-40B4-BE49-F238E27FC236}">
                    <a16:creationId xmlns:a16="http://schemas.microsoft.com/office/drawing/2014/main" id="{5660BF73-3BFB-8D65-FA00-6F88FE667589}"/>
                  </a:ext>
                </a:extLst>
              </p:cNvPr>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11" name="Rectangle 7">
                <a:extLst>
                  <a:ext uri="{FF2B5EF4-FFF2-40B4-BE49-F238E27FC236}">
                    <a16:creationId xmlns:a16="http://schemas.microsoft.com/office/drawing/2014/main" id="{C0A85823-EBBF-80D6-7811-7ABED7414B7D}"/>
                  </a:ext>
                </a:extLst>
              </p:cNvPr>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12" name="Rectangle 8">
                <a:extLst>
                  <a:ext uri="{FF2B5EF4-FFF2-40B4-BE49-F238E27FC236}">
                    <a16:creationId xmlns:a16="http://schemas.microsoft.com/office/drawing/2014/main" id="{52FE2667-4547-0BE8-1AD4-EB266CB7D6C3}"/>
                  </a:ext>
                </a:extLst>
              </p:cNvPr>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13" name="Rectangle 9">
                <a:extLst>
                  <a:ext uri="{FF2B5EF4-FFF2-40B4-BE49-F238E27FC236}">
                    <a16:creationId xmlns:a16="http://schemas.microsoft.com/office/drawing/2014/main" id="{FE2327CB-7E44-6B74-1303-8EE09F91F537}"/>
                  </a:ext>
                </a:extLst>
              </p:cNvPr>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14" name="Rectangle 10">
                <a:extLst>
                  <a:ext uri="{FF2B5EF4-FFF2-40B4-BE49-F238E27FC236}">
                    <a16:creationId xmlns:a16="http://schemas.microsoft.com/office/drawing/2014/main" id="{4781BD42-FDFA-080A-59E6-5EA0895BCCF2}"/>
                  </a:ext>
                </a:extLst>
              </p:cNvPr>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15" name="Rectangle 11">
                <a:extLst>
                  <a:ext uri="{FF2B5EF4-FFF2-40B4-BE49-F238E27FC236}">
                    <a16:creationId xmlns:a16="http://schemas.microsoft.com/office/drawing/2014/main" id="{7D64992A-14C4-8A3D-8159-EF218D9C00A3}"/>
                  </a:ext>
                </a:extLst>
              </p:cNvPr>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16" name="Rectangle 12">
                <a:extLst>
                  <a:ext uri="{FF2B5EF4-FFF2-40B4-BE49-F238E27FC236}">
                    <a16:creationId xmlns:a16="http://schemas.microsoft.com/office/drawing/2014/main" id="{2E912ABA-93EB-B929-0E82-2B77FBBC8F11}"/>
                  </a:ext>
                </a:extLst>
              </p:cNvPr>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17" name="Rectangle 13">
                <a:extLst>
                  <a:ext uri="{FF2B5EF4-FFF2-40B4-BE49-F238E27FC236}">
                    <a16:creationId xmlns:a16="http://schemas.microsoft.com/office/drawing/2014/main" id="{B602098E-7EB6-159B-EDA5-8CD35E94F0AA}"/>
                  </a:ext>
                </a:extLst>
              </p:cNvPr>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18" name="Rectangle 14">
                <a:extLst>
                  <a:ext uri="{FF2B5EF4-FFF2-40B4-BE49-F238E27FC236}">
                    <a16:creationId xmlns:a16="http://schemas.microsoft.com/office/drawing/2014/main" id="{2CECB92C-9590-49DB-53CD-9950EEB761BA}"/>
                  </a:ext>
                </a:extLst>
              </p:cNvPr>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19" name="Rectangle 15">
                <a:extLst>
                  <a:ext uri="{FF2B5EF4-FFF2-40B4-BE49-F238E27FC236}">
                    <a16:creationId xmlns:a16="http://schemas.microsoft.com/office/drawing/2014/main" id="{4CF977B5-93D3-446F-8F29-47CA727AEA09}"/>
                  </a:ext>
                </a:extLst>
              </p:cNvPr>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20" name="Rectangle 16">
                <a:extLst>
                  <a:ext uri="{FF2B5EF4-FFF2-40B4-BE49-F238E27FC236}">
                    <a16:creationId xmlns:a16="http://schemas.microsoft.com/office/drawing/2014/main" id="{73F0B87F-B139-75CF-D037-8A9CF77D735F}"/>
                  </a:ext>
                </a:extLst>
              </p:cNvPr>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21" name="Rectangle 17">
                <a:extLst>
                  <a:ext uri="{FF2B5EF4-FFF2-40B4-BE49-F238E27FC236}">
                    <a16:creationId xmlns:a16="http://schemas.microsoft.com/office/drawing/2014/main" id="{12ED2BA5-1456-D099-9E95-19E8FD68CBDF}"/>
                  </a:ext>
                </a:extLst>
              </p:cNvPr>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22" name="Rectangle 18">
                <a:extLst>
                  <a:ext uri="{FF2B5EF4-FFF2-40B4-BE49-F238E27FC236}">
                    <a16:creationId xmlns:a16="http://schemas.microsoft.com/office/drawing/2014/main" id="{988D3683-E5C8-6E43-1DBF-0095B6D9DA2C}"/>
                  </a:ext>
                </a:extLst>
              </p:cNvPr>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23" name="Rectangle 19">
                <a:extLst>
                  <a:ext uri="{FF2B5EF4-FFF2-40B4-BE49-F238E27FC236}">
                    <a16:creationId xmlns:a16="http://schemas.microsoft.com/office/drawing/2014/main" id="{365E56D2-124E-A8EE-2953-514407188637}"/>
                  </a:ext>
                </a:extLst>
              </p:cNvPr>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24" name="Rectangle 20">
                <a:extLst>
                  <a:ext uri="{FF2B5EF4-FFF2-40B4-BE49-F238E27FC236}">
                    <a16:creationId xmlns:a16="http://schemas.microsoft.com/office/drawing/2014/main" id="{EAC3D71B-CBA6-8E03-A489-EA76A6C232FF}"/>
                  </a:ext>
                </a:extLst>
              </p:cNvPr>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25" name="Rectangle 21">
                <a:extLst>
                  <a:ext uri="{FF2B5EF4-FFF2-40B4-BE49-F238E27FC236}">
                    <a16:creationId xmlns:a16="http://schemas.microsoft.com/office/drawing/2014/main" id="{48E225C7-CAED-2BBA-ED7B-F5A07DD1227B}"/>
                  </a:ext>
                </a:extLst>
              </p:cNvPr>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26" name="Rectangle 22">
                <a:extLst>
                  <a:ext uri="{FF2B5EF4-FFF2-40B4-BE49-F238E27FC236}">
                    <a16:creationId xmlns:a16="http://schemas.microsoft.com/office/drawing/2014/main" id="{130C87D0-60E6-A594-99FE-30A78DB8DC9C}"/>
                  </a:ext>
                </a:extLst>
              </p:cNvPr>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27" name="Rectangle 23">
                <a:extLst>
                  <a:ext uri="{FF2B5EF4-FFF2-40B4-BE49-F238E27FC236}">
                    <a16:creationId xmlns:a16="http://schemas.microsoft.com/office/drawing/2014/main" id="{5E5C0338-E0A0-A516-F6D6-48E10B9CB5E1}"/>
                  </a:ext>
                </a:extLst>
              </p:cNvPr>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28" name="Rectangle 24">
                <a:extLst>
                  <a:ext uri="{FF2B5EF4-FFF2-40B4-BE49-F238E27FC236}">
                    <a16:creationId xmlns:a16="http://schemas.microsoft.com/office/drawing/2014/main" id="{BA024D18-33A4-9D1F-B15E-0BE44605770A}"/>
                  </a:ext>
                </a:extLst>
              </p:cNvPr>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29" name="Rectangle 25">
                <a:extLst>
                  <a:ext uri="{FF2B5EF4-FFF2-40B4-BE49-F238E27FC236}">
                    <a16:creationId xmlns:a16="http://schemas.microsoft.com/office/drawing/2014/main" id="{594B7416-44ED-0419-24B3-3667DC0F21D3}"/>
                  </a:ext>
                </a:extLst>
              </p:cNvPr>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30" name="Rectangle 26">
                <a:extLst>
                  <a:ext uri="{FF2B5EF4-FFF2-40B4-BE49-F238E27FC236}">
                    <a16:creationId xmlns:a16="http://schemas.microsoft.com/office/drawing/2014/main" id="{09752CBD-60D9-AE19-AAA6-3D21CBA9C428}"/>
                  </a:ext>
                </a:extLst>
              </p:cNvPr>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31" name="Rectangle 27">
                <a:extLst>
                  <a:ext uri="{FF2B5EF4-FFF2-40B4-BE49-F238E27FC236}">
                    <a16:creationId xmlns:a16="http://schemas.microsoft.com/office/drawing/2014/main" id="{352C2A2B-0FA0-0A28-50A4-E4F3C9050713}"/>
                  </a:ext>
                </a:extLst>
              </p:cNvPr>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32" name="Rectangle 28">
                <a:extLst>
                  <a:ext uri="{FF2B5EF4-FFF2-40B4-BE49-F238E27FC236}">
                    <a16:creationId xmlns:a16="http://schemas.microsoft.com/office/drawing/2014/main" id="{1F606DF7-CEDC-FB8D-8998-8B1D159231F9}"/>
                  </a:ext>
                </a:extLst>
              </p:cNvPr>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33" name="Rectangle 29">
                <a:extLst>
                  <a:ext uri="{FF2B5EF4-FFF2-40B4-BE49-F238E27FC236}">
                    <a16:creationId xmlns:a16="http://schemas.microsoft.com/office/drawing/2014/main" id="{EB1EFE34-8315-CDDB-BEFA-D0563DA31C34}"/>
                  </a:ext>
                </a:extLst>
              </p:cNvPr>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34" name="Rectangle 30">
                <a:extLst>
                  <a:ext uri="{FF2B5EF4-FFF2-40B4-BE49-F238E27FC236}">
                    <a16:creationId xmlns:a16="http://schemas.microsoft.com/office/drawing/2014/main" id="{69FDA7CC-95C5-8118-89C2-942F9D678736}"/>
                  </a:ext>
                </a:extLst>
              </p:cNvPr>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35" name="Rectangle 31">
                <a:extLst>
                  <a:ext uri="{FF2B5EF4-FFF2-40B4-BE49-F238E27FC236}">
                    <a16:creationId xmlns:a16="http://schemas.microsoft.com/office/drawing/2014/main" id="{3F480ABF-0925-E7B5-33F2-88771832531B}"/>
                  </a:ext>
                </a:extLst>
              </p:cNvPr>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36" name="Rectangle 32">
                <a:extLst>
                  <a:ext uri="{FF2B5EF4-FFF2-40B4-BE49-F238E27FC236}">
                    <a16:creationId xmlns:a16="http://schemas.microsoft.com/office/drawing/2014/main" id="{1CEF2EDB-99D7-5825-DD7F-9D403EB947EE}"/>
                  </a:ext>
                </a:extLst>
              </p:cNvPr>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37" name="Rectangle 33">
                <a:extLst>
                  <a:ext uri="{FF2B5EF4-FFF2-40B4-BE49-F238E27FC236}">
                    <a16:creationId xmlns:a16="http://schemas.microsoft.com/office/drawing/2014/main" id="{67D8AB86-2283-7788-6ACE-B408EDA86953}"/>
                  </a:ext>
                </a:extLst>
              </p:cNvPr>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38" name="Rectangle 34">
                <a:extLst>
                  <a:ext uri="{FF2B5EF4-FFF2-40B4-BE49-F238E27FC236}">
                    <a16:creationId xmlns:a16="http://schemas.microsoft.com/office/drawing/2014/main" id="{7C96416B-4CF7-97E4-64A5-3566303B5244}"/>
                  </a:ext>
                </a:extLst>
              </p:cNvPr>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39" name="Rectangle 35">
                <a:extLst>
                  <a:ext uri="{FF2B5EF4-FFF2-40B4-BE49-F238E27FC236}">
                    <a16:creationId xmlns:a16="http://schemas.microsoft.com/office/drawing/2014/main" id="{0278625A-CBEA-4E3D-0109-F14FD182A168}"/>
                  </a:ext>
                </a:extLst>
              </p:cNvPr>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40" name="Rectangle 36">
                <a:extLst>
                  <a:ext uri="{FF2B5EF4-FFF2-40B4-BE49-F238E27FC236}">
                    <a16:creationId xmlns:a16="http://schemas.microsoft.com/office/drawing/2014/main" id="{4D378F04-3523-C0EA-1258-C7FE6AE7CCCA}"/>
                  </a:ext>
                </a:extLst>
              </p:cNvPr>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41" name="Rectangle 37">
                <a:extLst>
                  <a:ext uri="{FF2B5EF4-FFF2-40B4-BE49-F238E27FC236}">
                    <a16:creationId xmlns:a16="http://schemas.microsoft.com/office/drawing/2014/main" id="{AB2A0325-D88D-F4D0-40B2-F00334ACAF43}"/>
                  </a:ext>
                </a:extLst>
              </p:cNvPr>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42" name="Rectangle 38">
                <a:extLst>
                  <a:ext uri="{FF2B5EF4-FFF2-40B4-BE49-F238E27FC236}">
                    <a16:creationId xmlns:a16="http://schemas.microsoft.com/office/drawing/2014/main" id="{ADFF8602-5373-CDCA-107A-505F61641387}"/>
                  </a:ext>
                </a:extLst>
              </p:cNvPr>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43" name="Rectangle 39">
                <a:extLst>
                  <a:ext uri="{FF2B5EF4-FFF2-40B4-BE49-F238E27FC236}">
                    <a16:creationId xmlns:a16="http://schemas.microsoft.com/office/drawing/2014/main" id="{2BC4FCA9-B6D0-0603-E986-DF5EEB116620}"/>
                  </a:ext>
                </a:extLst>
              </p:cNvPr>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44" name="Rectangle 40">
                <a:extLst>
                  <a:ext uri="{FF2B5EF4-FFF2-40B4-BE49-F238E27FC236}">
                    <a16:creationId xmlns:a16="http://schemas.microsoft.com/office/drawing/2014/main" id="{3086D659-A49D-C44B-9F81-0AE49F212332}"/>
                  </a:ext>
                </a:extLst>
              </p:cNvPr>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45" name="Rectangle 41">
                <a:extLst>
                  <a:ext uri="{FF2B5EF4-FFF2-40B4-BE49-F238E27FC236}">
                    <a16:creationId xmlns:a16="http://schemas.microsoft.com/office/drawing/2014/main" id="{EE15DA6E-AB5E-8CCF-67CF-191F20C9A46E}"/>
                  </a:ext>
                </a:extLst>
              </p:cNvPr>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46" name="Rectangle 42">
                <a:extLst>
                  <a:ext uri="{FF2B5EF4-FFF2-40B4-BE49-F238E27FC236}">
                    <a16:creationId xmlns:a16="http://schemas.microsoft.com/office/drawing/2014/main" id="{6F44F0DE-9ED4-E91A-4FCB-76D8F9C4EFBC}"/>
                  </a:ext>
                </a:extLst>
              </p:cNvPr>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47" name="Rectangle 43">
                <a:extLst>
                  <a:ext uri="{FF2B5EF4-FFF2-40B4-BE49-F238E27FC236}">
                    <a16:creationId xmlns:a16="http://schemas.microsoft.com/office/drawing/2014/main" id="{772ACFB1-A3F4-861F-CFB2-AEFFA19ED8BE}"/>
                  </a:ext>
                </a:extLst>
              </p:cNvPr>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48" name="Rectangle 44">
                <a:extLst>
                  <a:ext uri="{FF2B5EF4-FFF2-40B4-BE49-F238E27FC236}">
                    <a16:creationId xmlns:a16="http://schemas.microsoft.com/office/drawing/2014/main" id="{AF715622-0A52-558C-2483-B3EBA60D4195}"/>
                  </a:ext>
                </a:extLst>
              </p:cNvPr>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49" name="Rectangle 45">
                <a:extLst>
                  <a:ext uri="{FF2B5EF4-FFF2-40B4-BE49-F238E27FC236}">
                    <a16:creationId xmlns:a16="http://schemas.microsoft.com/office/drawing/2014/main" id="{1A09E376-439F-F9A5-A4C1-7D5B3D45F4B8}"/>
                  </a:ext>
                </a:extLst>
              </p:cNvPr>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0" name="Rectangle 46">
                <a:extLst>
                  <a:ext uri="{FF2B5EF4-FFF2-40B4-BE49-F238E27FC236}">
                    <a16:creationId xmlns:a16="http://schemas.microsoft.com/office/drawing/2014/main" id="{472C159D-FB45-44C2-0B61-3A7C70EB71B7}"/>
                  </a:ext>
                </a:extLst>
              </p:cNvPr>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 name="Rectangle 47">
                <a:extLst>
                  <a:ext uri="{FF2B5EF4-FFF2-40B4-BE49-F238E27FC236}">
                    <a16:creationId xmlns:a16="http://schemas.microsoft.com/office/drawing/2014/main" id="{2A82A835-D43B-E684-5216-D5A9B4AC64F6}"/>
                  </a:ext>
                </a:extLst>
              </p:cNvPr>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2" name="Rectangle 48">
                <a:extLst>
                  <a:ext uri="{FF2B5EF4-FFF2-40B4-BE49-F238E27FC236}">
                    <a16:creationId xmlns:a16="http://schemas.microsoft.com/office/drawing/2014/main" id="{9E72BC1D-F533-1EE5-DE7F-331B83511483}"/>
                  </a:ext>
                </a:extLst>
              </p:cNvPr>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3" name="Rectangle 49">
                <a:extLst>
                  <a:ext uri="{FF2B5EF4-FFF2-40B4-BE49-F238E27FC236}">
                    <a16:creationId xmlns:a16="http://schemas.microsoft.com/office/drawing/2014/main" id="{6A9EA19F-1DD8-1591-FDE3-F2F8EC5CF1C9}"/>
                  </a:ext>
                </a:extLst>
              </p:cNvPr>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4" name="Rectangle 50">
                <a:extLst>
                  <a:ext uri="{FF2B5EF4-FFF2-40B4-BE49-F238E27FC236}">
                    <a16:creationId xmlns:a16="http://schemas.microsoft.com/office/drawing/2014/main" id="{E9394F7D-A7CE-BC0B-1F07-91E8E60D43E6}"/>
                  </a:ext>
                </a:extLst>
              </p:cNvPr>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5" name="Rectangle 51">
                <a:extLst>
                  <a:ext uri="{FF2B5EF4-FFF2-40B4-BE49-F238E27FC236}">
                    <a16:creationId xmlns:a16="http://schemas.microsoft.com/office/drawing/2014/main" id="{5A171D3C-D072-18D3-DCC7-154B89F6D818}"/>
                  </a:ext>
                </a:extLst>
              </p:cNvPr>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6" name="Rectangle 52">
                <a:extLst>
                  <a:ext uri="{FF2B5EF4-FFF2-40B4-BE49-F238E27FC236}">
                    <a16:creationId xmlns:a16="http://schemas.microsoft.com/office/drawing/2014/main" id="{DD65689D-971C-4DAD-7CCF-4FD571C5981E}"/>
                  </a:ext>
                </a:extLst>
              </p:cNvPr>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7" name="Rectangle 53">
                <a:extLst>
                  <a:ext uri="{FF2B5EF4-FFF2-40B4-BE49-F238E27FC236}">
                    <a16:creationId xmlns:a16="http://schemas.microsoft.com/office/drawing/2014/main" id="{BD12B043-D499-BC87-8C90-FA63B702FCA5}"/>
                  </a:ext>
                </a:extLst>
              </p:cNvPr>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8" name="Rectangle 54">
                <a:extLst>
                  <a:ext uri="{FF2B5EF4-FFF2-40B4-BE49-F238E27FC236}">
                    <a16:creationId xmlns:a16="http://schemas.microsoft.com/office/drawing/2014/main" id="{A5A8847E-DCD5-17CE-043E-B292BE9725CB}"/>
                  </a:ext>
                </a:extLst>
              </p:cNvPr>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9" name="Rectangle 55">
                <a:extLst>
                  <a:ext uri="{FF2B5EF4-FFF2-40B4-BE49-F238E27FC236}">
                    <a16:creationId xmlns:a16="http://schemas.microsoft.com/office/drawing/2014/main" id="{CD763D72-F498-4B78-299E-536CBEF2174B}"/>
                  </a:ext>
                </a:extLst>
              </p:cNvPr>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60" name="Rectangle 56">
                <a:extLst>
                  <a:ext uri="{FF2B5EF4-FFF2-40B4-BE49-F238E27FC236}">
                    <a16:creationId xmlns:a16="http://schemas.microsoft.com/office/drawing/2014/main" id="{071B3090-C45F-C4C1-F630-46A844467643}"/>
                  </a:ext>
                </a:extLst>
              </p:cNvPr>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61" name="Rectangle 57">
                <a:extLst>
                  <a:ext uri="{FF2B5EF4-FFF2-40B4-BE49-F238E27FC236}">
                    <a16:creationId xmlns:a16="http://schemas.microsoft.com/office/drawing/2014/main" id="{3000E67E-FC95-118F-898E-0D2791FEC971}"/>
                  </a:ext>
                </a:extLst>
              </p:cNvPr>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62" name="Rectangle 58">
                <a:extLst>
                  <a:ext uri="{FF2B5EF4-FFF2-40B4-BE49-F238E27FC236}">
                    <a16:creationId xmlns:a16="http://schemas.microsoft.com/office/drawing/2014/main" id="{9612E86D-45F3-CA32-78E3-8F80A65E41B6}"/>
                  </a:ext>
                </a:extLst>
              </p:cNvPr>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63" name="Rectangle 59">
                <a:extLst>
                  <a:ext uri="{FF2B5EF4-FFF2-40B4-BE49-F238E27FC236}">
                    <a16:creationId xmlns:a16="http://schemas.microsoft.com/office/drawing/2014/main" id="{2EB71D6A-0ED7-6BB8-2035-D9F605F5CA0D}"/>
                  </a:ext>
                </a:extLst>
              </p:cNvPr>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64" name="Rectangle 60">
                <a:extLst>
                  <a:ext uri="{FF2B5EF4-FFF2-40B4-BE49-F238E27FC236}">
                    <a16:creationId xmlns:a16="http://schemas.microsoft.com/office/drawing/2014/main" id="{701EDE77-DA2F-539D-8FB8-7716930B60F6}"/>
                  </a:ext>
                </a:extLst>
              </p:cNvPr>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65" name="Rectangle 61">
                <a:extLst>
                  <a:ext uri="{FF2B5EF4-FFF2-40B4-BE49-F238E27FC236}">
                    <a16:creationId xmlns:a16="http://schemas.microsoft.com/office/drawing/2014/main" id="{DEF72371-F8AA-5FC1-F352-3CA45F41BCE3}"/>
                  </a:ext>
                </a:extLst>
              </p:cNvPr>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66" name="Rectangle 62">
                <a:extLst>
                  <a:ext uri="{FF2B5EF4-FFF2-40B4-BE49-F238E27FC236}">
                    <a16:creationId xmlns:a16="http://schemas.microsoft.com/office/drawing/2014/main" id="{772AB75C-4C95-A4A1-7C26-DC729504CC0A}"/>
                  </a:ext>
                </a:extLst>
              </p:cNvPr>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67" name="Rectangle 63">
                <a:extLst>
                  <a:ext uri="{FF2B5EF4-FFF2-40B4-BE49-F238E27FC236}">
                    <a16:creationId xmlns:a16="http://schemas.microsoft.com/office/drawing/2014/main" id="{61E15B07-F677-5DB7-466D-FF027A6303B4}"/>
                  </a:ext>
                </a:extLst>
              </p:cNvPr>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grpSp>
        <p:sp>
          <p:nvSpPr>
            <p:cNvPr id="6" name="Rectangle 64">
              <a:extLst>
                <a:ext uri="{FF2B5EF4-FFF2-40B4-BE49-F238E27FC236}">
                  <a16:creationId xmlns:a16="http://schemas.microsoft.com/office/drawing/2014/main" id="{E5FDB0C8-F192-557C-0E89-C0D2723D447C}"/>
                </a:ext>
              </a:extLst>
            </p:cNvPr>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7" name="Rectangle 65">
              <a:extLst>
                <a:ext uri="{FF2B5EF4-FFF2-40B4-BE49-F238E27FC236}">
                  <a16:creationId xmlns:a16="http://schemas.microsoft.com/office/drawing/2014/main" id="{7071F16F-13A5-3350-096D-CB20E8980278}"/>
                </a:ext>
              </a:extLst>
            </p:cNvPr>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grpSp>
      <p:sp>
        <p:nvSpPr>
          <p:cNvPr id="68" name="Rectangle 66">
            <a:extLst>
              <a:ext uri="{FF2B5EF4-FFF2-40B4-BE49-F238E27FC236}">
                <a16:creationId xmlns:a16="http://schemas.microsoft.com/office/drawing/2014/main" id="{499B2C16-B680-9033-6F42-8C17780DD3BA}"/>
              </a:ext>
            </a:extLst>
          </p:cNvPr>
          <p:cNvSpPr>
            <a:spLocks noChangeArrowheads="1"/>
          </p:cNvSpPr>
          <p:nvPr/>
        </p:nvSpPr>
        <p:spPr bwMode="auto">
          <a:xfrm>
            <a:off x="4673601" y="2590800"/>
            <a:ext cx="6523567" cy="76200"/>
          </a:xfrm>
          <a:prstGeom prst="rect">
            <a:avLst/>
          </a:prstGeom>
          <a:solidFill>
            <a:schemeClr val="hlink">
              <a:alpha val="50000"/>
            </a:schemeClr>
          </a:solidFill>
          <a:ln w="9525">
            <a:noFill/>
            <a:miter lim="800000"/>
            <a:headEnd/>
            <a:tailEnd/>
          </a:ln>
          <a:effectLst/>
        </p:spPr>
        <p:txBody>
          <a:bodyPr wrap="none" anchor="ctr"/>
          <a:lstStyle/>
          <a:p>
            <a:pPr algn="ctr" eaLnBrk="1" hangingPunct="1">
              <a:defRPr/>
            </a:pPr>
            <a:endParaRPr kumimoji="1" lang="en-AU" sz="1800">
              <a:latin typeface="Helvetica" pitchFamily="-128" charset="0"/>
              <a:ea typeface="ＭＳ Ｐゴシック" pitchFamily="-128" charset="-128"/>
            </a:endParaRPr>
          </a:p>
        </p:txBody>
      </p:sp>
      <p:sp>
        <p:nvSpPr>
          <p:cNvPr id="6211" name="Rectangle 67"/>
          <p:cNvSpPr>
            <a:spLocks noGrp="1" noChangeArrowheads="1"/>
          </p:cNvSpPr>
          <p:nvPr>
            <p:ph type="ctrTitle" sz="quarter"/>
          </p:nvPr>
        </p:nvSpPr>
        <p:spPr>
          <a:xfrm>
            <a:off x="1039285" y="1447800"/>
            <a:ext cx="10238316"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5361517" y="2860676"/>
            <a:ext cx="5916083" cy="3114675"/>
          </a:xfrm>
        </p:spPr>
        <p:txBody>
          <a:bodyPr/>
          <a:lstStyle>
            <a:lvl1pPr marL="0" indent="0">
              <a:buFont typeface="Wingdings" pitchFamily="-128" charset="2"/>
              <a:buNone/>
              <a:defRPr/>
            </a:lvl1pPr>
          </a:lstStyle>
          <a:p>
            <a:r>
              <a:rPr lang="en-US"/>
              <a:t>Click to edit Master subtitle style</a:t>
            </a:r>
          </a:p>
        </p:txBody>
      </p:sp>
      <p:sp>
        <p:nvSpPr>
          <p:cNvPr id="69" name="Rectangle 69">
            <a:extLst>
              <a:ext uri="{FF2B5EF4-FFF2-40B4-BE49-F238E27FC236}">
                <a16:creationId xmlns:a16="http://schemas.microsoft.com/office/drawing/2014/main" id="{D56098CB-939F-95DE-639C-FA7CEB7F82D8}"/>
              </a:ext>
            </a:extLst>
          </p:cNvPr>
          <p:cNvSpPr>
            <a:spLocks noGrp="1" noChangeArrowheads="1"/>
          </p:cNvSpPr>
          <p:nvPr>
            <p:ph type="dt" sz="quarter" idx="10"/>
          </p:nvPr>
        </p:nvSpPr>
        <p:spPr bwMode="auto">
          <a:xfrm>
            <a:off x="914400" y="6248400"/>
            <a:ext cx="2540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ea typeface="ＭＳ Ｐゴシック" pitchFamily="-128" charset="-128"/>
              </a:defRPr>
            </a:lvl1pPr>
          </a:lstStyle>
          <a:p>
            <a:pPr>
              <a:defRPr/>
            </a:pPr>
            <a:endParaRPr lang="en-US"/>
          </a:p>
        </p:txBody>
      </p:sp>
      <p:sp>
        <p:nvSpPr>
          <p:cNvPr id="70" name="Rectangle 70">
            <a:extLst>
              <a:ext uri="{FF2B5EF4-FFF2-40B4-BE49-F238E27FC236}">
                <a16:creationId xmlns:a16="http://schemas.microsoft.com/office/drawing/2014/main" id="{8109F914-F4ED-43C7-30C0-0DC0C86EC53D}"/>
              </a:ext>
            </a:extLst>
          </p:cNvPr>
          <p:cNvSpPr>
            <a:spLocks noGrp="1" noChangeArrowheads="1"/>
          </p:cNvSpPr>
          <p:nvPr>
            <p:ph type="ftr" sz="quarter" idx="11"/>
          </p:nvPr>
        </p:nvSpPr>
        <p:spPr>
          <a:xfrm>
            <a:off x="4165600" y="6248400"/>
            <a:ext cx="3860800" cy="457200"/>
          </a:xfrm>
        </p:spPr>
        <p:txBody>
          <a:bodyPr/>
          <a:lstStyle>
            <a:lvl1pPr algn="ctr">
              <a:defRPr sz="1400"/>
            </a:lvl1pPr>
          </a:lstStyle>
          <a:p>
            <a:pPr>
              <a:defRPr/>
            </a:pPr>
            <a:endParaRPr lang="en-US"/>
          </a:p>
        </p:txBody>
      </p:sp>
      <p:sp>
        <p:nvSpPr>
          <p:cNvPr id="71" name="Rectangle 71">
            <a:extLst>
              <a:ext uri="{FF2B5EF4-FFF2-40B4-BE49-F238E27FC236}">
                <a16:creationId xmlns:a16="http://schemas.microsoft.com/office/drawing/2014/main" id="{FD12ED8F-09B4-4367-2604-9DB2784F4B3C}"/>
              </a:ext>
            </a:extLst>
          </p:cNvPr>
          <p:cNvSpPr>
            <a:spLocks noGrp="1" noChangeArrowheads="1"/>
          </p:cNvSpPr>
          <p:nvPr>
            <p:ph type="sldNum" sz="quarter" idx="12"/>
          </p:nvPr>
        </p:nvSpPr>
        <p:spPr>
          <a:xfrm>
            <a:off x="8737600" y="6248400"/>
            <a:ext cx="2540000" cy="457200"/>
          </a:xfrm>
        </p:spPr>
        <p:txBody>
          <a:bodyPr/>
          <a:lstStyle>
            <a:lvl1pPr>
              <a:defRPr sz="1400"/>
            </a:lvl1pPr>
          </a:lstStyle>
          <a:p>
            <a:fld id="{F6C44EFB-70AF-4BA8-B911-C3646D36AAF3}" type="slidenum">
              <a:rPr lang="en-US" altLang="en-US"/>
              <a:pPr/>
              <a:t>‹#›</a:t>
            </a:fld>
            <a:endParaRPr lang="en-US" altLang="en-US"/>
          </a:p>
        </p:txBody>
      </p:sp>
    </p:spTree>
    <p:extLst>
      <p:ext uri="{BB962C8B-B14F-4D97-AF65-F5344CB8AC3E}">
        <p14:creationId xmlns:p14="http://schemas.microsoft.com/office/powerpoint/2010/main" val="408034826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AA75F86C-7FE6-1123-51D1-3FE9E7069B39}"/>
              </a:ext>
            </a:extLst>
          </p:cNvPr>
          <p:cNvSpPr>
            <a:spLocks noGrp="1"/>
          </p:cNvSpPr>
          <p:nvPr>
            <p:ph type="ftr" sz="quarter" idx="10"/>
          </p:nvPr>
        </p:nvSpPr>
        <p:spPr/>
        <p:txBody>
          <a:bodyPr/>
          <a:lstStyle>
            <a:lvl1pPr>
              <a:defRPr dirty="0"/>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E7C1D755-4091-5117-F616-1B2E0B501BD1}"/>
              </a:ext>
            </a:extLst>
          </p:cNvPr>
          <p:cNvSpPr>
            <a:spLocks noGrp="1"/>
          </p:cNvSpPr>
          <p:nvPr>
            <p:ph type="sldNum" sz="quarter" idx="11"/>
          </p:nvPr>
        </p:nvSpPr>
        <p:spPr/>
        <p:txBody>
          <a:bodyPr/>
          <a:lstStyle>
            <a:lvl1pPr>
              <a:defRPr/>
            </a:lvl1pPr>
          </a:lstStyle>
          <a:p>
            <a:fld id="{90CC6938-1B27-4443-917A-0718BA1633B9}" type="slidenum">
              <a:rPr lang="en-US" altLang="en-US"/>
              <a:pPr/>
              <a:t>‹#›</a:t>
            </a:fld>
            <a:endParaRPr lang="en-US" altLang="en-US"/>
          </a:p>
        </p:txBody>
      </p:sp>
    </p:spTree>
    <p:extLst>
      <p:ext uri="{BB962C8B-B14F-4D97-AF65-F5344CB8AC3E}">
        <p14:creationId xmlns:p14="http://schemas.microsoft.com/office/powerpoint/2010/main" val="25427333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Footer Placeholder 3">
            <a:extLst>
              <a:ext uri="{FF2B5EF4-FFF2-40B4-BE49-F238E27FC236}">
                <a16:creationId xmlns:a16="http://schemas.microsoft.com/office/drawing/2014/main" id="{CEC69FEA-0019-3C77-9ACA-69EFC55A510D}"/>
              </a:ext>
            </a:extLst>
          </p:cNvPr>
          <p:cNvSpPr>
            <a:spLocks noGrp="1"/>
          </p:cNvSpPr>
          <p:nvPr>
            <p:ph type="ftr" sz="quarter" idx="10"/>
          </p:nvPr>
        </p:nvSpPr>
        <p:spPr/>
        <p:txBody>
          <a:bodyPr/>
          <a:lstStyle>
            <a:lvl1pPr>
              <a:defRPr dirty="0"/>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0367BC73-1A0E-8263-1DE1-F870A2255077}"/>
              </a:ext>
            </a:extLst>
          </p:cNvPr>
          <p:cNvSpPr>
            <a:spLocks noGrp="1"/>
          </p:cNvSpPr>
          <p:nvPr>
            <p:ph type="sldNum" sz="quarter" idx="11"/>
          </p:nvPr>
        </p:nvSpPr>
        <p:spPr/>
        <p:txBody>
          <a:bodyPr/>
          <a:lstStyle>
            <a:lvl1pPr>
              <a:defRPr/>
            </a:lvl1pPr>
          </a:lstStyle>
          <a:p>
            <a:fld id="{BD88E6A8-6DA5-4C2D-9E34-FAEDAE7940DC}" type="slidenum">
              <a:rPr lang="en-US" altLang="en-US"/>
              <a:pPr/>
              <a:t>‹#›</a:t>
            </a:fld>
            <a:endParaRPr lang="en-US" altLang="en-US"/>
          </a:p>
        </p:txBody>
      </p:sp>
    </p:spTree>
    <p:extLst>
      <p:ext uri="{BB962C8B-B14F-4D97-AF65-F5344CB8AC3E}">
        <p14:creationId xmlns:p14="http://schemas.microsoft.com/office/powerpoint/2010/main" val="40986372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38400" y="1905000"/>
            <a:ext cx="4521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7162800" y="1905000"/>
            <a:ext cx="45212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D3448A1E-1F51-37CC-DBF5-73E8E09954B8}"/>
              </a:ext>
            </a:extLst>
          </p:cNvPr>
          <p:cNvSpPr>
            <a:spLocks noGrp="1"/>
          </p:cNvSpPr>
          <p:nvPr>
            <p:ph type="ftr" sz="quarter" idx="10"/>
          </p:nvPr>
        </p:nvSpPr>
        <p:spPr/>
        <p:txBody>
          <a:bodyPr/>
          <a:lstStyle>
            <a:lvl1pPr>
              <a:defRPr dirty="0"/>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6" name="Slide Number Placeholder 5">
            <a:extLst>
              <a:ext uri="{FF2B5EF4-FFF2-40B4-BE49-F238E27FC236}">
                <a16:creationId xmlns:a16="http://schemas.microsoft.com/office/drawing/2014/main" id="{B20B7AF1-2601-9B26-C5E6-1A8049E3EB8B}"/>
              </a:ext>
            </a:extLst>
          </p:cNvPr>
          <p:cNvSpPr>
            <a:spLocks noGrp="1"/>
          </p:cNvSpPr>
          <p:nvPr>
            <p:ph type="sldNum" sz="quarter" idx="11"/>
          </p:nvPr>
        </p:nvSpPr>
        <p:spPr/>
        <p:txBody>
          <a:bodyPr/>
          <a:lstStyle>
            <a:lvl1pPr>
              <a:defRPr/>
            </a:lvl1pPr>
          </a:lstStyle>
          <a:p>
            <a:fld id="{7B4D72E0-7C0A-4A47-8658-26133D0BA17A}" type="slidenum">
              <a:rPr lang="en-US" altLang="en-US"/>
              <a:pPr/>
              <a:t>‹#›</a:t>
            </a:fld>
            <a:endParaRPr lang="en-US" altLang="en-US"/>
          </a:p>
        </p:txBody>
      </p:sp>
    </p:spTree>
    <p:extLst>
      <p:ext uri="{BB962C8B-B14F-4D97-AF65-F5344CB8AC3E}">
        <p14:creationId xmlns:p14="http://schemas.microsoft.com/office/powerpoint/2010/main" val="26509822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D31116FC-D337-F87E-4D62-F81116C0CF39}"/>
              </a:ext>
            </a:extLst>
          </p:cNvPr>
          <p:cNvSpPr>
            <a:spLocks noGrp="1"/>
          </p:cNvSpPr>
          <p:nvPr>
            <p:ph type="ftr" sz="quarter" idx="10"/>
          </p:nvPr>
        </p:nvSpPr>
        <p:spPr/>
        <p:txBody>
          <a:bodyPr/>
          <a:lstStyle>
            <a:lvl1pPr>
              <a:defRPr dirty="0"/>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8" name="Slide Number Placeholder 7">
            <a:extLst>
              <a:ext uri="{FF2B5EF4-FFF2-40B4-BE49-F238E27FC236}">
                <a16:creationId xmlns:a16="http://schemas.microsoft.com/office/drawing/2014/main" id="{F8C71797-3145-25D4-FFF6-FBEE15212771}"/>
              </a:ext>
            </a:extLst>
          </p:cNvPr>
          <p:cNvSpPr>
            <a:spLocks noGrp="1"/>
          </p:cNvSpPr>
          <p:nvPr>
            <p:ph type="sldNum" sz="quarter" idx="11"/>
          </p:nvPr>
        </p:nvSpPr>
        <p:spPr/>
        <p:txBody>
          <a:bodyPr/>
          <a:lstStyle>
            <a:lvl1pPr>
              <a:defRPr/>
            </a:lvl1pPr>
          </a:lstStyle>
          <a:p>
            <a:fld id="{D79539A8-5877-4A92-90D0-3D6A43F8A207}" type="slidenum">
              <a:rPr lang="en-US" altLang="en-US"/>
              <a:pPr/>
              <a:t>‹#›</a:t>
            </a:fld>
            <a:endParaRPr lang="en-US" altLang="en-US"/>
          </a:p>
        </p:txBody>
      </p:sp>
    </p:spTree>
    <p:extLst>
      <p:ext uri="{BB962C8B-B14F-4D97-AF65-F5344CB8AC3E}">
        <p14:creationId xmlns:p14="http://schemas.microsoft.com/office/powerpoint/2010/main" val="3863229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0789B519-8539-0DF5-8305-D07F62F0D259}"/>
              </a:ext>
            </a:extLst>
          </p:cNvPr>
          <p:cNvSpPr>
            <a:spLocks noGrp="1"/>
          </p:cNvSpPr>
          <p:nvPr>
            <p:ph type="ftr" sz="quarter" idx="10"/>
          </p:nvPr>
        </p:nvSpPr>
        <p:spPr/>
        <p:txBody>
          <a:bodyPr/>
          <a:lstStyle>
            <a:lvl1pPr>
              <a:defRPr dirty="0"/>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4" name="Slide Number Placeholder 3">
            <a:extLst>
              <a:ext uri="{FF2B5EF4-FFF2-40B4-BE49-F238E27FC236}">
                <a16:creationId xmlns:a16="http://schemas.microsoft.com/office/drawing/2014/main" id="{FA0AD4C4-17D7-307E-9B1D-CFAF307C4323}"/>
              </a:ext>
            </a:extLst>
          </p:cNvPr>
          <p:cNvSpPr>
            <a:spLocks noGrp="1"/>
          </p:cNvSpPr>
          <p:nvPr>
            <p:ph type="sldNum" sz="quarter" idx="11"/>
          </p:nvPr>
        </p:nvSpPr>
        <p:spPr/>
        <p:txBody>
          <a:bodyPr/>
          <a:lstStyle>
            <a:lvl1pPr>
              <a:defRPr/>
            </a:lvl1pPr>
          </a:lstStyle>
          <a:p>
            <a:fld id="{15BA5AF4-0592-4F60-936E-1C75F5F35897}" type="slidenum">
              <a:rPr lang="en-US" altLang="en-US"/>
              <a:pPr/>
              <a:t>‹#›</a:t>
            </a:fld>
            <a:endParaRPr lang="en-US" altLang="en-US"/>
          </a:p>
        </p:txBody>
      </p:sp>
    </p:spTree>
    <p:extLst>
      <p:ext uri="{BB962C8B-B14F-4D97-AF65-F5344CB8AC3E}">
        <p14:creationId xmlns:p14="http://schemas.microsoft.com/office/powerpoint/2010/main" val="2215951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0A0F61E-17D7-695B-0A81-73E1E9BD1E1F}"/>
              </a:ext>
            </a:extLst>
          </p:cNvPr>
          <p:cNvSpPr>
            <a:spLocks noGrp="1"/>
          </p:cNvSpPr>
          <p:nvPr>
            <p:ph type="ftr" sz="quarter" idx="10"/>
          </p:nvPr>
        </p:nvSpPr>
        <p:spPr/>
        <p:txBody>
          <a:bodyPr/>
          <a:lstStyle>
            <a:lvl1pPr>
              <a:defRPr dirty="0"/>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3" name="Slide Number Placeholder 2">
            <a:extLst>
              <a:ext uri="{FF2B5EF4-FFF2-40B4-BE49-F238E27FC236}">
                <a16:creationId xmlns:a16="http://schemas.microsoft.com/office/drawing/2014/main" id="{96476051-4E7C-C2C1-D67B-BF6455B64EE8}"/>
              </a:ext>
            </a:extLst>
          </p:cNvPr>
          <p:cNvSpPr>
            <a:spLocks noGrp="1"/>
          </p:cNvSpPr>
          <p:nvPr>
            <p:ph type="sldNum" sz="quarter" idx="11"/>
          </p:nvPr>
        </p:nvSpPr>
        <p:spPr/>
        <p:txBody>
          <a:bodyPr/>
          <a:lstStyle>
            <a:lvl1pPr>
              <a:defRPr/>
            </a:lvl1pPr>
          </a:lstStyle>
          <a:p>
            <a:fld id="{6BA44861-CEA9-43C8-A768-729AF102BD58}" type="slidenum">
              <a:rPr lang="en-US" altLang="en-US"/>
              <a:pPr/>
              <a:t>‹#›</a:t>
            </a:fld>
            <a:endParaRPr lang="en-US" altLang="en-US"/>
          </a:p>
        </p:txBody>
      </p:sp>
    </p:spTree>
    <p:extLst>
      <p:ext uri="{BB962C8B-B14F-4D97-AF65-F5344CB8AC3E}">
        <p14:creationId xmlns:p14="http://schemas.microsoft.com/office/powerpoint/2010/main" val="3515942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F03EE-B17B-74F2-1024-D90614D51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742E4C-F20C-1B6A-50AA-13D35565AB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BCECAD-5A41-D4EF-C622-FE789B981FBE}"/>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5" name="Footer Placeholder 4">
            <a:extLst>
              <a:ext uri="{FF2B5EF4-FFF2-40B4-BE49-F238E27FC236}">
                <a16:creationId xmlns:a16="http://schemas.microsoft.com/office/drawing/2014/main" id="{9A00F489-3223-7387-6C6A-FE9E93D71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86B19-C838-D6E1-44D5-2906349F348C}"/>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19291505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AB7D4775-D576-2D64-11A9-05C6B40F226C}"/>
              </a:ext>
            </a:extLst>
          </p:cNvPr>
          <p:cNvSpPr>
            <a:spLocks noGrp="1"/>
          </p:cNvSpPr>
          <p:nvPr>
            <p:ph type="ftr" sz="quarter" idx="10"/>
          </p:nvPr>
        </p:nvSpPr>
        <p:spPr/>
        <p:txBody>
          <a:bodyPr/>
          <a:lstStyle>
            <a:lvl1pPr>
              <a:defRPr dirty="0"/>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6" name="Slide Number Placeholder 5">
            <a:extLst>
              <a:ext uri="{FF2B5EF4-FFF2-40B4-BE49-F238E27FC236}">
                <a16:creationId xmlns:a16="http://schemas.microsoft.com/office/drawing/2014/main" id="{2F12DDCD-A7CF-701C-7EE5-0A87308C8EF8}"/>
              </a:ext>
            </a:extLst>
          </p:cNvPr>
          <p:cNvSpPr>
            <a:spLocks noGrp="1"/>
          </p:cNvSpPr>
          <p:nvPr>
            <p:ph type="sldNum" sz="quarter" idx="11"/>
          </p:nvPr>
        </p:nvSpPr>
        <p:spPr/>
        <p:txBody>
          <a:bodyPr/>
          <a:lstStyle>
            <a:lvl1pPr>
              <a:defRPr/>
            </a:lvl1pPr>
          </a:lstStyle>
          <a:p>
            <a:fld id="{D7F6665E-A88A-4D12-8051-E6ACD317977C}" type="slidenum">
              <a:rPr lang="en-US" altLang="en-US"/>
              <a:pPr/>
              <a:t>‹#›</a:t>
            </a:fld>
            <a:endParaRPr lang="en-US" altLang="en-US"/>
          </a:p>
        </p:txBody>
      </p:sp>
    </p:spTree>
    <p:extLst>
      <p:ext uri="{BB962C8B-B14F-4D97-AF65-F5344CB8AC3E}">
        <p14:creationId xmlns:p14="http://schemas.microsoft.com/office/powerpoint/2010/main" val="3253106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Footer Placeholder 4">
            <a:extLst>
              <a:ext uri="{FF2B5EF4-FFF2-40B4-BE49-F238E27FC236}">
                <a16:creationId xmlns:a16="http://schemas.microsoft.com/office/drawing/2014/main" id="{13B5A878-BE26-93B0-39F4-A36B94A62415}"/>
              </a:ext>
            </a:extLst>
          </p:cNvPr>
          <p:cNvSpPr>
            <a:spLocks noGrp="1"/>
          </p:cNvSpPr>
          <p:nvPr>
            <p:ph type="ftr" sz="quarter" idx="10"/>
          </p:nvPr>
        </p:nvSpPr>
        <p:spPr/>
        <p:txBody>
          <a:bodyPr/>
          <a:lstStyle>
            <a:lvl1pPr>
              <a:defRPr dirty="0"/>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6" name="Slide Number Placeholder 5">
            <a:extLst>
              <a:ext uri="{FF2B5EF4-FFF2-40B4-BE49-F238E27FC236}">
                <a16:creationId xmlns:a16="http://schemas.microsoft.com/office/drawing/2014/main" id="{A3E8CAB1-2A66-4012-0CDC-A26D6EA67C63}"/>
              </a:ext>
            </a:extLst>
          </p:cNvPr>
          <p:cNvSpPr>
            <a:spLocks noGrp="1"/>
          </p:cNvSpPr>
          <p:nvPr>
            <p:ph type="sldNum" sz="quarter" idx="11"/>
          </p:nvPr>
        </p:nvSpPr>
        <p:spPr/>
        <p:txBody>
          <a:bodyPr/>
          <a:lstStyle>
            <a:lvl1pPr>
              <a:defRPr/>
            </a:lvl1pPr>
          </a:lstStyle>
          <a:p>
            <a:fld id="{531F4B10-951D-4734-AF48-E019C85F2DA4}" type="slidenum">
              <a:rPr lang="en-US" altLang="en-US"/>
              <a:pPr/>
              <a:t>‹#›</a:t>
            </a:fld>
            <a:endParaRPr lang="en-US" altLang="en-US"/>
          </a:p>
        </p:txBody>
      </p:sp>
    </p:spTree>
    <p:extLst>
      <p:ext uri="{BB962C8B-B14F-4D97-AF65-F5344CB8AC3E}">
        <p14:creationId xmlns:p14="http://schemas.microsoft.com/office/powerpoint/2010/main" val="7605345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0B937AB0-EC49-024F-676A-1F084FD45CD6}"/>
              </a:ext>
            </a:extLst>
          </p:cNvPr>
          <p:cNvSpPr>
            <a:spLocks noGrp="1"/>
          </p:cNvSpPr>
          <p:nvPr>
            <p:ph type="ftr" sz="quarter" idx="10"/>
          </p:nvPr>
        </p:nvSpPr>
        <p:spPr/>
        <p:txBody>
          <a:bodyPr/>
          <a:lstStyle>
            <a:lvl1pPr>
              <a:defRPr dirty="0"/>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AD0F680F-0047-5D3B-AEBE-92EFC74DF82E}"/>
              </a:ext>
            </a:extLst>
          </p:cNvPr>
          <p:cNvSpPr>
            <a:spLocks noGrp="1"/>
          </p:cNvSpPr>
          <p:nvPr>
            <p:ph type="sldNum" sz="quarter" idx="11"/>
          </p:nvPr>
        </p:nvSpPr>
        <p:spPr/>
        <p:txBody>
          <a:bodyPr/>
          <a:lstStyle>
            <a:lvl1pPr>
              <a:defRPr/>
            </a:lvl1pPr>
          </a:lstStyle>
          <a:p>
            <a:fld id="{0591EC6F-27C3-4ADA-AF62-304007DC9BB6}" type="slidenum">
              <a:rPr lang="en-US" altLang="en-US"/>
              <a:pPr/>
              <a:t>‹#›</a:t>
            </a:fld>
            <a:endParaRPr lang="en-US" altLang="en-US"/>
          </a:p>
        </p:txBody>
      </p:sp>
    </p:spTree>
    <p:extLst>
      <p:ext uri="{BB962C8B-B14F-4D97-AF65-F5344CB8AC3E}">
        <p14:creationId xmlns:p14="http://schemas.microsoft.com/office/powerpoint/2010/main" val="24844335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69400" y="990600"/>
            <a:ext cx="251460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25600" y="990600"/>
            <a:ext cx="734060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36A1ED2B-BC40-A8DA-671B-D07FC8233206}"/>
              </a:ext>
            </a:extLst>
          </p:cNvPr>
          <p:cNvSpPr>
            <a:spLocks noGrp="1"/>
          </p:cNvSpPr>
          <p:nvPr>
            <p:ph type="ftr" sz="quarter" idx="10"/>
          </p:nvPr>
        </p:nvSpPr>
        <p:spPr/>
        <p:txBody>
          <a:bodyPr/>
          <a:lstStyle>
            <a:lvl1pPr>
              <a:defRPr dirty="0"/>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sz="2400">
              <a:latin typeface="Palatino" pitchFamily="-128" charset="0"/>
            </a:endParaRPr>
          </a:p>
        </p:txBody>
      </p:sp>
      <p:sp>
        <p:nvSpPr>
          <p:cNvPr id="5" name="Slide Number Placeholder 4">
            <a:extLst>
              <a:ext uri="{FF2B5EF4-FFF2-40B4-BE49-F238E27FC236}">
                <a16:creationId xmlns:a16="http://schemas.microsoft.com/office/drawing/2014/main" id="{26218DB2-D76E-FEB5-D2AE-E014A5323BC5}"/>
              </a:ext>
            </a:extLst>
          </p:cNvPr>
          <p:cNvSpPr>
            <a:spLocks noGrp="1"/>
          </p:cNvSpPr>
          <p:nvPr>
            <p:ph type="sldNum" sz="quarter" idx="11"/>
          </p:nvPr>
        </p:nvSpPr>
        <p:spPr/>
        <p:txBody>
          <a:bodyPr/>
          <a:lstStyle>
            <a:lvl1pPr>
              <a:defRPr/>
            </a:lvl1pPr>
          </a:lstStyle>
          <a:p>
            <a:fld id="{CA68DDE7-D4AA-4403-9CFE-DF01643E42B5}" type="slidenum">
              <a:rPr lang="en-US" altLang="en-US"/>
              <a:pPr/>
              <a:t>‹#›</a:t>
            </a:fld>
            <a:endParaRPr lang="en-US" altLang="en-US"/>
          </a:p>
        </p:txBody>
      </p:sp>
    </p:spTree>
    <p:extLst>
      <p:ext uri="{BB962C8B-B14F-4D97-AF65-F5344CB8AC3E}">
        <p14:creationId xmlns:p14="http://schemas.microsoft.com/office/powerpoint/2010/main" val="10078607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
        <p:nvSpPr>
          <p:cNvPr id="7"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26986945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381943118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228600"/>
            <a:ext cx="109728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609600" y="5368160"/>
            <a:ext cx="109728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125292" y="6172201"/>
            <a:ext cx="1146048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5/12/2022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591963" y="6429709"/>
            <a:ext cx="1223999" cy="279914"/>
          </a:xfrm>
          <a:prstGeom prst="rect">
            <a:avLst/>
          </a:prstGeom>
          <a:noFill/>
          <a:ln>
            <a:noFill/>
          </a:ln>
        </p:spPr>
      </p:pic>
      <p:sp>
        <p:nvSpPr>
          <p:cNvPr id="15" name="Slide Number Placeholder 4"/>
          <p:cNvSpPr txBox="1">
            <a:spLocks/>
          </p:cNvSpPr>
          <p:nvPr userDrawn="1"/>
        </p:nvSpPr>
        <p:spPr>
          <a:xfrm>
            <a:off x="10508341" y="6428232"/>
            <a:ext cx="12192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2158511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58202534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9456"/>
            <a:ext cx="109728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609600" y="1457450"/>
            <a:ext cx="109728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609600" y="159918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4388152" y="160194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8168640" y="159918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609600" y="317565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4401312" y="317565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8171544" y="3171876"/>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609600" y="4761264"/>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4399184" y="4761264"/>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8171544" y="4764312"/>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5/12/2022</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7"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80754918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8168640" y="160020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609600" y="160020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4389120" y="159918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4"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2172949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2F8A6-DC33-032A-F646-CA59C8A7D8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EBA21D-E6D2-A3EC-8C50-08C2469B12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EE4737-42E6-A3E4-DD1E-542CF4E529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C8795E-F15F-5F0D-519D-D51EB50DF18A}"/>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6" name="Footer Placeholder 5">
            <a:extLst>
              <a:ext uri="{FF2B5EF4-FFF2-40B4-BE49-F238E27FC236}">
                <a16:creationId xmlns:a16="http://schemas.microsoft.com/office/drawing/2014/main" id="{219CC5FC-FFE6-888A-8F0D-642D7348D4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A2F946-7E1F-2BF9-A09C-AE7809D300E6}"/>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153468729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8168640" y="160020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609600" y="160020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4389120" y="159918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0873949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4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228600"/>
            <a:ext cx="109728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609600" y="5368160"/>
            <a:ext cx="109728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125292" y="6172201"/>
            <a:ext cx="1146048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5/12/2022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8168640" y="160020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609600" y="160020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4389120" y="159918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591963" y="6429709"/>
            <a:ext cx="1223999" cy="279914"/>
          </a:xfrm>
          <a:prstGeom prst="rect">
            <a:avLst/>
          </a:prstGeom>
          <a:noFill/>
          <a:ln>
            <a:noFill/>
          </a:ln>
        </p:spPr>
      </p:pic>
      <p:sp>
        <p:nvSpPr>
          <p:cNvPr id="19" name="Slide Number Placeholder 4"/>
          <p:cNvSpPr txBox="1">
            <a:spLocks/>
          </p:cNvSpPr>
          <p:nvPr userDrawn="1"/>
        </p:nvSpPr>
        <p:spPr>
          <a:xfrm>
            <a:off x="10508341" y="6428232"/>
            <a:ext cx="12192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249861447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609600" y="35256"/>
            <a:ext cx="109728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09600" y="1869150"/>
            <a:ext cx="109728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609600" y="1183944"/>
            <a:ext cx="109728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304800" y="1641144"/>
            <a:ext cx="609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3"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407307750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9456"/>
            <a:ext cx="10972800" cy="1097280"/>
          </a:xfrm>
        </p:spPr>
        <p:txBody>
          <a:bodyPr/>
          <a:lstStyle/>
          <a:p>
            <a:r>
              <a:rPr lang="en-US" dirty="0"/>
              <a:t>Click to edit Master title style</a:t>
            </a:r>
          </a:p>
        </p:txBody>
      </p:sp>
      <p:sp>
        <p:nvSpPr>
          <p:cNvPr id="3" name="Text Placeholder 2"/>
          <p:cNvSpPr>
            <a:spLocks noGrp="1"/>
          </p:cNvSpPr>
          <p:nvPr>
            <p:ph type="body" idx="1"/>
          </p:nvPr>
        </p:nvSpPr>
        <p:spPr>
          <a:xfrm>
            <a:off x="609600" y="1447800"/>
            <a:ext cx="52832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09600" y="2271713"/>
            <a:ext cx="52832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99201" y="1447800"/>
            <a:ext cx="528683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99201" y="2271713"/>
            <a:ext cx="5286832"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11640" y="4044721"/>
            <a:ext cx="52832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6310084" y="4055609"/>
            <a:ext cx="5286832"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413371933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2"/>
            <a:ext cx="109728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609600" y="2756649"/>
            <a:ext cx="109728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609600" y="3886202"/>
            <a:ext cx="109728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609600" y="5029202"/>
            <a:ext cx="109728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8447617" y="113072"/>
            <a:ext cx="28448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Tree>
    <p:extLst>
      <p:ext uri="{BB962C8B-B14F-4D97-AF65-F5344CB8AC3E}">
        <p14:creationId xmlns:p14="http://schemas.microsoft.com/office/powerpoint/2010/main" val="391046002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5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609600" y="228601"/>
            <a:ext cx="109728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609600" y="5050972"/>
            <a:ext cx="109728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dk1"/>
                </a:solidFill>
                <a:ea typeface="Arial"/>
                <a:cs typeface="Arial"/>
                <a:sym typeface="Arial"/>
              </a:rPr>
              <a:pPr>
                <a:buSzPct val="25000"/>
              </a:pPr>
              <a:t>‹#›</a:t>
            </a:fld>
            <a:endParaRPr lang="en-US">
              <a:solidFill>
                <a:schemeClr val="dk1"/>
              </a:solidFil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609601" y="1512889"/>
            <a:ext cx="10977033" cy="3417887"/>
          </a:xfrm>
        </p:spPr>
        <p:txBody>
          <a:bodyPr/>
          <a:lstStyle/>
          <a:p>
            <a:endParaRPr lang="en-US" dirty="0"/>
          </a:p>
        </p:txBody>
      </p:sp>
      <p:sp>
        <p:nvSpPr>
          <p:cNvPr id="8"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37459280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12192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ctrTitle"/>
          </p:nvPr>
        </p:nvSpPr>
        <p:spPr>
          <a:xfrm>
            <a:off x="914400" y="762001"/>
            <a:ext cx="103632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899583" y="3962400"/>
            <a:ext cx="10392835"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591963" y="6429709"/>
            <a:ext cx="1223999" cy="279914"/>
          </a:xfrm>
          <a:prstGeom prst="rect">
            <a:avLst/>
          </a:prstGeom>
          <a:noFill/>
          <a:ln>
            <a:noFill/>
          </a:ln>
        </p:spPr>
      </p:pic>
      <p:sp>
        <p:nvSpPr>
          <p:cNvPr id="16" name="Slide Number Placeholder 4"/>
          <p:cNvSpPr txBox="1">
            <a:spLocks/>
          </p:cNvSpPr>
          <p:nvPr userDrawn="1"/>
        </p:nvSpPr>
        <p:spPr>
          <a:xfrm>
            <a:off x="10508341" y="6428232"/>
            <a:ext cx="12192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 Placeholder 13"/>
          <p:cNvSpPr>
            <a:spLocks noGrp="1"/>
          </p:cNvSpPr>
          <p:nvPr>
            <p:ph type="body" sz="quarter" idx="16"/>
          </p:nvPr>
        </p:nvSpPr>
        <p:spPr>
          <a:xfrm>
            <a:off x="1999488" y="6428232"/>
            <a:ext cx="82296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6632624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609600" y="215372"/>
            <a:ext cx="109728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609600" y="903514"/>
            <a:ext cx="109728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6705600" y="1447801"/>
            <a:ext cx="48768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6705600" y="3200401"/>
            <a:ext cx="48768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125292" y="6165338"/>
            <a:ext cx="1146048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5/12/2022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591963" y="6429709"/>
            <a:ext cx="1223999" cy="279914"/>
          </a:xfrm>
          <a:prstGeom prst="rect">
            <a:avLst/>
          </a:prstGeom>
          <a:noFill/>
          <a:ln>
            <a:noFill/>
          </a:ln>
        </p:spPr>
      </p:pic>
      <p:sp>
        <p:nvSpPr>
          <p:cNvPr id="13" name="Slide Number Placeholder 4"/>
          <p:cNvSpPr txBox="1">
            <a:spLocks/>
          </p:cNvSpPr>
          <p:nvPr userDrawn="1"/>
        </p:nvSpPr>
        <p:spPr>
          <a:xfrm>
            <a:off x="10508341" y="6428232"/>
            <a:ext cx="12192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08647398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
        <p:nvSpPr>
          <p:cNvPr id="7"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5526169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4065864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43D91-8551-3556-BF01-8A59A253C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7DD568-307E-29AB-E35D-B5B1E3DBFC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D84454-85EF-2B3D-DF3E-53D90E8776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05CDB9-D258-E73B-691D-1CF972E86C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0CCFC2-C500-26D6-FC12-8BA19E3478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F6ADEC-B3F2-A5DC-A7F4-42EF1AEAC4D0}"/>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8" name="Footer Placeholder 7">
            <a:extLst>
              <a:ext uri="{FF2B5EF4-FFF2-40B4-BE49-F238E27FC236}">
                <a16:creationId xmlns:a16="http://schemas.microsoft.com/office/drawing/2014/main" id="{8EA35DB0-3824-750E-C0BB-D8CCDEEC53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615B02-3254-532D-E0C6-5F5AB66B3183}"/>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373293854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228600"/>
            <a:ext cx="109728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609600" y="5368160"/>
            <a:ext cx="109728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125292" y="6172201"/>
            <a:ext cx="1146048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5/12/2022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591963" y="6429709"/>
            <a:ext cx="1223999" cy="279914"/>
          </a:xfrm>
          <a:prstGeom prst="rect">
            <a:avLst/>
          </a:prstGeom>
          <a:noFill/>
          <a:ln>
            <a:noFill/>
          </a:ln>
        </p:spPr>
      </p:pic>
      <p:sp>
        <p:nvSpPr>
          <p:cNvPr id="15" name="Slide Number Placeholder 4"/>
          <p:cNvSpPr txBox="1">
            <a:spLocks/>
          </p:cNvSpPr>
          <p:nvPr userDrawn="1"/>
        </p:nvSpPr>
        <p:spPr>
          <a:xfrm>
            <a:off x="10508341" y="6428232"/>
            <a:ext cx="12192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a:spLocks noGrp="1"/>
          </p:cNvSpPr>
          <p:nvPr>
            <p:ph type="body" sz="quarter" idx="16"/>
          </p:nvPr>
        </p:nvSpPr>
        <p:spPr>
          <a:xfrm>
            <a:off x="1999488" y="6428232"/>
            <a:ext cx="82296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4846944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41181723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1447801"/>
            <a:ext cx="103632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899583" y="3962400"/>
            <a:ext cx="10392836"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383344245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9456"/>
            <a:ext cx="109728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609600" y="1457450"/>
            <a:ext cx="109728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609600" y="159918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4388152" y="160194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8168640" y="159918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609600" y="317565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4401312" y="317565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8171544" y="3171876"/>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609600" y="4761264"/>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4399184" y="4761264"/>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8171544" y="4764312"/>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5/12/2022</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7"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23477878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8168640" y="160020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609600" y="160020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4389120" y="159918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4"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6921266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609600" y="3962401"/>
            <a:ext cx="109728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125292" y="6172201"/>
            <a:ext cx="1146048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8168640" y="160020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609600" y="160020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4389120" y="159918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23166355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609600" y="228600"/>
            <a:ext cx="109728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609600" y="5368160"/>
            <a:ext cx="109728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125292" y="6172201"/>
            <a:ext cx="1146048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5/12/2022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8168640" y="160020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609600" y="1600200"/>
            <a:ext cx="341376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4389120" y="1599180"/>
            <a:ext cx="341376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591963" y="6429709"/>
            <a:ext cx="1223999" cy="279914"/>
          </a:xfrm>
          <a:prstGeom prst="rect">
            <a:avLst/>
          </a:prstGeom>
          <a:noFill/>
          <a:ln>
            <a:noFill/>
          </a:ln>
        </p:spPr>
      </p:pic>
      <p:sp>
        <p:nvSpPr>
          <p:cNvPr id="19" name="Slide Number Placeholder 4"/>
          <p:cNvSpPr txBox="1">
            <a:spLocks/>
          </p:cNvSpPr>
          <p:nvPr userDrawn="1"/>
        </p:nvSpPr>
        <p:spPr>
          <a:xfrm>
            <a:off x="10508341" y="6428232"/>
            <a:ext cx="12192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a:spLocks noGrp="1"/>
          </p:cNvSpPr>
          <p:nvPr>
            <p:ph type="body" sz="quarter" idx="16"/>
          </p:nvPr>
        </p:nvSpPr>
        <p:spPr>
          <a:xfrm>
            <a:off x="1999488" y="6428232"/>
            <a:ext cx="82296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70286156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609600" y="35256"/>
            <a:ext cx="109728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609600" y="1869150"/>
            <a:ext cx="109728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125292" y="6172201"/>
            <a:ext cx="11460480" cy="235463"/>
          </a:xfrm>
        </p:spPr>
        <p:txBody>
          <a:bodyPr/>
          <a:lstStyle/>
          <a:p>
            <a:endParaRPr lang="en-US" dirty="0"/>
          </a:p>
        </p:txBody>
      </p:sp>
      <p:sp>
        <p:nvSpPr>
          <p:cNvPr id="9" name="Date Placeholder 3"/>
          <p:cNvSpPr>
            <a:spLocks noGrp="1"/>
          </p:cNvSpPr>
          <p:nvPr>
            <p:ph type="dt" sz="half" idx="10"/>
          </p:nvPr>
        </p:nvSpPr>
        <p:spPr>
          <a:xfrm>
            <a:off x="8447617" y="113072"/>
            <a:ext cx="28448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11292417" y="113072"/>
            <a:ext cx="735711"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609600" y="1183944"/>
            <a:ext cx="109728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304800" y="1641144"/>
            <a:ext cx="6096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3"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64563219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9456"/>
            <a:ext cx="10972800" cy="1097280"/>
          </a:xfrm>
        </p:spPr>
        <p:txBody>
          <a:bodyPr/>
          <a:lstStyle/>
          <a:p>
            <a:r>
              <a:rPr lang="en-US" dirty="0"/>
              <a:t>Click to edit Master title style</a:t>
            </a:r>
          </a:p>
        </p:txBody>
      </p:sp>
      <p:sp>
        <p:nvSpPr>
          <p:cNvPr id="3" name="Text Placeholder 2"/>
          <p:cNvSpPr>
            <a:spLocks noGrp="1"/>
          </p:cNvSpPr>
          <p:nvPr>
            <p:ph type="body" idx="1"/>
          </p:nvPr>
        </p:nvSpPr>
        <p:spPr>
          <a:xfrm>
            <a:off x="604384" y="1447800"/>
            <a:ext cx="5288416"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04384" y="2271712"/>
            <a:ext cx="5288416"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99201" y="1447800"/>
            <a:ext cx="52832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99201" y="2271712"/>
            <a:ext cx="52832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90179003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9456"/>
            <a:ext cx="10972800" cy="1097280"/>
          </a:xfrm>
        </p:spPr>
        <p:txBody>
          <a:bodyPr/>
          <a:lstStyle/>
          <a:p>
            <a:r>
              <a:rPr lang="en-US" dirty="0"/>
              <a:t>Click to edit Master title style</a:t>
            </a:r>
          </a:p>
        </p:txBody>
      </p:sp>
      <p:sp>
        <p:nvSpPr>
          <p:cNvPr id="3" name="Text Placeholder 2"/>
          <p:cNvSpPr>
            <a:spLocks noGrp="1"/>
          </p:cNvSpPr>
          <p:nvPr>
            <p:ph type="body" idx="1"/>
          </p:nvPr>
        </p:nvSpPr>
        <p:spPr>
          <a:xfrm>
            <a:off x="609600" y="1447800"/>
            <a:ext cx="52832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609600" y="2271713"/>
            <a:ext cx="52832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99201" y="1447800"/>
            <a:ext cx="528683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6299201" y="2271713"/>
            <a:ext cx="5286832"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611640" y="4044721"/>
            <a:ext cx="52832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6310084" y="4055609"/>
            <a:ext cx="5286832"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07065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DE9AC-AB58-0284-9A4B-310E71C54E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7B70AF-A3DE-7AF3-84C1-E73EAE86E2C8}"/>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4" name="Footer Placeholder 3">
            <a:extLst>
              <a:ext uri="{FF2B5EF4-FFF2-40B4-BE49-F238E27FC236}">
                <a16:creationId xmlns:a16="http://schemas.microsoft.com/office/drawing/2014/main" id="{064BAABC-913D-3531-3F20-0B3C56FFF0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F939D5D-1BE5-DAB3-7F6D-4092F28C5583}"/>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311761339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609600" y="228601"/>
            <a:ext cx="109728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609600" y="5050972"/>
            <a:ext cx="109728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125293" y="6172200"/>
            <a:ext cx="1146047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8447617" y="113072"/>
            <a:ext cx="28447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11292415" y="113072"/>
            <a:ext cx="735711" cy="182879"/>
          </a:xfrm>
          <a:prstGeom prst="rect">
            <a:avLst/>
          </a:prstGeom>
          <a:noFill/>
          <a:ln>
            <a:noFill/>
          </a:ln>
        </p:spPr>
        <p:txBody>
          <a:bodyPr lIns="91425" tIns="45700" rIns="91425" bIns="45700" anchor="ctr" anchorCtr="0">
            <a:noAutofit/>
          </a:bodyPr>
          <a:lstStyle/>
          <a:p>
            <a:pPr>
              <a:buSzPct val="25000"/>
            </a:pPr>
            <a:fld id="{00000000-1234-1234-1234-123412341234}" type="slidenum">
              <a:rPr lang="en-US" smtClean="0">
                <a:solidFill>
                  <a:schemeClr val="dk1"/>
                </a:solidFill>
                <a:ea typeface="Arial"/>
                <a:cs typeface="Arial"/>
                <a:sym typeface="Arial"/>
              </a:rPr>
              <a:pPr>
                <a:buSzPct val="25000"/>
              </a:pPr>
              <a:t>‹#›</a:t>
            </a:fld>
            <a:endParaRPr lang="en-US">
              <a:solidFill>
                <a:schemeClr val="dk1"/>
              </a:solidFil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609601" y="1512889"/>
            <a:ext cx="10977033" cy="3417887"/>
          </a:xfrm>
        </p:spPr>
        <p:txBody>
          <a:bodyPr/>
          <a:lstStyle/>
          <a:p>
            <a:endParaRPr lang="en-US" dirty="0"/>
          </a:p>
        </p:txBody>
      </p:sp>
      <p:sp>
        <p:nvSpPr>
          <p:cNvPr id="8"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144732020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Text Placeholder 13"/>
          <p:cNvSpPr txBox="1">
            <a:spLocks/>
          </p:cNvSpPr>
          <p:nvPr userDrawn="1"/>
        </p:nvSpPr>
        <p:spPr>
          <a:xfrm>
            <a:off x="1999488" y="6428232"/>
            <a:ext cx="82296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sz="1200" dirty="0"/>
              <a:t>Copyright © 2020, Pearson Education, Inc. All Rights Reserved</a:t>
            </a:r>
          </a:p>
        </p:txBody>
      </p:sp>
    </p:spTree>
    <p:extLst>
      <p:ext uri="{BB962C8B-B14F-4D97-AF65-F5344CB8AC3E}">
        <p14:creationId xmlns:p14="http://schemas.microsoft.com/office/powerpoint/2010/main" val="42777046"/>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9A4AA5-08CF-CED4-5575-4679EFAE7DD4}"/>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3" name="Footer Placeholder 2">
            <a:extLst>
              <a:ext uri="{FF2B5EF4-FFF2-40B4-BE49-F238E27FC236}">
                <a16:creationId xmlns:a16="http://schemas.microsoft.com/office/drawing/2014/main" id="{66DA80B7-4B1D-080B-FDCF-1341EC0292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C245CC-29AE-7AEB-417D-516B3045FBE7}"/>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681633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6A4E-E10F-76EB-D213-5D5B545FC6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723EDE-6F2E-7612-B013-4721FDA8B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EFF30B-6AA9-6D81-0A22-84A3E8C784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C23B86-C2B8-A42D-3349-F0AD7DF1F903}"/>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6" name="Footer Placeholder 5">
            <a:extLst>
              <a:ext uri="{FF2B5EF4-FFF2-40B4-BE49-F238E27FC236}">
                <a16:creationId xmlns:a16="http://schemas.microsoft.com/office/drawing/2014/main" id="{B95F7544-C773-9B79-3409-FAA7726B50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B4567F-6B8D-4B16-CCD7-9E1DAF9B6A93}"/>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953955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47F25-B435-41C1-8B63-27D40DC1D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F381F4-FEA6-A06B-C409-8D1191A2C5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A6F689-5203-CB27-A9EA-2DDD9C1086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942EB-69BA-C953-A040-3C88D7FFD4F5}"/>
              </a:ext>
            </a:extLst>
          </p:cNvPr>
          <p:cNvSpPr>
            <a:spLocks noGrp="1"/>
          </p:cNvSpPr>
          <p:nvPr>
            <p:ph type="dt" sz="half" idx="10"/>
          </p:nvPr>
        </p:nvSpPr>
        <p:spPr/>
        <p:txBody>
          <a:bodyPr/>
          <a:lstStyle/>
          <a:p>
            <a:fld id="{C36B59E5-87E2-475F-BD42-9D51312FD029}" type="datetimeFigureOut">
              <a:rPr lang="en-US" smtClean="0"/>
              <a:t>5/12/2022</a:t>
            </a:fld>
            <a:endParaRPr lang="en-US"/>
          </a:p>
        </p:txBody>
      </p:sp>
      <p:sp>
        <p:nvSpPr>
          <p:cNvPr id="6" name="Footer Placeholder 5">
            <a:extLst>
              <a:ext uri="{FF2B5EF4-FFF2-40B4-BE49-F238E27FC236}">
                <a16:creationId xmlns:a16="http://schemas.microsoft.com/office/drawing/2014/main" id="{5810727C-4FEA-76CD-513E-A3994D3E19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6F9D44-585E-D397-51AB-71B190A2675A}"/>
              </a:ext>
            </a:extLst>
          </p:cNvPr>
          <p:cNvSpPr>
            <a:spLocks noGrp="1"/>
          </p:cNvSpPr>
          <p:nvPr>
            <p:ph type="sldNum" sz="quarter" idx="12"/>
          </p:nvPr>
        </p:nvSpPr>
        <p:spPr/>
        <p:txBody>
          <a:bodyPr/>
          <a:lstStyle/>
          <a:p>
            <a:fld id="{86337D5C-A7E7-4894-85E2-E1D163F9EA3D}" type="slidenum">
              <a:rPr lang="en-US" smtClean="0"/>
              <a:t>‹#›</a:t>
            </a:fld>
            <a:endParaRPr lang="en-US"/>
          </a:p>
        </p:txBody>
      </p:sp>
    </p:spTree>
    <p:extLst>
      <p:ext uri="{BB962C8B-B14F-4D97-AF65-F5344CB8AC3E}">
        <p14:creationId xmlns:p14="http://schemas.microsoft.com/office/powerpoint/2010/main" val="125961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26" Type="http://schemas.openxmlformats.org/officeDocument/2006/relationships/slideLayout" Target="../slideLayouts/slideLayout59.xml"/><Relationship Id="rId3" Type="http://schemas.openxmlformats.org/officeDocument/2006/relationships/slideLayout" Target="../slideLayouts/slideLayout36.xml"/><Relationship Id="rId21" Type="http://schemas.openxmlformats.org/officeDocument/2006/relationships/slideLayout" Target="../slideLayouts/slideLayout54.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5" Type="http://schemas.openxmlformats.org/officeDocument/2006/relationships/slideLayout" Target="../slideLayouts/slideLayout58.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29" Type="http://schemas.openxmlformats.org/officeDocument/2006/relationships/theme" Target="../theme/theme4.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24" Type="http://schemas.openxmlformats.org/officeDocument/2006/relationships/slideLayout" Target="../slideLayouts/slideLayout57.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slideLayout" Target="../slideLayouts/slideLayout56.xml"/><Relationship Id="rId28" Type="http://schemas.openxmlformats.org/officeDocument/2006/relationships/slideLayout" Target="../slideLayouts/slideLayout61.xml"/><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slideLayout" Target="../slideLayouts/slideLayout55.xml"/><Relationship Id="rId27" Type="http://schemas.openxmlformats.org/officeDocument/2006/relationships/slideLayout" Target="../slideLayouts/slideLayout60.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59B6DC-27BB-99EF-1186-35EE551338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0C3700-0EB8-1260-0C83-B7C22F4478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B6994-53A3-B8C1-5E59-DA1EB95AA3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B59E5-87E2-475F-BD42-9D51312FD029}" type="datetimeFigureOut">
              <a:rPr lang="en-US" smtClean="0"/>
              <a:t>5/12/2022</a:t>
            </a:fld>
            <a:endParaRPr lang="en-US"/>
          </a:p>
        </p:txBody>
      </p:sp>
      <p:sp>
        <p:nvSpPr>
          <p:cNvPr id="5" name="Footer Placeholder 4">
            <a:extLst>
              <a:ext uri="{FF2B5EF4-FFF2-40B4-BE49-F238E27FC236}">
                <a16:creationId xmlns:a16="http://schemas.microsoft.com/office/drawing/2014/main" id="{CC93E685-56E2-22F9-798F-F613E2B5A8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A80584C-78D1-C3E3-7483-2374F3C4E8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337D5C-A7E7-4894-85E2-E1D163F9EA3D}" type="slidenum">
              <a:rPr lang="en-US" smtClean="0"/>
              <a:t>‹#›</a:t>
            </a:fld>
            <a:endParaRPr lang="en-US"/>
          </a:p>
        </p:txBody>
      </p:sp>
    </p:spTree>
    <p:extLst>
      <p:ext uri="{BB962C8B-B14F-4D97-AF65-F5344CB8AC3E}">
        <p14:creationId xmlns:p14="http://schemas.microsoft.com/office/powerpoint/2010/main" val="3299362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24C1BC2-F029-3DF4-6842-3B7243761329}"/>
              </a:ext>
            </a:extLst>
          </p:cNvPr>
          <p:cNvGrpSpPr>
            <a:grpSpLocks/>
          </p:cNvGrpSpPr>
          <p:nvPr/>
        </p:nvGrpSpPr>
        <p:grpSpPr bwMode="auto">
          <a:xfrm>
            <a:off x="1625600" y="-9525"/>
            <a:ext cx="10566400" cy="6867525"/>
            <a:chOff x="0" y="0"/>
            <a:chExt cx="5762" cy="4326"/>
          </a:xfrm>
        </p:grpSpPr>
        <p:sp>
          <p:nvSpPr>
            <p:cNvPr id="5123" name="Rectangle 3">
              <a:extLst>
                <a:ext uri="{FF2B5EF4-FFF2-40B4-BE49-F238E27FC236}">
                  <a16:creationId xmlns:a16="http://schemas.microsoft.com/office/drawing/2014/main" id="{9BA9F353-846B-7FC9-CB2E-10DC6AD64F99}"/>
                </a:ext>
              </a:extLst>
            </p:cNvPr>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24" name="Rectangle 4">
              <a:extLst>
                <a:ext uri="{FF2B5EF4-FFF2-40B4-BE49-F238E27FC236}">
                  <a16:creationId xmlns:a16="http://schemas.microsoft.com/office/drawing/2014/main" id="{95627C30-FBCF-3A29-FE6B-03B668EA322C}"/>
                </a:ext>
              </a:extLst>
            </p:cNvPr>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25" name="Rectangle 5">
              <a:extLst>
                <a:ext uri="{FF2B5EF4-FFF2-40B4-BE49-F238E27FC236}">
                  <a16:creationId xmlns:a16="http://schemas.microsoft.com/office/drawing/2014/main" id="{5A9A2E13-4085-E5FB-3343-7672F2EFE7E9}"/>
                </a:ext>
              </a:extLst>
            </p:cNvPr>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26" name="Rectangle 6">
              <a:extLst>
                <a:ext uri="{FF2B5EF4-FFF2-40B4-BE49-F238E27FC236}">
                  <a16:creationId xmlns:a16="http://schemas.microsoft.com/office/drawing/2014/main" id="{FABD91B7-A29C-DBCF-F00E-69D7E1F96398}"/>
                </a:ext>
              </a:extLst>
            </p:cNvPr>
            <p:cNvSpPr>
              <a:spLocks noChangeArrowheads="1"/>
            </p:cNvSpPr>
            <p:nvPr/>
          </p:nvSpPr>
          <p:spPr bwMode="hidden">
            <a:xfrm>
              <a:off x="289"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27" name="Rectangle 7">
              <a:extLst>
                <a:ext uri="{FF2B5EF4-FFF2-40B4-BE49-F238E27FC236}">
                  <a16:creationId xmlns:a16="http://schemas.microsoft.com/office/drawing/2014/main" id="{27D310A4-E21A-0834-6BAF-87032238C053}"/>
                </a:ext>
              </a:extLst>
            </p:cNvPr>
            <p:cNvSpPr>
              <a:spLocks noChangeArrowheads="1"/>
            </p:cNvSpPr>
            <p:nvPr/>
          </p:nvSpPr>
          <p:spPr bwMode="hidden">
            <a:xfrm>
              <a:off x="384" y="6"/>
              <a:ext cx="46"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28" name="Rectangle 8">
              <a:extLst>
                <a:ext uri="{FF2B5EF4-FFF2-40B4-BE49-F238E27FC236}">
                  <a16:creationId xmlns:a16="http://schemas.microsoft.com/office/drawing/2014/main" id="{06F87A51-424C-D0E3-A2A4-98D68CFAE1C8}"/>
                </a:ext>
              </a:extLst>
            </p:cNvPr>
            <p:cNvSpPr>
              <a:spLocks noChangeArrowheads="1"/>
            </p:cNvSpPr>
            <p:nvPr/>
          </p:nvSpPr>
          <p:spPr bwMode="hidden">
            <a:xfrm>
              <a:off x="480"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29" name="Rectangle 9">
              <a:extLst>
                <a:ext uri="{FF2B5EF4-FFF2-40B4-BE49-F238E27FC236}">
                  <a16:creationId xmlns:a16="http://schemas.microsoft.com/office/drawing/2014/main" id="{CE4372FA-9B65-BD52-BB3A-019B3D5F28BB}"/>
                </a:ext>
              </a:extLst>
            </p:cNvPr>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30" name="Rectangle 10">
              <a:extLst>
                <a:ext uri="{FF2B5EF4-FFF2-40B4-BE49-F238E27FC236}">
                  <a16:creationId xmlns:a16="http://schemas.microsoft.com/office/drawing/2014/main" id="{79DE6817-5A9C-A98C-2F7D-0B874308BDAE}"/>
                </a:ext>
              </a:extLst>
            </p:cNvPr>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31" name="Rectangle 11">
              <a:extLst>
                <a:ext uri="{FF2B5EF4-FFF2-40B4-BE49-F238E27FC236}">
                  <a16:creationId xmlns:a16="http://schemas.microsoft.com/office/drawing/2014/main" id="{86AB7E10-C40F-41AF-3DD8-B087592EB312}"/>
                </a:ext>
              </a:extLst>
            </p:cNvPr>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32" name="Rectangle 12">
              <a:extLst>
                <a:ext uri="{FF2B5EF4-FFF2-40B4-BE49-F238E27FC236}">
                  <a16:creationId xmlns:a16="http://schemas.microsoft.com/office/drawing/2014/main" id="{C34CB256-803E-DE70-2DAA-A296B4AFD562}"/>
                </a:ext>
              </a:extLst>
            </p:cNvPr>
            <p:cNvSpPr>
              <a:spLocks noChangeArrowheads="1"/>
            </p:cNvSpPr>
            <p:nvPr/>
          </p:nvSpPr>
          <p:spPr bwMode="hidden">
            <a:xfrm>
              <a:off x="865"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33" name="Rectangle 13">
              <a:extLst>
                <a:ext uri="{FF2B5EF4-FFF2-40B4-BE49-F238E27FC236}">
                  <a16:creationId xmlns:a16="http://schemas.microsoft.com/office/drawing/2014/main" id="{EF356FC3-B354-3CFD-1CE6-D68794ADB99D}"/>
                </a:ext>
              </a:extLst>
            </p:cNvPr>
            <p:cNvSpPr>
              <a:spLocks noChangeArrowheads="1"/>
            </p:cNvSpPr>
            <p:nvPr/>
          </p:nvSpPr>
          <p:spPr bwMode="hidden">
            <a:xfrm>
              <a:off x="960" y="6"/>
              <a:ext cx="46"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34" name="Rectangle 14">
              <a:extLst>
                <a:ext uri="{FF2B5EF4-FFF2-40B4-BE49-F238E27FC236}">
                  <a16:creationId xmlns:a16="http://schemas.microsoft.com/office/drawing/2014/main" id="{F556FA7E-CFEE-2027-E45F-FDF67FB963FE}"/>
                </a:ext>
              </a:extLst>
            </p:cNvPr>
            <p:cNvSpPr>
              <a:spLocks noChangeArrowheads="1"/>
            </p:cNvSpPr>
            <p:nvPr/>
          </p:nvSpPr>
          <p:spPr bwMode="hidden">
            <a:xfrm>
              <a:off x="1056"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35" name="Rectangle 15">
              <a:extLst>
                <a:ext uri="{FF2B5EF4-FFF2-40B4-BE49-F238E27FC236}">
                  <a16:creationId xmlns:a16="http://schemas.microsoft.com/office/drawing/2014/main" id="{2ED03B91-1BAF-61B9-E17B-EF0867F92942}"/>
                </a:ext>
              </a:extLst>
            </p:cNvPr>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36" name="Rectangle 16">
              <a:extLst>
                <a:ext uri="{FF2B5EF4-FFF2-40B4-BE49-F238E27FC236}">
                  <a16:creationId xmlns:a16="http://schemas.microsoft.com/office/drawing/2014/main" id="{AD8CA203-C2CA-BB43-D3FB-752D950FD973}"/>
                </a:ext>
              </a:extLst>
            </p:cNvPr>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37" name="Rectangle 17">
              <a:extLst>
                <a:ext uri="{FF2B5EF4-FFF2-40B4-BE49-F238E27FC236}">
                  <a16:creationId xmlns:a16="http://schemas.microsoft.com/office/drawing/2014/main" id="{386A6633-0536-AF24-76BF-A008FE03054C}"/>
                </a:ext>
              </a:extLst>
            </p:cNvPr>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38" name="Rectangle 18">
              <a:extLst>
                <a:ext uri="{FF2B5EF4-FFF2-40B4-BE49-F238E27FC236}">
                  <a16:creationId xmlns:a16="http://schemas.microsoft.com/office/drawing/2014/main" id="{15D9A66A-3A21-9A71-7B52-F96CB7CB09B6}"/>
                </a:ext>
              </a:extLst>
            </p:cNvPr>
            <p:cNvSpPr>
              <a:spLocks noChangeArrowheads="1"/>
            </p:cNvSpPr>
            <p:nvPr/>
          </p:nvSpPr>
          <p:spPr bwMode="hidden">
            <a:xfrm>
              <a:off x="1441"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39" name="Rectangle 19">
              <a:extLst>
                <a:ext uri="{FF2B5EF4-FFF2-40B4-BE49-F238E27FC236}">
                  <a16:creationId xmlns:a16="http://schemas.microsoft.com/office/drawing/2014/main" id="{21D80B1F-E405-4584-7A40-9430E8CDBE61}"/>
                </a:ext>
              </a:extLst>
            </p:cNvPr>
            <p:cNvSpPr>
              <a:spLocks noChangeArrowheads="1"/>
            </p:cNvSpPr>
            <p:nvPr/>
          </p:nvSpPr>
          <p:spPr bwMode="hidden">
            <a:xfrm>
              <a:off x="1536" y="6"/>
              <a:ext cx="46"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40" name="Rectangle 20">
              <a:extLst>
                <a:ext uri="{FF2B5EF4-FFF2-40B4-BE49-F238E27FC236}">
                  <a16:creationId xmlns:a16="http://schemas.microsoft.com/office/drawing/2014/main" id="{7517F5D7-8501-0334-12A9-28F53D791596}"/>
                </a:ext>
              </a:extLst>
            </p:cNvPr>
            <p:cNvSpPr>
              <a:spLocks noChangeArrowheads="1"/>
            </p:cNvSpPr>
            <p:nvPr/>
          </p:nvSpPr>
          <p:spPr bwMode="hidden">
            <a:xfrm>
              <a:off x="1632"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41" name="Rectangle 21">
              <a:extLst>
                <a:ext uri="{FF2B5EF4-FFF2-40B4-BE49-F238E27FC236}">
                  <a16:creationId xmlns:a16="http://schemas.microsoft.com/office/drawing/2014/main" id="{CB4321D9-46BA-6A14-F909-5981A8288354}"/>
                </a:ext>
              </a:extLst>
            </p:cNvPr>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42" name="Rectangle 22">
              <a:extLst>
                <a:ext uri="{FF2B5EF4-FFF2-40B4-BE49-F238E27FC236}">
                  <a16:creationId xmlns:a16="http://schemas.microsoft.com/office/drawing/2014/main" id="{9A5B8D20-052C-4AB3-58C6-EEFD1F1844F6}"/>
                </a:ext>
              </a:extLst>
            </p:cNvPr>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43" name="Rectangle 23">
              <a:extLst>
                <a:ext uri="{FF2B5EF4-FFF2-40B4-BE49-F238E27FC236}">
                  <a16:creationId xmlns:a16="http://schemas.microsoft.com/office/drawing/2014/main" id="{D2BD2102-A040-4CF2-BCE6-B5405D805EC9}"/>
                </a:ext>
              </a:extLst>
            </p:cNvPr>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44" name="Rectangle 24">
              <a:extLst>
                <a:ext uri="{FF2B5EF4-FFF2-40B4-BE49-F238E27FC236}">
                  <a16:creationId xmlns:a16="http://schemas.microsoft.com/office/drawing/2014/main" id="{47F5168F-42AA-C986-D392-2B642F804DC1}"/>
                </a:ext>
              </a:extLst>
            </p:cNvPr>
            <p:cNvSpPr>
              <a:spLocks noChangeArrowheads="1"/>
            </p:cNvSpPr>
            <p:nvPr/>
          </p:nvSpPr>
          <p:spPr bwMode="hidden">
            <a:xfrm>
              <a:off x="2016" y="6"/>
              <a:ext cx="45"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45" name="Rectangle 25">
              <a:extLst>
                <a:ext uri="{FF2B5EF4-FFF2-40B4-BE49-F238E27FC236}">
                  <a16:creationId xmlns:a16="http://schemas.microsoft.com/office/drawing/2014/main" id="{B38C1232-BE93-3E5C-3C7F-FBBF82A758CA}"/>
                </a:ext>
              </a:extLst>
            </p:cNvPr>
            <p:cNvSpPr>
              <a:spLocks noChangeArrowheads="1"/>
            </p:cNvSpPr>
            <p:nvPr/>
          </p:nvSpPr>
          <p:spPr bwMode="hidden">
            <a:xfrm>
              <a:off x="2112" y="6"/>
              <a:ext cx="46"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46" name="Rectangle 26">
              <a:extLst>
                <a:ext uri="{FF2B5EF4-FFF2-40B4-BE49-F238E27FC236}">
                  <a16:creationId xmlns:a16="http://schemas.microsoft.com/office/drawing/2014/main" id="{042953A9-073D-2578-1C0C-AD9C6B457E62}"/>
                </a:ext>
              </a:extLst>
            </p:cNvPr>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47" name="Rectangle 27">
              <a:extLst>
                <a:ext uri="{FF2B5EF4-FFF2-40B4-BE49-F238E27FC236}">
                  <a16:creationId xmlns:a16="http://schemas.microsoft.com/office/drawing/2014/main" id="{F73BCFE7-C48C-16FC-A2E7-D9B59DFC61AF}"/>
                </a:ext>
              </a:extLst>
            </p:cNvPr>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48" name="Rectangle 28">
              <a:extLst>
                <a:ext uri="{FF2B5EF4-FFF2-40B4-BE49-F238E27FC236}">
                  <a16:creationId xmlns:a16="http://schemas.microsoft.com/office/drawing/2014/main" id="{F03E15A8-7809-91BE-E69C-31E38FA2C7F4}"/>
                </a:ext>
              </a:extLst>
            </p:cNvPr>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49" name="Rectangle 29">
              <a:extLst>
                <a:ext uri="{FF2B5EF4-FFF2-40B4-BE49-F238E27FC236}">
                  <a16:creationId xmlns:a16="http://schemas.microsoft.com/office/drawing/2014/main" id="{ECA6172B-0CA1-06EE-3189-D5544D5D9315}"/>
                </a:ext>
              </a:extLst>
            </p:cNvPr>
            <p:cNvSpPr>
              <a:spLocks noChangeArrowheads="1"/>
            </p:cNvSpPr>
            <p:nvPr/>
          </p:nvSpPr>
          <p:spPr bwMode="hidden">
            <a:xfrm>
              <a:off x="2495" y="6"/>
              <a:ext cx="45"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50" name="Rectangle 30">
              <a:extLst>
                <a:ext uri="{FF2B5EF4-FFF2-40B4-BE49-F238E27FC236}">
                  <a16:creationId xmlns:a16="http://schemas.microsoft.com/office/drawing/2014/main" id="{82AF5DF9-6651-5C9C-FAFC-8CE3AD1EFA60}"/>
                </a:ext>
              </a:extLst>
            </p:cNvPr>
            <p:cNvSpPr>
              <a:spLocks noChangeArrowheads="1"/>
            </p:cNvSpPr>
            <p:nvPr/>
          </p:nvSpPr>
          <p:spPr bwMode="hidden">
            <a:xfrm>
              <a:off x="2592" y="6"/>
              <a:ext cx="45"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51" name="Rectangle 31">
              <a:extLst>
                <a:ext uri="{FF2B5EF4-FFF2-40B4-BE49-F238E27FC236}">
                  <a16:creationId xmlns:a16="http://schemas.microsoft.com/office/drawing/2014/main" id="{4720329F-1833-642A-857A-ECE166DF6FCF}"/>
                </a:ext>
              </a:extLst>
            </p:cNvPr>
            <p:cNvSpPr>
              <a:spLocks noChangeArrowheads="1"/>
            </p:cNvSpPr>
            <p:nvPr/>
          </p:nvSpPr>
          <p:spPr bwMode="hidden">
            <a:xfrm>
              <a:off x="2688"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52" name="Rectangle 32">
              <a:extLst>
                <a:ext uri="{FF2B5EF4-FFF2-40B4-BE49-F238E27FC236}">
                  <a16:creationId xmlns:a16="http://schemas.microsoft.com/office/drawing/2014/main" id="{6DB4E8A5-769F-2617-610E-6DD7D2DABEA0}"/>
                </a:ext>
              </a:extLst>
            </p:cNvPr>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53" name="Rectangle 33">
              <a:extLst>
                <a:ext uri="{FF2B5EF4-FFF2-40B4-BE49-F238E27FC236}">
                  <a16:creationId xmlns:a16="http://schemas.microsoft.com/office/drawing/2014/main" id="{EFF4DD83-1559-E991-0086-39787F2EACF9}"/>
                </a:ext>
              </a:extLst>
            </p:cNvPr>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54" name="Rectangle 34">
              <a:extLst>
                <a:ext uri="{FF2B5EF4-FFF2-40B4-BE49-F238E27FC236}">
                  <a16:creationId xmlns:a16="http://schemas.microsoft.com/office/drawing/2014/main" id="{2A45A2AF-6934-C8ED-2C77-CDC8C994E7A0}"/>
                </a:ext>
              </a:extLst>
            </p:cNvPr>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55" name="Rectangle 35">
              <a:extLst>
                <a:ext uri="{FF2B5EF4-FFF2-40B4-BE49-F238E27FC236}">
                  <a16:creationId xmlns:a16="http://schemas.microsoft.com/office/drawing/2014/main" id="{19BACE25-BF84-AFBF-45A1-578AD133E3EB}"/>
                </a:ext>
              </a:extLst>
            </p:cNvPr>
            <p:cNvSpPr>
              <a:spLocks noChangeArrowheads="1"/>
            </p:cNvSpPr>
            <p:nvPr/>
          </p:nvSpPr>
          <p:spPr bwMode="hidden">
            <a:xfrm>
              <a:off x="3071" y="6"/>
              <a:ext cx="45"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56" name="Rectangle 36">
              <a:extLst>
                <a:ext uri="{FF2B5EF4-FFF2-40B4-BE49-F238E27FC236}">
                  <a16:creationId xmlns:a16="http://schemas.microsoft.com/office/drawing/2014/main" id="{4A9635FB-F669-8B2D-53FC-C1EEC99B561F}"/>
                </a:ext>
              </a:extLst>
            </p:cNvPr>
            <p:cNvSpPr>
              <a:spLocks noChangeArrowheads="1"/>
            </p:cNvSpPr>
            <p:nvPr/>
          </p:nvSpPr>
          <p:spPr bwMode="hidden">
            <a:xfrm>
              <a:off x="3168" y="6"/>
              <a:ext cx="45"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57" name="Rectangle 37">
              <a:extLst>
                <a:ext uri="{FF2B5EF4-FFF2-40B4-BE49-F238E27FC236}">
                  <a16:creationId xmlns:a16="http://schemas.microsoft.com/office/drawing/2014/main" id="{F3360E9D-32B6-57F3-5985-87142F0A30AF}"/>
                </a:ext>
              </a:extLst>
            </p:cNvPr>
            <p:cNvSpPr>
              <a:spLocks noChangeArrowheads="1"/>
            </p:cNvSpPr>
            <p:nvPr/>
          </p:nvSpPr>
          <p:spPr bwMode="hidden">
            <a:xfrm>
              <a:off x="3264"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58" name="Rectangle 38">
              <a:extLst>
                <a:ext uri="{FF2B5EF4-FFF2-40B4-BE49-F238E27FC236}">
                  <a16:creationId xmlns:a16="http://schemas.microsoft.com/office/drawing/2014/main" id="{A878AE94-B78A-CE92-B19B-02962643E851}"/>
                </a:ext>
              </a:extLst>
            </p:cNvPr>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59" name="Rectangle 39">
              <a:extLst>
                <a:ext uri="{FF2B5EF4-FFF2-40B4-BE49-F238E27FC236}">
                  <a16:creationId xmlns:a16="http://schemas.microsoft.com/office/drawing/2014/main" id="{B97953F1-634B-E6B0-C814-161A56CE1153}"/>
                </a:ext>
              </a:extLst>
            </p:cNvPr>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60" name="Rectangle 40">
              <a:extLst>
                <a:ext uri="{FF2B5EF4-FFF2-40B4-BE49-F238E27FC236}">
                  <a16:creationId xmlns:a16="http://schemas.microsoft.com/office/drawing/2014/main" id="{1B60D723-ACA4-CCA7-D601-FCFDD4A228F3}"/>
                </a:ext>
              </a:extLst>
            </p:cNvPr>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61" name="Rectangle 41">
              <a:extLst>
                <a:ext uri="{FF2B5EF4-FFF2-40B4-BE49-F238E27FC236}">
                  <a16:creationId xmlns:a16="http://schemas.microsoft.com/office/drawing/2014/main" id="{7BF21B0E-9FDF-D3C3-26D1-773FAB370711}"/>
                </a:ext>
              </a:extLst>
            </p:cNvPr>
            <p:cNvSpPr>
              <a:spLocks noChangeArrowheads="1"/>
            </p:cNvSpPr>
            <p:nvPr/>
          </p:nvSpPr>
          <p:spPr bwMode="hidden">
            <a:xfrm>
              <a:off x="3649"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62" name="Rectangle 42">
              <a:extLst>
                <a:ext uri="{FF2B5EF4-FFF2-40B4-BE49-F238E27FC236}">
                  <a16:creationId xmlns:a16="http://schemas.microsoft.com/office/drawing/2014/main" id="{89F1CE1E-3280-425F-261B-BE942525653D}"/>
                </a:ext>
              </a:extLst>
            </p:cNvPr>
            <p:cNvSpPr>
              <a:spLocks noChangeArrowheads="1"/>
            </p:cNvSpPr>
            <p:nvPr/>
          </p:nvSpPr>
          <p:spPr bwMode="hidden">
            <a:xfrm>
              <a:off x="3744" y="6"/>
              <a:ext cx="46"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63" name="Rectangle 43">
              <a:extLst>
                <a:ext uri="{FF2B5EF4-FFF2-40B4-BE49-F238E27FC236}">
                  <a16:creationId xmlns:a16="http://schemas.microsoft.com/office/drawing/2014/main" id="{8C99562F-0580-1BB6-43D3-9FB1FF0B6995}"/>
                </a:ext>
              </a:extLst>
            </p:cNvPr>
            <p:cNvSpPr>
              <a:spLocks noChangeArrowheads="1"/>
            </p:cNvSpPr>
            <p:nvPr/>
          </p:nvSpPr>
          <p:spPr bwMode="hidden">
            <a:xfrm>
              <a:off x="3840"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64" name="Rectangle 44">
              <a:extLst>
                <a:ext uri="{FF2B5EF4-FFF2-40B4-BE49-F238E27FC236}">
                  <a16:creationId xmlns:a16="http://schemas.microsoft.com/office/drawing/2014/main" id="{F440B06B-844C-679F-3C1C-E3603236CAB2}"/>
                </a:ext>
              </a:extLst>
            </p:cNvPr>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65" name="Rectangle 45">
              <a:extLst>
                <a:ext uri="{FF2B5EF4-FFF2-40B4-BE49-F238E27FC236}">
                  <a16:creationId xmlns:a16="http://schemas.microsoft.com/office/drawing/2014/main" id="{6BEBF3B4-DC09-B154-98F4-01E6352BE8FE}"/>
                </a:ext>
              </a:extLst>
            </p:cNvPr>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66" name="Rectangle 46">
              <a:extLst>
                <a:ext uri="{FF2B5EF4-FFF2-40B4-BE49-F238E27FC236}">
                  <a16:creationId xmlns:a16="http://schemas.microsoft.com/office/drawing/2014/main" id="{728F2972-3F13-DFC8-22E9-56AAA0175037}"/>
                </a:ext>
              </a:extLst>
            </p:cNvPr>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67" name="Rectangle 47">
              <a:extLst>
                <a:ext uri="{FF2B5EF4-FFF2-40B4-BE49-F238E27FC236}">
                  <a16:creationId xmlns:a16="http://schemas.microsoft.com/office/drawing/2014/main" id="{DC18DF43-9F00-4FAB-BE35-D8AA6F7ABD65}"/>
                </a:ext>
              </a:extLst>
            </p:cNvPr>
            <p:cNvSpPr>
              <a:spLocks noChangeArrowheads="1"/>
            </p:cNvSpPr>
            <p:nvPr/>
          </p:nvSpPr>
          <p:spPr bwMode="hidden">
            <a:xfrm>
              <a:off x="4225"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68" name="Rectangle 48">
              <a:extLst>
                <a:ext uri="{FF2B5EF4-FFF2-40B4-BE49-F238E27FC236}">
                  <a16:creationId xmlns:a16="http://schemas.microsoft.com/office/drawing/2014/main" id="{C94C9F15-E209-8E07-F9BC-5C2356CC008A}"/>
                </a:ext>
              </a:extLst>
            </p:cNvPr>
            <p:cNvSpPr>
              <a:spLocks noChangeArrowheads="1"/>
            </p:cNvSpPr>
            <p:nvPr/>
          </p:nvSpPr>
          <p:spPr bwMode="hidden">
            <a:xfrm>
              <a:off x="4320" y="6"/>
              <a:ext cx="46"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69" name="Rectangle 49">
              <a:extLst>
                <a:ext uri="{FF2B5EF4-FFF2-40B4-BE49-F238E27FC236}">
                  <a16:creationId xmlns:a16="http://schemas.microsoft.com/office/drawing/2014/main" id="{0093D597-B700-545D-39FA-282ADF1A1A1F}"/>
                </a:ext>
              </a:extLst>
            </p:cNvPr>
            <p:cNvSpPr>
              <a:spLocks noChangeArrowheads="1"/>
            </p:cNvSpPr>
            <p:nvPr/>
          </p:nvSpPr>
          <p:spPr bwMode="hidden">
            <a:xfrm>
              <a:off x="4416"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70" name="Rectangle 50">
              <a:extLst>
                <a:ext uri="{FF2B5EF4-FFF2-40B4-BE49-F238E27FC236}">
                  <a16:creationId xmlns:a16="http://schemas.microsoft.com/office/drawing/2014/main" id="{C273E8B8-74E0-4F77-F576-FF21DE1CF9C7}"/>
                </a:ext>
              </a:extLst>
            </p:cNvPr>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71" name="Rectangle 51">
              <a:extLst>
                <a:ext uri="{FF2B5EF4-FFF2-40B4-BE49-F238E27FC236}">
                  <a16:creationId xmlns:a16="http://schemas.microsoft.com/office/drawing/2014/main" id="{76AE98BA-8CD6-5DB2-F9B7-F9EBAB6D1514}"/>
                </a:ext>
              </a:extLst>
            </p:cNvPr>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72" name="Rectangle 52">
              <a:extLst>
                <a:ext uri="{FF2B5EF4-FFF2-40B4-BE49-F238E27FC236}">
                  <a16:creationId xmlns:a16="http://schemas.microsoft.com/office/drawing/2014/main" id="{6CB1FD5D-4FE6-7D54-4952-BD956978BF04}"/>
                </a:ext>
              </a:extLst>
            </p:cNvPr>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73" name="Rectangle 53">
              <a:extLst>
                <a:ext uri="{FF2B5EF4-FFF2-40B4-BE49-F238E27FC236}">
                  <a16:creationId xmlns:a16="http://schemas.microsoft.com/office/drawing/2014/main" id="{B5FC3AB7-60A6-D057-E026-FAE414B15890}"/>
                </a:ext>
              </a:extLst>
            </p:cNvPr>
            <p:cNvSpPr>
              <a:spLocks noChangeArrowheads="1"/>
            </p:cNvSpPr>
            <p:nvPr/>
          </p:nvSpPr>
          <p:spPr bwMode="hidden">
            <a:xfrm>
              <a:off x="4801"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74" name="Rectangle 54">
              <a:extLst>
                <a:ext uri="{FF2B5EF4-FFF2-40B4-BE49-F238E27FC236}">
                  <a16:creationId xmlns:a16="http://schemas.microsoft.com/office/drawing/2014/main" id="{B49A006F-ACBF-B30F-C609-0C4EE1144857}"/>
                </a:ext>
              </a:extLst>
            </p:cNvPr>
            <p:cNvSpPr>
              <a:spLocks noChangeArrowheads="1"/>
            </p:cNvSpPr>
            <p:nvPr/>
          </p:nvSpPr>
          <p:spPr bwMode="hidden">
            <a:xfrm>
              <a:off x="4896" y="6"/>
              <a:ext cx="46"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75" name="Rectangle 55">
              <a:extLst>
                <a:ext uri="{FF2B5EF4-FFF2-40B4-BE49-F238E27FC236}">
                  <a16:creationId xmlns:a16="http://schemas.microsoft.com/office/drawing/2014/main" id="{3F800CF3-3FE5-6644-23B8-4F1B2526AC23}"/>
                </a:ext>
              </a:extLst>
            </p:cNvPr>
            <p:cNvSpPr>
              <a:spLocks noChangeArrowheads="1"/>
            </p:cNvSpPr>
            <p:nvPr/>
          </p:nvSpPr>
          <p:spPr bwMode="hidden">
            <a:xfrm>
              <a:off x="4992" y="6"/>
              <a:ext cx="47"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76" name="Rectangle 56">
              <a:extLst>
                <a:ext uri="{FF2B5EF4-FFF2-40B4-BE49-F238E27FC236}">
                  <a16:creationId xmlns:a16="http://schemas.microsoft.com/office/drawing/2014/main" id="{91E31833-5510-3B87-66E6-1D6742650B73}"/>
                </a:ext>
              </a:extLst>
            </p:cNvPr>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77" name="Rectangle 57">
              <a:extLst>
                <a:ext uri="{FF2B5EF4-FFF2-40B4-BE49-F238E27FC236}">
                  <a16:creationId xmlns:a16="http://schemas.microsoft.com/office/drawing/2014/main" id="{BF5B6F9F-F966-09BB-BC10-A3D8FBFB12C6}"/>
                </a:ext>
              </a:extLst>
            </p:cNvPr>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78" name="Rectangle 58">
              <a:extLst>
                <a:ext uri="{FF2B5EF4-FFF2-40B4-BE49-F238E27FC236}">
                  <a16:creationId xmlns:a16="http://schemas.microsoft.com/office/drawing/2014/main" id="{6C97EBFF-F025-7EAD-8968-983F5D9BC98C}"/>
                </a:ext>
              </a:extLst>
            </p:cNvPr>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79" name="Rectangle 59">
              <a:extLst>
                <a:ext uri="{FF2B5EF4-FFF2-40B4-BE49-F238E27FC236}">
                  <a16:creationId xmlns:a16="http://schemas.microsoft.com/office/drawing/2014/main" id="{31ACF6B8-FEF4-8220-1DF2-7395D34EE7A9}"/>
                </a:ext>
              </a:extLst>
            </p:cNvPr>
            <p:cNvSpPr>
              <a:spLocks noChangeArrowheads="1"/>
            </p:cNvSpPr>
            <p:nvPr/>
          </p:nvSpPr>
          <p:spPr bwMode="hidden">
            <a:xfrm>
              <a:off x="5376" y="6"/>
              <a:ext cx="45"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80" name="Rectangle 60">
              <a:extLst>
                <a:ext uri="{FF2B5EF4-FFF2-40B4-BE49-F238E27FC236}">
                  <a16:creationId xmlns:a16="http://schemas.microsoft.com/office/drawing/2014/main" id="{A3A94E80-34AA-5812-70E4-9591D63A52D5}"/>
                </a:ext>
              </a:extLst>
            </p:cNvPr>
            <p:cNvSpPr>
              <a:spLocks noChangeArrowheads="1"/>
            </p:cNvSpPr>
            <p:nvPr/>
          </p:nvSpPr>
          <p:spPr bwMode="hidden">
            <a:xfrm>
              <a:off x="5472" y="6"/>
              <a:ext cx="46"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81" name="Rectangle 61">
              <a:extLst>
                <a:ext uri="{FF2B5EF4-FFF2-40B4-BE49-F238E27FC236}">
                  <a16:creationId xmlns:a16="http://schemas.microsoft.com/office/drawing/2014/main" id="{06F69DA0-35E0-5707-74F0-72C8C0A1D264}"/>
                </a:ext>
              </a:extLst>
            </p:cNvPr>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82" name="Rectangle 62">
              <a:extLst>
                <a:ext uri="{FF2B5EF4-FFF2-40B4-BE49-F238E27FC236}">
                  <a16:creationId xmlns:a16="http://schemas.microsoft.com/office/drawing/2014/main" id="{9A7F5530-04CE-4B47-952D-DC8D7BD94075}"/>
                </a:ext>
              </a:extLst>
            </p:cNvPr>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83" name="Rectangle 63">
              <a:extLst>
                <a:ext uri="{FF2B5EF4-FFF2-40B4-BE49-F238E27FC236}">
                  <a16:creationId xmlns:a16="http://schemas.microsoft.com/office/drawing/2014/main" id="{AC274BBA-E41B-D4EE-26EA-D530FB3159EF}"/>
                </a:ext>
              </a:extLst>
            </p:cNvPr>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sp>
          <p:nvSpPr>
            <p:cNvPr id="5184" name="Rectangle 64">
              <a:extLst>
                <a:ext uri="{FF2B5EF4-FFF2-40B4-BE49-F238E27FC236}">
                  <a16:creationId xmlns:a16="http://schemas.microsoft.com/office/drawing/2014/main" id="{49FEFE33-6993-9DBB-7DBC-3E55544CA866}"/>
                </a:ext>
              </a:extLst>
            </p:cNvPr>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defRPr/>
              </a:pPr>
              <a:endParaRPr lang="en-US" sz="1800" dirty="0">
                <a:latin typeface="Arial" charset="0"/>
                <a:ea typeface="ＭＳ Ｐゴシック" pitchFamily="-128" charset="-128"/>
              </a:endParaRPr>
            </a:p>
          </p:txBody>
        </p:sp>
      </p:grpSp>
      <p:sp>
        <p:nvSpPr>
          <p:cNvPr id="1027" name="Rectangle 65">
            <a:extLst>
              <a:ext uri="{FF2B5EF4-FFF2-40B4-BE49-F238E27FC236}">
                <a16:creationId xmlns:a16="http://schemas.microsoft.com/office/drawing/2014/main" id="{4BD240DD-6EDE-1122-0B99-F24448CB33FD}"/>
              </a:ext>
            </a:extLst>
          </p:cNvPr>
          <p:cNvSpPr>
            <a:spLocks noGrp="1" noChangeArrowheads="1"/>
          </p:cNvSpPr>
          <p:nvPr>
            <p:ph type="title"/>
          </p:nvPr>
        </p:nvSpPr>
        <p:spPr bwMode="auto">
          <a:xfrm>
            <a:off x="1625600" y="990601"/>
            <a:ext cx="89408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6">
            <a:extLst>
              <a:ext uri="{FF2B5EF4-FFF2-40B4-BE49-F238E27FC236}">
                <a16:creationId xmlns:a16="http://schemas.microsoft.com/office/drawing/2014/main" id="{DABB8BD2-4F24-01C1-6B24-4175A129B13F}"/>
              </a:ext>
            </a:extLst>
          </p:cNvPr>
          <p:cNvSpPr>
            <a:spLocks noGrp="1" noChangeArrowheads="1"/>
          </p:cNvSpPr>
          <p:nvPr>
            <p:ph type="body" idx="1"/>
          </p:nvPr>
        </p:nvSpPr>
        <p:spPr bwMode="auto">
          <a:xfrm>
            <a:off x="2438400" y="1905000"/>
            <a:ext cx="9245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88" name="Rectangle 68">
            <a:extLst>
              <a:ext uri="{FF2B5EF4-FFF2-40B4-BE49-F238E27FC236}">
                <a16:creationId xmlns:a16="http://schemas.microsoft.com/office/drawing/2014/main" id="{62A175F4-69F2-6EEC-719E-21F6561FC2D7}"/>
              </a:ext>
            </a:extLst>
          </p:cNvPr>
          <p:cNvSpPr>
            <a:spLocks noGrp="1" noChangeArrowheads="1"/>
          </p:cNvSpPr>
          <p:nvPr>
            <p:ph type="ftr" sz="quarter" idx="3"/>
          </p:nvPr>
        </p:nvSpPr>
        <p:spPr bwMode="auto">
          <a:xfrm>
            <a:off x="1625600" y="6248400"/>
            <a:ext cx="731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dirty="0">
                <a:latin typeface="+mn-lt"/>
                <a:ea typeface="ＭＳ Ｐゴシック" pitchFamily="-128" charset="-128"/>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189" name="Rectangle 69">
            <a:extLst>
              <a:ext uri="{FF2B5EF4-FFF2-40B4-BE49-F238E27FC236}">
                <a16:creationId xmlns:a16="http://schemas.microsoft.com/office/drawing/2014/main" id="{9929FC61-6F00-E906-C679-D29DC4708849}"/>
              </a:ext>
            </a:extLst>
          </p:cNvPr>
          <p:cNvSpPr>
            <a:spLocks noGrp="1" noChangeArrowheads="1"/>
          </p:cNvSpPr>
          <p:nvPr>
            <p:ph type="sldNum" sz="quarter" idx="4"/>
          </p:nvPr>
        </p:nvSpPr>
        <p:spPr bwMode="auto">
          <a:xfrm>
            <a:off x="10058400" y="6248400"/>
            <a:ext cx="172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Helvetica" panose="020B0604020202020204" pitchFamily="34" charset="0"/>
              </a:defRPr>
            </a:lvl1pPr>
          </a:lstStyle>
          <a:p>
            <a:fld id="{DB57C738-044C-47F5-A4F0-3349772F304D}" type="slidenum">
              <a:rPr lang="en-US" altLang="en-US"/>
              <a:pPr/>
              <a:t>‹#›</a:t>
            </a:fld>
            <a:endParaRPr lang="en-US" altLang="en-US"/>
          </a:p>
        </p:txBody>
      </p:sp>
    </p:spTree>
    <p:extLst>
      <p:ext uri="{BB962C8B-B14F-4D97-AF65-F5344CB8AC3E}">
        <p14:creationId xmlns:p14="http://schemas.microsoft.com/office/powerpoint/2010/main" val="31285450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F2BB211-779E-85CE-BD85-39F1AE071125}"/>
              </a:ext>
            </a:extLst>
          </p:cNvPr>
          <p:cNvGrpSpPr>
            <a:grpSpLocks/>
          </p:cNvGrpSpPr>
          <p:nvPr/>
        </p:nvGrpSpPr>
        <p:grpSpPr bwMode="auto">
          <a:xfrm>
            <a:off x="1625600" y="-9525"/>
            <a:ext cx="10566400" cy="6867525"/>
            <a:chOff x="0" y="0"/>
            <a:chExt cx="5762" cy="4326"/>
          </a:xfrm>
        </p:grpSpPr>
        <p:sp>
          <p:nvSpPr>
            <p:cNvPr id="5123" name="Rectangle 3">
              <a:extLst>
                <a:ext uri="{FF2B5EF4-FFF2-40B4-BE49-F238E27FC236}">
                  <a16:creationId xmlns:a16="http://schemas.microsoft.com/office/drawing/2014/main" id="{59CCCD86-7ED2-58A5-7C65-74F89EC446BB}"/>
                </a:ext>
              </a:extLst>
            </p:cNvPr>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24" name="Rectangle 4">
              <a:extLst>
                <a:ext uri="{FF2B5EF4-FFF2-40B4-BE49-F238E27FC236}">
                  <a16:creationId xmlns:a16="http://schemas.microsoft.com/office/drawing/2014/main" id="{41E63466-2D98-B43B-F7B4-7D12F32E4D87}"/>
                </a:ext>
              </a:extLst>
            </p:cNvPr>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25" name="Rectangle 5">
              <a:extLst>
                <a:ext uri="{FF2B5EF4-FFF2-40B4-BE49-F238E27FC236}">
                  <a16:creationId xmlns:a16="http://schemas.microsoft.com/office/drawing/2014/main" id="{3DAE5C45-4F54-2EA3-7B79-A4482C7881BD}"/>
                </a:ext>
              </a:extLst>
            </p:cNvPr>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26" name="Rectangle 6">
              <a:extLst>
                <a:ext uri="{FF2B5EF4-FFF2-40B4-BE49-F238E27FC236}">
                  <a16:creationId xmlns:a16="http://schemas.microsoft.com/office/drawing/2014/main" id="{0B7CF001-AA76-E3DF-5B1E-9B134CFF09F2}"/>
                </a:ext>
              </a:extLst>
            </p:cNvPr>
            <p:cNvSpPr>
              <a:spLocks noChangeArrowheads="1"/>
            </p:cNvSpPr>
            <p:nvPr/>
          </p:nvSpPr>
          <p:spPr bwMode="hidden">
            <a:xfrm>
              <a:off x="289"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27" name="Rectangle 7">
              <a:extLst>
                <a:ext uri="{FF2B5EF4-FFF2-40B4-BE49-F238E27FC236}">
                  <a16:creationId xmlns:a16="http://schemas.microsoft.com/office/drawing/2014/main" id="{CFB57FA6-0025-615C-9FDF-87C7C11DC9DB}"/>
                </a:ext>
              </a:extLst>
            </p:cNvPr>
            <p:cNvSpPr>
              <a:spLocks noChangeArrowheads="1"/>
            </p:cNvSpPr>
            <p:nvPr/>
          </p:nvSpPr>
          <p:spPr bwMode="hidden">
            <a:xfrm>
              <a:off x="384" y="6"/>
              <a:ext cx="46"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28" name="Rectangle 8">
              <a:extLst>
                <a:ext uri="{FF2B5EF4-FFF2-40B4-BE49-F238E27FC236}">
                  <a16:creationId xmlns:a16="http://schemas.microsoft.com/office/drawing/2014/main" id="{B52F97B5-CCCD-7B39-1E15-5593C41B44CD}"/>
                </a:ext>
              </a:extLst>
            </p:cNvPr>
            <p:cNvSpPr>
              <a:spLocks noChangeArrowheads="1"/>
            </p:cNvSpPr>
            <p:nvPr/>
          </p:nvSpPr>
          <p:spPr bwMode="hidden">
            <a:xfrm>
              <a:off x="480"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29" name="Rectangle 9">
              <a:extLst>
                <a:ext uri="{FF2B5EF4-FFF2-40B4-BE49-F238E27FC236}">
                  <a16:creationId xmlns:a16="http://schemas.microsoft.com/office/drawing/2014/main" id="{B67C887C-EDCF-4456-F982-04BF1C91BA48}"/>
                </a:ext>
              </a:extLst>
            </p:cNvPr>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30" name="Rectangle 10">
              <a:extLst>
                <a:ext uri="{FF2B5EF4-FFF2-40B4-BE49-F238E27FC236}">
                  <a16:creationId xmlns:a16="http://schemas.microsoft.com/office/drawing/2014/main" id="{A4C64C65-514C-6A8E-1202-1DA41554A175}"/>
                </a:ext>
              </a:extLst>
            </p:cNvPr>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31" name="Rectangle 11">
              <a:extLst>
                <a:ext uri="{FF2B5EF4-FFF2-40B4-BE49-F238E27FC236}">
                  <a16:creationId xmlns:a16="http://schemas.microsoft.com/office/drawing/2014/main" id="{25F69911-C2AB-8C33-E9FC-1C8981CE4B2A}"/>
                </a:ext>
              </a:extLst>
            </p:cNvPr>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32" name="Rectangle 12">
              <a:extLst>
                <a:ext uri="{FF2B5EF4-FFF2-40B4-BE49-F238E27FC236}">
                  <a16:creationId xmlns:a16="http://schemas.microsoft.com/office/drawing/2014/main" id="{E646C8B6-73CE-ABC9-0E38-E3149323B56E}"/>
                </a:ext>
              </a:extLst>
            </p:cNvPr>
            <p:cNvSpPr>
              <a:spLocks noChangeArrowheads="1"/>
            </p:cNvSpPr>
            <p:nvPr/>
          </p:nvSpPr>
          <p:spPr bwMode="hidden">
            <a:xfrm>
              <a:off x="865"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33" name="Rectangle 13">
              <a:extLst>
                <a:ext uri="{FF2B5EF4-FFF2-40B4-BE49-F238E27FC236}">
                  <a16:creationId xmlns:a16="http://schemas.microsoft.com/office/drawing/2014/main" id="{005D3DD8-86EF-412F-45C1-F9EA052FC7C7}"/>
                </a:ext>
              </a:extLst>
            </p:cNvPr>
            <p:cNvSpPr>
              <a:spLocks noChangeArrowheads="1"/>
            </p:cNvSpPr>
            <p:nvPr/>
          </p:nvSpPr>
          <p:spPr bwMode="hidden">
            <a:xfrm>
              <a:off x="960" y="6"/>
              <a:ext cx="46"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34" name="Rectangle 14">
              <a:extLst>
                <a:ext uri="{FF2B5EF4-FFF2-40B4-BE49-F238E27FC236}">
                  <a16:creationId xmlns:a16="http://schemas.microsoft.com/office/drawing/2014/main" id="{D249F5A6-C1F8-D26C-9537-395FEF90DC6D}"/>
                </a:ext>
              </a:extLst>
            </p:cNvPr>
            <p:cNvSpPr>
              <a:spLocks noChangeArrowheads="1"/>
            </p:cNvSpPr>
            <p:nvPr/>
          </p:nvSpPr>
          <p:spPr bwMode="hidden">
            <a:xfrm>
              <a:off x="1056"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35" name="Rectangle 15">
              <a:extLst>
                <a:ext uri="{FF2B5EF4-FFF2-40B4-BE49-F238E27FC236}">
                  <a16:creationId xmlns:a16="http://schemas.microsoft.com/office/drawing/2014/main" id="{ED1FEB9D-6934-5415-EE8A-1E497119E35D}"/>
                </a:ext>
              </a:extLst>
            </p:cNvPr>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36" name="Rectangle 16">
              <a:extLst>
                <a:ext uri="{FF2B5EF4-FFF2-40B4-BE49-F238E27FC236}">
                  <a16:creationId xmlns:a16="http://schemas.microsoft.com/office/drawing/2014/main" id="{F0B3527B-834D-9617-79C2-167200086C6E}"/>
                </a:ext>
              </a:extLst>
            </p:cNvPr>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37" name="Rectangle 17">
              <a:extLst>
                <a:ext uri="{FF2B5EF4-FFF2-40B4-BE49-F238E27FC236}">
                  <a16:creationId xmlns:a16="http://schemas.microsoft.com/office/drawing/2014/main" id="{D6A264A0-8F83-BAA1-03D5-61829F16FE6F}"/>
                </a:ext>
              </a:extLst>
            </p:cNvPr>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38" name="Rectangle 18">
              <a:extLst>
                <a:ext uri="{FF2B5EF4-FFF2-40B4-BE49-F238E27FC236}">
                  <a16:creationId xmlns:a16="http://schemas.microsoft.com/office/drawing/2014/main" id="{88CC326A-1EF6-C131-1DC6-54A6E4B42DFE}"/>
                </a:ext>
              </a:extLst>
            </p:cNvPr>
            <p:cNvSpPr>
              <a:spLocks noChangeArrowheads="1"/>
            </p:cNvSpPr>
            <p:nvPr/>
          </p:nvSpPr>
          <p:spPr bwMode="hidden">
            <a:xfrm>
              <a:off x="1441"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39" name="Rectangle 19">
              <a:extLst>
                <a:ext uri="{FF2B5EF4-FFF2-40B4-BE49-F238E27FC236}">
                  <a16:creationId xmlns:a16="http://schemas.microsoft.com/office/drawing/2014/main" id="{502857D6-C014-2F68-A434-6C7AF2EA5CA1}"/>
                </a:ext>
              </a:extLst>
            </p:cNvPr>
            <p:cNvSpPr>
              <a:spLocks noChangeArrowheads="1"/>
            </p:cNvSpPr>
            <p:nvPr/>
          </p:nvSpPr>
          <p:spPr bwMode="hidden">
            <a:xfrm>
              <a:off x="1536" y="6"/>
              <a:ext cx="46"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40" name="Rectangle 20">
              <a:extLst>
                <a:ext uri="{FF2B5EF4-FFF2-40B4-BE49-F238E27FC236}">
                  <a16:creationId xmlns:a16="http://schemas.microsoft.com/office/drawing/2014/main" id="{898E67AD-3F20-EF01-463F-98DF87CE2D26}"/>
                </a:ext>
              </a:extLst>
            </p:cNvPr>
            <p:cNvSpPr>
              <a:spLocks noChangeArrowheads="1"/>
            </p:cNvSpPr>
            <p:nvPr/>
          </p:nvSpPr>
          <p:spPr bwMode="hidden">
            <a:xfrm>
              <a:off x="1632"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41" name="Rectangle 21">
              <a:extLst>
                <a:ext uri="{FF2B5EF4-FFF2-40B4-BE49-F238E27FC236}">
                  <a16:creationId xmlns:a16="http://schemas.microsoft.com/office/drawing/2014/main" id="{1118904D-A202-880A-359C-E2595A722F3B}"/>
                </a:ext>
              </a:extLst>
            </p:cNvPr>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42" name="Rectangle 22">
              <a:extLst>
                <a:ext uri="{FF2B5EF4-FFF2-40B4-BE49-F238E27FC236}">
                  <a16:creationId xmlns:a16="http://schemas.microsoft.com/office/drawing/2014/main" id="{37542423-98CB-8344-52AA-EDBDFB673910}"/>
                </a:ext>
              </a:extLst>
            </p:cNvPr>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43" name="Rectangle 23">
              <a:extLst>
                <a:ext uri="{FF2B5EF4-FFF2-40B4-BE49-F238E27FC236}">
                  <a16:creationId xmlns:a16="http://schemas.microsoft.com/office/drawing/2014/main" id="{16934AC3-7BD2-3FFC-8440-BDA300C053A3}"/>
                </a:ext>
              </a:extLst>
            </p:cNvPr>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44" name="Rectangle 24">
              <a:extLst>
                <a:ext uri="{FF2B5EF4-FFF2-40B4-BE49-F238E27FC236}">
                  <a16:creationId xmlns:a16="http://schemas.microsoft.com/office/drawing/2014/main" id="{E509DF97-F844-4B30-1FDB-0403B2F9392F}"/>
                </a:ext>
              </a:extLst>
            </p:cNvPr>
            <p:cNvSpPr>
              <a:spLocks noChangeArrowheads="1"/>
            </p:cNvSpPr>
            <p:nvPr/>
          </p:nvSpPr>
          <p:spPr bwMode="hidden">
            <a:xfrm>
              <a:off x="2016" y="6"/>
              <a:ext cx="45"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45" name="Rectangle 25">
              <a:extLst>
                <a:ext uri="{FF2B5EF4-FFF2-40B4-BE49-F238E27FC236}">
                  <a16:creationId xmlns:a16="http://schemas.microsoft.com/office/drawing/2014/main" id="{167A0DF5-2E75-67DC-D471-53734ECFBC9E}"/>
                </a:ext>
              </a:extLst>
            </p:cNvPr>
            <p:cNvSpPr>
              <a:spLocks noChangeArrowheads="1"/>
            </p:cNvSpPr>
            <p:nvPr/>
          </p:nvSpPr>
          <p:spPr bwMode="hidden">
            <a:xfrm>
              <a:off x="2112" y="6"/>
              <a:ext cx="46"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46" name="Rectangle 26">
              <a:extLst>
                <a:ext uri="{FF2B5EF4-FFF2-40B4-BE49-F238E27FC236}">
                  <a16:creationId xmlns:a16="http://schemas.microsoft.com/office/drawing/2014/main" id="{B8A4BD7C-0BD7-145A-5E3A-4582E32D6274}"/>
                </a:ext>
              </a:extLst>
            </p:cNvPr>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47" name="Rectangle 27">
              <a:extLst>
                <a:ext uri="{FF2B5EF4-FFF2-40B4-BE49-F238E27FC236}">
                  <a16:creationId xmlns:a16="http://schemas.microsoft.com/office/drawing/2014/main" id="{E4DE39A1-4AC3-8AB2-B769-8CEEA1B5F422}"/>
                </a:ext>
              </a:extLst>
            </p:cNvPr>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48" name="Rectangle 28">
              <a:extLst>
                <a:ext uri="{FF2B5EF4-FFF2-40B4-BE49-F238E27FC236}">
                  <a16:creationId xmlns:a16="http://schemas.microsoft.com/office/drawing/2014/main" id="{3929D11B-000B-A4A5-3D10-46DCBD0BFC65}"/>
                </a:ext>
              </a:extLst>
            </p:cNvPr>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49" name="Rectangle 29">
              <a:extLst>
                <a:ext uri="{FF2B5EF4-FFF2-40B4-BE49-F238E27FC236}">
                  <a16:creationId xmlns:a16="http://schemas.microsoft.com/office/drawing/2014/main" id="{7862224B-A9BD-2D22-59FE-94796A3CF8A9}"/>
                </a:ext>
              </a:extLst>
            </p:cNvPr>
            <p:cNvSpPr>
              <a:spLocks noChangeArrowheads="1"/>
            </p:cNvSpPr>
            <p:nvPr/>
          </p:nvSpPr>
          <p:spPr bwMode="hidden">
            <a:xfrm>
              <a:off x="2495" y="6"/>
              <a:ext cx="46"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50" name="Rectangle 30">
              <a:extLst>
                <a:ext uri="{FF2B5EF4-FFF2-40B4-BE49-F238E27FC236}">
                  <a16:creationId xmlns:a16="http://schemas.microsoft.com/office/drawing/2014/main" id="{01952A0C-DCCA-295E-0DD6-E708AF5E1F8B}"/>
                </a:ext>
              </a:extLst>
            </p:cNvPr>
            <p:cNvSpPr>
              <a:spLocks noChangeArrowheads="1"/>
            </p:cNvSpPr>
            <p:nvPr/>
          </p:nvSpPr>
          <p:spPr bwMode="hidden">
            <a:xfrm>
              <a:off x="2592" y="6"/>
              <a:ext cx="45"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51" name="Rectangle 31">
              <a:extLst>
                <a:ext uri="{FF2B5EF4-FFF2-40B4-BE49-F238E27FC236}">
                  <a16:creationId xmlns:a16="http://schemas.microsoft.com/office/drawing/2014/main" id="{F91EEE0F-635D-04E7-2C1A-F5A201EE94A2}"/>
                </a:ext>
              </a:extLst>
            </p:cNvPr>
            <p:cNvSpPr>
              <a:spLocks noChangeArrowheads="1"/>
            </p:cNvSpPr>
            <p:nvPr/>
          </p:nvSpPr>
          <p:spPr bwMode="hidden">
            <a:xfrm>
              <a:off x="2688"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52" name="Rectangle 32">
              <a:extLst>
                <a:ext uri="{FF2B5EF4-FFF2-40B4-BE49-F238E27FC236}">
                  <a16:creationId xmlns:a16="http://schemas.microsoft.com/office/drawing/2014/main" id="{762EBD06-B0F7-F05E-EED9-211A41EB1635}"/>
                </a:ext>
              </a:extLst>
            </p:cNvPr>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53" name="Rectangle 33">
              <a:extLst>
                <a:ext uri="{FF2B5EF4-FFF2-40B4-BE49-F238E27FC236}">
                  <a16:creationId xmlns:a16="http://schemas.microsoft.com/office/drawing/2014/main" id="{99B4AA2A-25EB-9ECB-DC16-A170231263E3}"/>
                </a:ext>
              </a:extLst>
            </p:cNvPr>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54" name="Rectangle 34">
              <a:extLst>
                <a:ext uri="{FF2B5EF4-FFF2-40B4-BE49-F238E27FC236}">
                  <a16:creationId xmlns:a16="http://schemas.microsoft.com/office/drawing/2014/main" id="{F0353884-1944-20ED-63EE-7EC6021D7C02}"/>
                </a:ext>
              </a:extLst>
            </p:cNvPr>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55" name="Rectangle 35">
              <a:extLst>
                <a:ext uri="{FF2B5EF4-FFF2-40B4-BE49-F238E27FC236}">
                  <a16:creationId xmlns:a16="http://schemas.microsoft.com/office/drawing/2014/main" id="{2CDDA693-161A-75CB-0C5D-441733EB2A74}"/>
                </a:ext>
              </a:extLst>
            </p:cNvPr>
            <p:cNvSpPr>
              <a:spLocks noChangeArrowheads="1"/>
            </p:cNvSpPr>
            <p:nvPr/>
          </p:nvSpPr>
          <p:spPr bwMode="hidden">
            <a:xfrm>
              <a:off x="3071" y="6"/>
              <a:ext cx="46"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56" name="Rectangle 36">
              <a:extLst>
                <a:ext uri="{FF2B5EF4-FFF2-40B4-BE49-F238E27FC236}">
                  <a16:creationId xmlns:a16="http://schemas.microsoft.com/office/drawing/2014/main" id="{3847B43C-9D1F-7B77-BC18-6D60EC040C11}"/>
                </a:ext>
              </a:extLst>
            </p:cNvPr>
            <p:cNvSpPr>
              <a:spLocks noChangeArrowheads="1"/>
            </p:cNvSpPr>
            <p:nvPr/>
          </p:nvSpPr>
          <p:spPr bwMode="hidden">
            <a:xfrm>
              <a:off x="3168" y="6"/>
              <a:ext cx="45"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57" name="Rectangle 37">
              <a:extLst>
                <a:ext uri="{FF2B5EF4-FFF2-40B4-BE49-F238E27FC236}">
                  <a16:creationId xmlns:a16="http://schemas.microsoft.com/office/drawing/2014/main" id="{C3A1B05B-7FF5-EC5B-A494-3F7D5E5DB0C3}"/>
                </a:ext>
              </a:extLst>
            </p:cNvPr>
            <p:cNvSpPr>
              <a:spLocks noChangeArrowheads="1"/>
            </p:cNvSpPr>
            <p:nvPr/>
          </p:nvSpPr>
          <p:spPr bwMode="hidden">
            <a:xfrm>
              <a:off x="3264"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58" name="Rectangle 38">
              <a:extLst>
                <a:ext uri="{FF2B5EF4-FFF2-40B4-BE49-F238E27FC236}">
                  <a16:creationId xmlns:a16="http://schemas.microsoft.com/office/drawing/2014/main" id="{7B84568C-1F5C-523A-78B9-515F3B787C4F}"/>
                </a:ext>
              </a:extLst>
            </p:cNvPr>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59" name="Rectangle 39">
              <a:extLst>
                <a:ext uri="{FF2B5EF4-FFF2-40B4-BE49-F238E27FC236}">
                  <a16:creationId xmlns:a16="http://schemas.microsoft.com/office/drawing/2014/main" id="{38431764-C3AE-61FF-F948-03DCA2376674}"/>
                </a:ext>
              </a:extLst>
            </p:cNvPr>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60" name="Rectangle 40">
              <a:extLst>
                <a:ext uri="{FF2B5EF4-FFF2-40B4-BE49-F238E27FC236}">
                  <a16:creationId xmlns:a16="http://schemas.microsoft.com/office/drawing/2014/main" id="{7401A096-AF57-AB32-630F-71540481DA0E}"/>
                </a:ext>
              </a:extLst>
            </p:cNvPr>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61" name="Rectangle 41">
              <a:extLst>
                <a:ext uri="{FF2B5EF4-FFF2-40B4-BE49-F238E27FC236}">
                  <a16:creationId xmlns:a16="http://schemas.microsoft.com/office/drawing/2014/main" id="{B2960417-5F89-9DF8-F9C0-6E9EE1A5B85B}"/>
                </a:ext>
              </a:extLst>
            </p:cNvPr>
            <p:cNvSpPr>
              <a:spLocks noChangeArrowheads="1"/>
            </p:cNvSpPr>
            <p:nvPr/>
          </p:nvSpPr>
          <p:spPr bwMode="hidden">
            <a:xfrm>
              <a:off x="3649"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62" name="Rectangle 42">
              <a:extLst>
                <a:ext uri="{FF2B5EF4-FFF2-40B4-BE49-F238E27FC236}">
                  <a16:creationId xmlns:a16="http://schemas.microsoft.com/office/drawing/2014/main" id="{1FC91981-B1EB-B505-6041-30D2BC5BB5DD}"/>
                </a:ext>
              </a:extLst>
            </p:cNvPr>
            <p:cNvSpPr>
              <a:spLocks noChangeArrowheads="1"/>
            </p:cNvSpPr>
            <p:nvPr/>
          </p:nvSpPr>
          <p:spPr bwMode="hidden">
            <a:xfrm>
              <a:off x="3744" y="6"/>
              <a:ext cx="46"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63" name="Rectangle 43">
              <a:extLst>
                <a:ext uri="{FF2B5EF4-FFF2-40B4-BE49-F238E27FC236}">
                  <a16:creationId xmlns:a16="http://schemas.microsoft.com/office/drawing/2014/main" id="{886C4519-D89D-F582-3CAF-111193C92E71}"/>
                </a:ext>
              </a:extLst>
            </p:cNvPr>
            <p:cNvSpPr>
              <a:spLocks noChangeArrowheads="1"/>
            </p:cNvSpPr>
            <p:nvPr/>
          </p:nvSpPr>
          <p:spPr bwMode="hidden">
            <a:xfrm>
              <a:off x="3840"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64" name="Rectangle 44">
              <a:extLst>
                <a:ext uri="{FF2B5EF4-FFF2-40B4-BE49-F238E27FC236}">
                  <a16:creationId xmlns:a16="http://schemas.microsoft.com/office/drawing/2014/main" id="{E874E7AD-8AC4-B763-B8C0-403D0C7F22FC}"/>
                </a:ext>
              </a:extLst>
            </p:cNvPr>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65" name="Rectangle 45">
              <a:extLst>
                <a:ext uri="{FF2B5EF4-FFF2-40B4-BE49-F238E27FC236}">
                  <a16:creationId xmlns:a16="http://schemas.microsoft.com/office/drawing/2014/main" id="{C7057AF7-05F2-C0D0-A1C2-910CBE164043}"/>
                </a:ext>
              </a:extLst>
            </p:cNvPr>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66" name="Rectangle 46">
              <a:extLst>
                <a:ext uri="{FF2B5EF4-FFF2-40B4-BE49-F238E27FC236}">
                  <a16:creationId xmlns:a16="http://schemas.microsoft.com/office/drawing/2014/main" id="{853374A3-A395-5488-2A9E-2666AC77CE71}"/>
                </a:ext>
              </a:extLst>
            </p:cNvPr>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67" name="Rectangle 47">
              <a:extLst>
                <a:ext uri="{FF2B5EF4-FFF2-40B4-BE49-F238E27FC236}">
                  <a16:creationId xmlns:a16="http://schemas.microsoft.com/office/drawing/2014/main" id="{D292FFCA-0040-B10D-2ACD-335FC34EC3CB}"/>
                </a:ext>
              </a:extLst>
            </p:cNvPr>
            <p:cNvSpPr>
              <a:spLocks noChangeArrowheads="1"/>
            </p:cNvSpPr>
            <p:nvPr/>
          </p:nvSpPr>
          <p:spPr bwMode="hidden">
            <a:xfrm>
              <a:off x="4225"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68" name="Rectangle 48">
              <a:extLst>
                <a:ext uri="{FF2B5EF4-FFF2-40B4-BE49-F238E27FC236}">
                  <a16:creationId xmlns:a16="http://schemas.microsoft.com/office/drawing/2014/main" id="{F648BB5E-6FF1-173C-DF78-6BF8ACB6CBCA}"/>
                </a:ext>
              </a:extLst>
            </p:cNvPr>
            <p:cNvSpPr>
              <a:spLocks noChangeArrowheads="1"/>
            </p:cNvSpPr>
            <p:nvPr/>
          </p:nvSpPr>
          <p:spPr bwMode="hidden">
            <a:xfrm>
              <a:off x="4320" y="6"/>
              <a:ext cx="46"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69" name="Rectangle 49">
              <a:extLst>
                <a:ext uri="{FF2B5EF4-FFF2-40B4-BE49-F238E27FC236}">
                  <a16:creationId xmlns:a16="http://schemas.microsoft.com/office/drawing/2014/main" id="{3634B0BF-4444-6B81-7EA7-9A27571EC696}"/>
                </a:ext>
              </a:extLst>
            </p:cNvPr>
            <p:cNvSpPr>
              <a:spLocks noChangeArrowheads="1"/>
            </p:cNvSpPr>
            <p:nvPr/>
          </p:nvSpPr>
          <p:spPr bwMode="hidden">
            <a:xfrm>
              <a:off x="4416"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70" name="Rectangle 50">
              <a:extLst>
                <a:ext uri="{FF2B5EF4-FFF2-40B4-BE49-F238E27FC236}">
                  <a16:creationId xmlns:a16="http://schemas.microsoft.com/office/drawing/2014/main" id="{921DFF85-E408-A31F-518C-4849C1D0A132}"/>
                </a:ext>
              </a:extLst>
            </p:cNvPr>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71" name="Rectangle 51">
              <a:extLst>
                <a:ext uri="{FF2B5EF4-FFF2-40B4-BE49-F238E27FC236}">
                  <a16:creationId xmlns:a16="http://schemas.microsoft.com/office/drawing/2014/main" id="{4139FFEA-A534-5E8F-8344-F2FBBEE3BE62}"/>
                </a:ext>
              </a:extLst>
            </p:cNvPr>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72" name="Rectangle 52">
              <a:extLst>
                <a:ext uri="{FF2B5EF4-FFF2-40B4-BE49-F238E27FC236}">
                  <a16:creationId xmlns:a16="http://schemas.microsoft.com/office/drawing/2014/main" id="{52FB69C0-B7AA-110F-5145-97B9C826B1B3}"/>
                </a:ext>
              </a:extLst>
            </p:cNvPr>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73" name="Rectangle 53">
              <a:extLst>
                <a:ext uri="{FF2B5EF4-FFF2-40B4-BE49-F238E27FC236}">
                  <a16:creationId xmlns:a16="http://schemas.microsoft.com/office/drawing/2014/main" id="{9909C4CE-1E09-F43E-3186-1AAFE105E7CD}"/>
                </a:ext>
              </a:extLst>
            </p:cNvPr>
            <p:cNvSpPr>
              <a:spLocks noChangeArrowheads="1"/>
            </p:cNvSpPr>
            <p:nvPr/>
          </p:nvSpPr>
          <p:spPr bwMode="hidden">
            <a:xfrm>
              <a:off x="4801"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74" name="Rectangle 54">
              <a:extLst>
                <a:ext uri="{FF2B5EF4-FFF2-40B4-BE49-F238E27FC236}">
                  <a16:creationId xmlns:a16="http://schemas.microsoft.com/office/drawing/2014/main" id="{7C0287C3-6D03-1D78-4D02-351EEC797856}"/>
                </a:ext>
              </a:extLst>
            </p:cNvPr>
            <p:cNvSpPr>
              <a:spLocks noChangeArrowheads="1"/>
            </p:cNvSpPr>
            <p:nvPr/>
          </p:nvSpPr>
          <p:spPr bwMode="hidden">
            <a:xfrm>
              <a:off x="4896" y="6"/>
              <a:ext cx="46"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75" name="Rectangle 55">
              <a:extLst>
                <a:ext uri="{FF2B5EF4-FFF2-40B4-BE49-F238E27FC236}">
                  <a16:creationId xmlns:a16="http://schemas.microsoft.com/office/drawing/2014/main" id="{2A983FBD-68CD-CDA1-2A20-C4A06ACD8B90}"/>
                </a:ext>
              </a:extLst>
            </p:cNvPr>
            <p:cNvSpPr>
              <a:spLocks noChangeArrowheads="1"/>
            </p:cNvSpPr>
            <p:nvPr/>
          </p:nvSpPr>
          <p:spPr bwMode="hidden">
            <a:xfrm>
              <a:off x="4992" y="6"/>
              <a:ext cx="47"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76" name="Rectangle 56">
              <a:extLst>
                <a:ext uri="{FF2B5EF4-FFF2-40B4-BE49-F238E27FC236}">
                  <a16:creationId xmlns:a16="http://schemas.microsoft.com/office/drawing/2014/main" id="{FECD6C63-BF8A-2432-F8CD-C9BC5C6A2BFF}"/>
                </a:ext>
              </a:extLst>
            </p:cNvPr>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77" name="Rectangle 57">
              <a:extLst>
                <a:ext uri="{FF2B5EF4-FFF2-40B4-BE49-F238E27FC236}">
                  <a16:creationId xmlns:a16="http://schemas.microsoft.com/office/drawing/2014/main" id="{44A45F2A-E5DC-A317-365B-9AD762FCF783}"/>
                </a:ext>
              </a:extLst>
            </p:cNvPr>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78" name="Rectangle 58">
              <a:extLst>
                <a:ext uri="{FF2B5EF4-FFF2-40B4-BE49-F238E27FC236}">
                  <a16:creationId xmlns:a16="http://schemas.microsoft.com/office/drawing/2014/main" id="{51B42729-5CCC-83A2-CF6D-2FCEAC28EF92}"/>
                </a:ext>
              </a:extLst>
            </p:cNvPr>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79" name="Rectangle 59">
              <a:extLst>
                <a:ext uri="{FF2B5EF4-FFF2-40B4-BE49-F238E27FC236}">
                  <a16:creationId xmlns:a16="http://schemas.microsoft.com/office/drawing/2014/main" id="{B88018D3-8694-F655-8B37-D72F27D4FF53}"/>
                </a:ext>
              </a:extLst>
            </p:cNvPr>
            <p:cNvSpPr>
              <a:spLocks noChangeArrowheads="1"/>
            </p:cNvSpPr>
            <p:nvPr/>
          </p:nvSpPr>
          <p:spPr bwMode="hidden">
            <a:xfrm>
              <a:off x="5376" y="6"/>
              <a:ext cx="45"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80" name="Rectangle 60">
              <a:extLst>
                <a:ext uri="{FF2B5EF4-FFF2-40B4-BE49-F238E27FC236}">
                  <a16:creationId xmlns:a16="http://schemas.microsoft.com/office/drawing/2014/main" id="{3BE7249A-6029-4FC3-B2EB-BADDE18A52B2}"/>
                </a:ext>
              </a:extLst>
            </p:cNvPr>
            <p:cNvSpPr>
              <a:spLocks noChangeArrowheads="1"/>
            </p:cNvSpPr>
            <p:nvPr/>
          </p:nvSpPr>
          <p:spPr bwMode="hidden">
            <a:xfrm>
              <a:off x="5472" y="6"/>
              <a:ext cx="46"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81" name="Rectangle 61">
              <a:extLst>
                <a:ext uri="{FF2B5EF4-FFF2-40B4-BE49-F238E27FC236}">
                  <a16:creationId xmlns:a16="http://schemas.microsoft.com/office/drawing/2014/main" id="{89C9C0D3-114B-B745-BE98-1FE0A95570A2}"/>
                </a:ext>
              </a:extLst>
            </p:cNvPr>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82" name="Rectangle 62">
              <a:extLst>
                <a:ext uri="{FF2B5EF4-FFF2-40B4-BE49-F238E27FC236}">
                  <a16:creationId xmlns:a16="http://schemas.microsoft.com/office/drawing/2014/main" id="{3F920A0C-E6D5-EDCA-9B5F-BE244450A702}"/>
                </a:ext>
              </a:extLst>
            </p:cNvPr>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83" name="Rectangle 63">
              <a:extLst>
                <a:ext uri="{FF2B5EF4-FFF2-40B4-BE49-F238E27FC236}">
                  <a16:creationId xmlns:a16="http://schemas.microsoft.com/office/drawing/2014/main" id="{CFD888BB-B627-5B22-1B69-294A6C269B6C}"/>
                </a:ext>
              </a:extLst>
            </p:cNvPr>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sp>
          <p:nvSpPr>
            <p:cNvPr id="5184" name="Rectangle 64">
              <a:extLst>
                <a:ext uri="{FF2B5EF4-FFF2-40B4-BE49-F238E27FC236}">
                  <a16:creationId xmlns:a16="http://schemas.microsoft.com/office/drawing/2014/main" id="{98780F27-1A59-0B5E-DE0E-9746C41C9551}"/>
                </a:ext>
              </a:extLst>
            </p:cNvPr>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defRPr/>
              </a:pPr>
              <a:endParaRPr lang="en-US" sz="1800">
                <a:latin typeface="Arial" charset="0"/>
                <a:ea typeface="ＭＳ Ｐゴシック" pitchFamily="-128" charset="-128"/>
              </a:endParaRPr>
            </a:p>
          </p:txBody>
        </p:sp>
      </p:grpSp>
      <p:sp>
        <p:nvSpPr>
          <p:cNvPr id="1027" name="Rectangle 65">
            <a:extLst>
              <a:ext uri="{FF2B5EF4-FFF2-40B4-BE49-F238E27FC236}">
                <a16:creationId xmlns:a16="http://schemas.microsoft.com/office/drawing/2014/main" id="{DA1E1FE0-5BCA-E68A-ADE6-52F5BDE9B02E}"/>
              </a:ext>
            </a:extLst>
          </p:cNvPr>
          <p:cNvSpPr>
            <a:spLocks noGrp="1" noChangeArrowheads="1"/>
          </p:cNvSpPr>
          <p:nvPr>
            <p:ph type="title"/>
          </p:nvPr>
        </p:nvSpPr>
        <p:spPr bwMode="auto">
          <a:xfrm>
            <a:off x="1625600" y="990601"/>
            <a:ext cx="89408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6">
            <a:extLst>
              <a:ext uri="{FF2B5EF4-FFF2-40B4-BE49-F238E27FC236}">
                <a16:creationId xmlns:a16="http://schemas.microsoft.com/office/drawing/2014/main" id="{55317A11-FB5C-29E3-8282-B7F01291E78F}"/>
              </a:ext>
            </a:extLst>
          </p:cNvPr>
          <p:cNvSpPr>
            <a:spLocks noGrp="1" noChangeArrowheads="1"/>
          </p:cNvSpPr>
          <p:nvPr>
            <p:ph type="body" idx="1"/>
          </p:nvPr>
        </p:nvSpPr>
        <p:spPr bwMode="auto">
          <a:xfrm>
            <a:off x="2438400" y="1905000"/>
            <a:ext cx="9245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88" name="Rectangle 68">
            <a:extLst>
              <a:ext uri="{FF2B5EF4-FFF2-40B4-BE49-F238E27FC236}">
                <a16:creationId xmlns:a16="http://schemas.microsoft.com/office/drawing/2014/main" id="{01D0063F-1660-E8E3-6AF1-191AF3D46DBF}"/>
              </a:ext>
            </a:extLst>
          </p:cNvPr>
          <p:cNvSpPr>
            <a:spLocks noGrp="1" noChangeArrowheads="1"/>
          </p:cNvSpPr>
          <p:nvPr>
            <p:ph type="ftr" sz="quarter" idx="3"/>
          </p:nvPr>
        </p:nvSpPr>
        <p:spPr bwMode="auto">
          <a:xfrm>
            <a:off x="1625600" y="6248400"/>
            <a:ext cx="731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dirty="0">
                <a:latin typeface="+mn-lt"/>
                <a:ea typeface="ＭＳ Ｐゴシック" pitchFamily="-128" charset="-128"/>
              </a:defRPr>
            </a:lvl1pPr>
          </a:lstStyle>
          <a:p>
            <a:pPr>
              <a:defRPr/>
            </a:pPr>
            <a:r>
              <a:rPr lang="en-US"/>
              <a:t>These slides are designed to accompany </a:t>
            </a:r>
            <a:r>
              <a:rPr lang="en-US" i="1"/>
              <a:t>Software Engineering: A Practitioner’s Approach, 8/e  </a:t>
            </a:r>
            <a:r>
              <a:rPr lang="en-US"/>
              <a:t>(McGraw-Hill, 2014). Slides copyright 2014 by Roger Pressman.</a:t>
            </a:r>
            <a:endParaRPr lang="en-US">
              <a:latin typeface="Palatino" pitchFamily="-128" charset="0"/>
            </a:endParaRPr>
          </a:p>
        </p:txBody>
      </p:sp>
      <p:sp>
        <p:nvSpPr>
          <p:cNvPr id="5189" name="Rectangle 69">
            <a:extLst>
              <a:ext uri="{FF2B5EF4-FFF2-40B4-BE49-F238E27FC236}">
                <a16:creationId xmlns:a16="http://schemas.microsoft.com/office/drawing/2014/main" id="{FDC30663-D0BE-DD51-B1C7-FFC897EA20C8}"/>
              </a:ext>
            </a:extLst>
          </p:cNvPr>
          <p:cNvSpPr>
            <a:spLocks noGrp="1" noChangeArrowheads="1"/>
          </p:cNvSpPr>
          <p:nvPr>
            <p:ph type="sldNum" sz="quarter" idx="4"/>
          </p:nvPr>
        </p:nvSpPr>
        <p:spPr bwMode="auto">
          <a:xfrm>
            <a:off x="10058400" y="6248400"/>
            <a:ext cx="1727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Helvetica" panose="020B0604020202020204" pitchFamily="34" charset="0"/>
              </a:defRPr>
            </a:lvl1pPr>
          </a:lstStyle>
          <a:p>
            <a:fld id="{432A185F-50B1-4658-B844-6F8B97969FF2}" type="slidenum">
              <a:rPr lang="en-US" altLang="en-US"/>
              <a:pPr/>
              <a:t>‹#›</a:t>
            </a:fld>
            <a:endParaRPr lang="en-US" altLang="en-US"/>
          </a:p>
        </p:txBody>
      </p:sp>
    </p:spTree>
    <p:extLst>
      <p:ext uri="{BB962C8B-B14F-4D97-AF65-F5344CB8AC3E}">
        <p14:creationId xmlns:p14="http://schemas.microsoft.com/office/powerpoint/2010/main" val="29734830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15372"/>
            <a:ext cx="109728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125292" y="6172201"/>
            <a:ext cx="1146048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8447617" y="113072"/>
            <a:ext cx="28448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4"/>
          </p:nvPr>
        </p:nvSpPr>
        <p:spPr>
          <a:xfrm>
            <a:off x="11292417" y="113072"/>
            <a:ext cx="735711"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30" cstate="print">
            <a:alphaModFix/>
          </a:blip>
          <a:srcRect/>
          <a:stretch/>
        </p:blipFill>
        <p:spPr>
          <a:xfrm>
            <a:off x="591963" y="6429709"/>
            <a:ext cx="1223999" cy="279914"/>
          </a:xfrm>
          <a:prstGeom prst="rect">
            <a:avLst/>
          </a:prstGeom>
          <a:noFill/>
          <a:ln>
            <a:noFill/>
          </a:ln>
        </p:spPr>
      </p:pic>
      <p:sp>
        <p:nvSpPr>
          <p:cNvPr id="10" name="Slide Number Placeholder 4"/>
          <p:cNvSpPr txBox="1">
            <a:spLocks/>
          </p:cNvSpPr>
          <p:nvPr userDrawn="1"/>
        </p:nvSpPr>
        <p:spPr>
          <a:xfrm>
            <a:off x="10508341" y="6428232"/>
            <a:ext cx="12192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167037731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 id="2147483702" r:id="rId18"/>
    <p:sldLayoutId id="2147483703" r:id="rId19"/>
    <p:sldLayoutId id="2147483704" r:id="rId20"/>
    <p:sldLayoutId id="2147483705" r:id="rId21"/>
    <p:sldLayoutId id="2147483706" r:id="rId22"/>
    <p:sldLayoutId id="2147483707" r:id="rId23"/>
    <p:sldLayoutId id="2147483708" r:id="rId24"/>
    <p:sldLayoutId id="2147483709" r:id="rId25"/>
    <p:sldLayoutId id="2147483710" r:id="rId26"/>
    <p:sldLayoutId id="2147483711" r:id="rId27"/>
    <p:sldLayoutId id="2147483712" r:id="rId2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C78F5-D099-877F-C00D-E6D6262DBC6D}"/>
              </a:ext>
            </a:extLst>
          </p:cNvPr>
          <p:cNvSpPr>
            <a:spLocks noGrp="1"/>
          </p:cNvSpPr>
          <p:nvPr>
            <p:ph type="ctrTitle"/>
          </p:nvPr>
        </p:nvSpPr>
        <p:spPr/>
        <p:txBody>
          <a:bodyPr/>
          <a:lstStyle/>
          <a:p>
            <a:r>
              <a:rPr lang="en-US" dirty="0"/>
              <a:t>The Software Process</a:t>
            </a:r>
          </a:p>
        </p:txBody>
      </p:sp>
      <p:sp>
        <p:nvSpPr>
          <p:cNvPr id="3" name="Subtitle 2">
            <a:extLst>
              <a:ext uri="{FF2B5EF4-FFF2-40B4-BE49-F238E27FC236}">
                <a16:creationId xmlns:a16="http://schemas.microsoft.com/office/drawing/2014/main" id="{8EF4CF6B-6B9D-1C62-92E4-14F24BA27AB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69161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0"/>
            <a:ext cx="8229600" cy="4800600"/>
          </a:xfrm>
        </p:spPr>
        <p:txBody>
          <a:bodyPr/>
          <a:lstStyle/>
          <a:p>
            <a:pPr>
              <a:spcBef>
                <a:spcPts val="600"/>
              </a:spcBef>
            </a:pPr>
            <a:r>
              <a:rPr lang="en-US" dirty="0"/>
              <a:t>Software products must be brought to market quickly so rapid software development and delivery is essential.</a:t>
            </a:r>
          </a:p>
          <a:p>
            <a:pPr>
              <a:spcBef>
                <a:spcPts val="600"/>
              </a:spcBef>
            </a:pPr>
            <a:r>
              <a:rPr lang="en-US" dirty="0"/>
              <a:t>Virtually all software products are now developed using an agile approach.</a:t>
            </a:r>
          </a:p>
          <a:p>
            <a:pPr>
              <a:spcBef>
                <a:spcPts val="600"/>
              </a:spcBef>
            </a:pPr>
            <a:r>
              <a:rPr lang="en-US" dirty="0"/>
              <a:t>Agile software engineering focuses on delivering functionality quickly, responding to changing product specifications and minimizing development overheads. </a:t>
            </a:r>
          </a:p>
        </p:txBody>
      </p:sp>
      <p:sp>
        <p:nvSpPr>
          <p:cNvPr id="2" name="Title 1"/>
          <p:cNvSpPr>
            <a:spLocks noGrp="1"/>
          </p:cNvSpPr>
          <p:nvPr>
            <p:ph type="title"/>
          </p:nvPr>
        </p:nvSpPr>
        <p:spPr/>
        <p:txBody>
          <a:bodyPr/>
          <a:lstStyle/>
          <a:p>
            <a:r>
              <a:rPr lang="en-AU" dirty="0"/>
              <a:t>Agile software engineering</a:t>
            </a:r>
            <a:r>
              <a:rPr lang="en-AU" sz="2000" dirty="0"/>
              <a:t> </a:t>
            </a:r>
            <a:r>
              <a:rPr lang="en-AU" sz="2000" b="0" dirty="0"/>
              <a:t>(1 of 2)</a:t>
            </a:r>
            <a:endParaRPr lang="en-US" sz="2000" b="0" dirty="0"/>
          </a:p>
        </p:txBody>
      </p:sp>
    </p:spTree>
    <p:extLst>
      <p:ext uri="{BB962C8B-B14F-4D97-AF65-F5344CB8AC3E}">
        <p14:creationId xmlns:p14="http://schemas.microsoft.com/office/powerpoint/2010/main" val="3684697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0"/>
            <a:ext cx="8229600" cy="4800600"/>
          </a:xfrm>
        </p:spPr>
        <p:txBody>
          <a:bodyPr/>
          <a:lstStyle/>
          <a:p>
            <a:r>
              <a:rPr lang="en-US" dirty="0"/>
              <a:t>A large number of ‘agile methods’ have been developed. </a:t>
            </a:r>
          </a:p>
          <a:p>
            <a:pPr lvl="1"/>
            <a:r>
              <a:rPr lang="en-US" sz="2800" dirty="0"/>
              <a:t>There is no ‘best’ agile method or technique.</a:t>
            </a:r>
          </a:p>
          <a:p>
            <a:pPr lvl="1"/>
            <a:r>
              <a:rPr lang="en-US" sz="2800" dirty="0"/>
              <a:t>It depends on who is using the technique, the development team and the type of product being developed</a:t>
            </a:r>
          </a:p>
        </p:txBody>
      </p:sp>
      <p:sp>
        <p:nvSpPr>
          <p:cNvPr id="2" name="Title 1"/>
          <p:cNvSpPr>
            <a:spLocks noGrp="1"/>
          </p:cNvSpPr>
          <p:nvPr>
            <p:ph type="title"/>
          </p:nvPr>
        </p:nvSpPr>
        <p:spPr/>
        <p:txBody>
          <a:bodyPr/>
          <a:lstStyle/>
          <a:p>
            <a:r>
              <a:rPr lang="en-AU" dirty="0"/>
              <a:t>Agile software engineering</a:t>
            </a:r>
            <a:r>
              <a:rPr lang="en-AU" sz="2000" dirty="0"/>
              <a:t> </a:t>
            </a:r>
            <a:r>
              <a:rPr lang="en-AU" sz="2000" b="0" dirty="0"/>
              <a:t>(2 of 2)</a:t>
            </a:r>
            <a:endParaRPr lang="en-US" sz="2000" b="0" dirty="0"/>
          </a:p>
        </p:txBody>
      </p:sp>
    </p:spTree>
    <p:extLst>
      <p:ext uri="{BB962C8B-B14F-4D97-AF65-F5344CB8AC3E}">
        <p14:creationId xmlns:p14="http://schemas.microsoft.com/office/powerpoint/2010/main" val="696483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0"/>
            <a:ext cx="8229600" cy="4800600"/>
          </a:xfrm>
        </p:spPr>
        <p:txBody>
          <a:bodyPr/>
          <a:lstStyle/>
          <a:p>
            <a:r>
              <a:rPr lang="en-US" dirty="0"/>
              <a:t>Plan-driven development evolved to support the engineering of large, long-lifetime systems (such as aircraft control systems) where teams may be geographically dispersed and work on the software for several years.</a:t>
            </a:r>
          </a:p>
          <a:p>
            <a:pPr lvl="1"/>
            <a:r>
              <a:rPr lang="en-US" sz="2300" dirty="0"/>
              <a:t>This approach is based on controlled and rigorous software development processes that include detailed project planning, requirements specification and analysis and system modelling.</a:t>
            </a:r>
          </a:p>
          <a:p>
            <a:pPr lvl="1"/>
            <a:r>
              <a:rPr lang="en-US" sz="2300" dirty="0"/>
              <a:t>However, plan-driven development involves significant overheads and documentation and it does not support the rapid development and delivery of software.</a:t>
            </a:r>
          </a:p>
        </p:txBody>
      </p:sp>
      <p:sp>
        <p:nvSpPr>
          <p:cNvPr id="2" name="Title 1"/>
          <p:cNvSpPr>
            <a:spLocks noGrp="1"/>
          </p:cNvSpPr>
          <p:nvPr>
            <p:ph type="title"/>
          </p:nvPr>
        </p:nvSpPr>
        <p:spPr/>
        <p:txBody>
          <a:bodyPr/>
          <a:lstStyle/>
          <a:p>
            <a:r>
              <a:rPr lang="en-AU" dirty="0"/>
              <a:t>Agile methods</a:t>
            </a:r>
            <a:r>
              <a:rPr lang="en-AU" sz="2000" dirty="0"/>
              <a:t> </a:t>
            </a:r>
            <a:r>
              <a:rPr lang="en-AU" sz="2000" b="0" dirty="0"/>
              <a:t>(1 of 2)</a:t>
            </a:r>
            <a:endParaRPr lang="en-AU" sz="2000" dirty="0"/>
          </a:p>
        </p:txBody>
      </p:sp>
    </p:spTree>
    <p:extLst>
      <p:ext uri="{BB962C8B-B14F-4D97-AF65-F5344CB8AC3E}">
        <p14:creationId xmlns:p14="http://schemas.microsoft.com/office/powerpoint/2010/main" val="28370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Agile methods were developed in the 1990s to address this problem. </a:t>
            </a:r>
          </a:p>
          <a:p>
            <a:pPr lvl="1"/>
            <a:r>
              <a:rPr lang="en-US" sz="2300" dirty="0"/>
              <a:t>These methods focus on the software rather than its documentation, develop software in a series of increments and aim to reduce process bureaucracy as much as possible.</a:t>
            </a:r>
          </a:p>
        </p:txBody>
      </p:sp>
      <p:sp>
        <p:nvSpPr>
          <p:cNvPr id="2" name="Title 1"/>
          <p:cNvSpPr>
            <a:spLocks noGrp="1"/>
          </p:cNvSpPr>
          <p:nvPr>
            <p:ph type="title"/>
          </p:nvPr>
        </p:nvSpPr>
        <p:spPr/>
        <p:txBody>
          <a:bodyPr/>
          <a:lstStyle/>
          <a:p>
            <a:r>
              <a:rPr lang="en-AU" dirty="0"/>
              <a:t>Agile methods</a:t>
            </a:r>
            <a:r>
              <a:rPr lang="en-AU" sz="2000" dirty="0"/>
              <a:t> </a:t>
            </a:r>
            <a:r>
              <a:rPr lang="en-AU" sz="2000" b="0" dirty="0"/>
              <a:t>(2 of 2)</a:t>
            </a:r>
            <a:endParaRPr lang="en-AU" sz="2000" dirty="0"/>
          </a:p>
        </p:txBody>
      </p:sp>
    </p:spTree>
    <p:extLst>
      <p:ext uri="{BB962C8B-B14F-4D97-AF65-F5344CB8AC3E}">
        <p14:creationId xmlns:p14="http://schemas.microsoft.com/office/powerpoint/2010/main" val="1367319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The textbox reads as follows. We are uncovering better ways of developing software by doing it and helping others to do it. Through this work, we have come to value.&#10;• individuals and interactions over processes and tools.&#10;• working software over comprehensive documentation.&#10;• customer collaboration over contract negotiation.&#10;• responding to change over following a plan.&#10;While there is value on the items on the right, we value the items on the left more.&#10;"/>
          <p:cNvGraphicFramePr>
            <a:graphicFrameLocks noGrp="1"/>
          </p:cNvGraphicFramePr>
          <p:nvPr>
            <p:ph idx="1"/>
          </p:nvPr>
        </p:nvGraphicFramePr>
        <p:xfrm>
          <a:off x="1981200" y="1600200"/>
          <a:ext cx="8229600" cy="228600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val="20000"/>
                    </a:ext>
                  </a:extLst>
                </a:gridCol>
              </a:tblGrid>
              <a:tr h="370840">
                <a:tc>
                  <a:txBody>
                    <a:bodyPr/>
                    <a:lstStyle/>
                    <a:p>
                      <a:r>
                        <a:rPr lang="en-US" b="0" dirty="0"/>
                        <a:t>We are uncovering better ways of developing software by doing it and helping others to do it. Through this work, we have come to value:</a:t>
                      </a:r>
                    </a:p>
                    <a:p>
                      <a:pPr algn="l"/>
                      <a:r>
                        <a:rPr lang="en-US" b="0" dirty="0"/>
                        <a:t>- individuals and interactions over processes and tools;</a:t>
                      </a:r>
                    </a:p>
                    <a:p>
                      <a:pPr algn="l"/>
                      <a:r>
                        <a:rPr lang="en-US" b="0" dirty="0"/>
                        <a:t>- working software over comprehensive documentation;</a:t>
                      </a:r>
                    </a:p>
                    <a:p>
                      <a:pPr algn="l"/>
                      <a:r>
                        <a:rPr lang="en-US" b="0" dirty="0"/>
                        <a:t>- customer collaboration over contract negotiation;</a:t>
                      </a:r>
                    </a:p>
                    <a:p>
                      <a:pPr algn="l"/>
                      <a:r>
                        <a:rPr lang="en-US" b="0" dirty="0"/>
                        <a:t>- responding to change over following a plan.</a:t>
                      </a:r>
                    </a:p>
                    <a:p>
                      <a:r>
                        <a:rPr lang="en-US" b="0" dirty="0"/>
                        <a:t>While there is value on the items on the right, we value the items on the left more.</a:t>
                      </a:r>
                      <a:endParaRPr lang="en-AU"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en-AU" dirty="0"/>
              <a:t>Table 2.1 The agile manifesto</a:t>
            </a:r>
          </a:p>
        </p:txBody>
      </p:sp>
    </p:spTree>
    <p:extLst>
      <p:ext uri="{BB962C8B-B14F-4D97-AF65-F5344CB8AC3E}">
        <p14:creationId xmlns:p14="http://schemas.microsoft.com/office/powerpoint/2010/main" val="38219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600200"/>
            <a:ext cx="8229600" cy="4724400"/>
          </a:xfrm>
        </p:spPr>
        <p:txBody>
          <a:bodyPr/>
          <a:lstStyle/>
          <a:p>
            <a:r>
              <a:rPr lang="en-US" sz="2100" dirty="0"/>
              <a:t>All agile methods are based around incremental development and delivery. </a:t>
            </a:r>
          </a:p>
          <a:p>
            <a:r>
              <a:rPr lang="en-US" sz="2100" dirty="0"/>
              <a:t>Product development focuses on the software features, where a feature does something for the software user.</a:t>
            </a:r>
          </a:p>
          <a:p>
            <a:r>
              <a:rPr lang="en-US" sz="2100" dirty="0"/>
              <a:t>With incremental development, you start by prioritizing the features so that the most important features are implemented first. </a:t>
            </a:r>
          </a:p>
          <a:p>
            <a:pPr lvl="1"/>
            <a:r>
              <a:rPr lang="en-US" sz="2100" dirty="0"/>
              <a:t>You only define the details of the feature being implemented in an increment. </a:t>
            </a:r>
          </a:p>
          <a:p>
            <a:pPr lvl="1"/>
            <a:r>
              <a:rPr lang="en-US" sz="2100" dirty="0"/>
              <a:t>That feature is then implemented and delivered. </a:t>
            </a:r>
          </a:p>
          <a:p>
            <a:r>
              <a:rPr lang="en-US" sz="2100" dirty="0"/>
              <a:t>Users or surrogate users can try it out and provide feedback to the development team. You then go on to define and implement the next feature of the system.</a:t>
            </a:r>
          </a:p>
        </p:txBody>
      </p:sp>
      <p:sp>
        <p:nvSpPr>
          <p:cNvPr id="2" name="Title 1"/>
          <p:cNvSpPr>
            <a:spLocks noGrp="1"/>
          </p:cNvSpPr>
          <p:nvPr>
            <p:ph type="title"/>
          </p:nvPr>
        </p:nvSpPr>
        <p:spPr/>
        <p:txBody>
          <a:bodyPr/>
          <a:lstStyle/>
          <a:p>
            <a:r>
              <a:rPr lang="en-AU" dirty="0"/>
              <a:t>Incremental development</a:t>
            </a:r>
          </a:p>
        </p:txBody>
      </p:sp>
    </p:spTree>
    <p:extLst>
      <p:ext uri="{BB962C8B-B14F-4D97-AF65-F5344CB8AC3E}">
        <p14:creationId xmlns:p14="http://schemas.microsoft.com/office/powerpoint/2010/main" val="3545259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Incremental development</a:t>
            </a:r>
          </a:p>
        </p:txBody>
      </p:sp>
      <p:pic>
        <p:nvPicPr>
          <p:cNvPr id="6" name="Picture 5" descr="The process begins with the step, product feature list. It then proceeds in a cyclic process as follows.&#10;• Choose features to be included in increment.&#10;• Refine feature descriptions.&#10;• Implement and test features.&#10;• Integrate feature into system.&#10;• Deliver system increment.&#10;If all features are complete, deliver system release.&#10;&#10;">
            <a:extLst>
              <a:ext uri="{FF2B5EF4-FFF2-40B4-BE49-F238E27FC236}">
                <a16:creationId xmlns:a16="http://schemas.microsoft.com/office/drawing/2014/main" id="{2C1A738F-79D9-5C46-B834-D9C42161BEAF}"/>
              </a:ext>
            </a:extLst>
          </p:cNvPr>
          <p:cNvPicPr>
            <a:picLocks noChangeAspect="1"/>
          </p:cNvPicPr>
          <p:nvPr/>
        </p:nvPicPr>
        <p:blipFill>
          <a:blip r:embed="rId2"/>
          <a:stretch>
            <a:fillRect/>
          </a:stretch>
        </p:blipFill>
        <p:spPr>
          <a:xfrm>
            <a:off x="3051175" y="1447801"/>
            <a:ext cx="6089650" cy="4082755"/>
          </a:xfrm>
          <a:prstGeom prst="rect">
            <a:avLst/>
          </a:prstGeom>
        </p:spPr>
      </p:pic>
      <p:sp>
        <p:nvSpPr>
          <p:cNvPr id="4" name="Title 3"/>
          <p:cNvSpPr>
            <a:spLocks noGrp="1"/>
          </p:cNvSpPr>
          <p:nvPr>
            <p:ph type="title"/>
          </p:nvPr>
        </p:nvSpPr>
        <p:spPr/>
        <p:txBody>
          <a:bodyPr/>
          <a:lstStyle/>
          <a:p>
            <a:r>
              <a:rPr lang="en-AU" dirty="0"/>
              <a:t>Figure 2.1</a:t>
            </a:r>
          </a:p>
        </p:txBody>
      </p:sp>
    </p:spTree>
    <p:extLst>
      <p:ext uri="{BB962C8B-B14F-4D97-AF65-F5344CB8AC3E}">
        <p14:creationId xmlns:p14="http://schemas.microsoft.com/office/powerpoint/2010/main" val="18797953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A table lists and describes different incremental development activities."/>
          <p:cNvGraphicFramePr>
            <a:graphicFrameLocks noGrp="1"/>
          </p:cNvGraphicFramePr>
          <p:nvPr>
            <p:ph idx="1"/>
          </p:nvPr>
        </p:nvGraphicFramePr>
        <p:xfrm>
          <a:off x="1981200" y="1600200"/>
          <a:ext cx="8229600" cy="4343400"/>
        </p:xfrm>
        <a:graphic>
          <a:graphicData uri="http://schemas.openxmlformats.org/drawingml/2006/table">
            <a:tbl>
              <a:tblPr firstRow="1" bandRow="1">
                <a:tableStyleId>{3B4B98B0-60AC-42C2-AFA5-B58CD77FA1E5}</a:tableStyleId>
              </a:tblPr>
              <a:tblGrid>
                <a:gridCol w="28956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412849">
                <a:tc>
                  <a:txBody>
                    <a:bodyPr/>
                    <a:lstStyle/>
                    <a:p>
                      <a:r>
                        <a:rPr lang="en-AU" dirty="0"/>
                        <a:t>Activity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283791">
                <a:tc>
                  <a:txBody>
                    <a:bodyPr/>
                    <a:lstStyle/>
                    <a:p>
                      <a:r>
                        <a:rPr lang="en-US" dirty="0"/>
                        <a:t>Choose features to be included in an</a:t>
                      </a:r>
                    </a:p>
                    <a:p>
                      <a:r>
                        <a:rPr lang="en-US" dirty="0"/>
                        <a:t>Increment</a:t>
                      </a:r>
                      <a:endParaRPr lang="en-AU" dirty="0"/>
                    </a:p>
                  </a:txBody>
                  <a:tcPr>
                    <a:lnT w="12700" cap="flat" cmpd="sng" algn="ctr">
                      <a:solidFill>
                        <a:schemeClr val="tx1"/>
                      </a:solidFill>
                      <a:prstDash val="solid"/>
                      <a:round/>
                      <a:headEnd type="none" w="med" len="med"/>
                      <a:tailEnd type="none" w="med" len="med"/>
                    </a:lnT>
                    <a:noFill/>
                  </a:tcPr>
                </a:tc>
                <a:tc>
                  <a:txBody>
                    <a:bodyPr/>
                    <a:lstStyle/>
                    <a:p>
                      <a:r>
                        <a:rPr lang="en-US" dirty="0"/>
                        <a:t>Using the list of features in the planned product, select those features that can be implemented in the next product increment.</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1323380">
                <a:tc>
                  <a:txBody>
                    <a:bodyPr/>
                    <a:lstStyle/>
                    <a:p>
                      <a:r>
                        <a:rPr lang="en-AU" dirty="0"/>
                        <a:t>Refine feature descriptions</a:t>
                      </a:r>
                    </a:p>
                  </a:txBody>
                  <a:tcPr/>
                </a:tc>
                <a:tc>
                  <a:txBody>
                    <a:bodyPr/>
                    <a:lstStyle/>
                    <a:p>
                      <a:r>
                        <a:rPr lang="en-US" dirty="0"/>
                        <a:t>Add detail to the feature descriptions so that the team members have a common understanding of each feature and there is sufficient detail to begin implementation.</a:t>
                      </a:r>
                      <a:endParaRPr lang="en-AU" dirty="0"/>
                    </a:p>
                  </a:txBody>
                  <a:tcPr/>
                </a:tc>
                <a:extLst>
                  <a:ext uri="{0D108BD9-81ED-4DB2-BD59-A6C34878D82A}">
                    <a16:rowId xmlns:a16="http://schemas.microsoft.com/office/drawing/2014/main" val="10002"/>
                  </a:ext>
                </a:extLst>
              </a:tr>
              <a:tr h="1323380">
                <a:tc>
                  <a:txBody>
                    <a:bodyPr/>
                    <a:lstStyle/>
                    <a:p>
                      <a:r>
                        <a:rPr lang="en-AU" dirty="0"/>
                        <a:t>Implement and test</a:t>
                      </a:r>
                    </a:p>
                  </a:txBody>
                  <a:tcPr>
                    <a:lnB w="12700" cap="flat" cmpd="sng" algn="ctr">
                      <a:solidFill>
                        <a:schemeClr val="tx1"/>
                      </a:solidFill>
                      <a:prstDash val="solid"/>
                      <a:round/>
                      <a:headEnd type="none" w="med" len="med"/>
                      <a:tailEnd type="none" w="med" len="med"/>
                    </a:lnB>
                    <a:noFill/>
                  </a:tcPr>
                </a:tc>
                <a:tc>
                  <a:txBody>
                    <a:bodyPr/>
                    <a:lstStyle/>
                    <a:p>
                      <a:r>
                        <a:rPr lang="en-US" dirty="0"/>
                        <a:t>Implement the feature and develop automated tests for that feature that show that its behavior is consistent with its description. I explain automated testing in Chapter 9.</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AU" dirty="0"/>
              <a:t>Table 2.2 Incremental development activities</a:t>
            </a:r>
            <a:r>
              <a:rPr lang="en-AU" sz="2000" dirty="0"/>
              <a:t> </a:t>
            </a:r>
            <a:r>
              <a:rPr lang="en-AU" sz="2000" b="0" dirty="0"/>
              <a:t>(1 of 2)</a:t>
            </a:r>
          </a:p>
        </p:txBody>
      </p:sp>
    </p:spTree>
    <p:extLst>
      <p:ext uri="{BB962C8B-B14F-4D97-AF65-F5344CB8AC3E}">
        <p14:creationId xmlns:p14="http://schemas.microsoft.com/office/powerpoint/2010/main" val="1458837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A table lists and describes different incremental development activities."/>
          <p:cNvGraphicFramePr>
            <a:graphicFrameLocks noGrp="1"/>
          </p:cNvGraphicFramePr>
          <p:nvPr>
            <p:ph idx="1"/>
          </p:nvPr>
        </p:nvGraphicFramePr>
        <p:xfrm>
          <a:off x="1981200" y="1600200"/>
          <a:ext cx="8229600" cy="2748280"/>
        </p:xfrm>
        <a:graphic>
          <a:graphicData uri="http://schemas.openxmlformats.org/drawingml/2006/table">
            <a:tbl>
              <a:tblPr firstRow="1" bandRow="1">
                <a:tableStyleId>{3B4B98B0-60AC-42C2-AFA5-B58CD77FA1E5}</a:tableStyleId>
              </a:tblPr>
              <a:tblGrid>
                <a:gridCol w="3429000">
                  <a:extLst>
                    <a:ext uri="{9D8B030D-6E8A-4147-A177-3AD203B41FA5}">
                      <a16:colId xmlns:a16="http://schemas.microsoft.com/office/drawing/2014/main" val="20000"/>
                    </a:ext>
                  </a:extLst>
                </a:gridCol>
                <a:gridCol w="4800600">
                  <a:extLst>
                    <a:ext uri="{9D8B030D-6E8A-4147-A177-3AD203B41FA5}">
                      <a16:colId xmlns:a16="http://schemas.microsoft.com/office/drawing/2014/main" val="20001"/>
                    </a:ext>
                  </a:extLst>
                </a:gridCol>
              </a:tblGrid>
              <a:tr h="370840">
                <a:tc>
                  <a:txBody>
                    <a:bodyPr/>
                    <a:lstStyle/>
                    <a:p>
                      <a:r>
                        <a:rPr lang="en-AU" dirty="0"/>
                        <a:t>Activity</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Integrate feature and test</a:t>
                      </a:r>
                      <a:endParaRPr lang="en-AU" dirty="0"/>
                    </a:p>
                  </a:txBody>
                  <a:tcPr>
                    <a:lnT w="12700" cap="flat" cmpd="sng" algn="ctr">
                      <a:solidFill>
                        <a:schemeClr val="tx1"/>
                      </a:solidFill>
                      <a:prstDash val="solid"/>
                      <a:round/>
                      <a:headEnd type="none" w="med" len="med"/>
                      <a:tailEnd type="none" w="med" len="med"/>
                    </a:lnT>
                    <a:noFill/>
                  </a:tcPr>
                </a:tc>
                <a:tc>
                  <a:txBody>
                    <a:bodyPr/>
                    <a:lstStyle/>
                    <a:p>
                      <a:r>
                        <a:rPr lang="en-US"/>
                        <a:t>Integrate the developed feature with the existing system and test it to check that it works in conjunction with other features.</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Deliver system increment</a:t>
                      </a:r>
                    </a:p>
                  </a:txBody>
                  <a:tcPr>
                    <a:lnB w="12700" cap="flat" cmpd="sng" algn="ctr">
                      <a:solidFill>
                        <a:schemeClr val="tx1"/>
                      </a:solidFill>
                      <a:prstDash val="solid"/>
                      <a:round/>
                      <a:headEnd type="none" w="med" len="med"/>
                      <a:tailEnd type="none" w="med" len="med"/>
                    </a:lnB>
                  </a:tcPr>
                </a:tc>
                <a:tc>
                  <a:txBody>
                    <a:bodyPr/>
                    <a:lstStyle/>
                    <a:p>
                      <a:r>
                        <a:rPr lang="en-US" dirty="0"/>
                        <a:t>Deliver the system increment to the customer or product manager for checking and comments. If enough features have been implemented, release a version of the system</a:t>
                      </a:r>
                    </a:p>
                    <a:p>
                      <a:r>
                        <a:rPr lang="en-US" dirty="0"/>
                        <a:t>for customer use.</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p:txBody>
          <a:bodyPr/>
          <a:lstStyle/>
          <a:p>
            <a:r>
              <a:rPr lang="en-AU" dirty="0"/>
              <a:t>Table 2.2 Incremental development activities</a:t>
            </a:r>
            <a:r>
              <a:rPr lang="en-AU" sz="2000" dirty="0"/>
              <a:t> </a:t>
            </a:r>
            <a:r>
              <a:rPr lang="en-AU" sz="2000" b="0" dirty="0"/>
              <a:t>(2 of 2)</a:t>
            </a:r>
            <a:endParaRPr lang="en-AU" sz="2000" dirty="0"/>
          </a:p>
        </p:txBody>
      </p:sp>
    </p:spTree>
    <p:extLst>
      <p:ext uri="{BB962C8B-B14F-4D97-AF65-F5344CB8AC3E}">
        <p14:creationId xmlns:p14="http://schemas.microsoft.com/office/powerpoint/2010/main" val="1306263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descr="A table lists and describes different agile development principles."/>
          <p:cNvGraphicFramePr>
            <a:graphicFrameLocks noGrp="1"/>
          </p:cNvGraphicFramePr>
          <p:nvPr>
            <p:ph idx="1"/>
          </p:nvPr>
        </p:nvGraphicFramePr>
        <p:xfrm>
          <a:off x="1981200" y="1600200"/>
          <a:ext cx="8229600" cy="448564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70840">
                <a:tc>
                  <a:txBody>
                    <a:bodyPr/>
                    <a:lstStyle/>
                    <a:p>
                      <a:r>
                        <a:rPr lang="en-AU" dirty="0"/>
                        <a:t>Principle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Involve the customer</a:t>
                      </a:r>
                      <a:endParaRPr lang="en-AU" dirty="0"/>
                    </a:p>
                  </a:txBody>
                  <a:tcPr>
                    <a:lnT w="12700" cap="flat" cmpd="sng" algn="ctr">
                      <a:solidFill>
                        <a:schemeClr val="tx1"/>
                      </a:solidFill>
                      <a:prstDash val="solid"/>
                      <a:round/>
                      <a:headEnd type="none" w="med" len="med"/>
                      <a:tailEnd type="none" w="med" len="med"/>
                    </a:lnT>
                    <a:noFill/>
                  </a:tcPr>
                </a:tc>
                <a:tc>
                  <a:txBody>
                    <a:bodyPr/>
                    <a:lstStyle/>
                    <a:p>
                      <a:r>
                        <a:rPr lang="en-US" dirty="0"/>
                        <a:t>Involve customers closely with the software development team. Their role is to provide and prioritize new system requirements and to evaluate each increment of the system.</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Embrace change</a:t>
                      </a:r>
                    </a:p>
                  </a:txBody>
                  <a:tcPr/>
                </a:tc>
                <a:tc>
                  <a:txBody>
                    <a:bodyPr/>
                    <a:lstStyle/>
                    <a:p>
                      <a:r>
                        <a:rPr lang="en-US" dirty="0"/>
                        <a:t>Expect the features of the product and the details of these features to change as the development team and the product manager learn more about the product. Adapt the software to cope with changes as they are made.</a:t>
                      </a:r>
                      <a:endParaRPr lang="en-AU" dirty="0"/>
                    </a:p>
                  </a:txBody>
                  <a:tcPr/>
                </a:tc>
                <a:extLst>
                  <a:ext uri="{0D108BD9-81ED-4DB2-BD59-A6C34878D82A}">
                    <a16:rowId xmlns:a16="http://schemas.microsoft.com/office/drawing/2014/main" val="10002"/>
                  </a:ext>
                </a:extLst>
              </a:tr>
              <a:tr h="370840">
                <a:tc>
                  <a:txBody>
                    <a:bodyPr/>
                    <a:lstStyle/>
                    <a:p>
                      <a:r>
                        <a:rPr lang="en-AU" dirty="0"/>
                        <a:t>Develop and deliver</a:t>
                      </a:r>
                    </a:p>
                    <a:p>
                      <a:r>
                        <a:rPr lang="en-AU" dirty="0"/>
                        <a:t>Incrementally</a:t>
                      </a:r>
                    </a:p>
                  </a:txBody>
                  <a:tcPr>
                    <a:lnB w="12700" cap="flat" cmpd="sng" algn="ctr">
                      <a:solidFill>
                        <a:schemeClr val="tx1"/>
                      </a:solidFill>
                      <a:prstDash val="solid"/>
                      <a:round/>
                      <a:headEnd type="none" w="med" len="med"/>
                      <a:tailEnd type="none" w="med" len="med"/>
                    </a:lnB>
                    <a:noFill/>
                  </a:tcPr>
                </a:tc>
                <a:tc>
                  <a:txBody>
                    <a:bodyPr/>
                    <a:lstStyle/>
                    <a:p>
                      <a:r>
                        <a:rPr lang="en-US" dirty="0"/>
                        <a:t>Always develop software products in increments. Test and evaluate each increment as it is developed and feed back required changes to the development team.</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AU" dirty="0"/>
              <a:t>Table 2.3 Agile development principles</a:t>
            </a:r>
            <a:br>
              <a:rPr lang="en-AU" sz="2000" dirty="0"/>
            </a:br>
            <a:r>
              <a:rPr lang="en-AU" sz="2000" b="0" dirty="0"/>
              <a:t>(1 of 2)</a:t>
            </a:r>
            <a:endParaRPr lang="en-AU" sz="2000" dirty="0"/>
          </a:p>
        </p:txBody>
      </p:sp>
    </p:spTree>
    <p:extLst>
      <p:ext uri="{BB962C8B-B14F-4D97-AF65-F5344CB8AC3E}">
        <p14:creationId xmlns:p14="http://schemas.microsoft.com/office/powerpoint/2010/main" val="3510162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0EBED2-55D7-57E2-F482-EFB3BF86E27B}"/>
              </a:ext>
            </a:extLst>
          </p:cNvPr>
          <p:cNvSpPr>
            <a:spLocks noGrp="1"/>
          </p:cNvSpPr>
          <p:nvPr>
            <p:ph type="ftr" sz="quarter" idx="10"/>
          </p:nvPr>
        </p:nvSpPr>
        <p:spPr/>
        <p:txBody>
          <a:bodyPr/>
          <a:lstStyle/>
          <a:p>
            <a:pPr fontAlgn="base">
              <a:spcBef>
                <a:spcPct val="0"/>
              </a:spcBef>
              <a:spcAft>
                <a:spcPct val="0"/>
              </a:spcAft>
              <a:defRPr/>
            </a:pPr>
            <a:r>
              <a:rPr lang="en-US">
                <a:solidFill>
                  <a:srgbClr val="000000"/>
                </a:solidFill>
                <a:latin typeface="Helvetica"/>
              </a:rPr>
              <a:t>These slides are designed to accompany </a:t>
            </a:r>
            <a:r>
              <a:rPr lang="en-US" i="1">
                <a:solidFill>
                  <a:srgbClr val="000000"/>
                </a:solidFill>
                <a:latin typeface="Helvetica"/>
              </a:rPr>
              <a:t>Software Engineering: A Practitioner’s Approach, 8/e </a:t>
            </a:r>
            <a:r>
              <a:rPr lang="en-US">
                <a:solidFill>
                  <a:srgbClr val="000000"/>
                </a:solidFill>
                <a:latin typeface="Helvetica"/>
              </a:rPr>
              <a:t>(McGraw-Hill 2014). Slides copyright 2014 by Roger Pressman. </a:t>
            </a:r>
          </a:p>
        </p:txBody>
      </p:sp>
      <p:sp>
        <p:nvSpPr>
          <p:cNvPr id="5" name="Slide Number Placeholder 4">
            <a:extLst>
              <a:ext uri="{FF2B5EF4-FFF2-40B4-BE49-F238E27FC236}">
                <a16:creationId xmlns:a16="http://schemas.microsoft.com/office/drawing/2014/main" id="{AA72A659-AA1D-800B-92FB-84DE68B9E7E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EA247C6F-B8E4-4AB9-8199-228C7C57204A}" type="slidenum">
              <a:rPr lang="en-US" altLang="en-US" sz="1000">
                <a:solidFill>
                  <a:srgbClr val="000000"/>
                </a:solidFill>
                <a:latin typeface="Helvetica" panose="020B0604020202020204" pitchFamily="34" charset="0"/>
              </a:rPr>
              <a:pPr fontAlgn="base">
                <a:spcBef>
                  <a:spcPct val="0"/>
                </a:spcBef>
                <a:spcAft>
                  <a:spcPct val="0"/>
                </a:spcAft>
              </a:pPr>
              <a:t>2</a:t>
            </a:fld>
            <a:endParaRPr lang="en-US" altLang="en-US" sz="1000">
              <a:solidFill>
                <a:srgbClr val="000000"/>
              </a:solidFill>
              <a:latin typeface="Helvetica" panose="020B0604020202020204" pitchFamily="34" charset="0"/>
            </a:endParaRPr>
          </a:p>
        </p:txBody>
      </p:sp>
      <p:sp>
        <p:nvSpPr>
          <p:cNvPr id="4100" name="Rectangle 2">
            <a:extLst>
              <a:ext uri="{FF2B5EF4-FFF2-40B4-BE49-F238E27FC236}">
                <a16:creationId xmlns:a16="http://schemas.microsoft.com/office/drawing/2014/main" id="{B8A0470A-B5F9-EDFC-5680-E1FA0AA58E4A}"/>
              </a:ext>
            </a:extLst>
          </p:cNvPr>
          <p:cNvSpPr>
            <a:spLocks noGrp="1" noChangeArrowheads="1"/>
          </p:cNvSpPr>
          <p:nvPr>
            <p:ph type="title"/>
          </p:nvPr>
        </p:nvSpPr>
        <p:spPr/>
        <p:txBody>
          <a:bodyPr/>
          <a:lstStyle/>
          <a:p>
            <a:pPr eaLnBrk="1" hangingPunct="1"/>
            <a:r>
              <a:rPr lang="en-US" altLang="en-US"/>
              <a:t>Software Engineering</a:t>
            </a:r>
          </a:p>
        </p:txBody>
      </p:sp>
      <p:sp>
        <p:nvSpPr>
          <p:cNvPr id="4101" name="Rectangle 3">
            <a:extLst>
              <a:ext uri="{FF2B5EF4-FFF2-40B4-BE49-F238E27FC236}">
                <a16:creationId xmlns:a16="http://schemas.microsoft.com/office/drawing/2014/main" id="{26441A95-AD32-5A92-F66B-E91F4846E22F}"/>
              </a:ext>
            </a:extLst>
          </p:cNvPr>
          <p:cNvSpPr>
            <a:spLocks noGrp="1" noChangeArrowheads="1"/>
          </p:cNvSpPr>
          <p:nvPr>
            <p:ph type="body" idx="1"/>
          </p:nvPr>
        </p:nvSpPr>
        <p:spPr/>
        <p:txBody>
          <a:bodyPr/>
          <a:lstStyle/>
          <a:p>
            <a:pPr eaLnBrk="1" hangingPunct="1"/>
            <a:r>
              <a:rPr lang="en-US" altLang="en-US"/>
              <a:t>Some realities:</a:t>
            </a:r>
          </a:p>
          <a:p>
            <a:pPr lvl="1" eaLnBrk="1" hangingPunct="1"/>
            <a:r>
              <a:rPr lang="en-US" altLang="en-US" i="1">
                <a:latin typeface="Palatino" pitchFamily="-128" charset="0"/>
              </a:rPr>
              <a:t> a concerted effort should be made to understand the problem before a software solution is developed</a:t>
            </a:r>
          </a:p>
          <a:p>
            <a:pPr lvl="1" eaLnBrk="1" hangingPunct="1"/>
            <a:r>
              <a:rPr lang="en-US" altLang="en-US" i="1">
                <a:latin typeface="Palatino" pitchFamily="-128" charset="0"/>
              </a:rPr>
              <a:t> design becomes a pivotal activity</a:t>
            </a:r>
          </a:p>
          <a:p>
            <a:pPr lvl="1" eaLnBrk="1" hangingPunct="1"/>
            <a:r>
              <a:rPr lang="en-US" altLang="en-US" i="1">
                <a:latin typeface="Palatino" pitchFamily="-128" charset="0"/>
              </a:rPr>
              <a:t>software should exhibit high quality</a:t>
            </a:r>
          </a:p>
          <a:p>
            <a:pPr lvl="1" eaLnBrk="1" hangingPunct="1"/>
            <a:r>
              <a:rPr lang="en-US" altLang="en-US" i="1">
                <a:latin typeface="Palatino" pitchFamily="-128" charset="0"/>
              </a:rPr>
              <a:t> software should be maintainable</a:t>
            </a:r>
          </a:p>
          <a:p>
            <a:pPr eaLnBrk="1" hangingPunct="1"/>
            <a:r>
              <a:rPr lang="en-US" altLang="en-US">
                <a:latin typeface="Arial" panose="020B0604020202020204" pitchFamily="34" charset="0"/>
              </a:rPr>
              <a:t>The seminal definition:</a:t>
            </a:r>
            <a:endParaRPr lang="en-US" altLang="en-US" i="1">
              <a:latin typeface="Palatino" pitchFamily="-128" charset="0"/>
            </a:endParaRPr>
          </a:p>
          <a:p>
            <a:pPr lvl="1" eaLnBrk="1" hangingPunct="1"/>
            <a:r>
              <a:rPr lang="en-US" altLang="en-US" i="1">
                <a:latin typeface="Palatino" pitchFamily="-128" charset="0"/>
              </a:rPr>
              <a:t>[Software engineering is] the establishment and use of </a:t>
            </a:r>
            <a:r>
              <a:rPr lang="en-US" altLang="en-US" i="1">
                <a:solidFill>
                  <a:schemeClr val="folHlink"/>
                </a:solidFill>
                <a:latin typeface="Palatino" pitchFamily="-128" charset="0"/>
              </a:rPr>
              <a:t>sound engineering principles</a:t>
            </a:r>
            <a:r>
              <a:rPr lang="en-US" altLang="en-US" i="1">
                <a:latin typeface="Palatino" pitchFamily="-128" charset="0"/>
              </a:rPr>
              <a:t> in order to obtain </a:t>
            </a:r>
            <a:r>
              <a:rPr lang="en-US" altLang="en-US" i="1">
                <a:solidFill>
                  <a:schemeClr val="folHlink"/>
                </a:solidFill>
                <a:latin typeface="Palatino" pitchFamily="-128" charset="0"/>
              </a:rPr>
              <a:t>economically</a:t>
            </a:r>
            <a:r>
              <a:rPr lang="en-US" altLang="en-US" i="1">
                <a:latin typeface="Palatino" pitchFamily="-128" charset="0"/>
              </a:rPr>
              <a:t> software that is </a:t>
            </a:r>
            <a:r>
              <a:rPr lang="en-US" altLang="en-US" i="1">
                <a:solidFill>
                  <a:schemeClr val="folHlink"/>
                </a:solidFill>
                <a:latin typeface="Palatino" pitchFamily="-128" charset="0"/>
              </a:rPr>
              <a:t>reliable and works efficiently </a:t>
            </a:r>
            <a:r>
              <a:rPr lang="en-US" altLang="en-US" i="1">
                <a:latin typeface="Palatino" pitchFamily="-128" charset="0"/>
              </a:rPr>
              <a:t>on </a:t>
            </a:r>
            <a:r>
              <a:rPr lang="en-US" altLang="en-US" i="1">
                <a:solidFill>
                  <a:schemeClr val="folHlink"/>
                </a:solidFill>
                <a:latin typeface="Palatino" pitchFamily="-128" charset="0"/>
              </a:rPr>
              <a:t>real machines</a:t>
            </a:r>
            <a:r>
              <a:rPr lang="en-US" altLang="en-US" i="1">
                <a:latin typeface="Palatino" pitchFamily="-128" charset="0"/>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5" descr="A table lists and describes different agile development principles."/>
          <p:cNvGraphicFramePr>
            <a:graphicFrameLocks noGrp="1"/>
          </p:cNvGraphicFramePr>
          <p:nvPr>
            <p:ph idx="1"/>
          </p:nvPr>
        </p:nvGraphicFramePr>
        <p:xfrm>
          <a:off x="1981200" y="1600200"/>
          <a:ext cx="8229600" cy="339344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70840">
                <a:tc>
                  <a:txBody>
                    <a:bodyPr/>
                    <a:lstStyle/>
                    <a:p>
                      <a:r>
                        <a:rPr lang="en-AU" dirty="0"/>
                        <a:t>Principle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t>Maintain simplicity</a:t>
                      </a:r>
                      <a:endParaRPr lang="en-AU" dirty="0"/>
                    </a:p>
                  </a:txBody>
                  <a:tcPr>
                    <a:lnT w="12700" cap="flat" cmpd="sng" algn="ctr">
                      <a:solidFill>
                        <a:schemeClr val="tx1"/>
                      </a:solidFill>
                      <a:prstDash val="solid"/>
                      <a:round/>
                      <a:headEnd type="none" w="med" len="med"/>
                      <a:tailEnd type="none" w="med" len="med"/>
                    </a:lnT>
                    <a:noFill/>
                  </a:tcPr>
                </a:tc>
                <a:tc>
                  <a:txBody>
                    <a:bodyPr/>
                    <a:lstStyle/>
                    <a:p>
                      <a:r>
                        <a:rPr lang="en-US" dirty="0"/>
                        <a:t>Focus on simplicity in both the software being</a:t>
                      </a:r>
                    </a:p>
                    <a:p>
                      <a:r>
                        <a:rPr lang="en-US" dirty="0"/>
                        <a:t>developed and the development process. Wherever possible, do what you can to eliminate complexity from the system.</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US" dirty="0"/>
                        <a:t>Focus on people, not the</a:t>
                      </a:r>
                    </a:p>
                    <a:p>
                      <a:r>
                        <a:rPr lang="en-US" dirty="0"/>
                        <a:t>development process</a:t>
                      </a:r>
                      <a:endParaRPr lang="en-AU" dirty="0"/>
                    </a:p>
                  </a:txBody>
                  <a:tcPr/>
                </a:tc>
                <a:tc>
                  <a:txBody>
                    <a:bodyPr/>
                    <a:lstStyle/>
                    <a:p>
                      <a:r>
                        <a:rPr lang="en-US" dirty="0"/>
                        <a:t>Trust the development team and do not expect</a:t>
                      </a:r>
                    </a:p>
                    <a:p>
                      <a:r>
                        <a:rPr lang="en-US" dirty="0"/>
                        <a:t>everyone to always do things in the same way.</a:t>
                      </a:r>
                    </a:p>
                    <a:p>
                      <a:r>
                        <a:rPr lang="en-US" dirty="0"/>
                        <a:t>Team members should be left to develop their</a:t>
                      </a:r>
                    </a:p>
                    <a:p>
                      <a:r>
                        <a:rPr lang="en-US" dirty="0"/>
                        <a:t>own ways of working without being limited by</a:t>
                      </a:r>
                    </a:p>
                    <a:p>
                      <a:r>
                        <a:rPr lang="en-US" dirty="0"/>
                        <a:t>prescriptive software processes.</a:t>
                      </a:r>
                      <a:endParaRPr lang="en-AU" dirty="0"/>
                    </a:p>
                  </a:txBody>
                  <a:tcPr/>
                </a:tc>
                <a:extLst>
                  <a:ext uri="{0D108BD9-81ED-4DB2-BD59-A6C34878D82A}">
                    <a16:rowId xmlns:a16="http://schemas.microsoft.com/office/drawing/2014/main" val="10002"/>
                  </a:ext>
                </a:extLst>
              </a:tr>
              <a:tr h="370840">
                <a:tc>
                  <a:txBody>
                    <a:bodyPr/>
                    <a:lstStyle/>
                    <a:p>
                      <a:endParaRPr lang="en-AU" dirty="0"/>
                    </a:p>
                  </a:txBody>
                  <a:tcPr>
                    <a:lnB w="12700" cap="flat" cmpd="sng" algn="ctr">
                      <a:solidFill>
                        <a:schemeClr val="tx1"/>
                      </a:solidFill>
                      <a:prstDash val="solid"/>
                      <a:round/>
                      <a:headEnd type="none" w="med" len="med"/>
                      <a:tailEnd type="none" w="med" len="med"/>
                    </a:lnB>
                    <a:noFill/>
                  </a:tcPr>
                </a:tc>
                <a:tc>
                  <a:txBody>
                    <a:bodyPr/>
                    <a:lstStyle/>
                    <a:p>
                      <a:r>
                        <a:rPr lang="en-AU" dirty="0"/>
                        <a:t>Description</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AU" dirty="0"/>
              <a:t>Table 2.3 Agile development principles</a:t>
            </a:r>
            <a:br>
              <a:rPr lang="en-AU" sz="2000" dirty="0"/>
            </a:br>
            <a:r>
              <a:rPr lang="en-AU" sz="2000" b="0" dirty="0"/>
              <a:t>(2 of 2)</a:t>
            </a:r>
            <a:endParaRPr lang="en-AU" sz="2000" dirty="0"/>
          </a:p>
        </p:txBody>
      </p:sp>
    </p:spTree>
    <p:extLst>
      <p:ext uri="{BB962C8B-B14F-4D97-AF65-F5344CB8AC3E}">
        <p14:creationId xmlns:p14="http://schemas.microsoft.com/office/powerpoint/2010/main" val="377611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981200" y="1600200"/>
            <a:ext cx="8229600" cy="4800600"/>
          </a:xfrm>
        </p:spPr>
        <p:txBody>
          <a:bodyPr/>
          <a:lstStyle/>
          <a:p>
            <a:pPr>
              <a:spcBef>
                <a:spcPts val="600"/>
              </a:spcBef>
            </a:pPr>
            <a:r>
              <a:rPr lang="en-US" dirty="0"/>
              <a:t>The most influential work that has changed software development culture was the development of Extreme Programming (XP). </a:t>
            </a:r>
          </a:p>
          <a:p>
            <a:pPr>
              <a:spcBef>
                <a:spcPts val="600"/>
              </a:spcBef>
            </a:pPr>
            <a:r>
              <a:rPr lang="en-US" dirty="0"/>
              <a:t>The name was coined by Kent Beck in 1998 because the approach was developed by pushing recognized good practice, such as iterative development, to ‘extreme’ levels.</a:t>
            </a:r>
          </a:p>
          <a:p>
            <a:pPr>
              <a:spcBef>
                <a:spcPts val="600"/>
              </a:spcBef>
            </a:pPr>
            <a:r>
              <a:rPr lang="en-US" dirty="0"/>
              <a:t>Extreme programming focused on 12 new development techniques that were geared to rapid, incremental software development, change and delivery.</a:t>
            </a:r>
          </a:p>
        </p:txBody>
      </p:sp>
      <p:sp>
        <p:nvSpPr>
          <p:cNvPr id="2" name="Title 1"/>
          <p:cNvSpPr>
            <a:spLocks noGrp="1"/>
          </p:cNvSpPr>
          <p:nvPr>
            <p:ph type="title"/>
          </p:nvPr>
        </p:nvSpPr>
        <p:spPr/>
        <p:txBody>
          <a:bodyPr/>
          <a:lstStyle/>
          <a:p>
            <a:r>
              <a:rPr lang="en-AU" dirty="0"/>
              <a:t>Extreme programming</a:t>
            </a:r>
            <a:r>
              <a:rPr lang="en-AU" sz="2000" dirty="0"/>
              <a:t> </a:t>
            </a:r>
            <a:r>
              <a:rPr lang="en-AU" sz="2000" b="0" dirty="0"/>
              <a:t>(1 of 2)</a:t>
            </a:r>
          </a:p>
        </p:txBody>
      </p:sp>
    </p:spTree>
    <p:extLst>
      <p:ext uri="{BB962C8B-B14F-4D97-AF65-F5344CB8AC3E}">
        <p14:creationId xmlns:p14="http://schemas.microsoft.com/office/powerpoint/2010/main" val="4218405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981200" y="1600200"/>
            <a:ext cx="8229600" cy="4800600"/>
          </a:xfrm>
        </p:spPr>
        <p:txBody>
          <a:bodyPr/>
          <a:lstStyle/>
          <a:p>
            <a:pPr>
              <a:spcBef>
                <a:spcPts val="0"/>
              </a:spcBef>
            </a:pPr>
            <a:r>
              <a:rPr lang="en-US" dirty="0"/>
              <a:t>Some of these techniques are now widely used; others have been less popular.</a:t>
            </a:r>
          </a:p>
          <a:p>
            <a:pPr>
              <a:spcBef>
                <a:spcPts val="0"/>
              </a:spcBef>
            </a:pPr>
            <a:r>
              <a:rPr lang="en-US" dirty="0"/>
              <a:t>The most widely used XP techniques are highlighted in red on the following slide.</a:t>
            </a:r>
          </a:p>
        </p:txBody>
      </p:sp>
      <p:sp>
        <p:nvSpPr>
          <p:cNvPr id="2" name="Title 1"/>
          <p:cNvSpPr>
            <a:spLocks noGrp="1"/>
          </p:cNvSpPr>
          <p:nvPr>
            <p:ph type="title"/>
          </p:nvPr>
        </p:nvSpPr>
        <p:spPr/>
        <p:txBody>
          <a:bodyPr/>
          <a:lstStyle/>
          <a:p>
            <a:r>
              <a:rPr lang="en-AU" dirty="0"/>
              <a:t>Extreme programming</a:t>
            </a:r>
            <a:r>
              <a:rPr lang="en-AU" sz="2000" dirty="0"/>
              <a:t> </a:t>
            </a:r>
            <a:r>
              <a:rPr lang="en-AU" sz="2000" b="0" dirty="0"/>
              <a:t>(2 of 2)</a:t>
            </a:r>
            <a:endParaRPr lang="en-AU" sz="2000" dirty="0"/>
          </a:p>
        </p:txBody>
      </p:sp>
    </p:spTree>
    <p:extLst>
      <p:ext uri="{BB962C8B-B14F-4D97-AF65-F5344CB8AC3E}">
        <p14:creationId xmlns:p14="http://schemas.microsoft.com/office/powerpoint/2010/main" val="4032646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Extreme Programming practices</a:t>
            </a:r>
          </a:p>
        </p:txBody>
      </p:sp>
      <p:pic>
        <p:nvPicPr>
          <p:cNvPr id="6" name="Picture 5" descr="In clockwise direction, the practices listed in the diagram are as follows. The first 5 are highlighted in red&#10;• Incremental planning.&#10;• Continuous integration.&#10;• Test first development.&#10;• Refactoring.&#10;• Small releases.&#10;• Simple design.&#10;• On site customer.&#10;• Sustainable pace.&#10;• Pair programming.&#10;• Collective ownership.&#10;">
            <a:extLst>
              <a:ext uri="{FF2B5EF4-FFF2-40B4-BE49-F238E27FC236}">
                <a16:creationId xmlns:a16="http://schemas.microsoft.com/office/drawing/2014/main" id="{7905573A-4A75-B249-A7F1-C894F04D7988}"/>
              </a:ext>
            </a:extLst>
          </p:cNvPr>
          <p:cNvPicPr>
            <a:picLocks noChangeAspect="1"/>
          </p:cNvPicPr>
          <p:nvPr/>
        </p:nvPicPr>
        <p:blipFill rotWithShape="1">
          <a:blip r:embed="rId2">
            <a:extLst>
              <a:ext uri="{28A0092B-C50C-407E-A947-70E740481C1C}">
                <a14:useLocalDpi xmlns:a14="http://schemas.microsoft.com/office/drawing/2010/main" val="0"/>
              </a:ext>
            </a:extLst>
          </a:blip>
          <a:srcRect t="8320" b="43284"/>
          <a:stretch/>
        </p:blipFill>
        <p:spPr>
          <a:xfrm>
            <a:off x="3056628" y="1371600"/>
            <a:ext cx="6078744" cy="3994094"/>
          </a:xfrm>
          <a:prstGeom prst="rect">
            <a:avLst/>
          </a:prstGeom>
        </p:spPr>
      </p:pic>
      <p:sp>
        <p:nvSpPr>
          <p:cNvPr id="4" name="Title 3"/>
          <p:cNvSpPr>
            <a:spLocks noGrp="1"/>
          </p:cNvSpPr>
          <p:nvPr>
            <p:ph type="title"/>
          </p:nvPr>
        </p:nvSpPr>
        <p:spPr/>
        <p:txBody>
          <a:bodyPr/>
          <a:lstStyle/>
          <a:p>
            <a:r>
              <a:rPr lang="en-AU" dirty="0"/>
              <a:t>Figure 2.2</a:t>
            </a:r>
          </a:p>
        </p:txBody>
      </p:sp>
    </p:spTree>
    <p:extLst>
      <p:ext uri="{BB962C8B-B14F-4D97-AF65-F5344CB8AC3E}">
        <p14:creationId xmlns:p14="http://schemas.microsoft.com/office/powerpoint/2010/main" val="558644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A table lists and describes some widely adopted X P practices."/>
          <p:cNvGraphicFramePr>
            <a:graphicFrameLocks noGrp="1"/>
          </p:cNvGraphicFramePr>
          <p:nvPr>
            <p:ph idx="1"/>
          </p:nvPr>
        </p:nvGraphicFramePr>
        <p:xfrm>
          <a:off x="1981200" y="1600200"/>
          <a:ext cx="8229600" cy="4759960"/>
        </p:xfrm>
        <a:graphic>
          <a:graphicData uri="http://schemas.openxmlformats.org/drawingml/2006/table">
            <a:tbl>
              <a:tblPr firstRow="1" bandRow="1">
                <a:tableStyleId>{3B4B98B0-60AC-42C2-AFA5-B58CD77FA1E5}</a:tableStyleId>
              </a:tblPr>
              <a:tblGrid>
                <a:gridCol w="1600200">
                  <a:extLst>
                    <a:ext uri="{9D8B030D-6E8A-4147-A177-3AD203B41FA5}">
                      <a16:colId xmlns:a16="http://schemas.microsoft.com/office/drawing/2014/main" val="20000"/>
                    </a:ext>
                  </a:extLst>
                </a:gridCol>
                <a:gridCol w="6629400">
                  <a:extLst>
                    <a:ext uri="{9D8B030D-6E8A-4147-A177-3AD203B41FA5}">
                      <a16:colId xmlns:a16="http://schemas.microsoft.com/office/drawing/2014/main" val="20001"/>
                    </a:ext>
                  </a:extLst>
                </a:gridCol>
              </a:tblGrid>
              <a:tr h="370840">
                <a:tc>
                  <a:txBody>
                    <a:bodyPr/>
                    <a:lstStyle/>
                    <a:p>
                      <a:r>
                        <a:rPr lang="en-AU" dirty="0"/>
                        <a:t>Practice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Incremental planning/ user Stories</a:t>
                      </a:r>
                    </a:p>
                  </a:txBody>
                  <a:tcPr>
                    <a:lnT w="12700" cap="flat" cmpd="sng" algn="ctr">
                      <a:solidFill>
                        <a:schemeClr val="tx1"/>
                      </a:solidFill>
                      <a:prstDash val="solid"/>
                      <a:round/>
                      <a:headEnd type="none" w="med" len="med"/>
                      <a:tailEnd type="none" w="med" len="med"/>
                    </a:lnT>
                    <a:noFill/>
                  </a:tcPr>
                </a:tc>
                <a:tc>
                  <a:txBody>
                    <a:bodyPr/>
                    <a:lstStyle/>
                    <a:p>
                      <a:r>
                        <a:rPr lang="en-US" sz="1800" dirty="0"/>
                        <a:t>There is no “grand plan” for the system. Instead, what needs to be implemented (the requirements) in each increment are established in discussions with a customer representative. The requirements are written as user stories. The stories to be included in a release are determined by the time available and their relative priority.</a:t>
                      </a:r>
                      <a:endParaRPr lang="en-AU" sz="18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sz="1800" dirty="0"/>
                        <a:t>Small releases</a:t>
                      </a:r>
                    </a:p>
                  </a:txBody>
                  <a:tcPr/>
                </a:tc>
                <a:tc>
                  <a:txBody>
                    <a:bodyPr/>
                    <a:lstStyle/>
                    <a:p>
                      <a:r>
                        <a:rPr lang="en-US" sz="1800" dirty="0"/>
                        <a:t>The minimal useful set of functionality that provides business value is developed first. Releases of the system are frequent and incrementally add functionality to the previous release.</a:t>
                      </a:r>
                      <a:endParaRPr lang="en-AU" sz="1800" dirty="0"/>
                    </a:p>
                  </a:txBody>
                  <a:tcPr/>
                </a:tc>
                <a:extLst>
                  <a:ext uri="{0D108BD9-81ED-4DB2-BD59-A6C34878D82A}">
                    <a16:rowId xmlns:a16="http://schemas.microsoft.com/office/drawing/2014/main" val="10002"/>
                  </a:ext>
                </a:extLst>
              </a:tr>
              <a:tr h="370840">
                <a:tc>
                  <a:txBody>
                    <a:bodyPr/>
                    <a:lstStyle/>
                    <a:p>
                      <a:r>
                        <a:rPr lang="en-AU" sz="1800" dirty="0"/>
                        <a:t>Test-driven development</a:t>
                      </a:r>
                    </a:p>
                  </a:txBody>
                  <a:tcPr>
                    <a:lnB w="12700" cap="flat" cmpd="sng" algn="ctr">
                      <a:solidFill>
                        <a:schemeClr val="tx1"/>
                      </a:solidFill>
                      <a:prstDash val="solid"/>
                      <a:round/>
                      <a:headEnd type="none" w="med" len="med"/>
                      <a:tailEnd type="none" w="med" len="med"/>
                    </a:lnB>
                    <a:noFill/>
                  </a:tcPr>
                </a:tc>
                <a:tc>
                  <a:txBody>
                    <a:bodyPr/>
                    <a:lstStyle/>
                    <a:p>
                      <a:r>
                        <a:rPr lang="en-US" sz="1800" dirty="0"/>
                        <a:t>Instead of writing code and then tests for that code, developers write the tests first. This helps clarify what the code should actually do and that there is always a “tested” version of the code available. An automated unit test framework is used to run the tests after every change. New code should not “break” code that has already been implemented.</a:t>
                      </a:r>
                      <a:endParaRPr lang="en-AU" sz="1800"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Title 3"/>
          <p:cNvSpPr>
            <a:spLocks noGrp="1"/>
          </p:cNvSpPr>
          <p:nvPr>
            <p:ph type="title"/>
          </p:nvPr>
        </p:nvSpPr>
        <p:spPr/>
        <p:txBody>
          <a:bodyPr/>
          <a:lstStyle/>
          <a:p>
            <a:r>
              <a:rPr lang="en-US" dirty="0"/>
              <a:t>Table 2.4 Widely adopted XP practices</a:t>
            </a:r>
            <a:r>
              <a:rPr lang="en-US" sz="2000" dirty="0"/>
              <a:t> </a:t>
            </a:r>
            <a:br>
              <a:rPr lang="en-US" dirty="0"/>
            </a:br>
            <a:r>
              <a:rPr lang="en-US" sz="2000" b="0" dirty="0"/>
              <a:t>(1 of 2)</a:t>
            </a:r>
            <a:endParaRPr lang="en-AU" sz="2000" b="0" dirty="0"/>
          </a:p>
        </p:txBody>
      </p:sp>
    </p:spTree>
    <p:extLst>
      <p:ext uri="{BB962C8B-B14F-4D97-AF65-F5344CB8AC3E}">
        <p14:creationId xmlns:p14="http://schemas.microsoft.com/office/powerpoint/2010/main" val="3464618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A table lists and describes some widely adopted X P practices."/>
          <p:cNvGraphicFramePr>
            <a:graphicFrameLocks noGrp="1"/>
          </p:cNvGraphicFramePr>
          <p:nvPr>
            <p:ph idx="1"/>
          </p:nvPr>
        </p:nvGraphicFramePr>
        <p:xfrm>
          <a:off x="1981200" y="1600200"/>
          <a:ext cx="8229600" cy="3296920"/>
        </p:xfrm>
        <a:graphic>
          <a:graphicData uri="http://schemas.openxmlformats.org/drawingml/2006/table">
            <a:tbl>
              <a:tblPr firstRow="1" bandRow="1">
                <a:tableStyleId>{3B4B98B0-60AC-42C2-AFA5-B58CD77FA1E5}</a:tableStyleId>
              </a:tblPr>
              <a:tblGrid>
                <a:gridCol w="22860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370840">
                <a:tc>
                  <a:txBody>
                    <a:bodyPr/>
                    <a:lstStyle/>
                    <a:p>
                      <a:r>
                        <a:rPr lang="en-AU" dirty="0"/>
                        <a:t>Practice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sz="1800" dirty="0"/>
                        <a:t>Continuous integration</a:t>
                      </a:r>
                    </a:p>
                  </a:txBody>
                  <a:tcPr>
                    <a:lnT w="12700" cap="flat" cmpd="sng" algn="ctr">
                      <a:solidFill>
                        <a:schemeClr val="tx1"/>
                      </a:solidFill>
                      <a:prstDash val="solid"/>
                      <a:round/>
                      <a:headEnd type="none" w="med" len="med"/>
                      <a:tailEnd type="none" w="med" len="med"/>
                    </a:lnT>
                    <a:noFill/>
                  </a:tcPr>
                </a:tc>
                <a:tc>
                  <a:txBody>
                    <a:bodyPr/>
                    <a:lstStyle/>
                    <a:p>
                      <a:r>
                        <a:rPr lang="en-US" sz="1800" dirty="0"/>
                        <a:t>As soon as the work on a task is complete, it is integrated into the whole system and a new version of the system is created. All unit tests from all developers are run automatically and must be successful before the new version of the system is accepted.</a:t>
                      </a:r>
                      <a:endParaRPr lang="en-AU" sz="1800"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sz="1800" dirty="0"/>
                        <a:t>Refactoring</a:t>
                      </a:r>
                    </a:p>
                  </a:txBody>
                  <a:tcPr>
                    <a:lnB w="12700" cap="flat" cmpd="sng" algn="ctr">
                      <a:solidFill>
                        <a:schemeClr val="tx1"/>
                      </a:solidFill>
                      <a:prstDash val="solid"/>
                      <a:round/>
                      <a:headEnd type="none" w="med" len="med"/>
                      <a:tailEnd type="none" w="med" len="med"/>
                    </a:lnB>
                  </a:tcPr>
                </a:tc>
                <a:tc>
                  <a:txBody>
                    <a:bodyPr/>
                    <a:lstStyle/>
                    <a:p>
                      <a:r>
                        <a:rPr lang="en-US" sz="1800" dirty="0"/>
                        <a:t>Refactoring means improving the structure, readability, efficiency, and security of a program. All developers are expected to refactor the code as soon as potential code improvements are found. This keeps the code simple and maintainable.</a:t>
                      </a:r>
                      <a:endParaRPr lang="en-AU" sz="18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4" name="Title 3"/>
          <p:cNvSpPr>
            <a:spLocks noGrp="1"/>
          </p:cNvSpPr>
          <p:nvPr>
            <p:ph type="title"/>
          </p:nvPr>
        </p:nvSpPr>
        <p:spPr/>
        <p:txBody>
          <a:bodyPr/>
          <a:lstStyle/>
          <a:p>
            <a:r>
              <a:rPr lang="en-US" dirty="0"/>
              <a:t>Table 2.4 Widely adopted XP practices</a:t>
            </a:r>
            <a:r>
              <a:rPr lang="en-US" sz="2000" dirty="0"/>
              <a:t> </a:t>
            </a:r>
            <a:br>
              <a:rPr lang="en-US" dirty="0"/>
            </a:br>
            <a:r>
              <a:rPr lang="en-US" sz="2000" b="0" dirty="0"/>
              <a:t>(2 of 2)</a:t>
            </a:r>
            <a:endParaRPr lang="en-AU" sz="2000" dirty="0"/>
          </a:p>
        </p:txBody>
      </p:sp>
    </p:spTree>
    <p:extLst>
      <p:ext uri="{BB962C8B-B14F-4D97-AF65-F5344CB8AC3E}">
        <p14:creationId xmlns:p14="http://schemas.microsoft.com/office/powerpoint/2010/main" val="2284520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BBFA672-7BDA-D722-17FA-F4B4B83F82BA}"/>
              </a:ext>
            </a:extLst>
          </p:cNvPr>
          <p:cNvSpPr>
            <a:spLocks noGrp="1"/>
          </p:cNvSpPr>
          <p:nvPr>
            <p:ph type="ftr" sz="quarter" idx="10"/>
          </p:nvPr>
        </p:nvSpPr>
        <p:spPr/>
        <p:txBody>
          <a:bodyPr/>
          <a:lstStyle/>
          <a:p>
            <a:pPr fontAlgn="base">
              <a:spcBef>
                <a:spcPct val="0"/>
              </a:spcBef>
              <a:spcAft>
                <a:spcPct val="0"/>
              </a:spcAft>
              <a:defRPr/>
            </a:pPr>
            <a:r>
              <a:rPr lang="en-US">
                <a:solidFill>
                  <a:srgbClr val="000000"/>
                </a:solidFill>
                <a:latin typeface="Helvetica"/>
              </a:rPr>
              <a:t>These slides are designed to accompany </a:t>
            </a:r>
            <a:r>
              <a:rPr lang="en-US" i="1">
                <a:solidFill>
                  <a:srgbClr val="000000"/>
                </a:solidFill>
                <a:latin typeface="Helvetica"/>
              </a:rPr>
              <a:t>Software Engineering: A Practitioner’s Approach, 8/e </a:t>
            </a:r>
            <a:r>
              <a:rPr lang="en-US">
                <a:solidFill>
                  <a:srgbClr val="000000"/>
                </a:solidFill>
                <a:latin typeface="Helvetica"/>
              </a:rPr>
              <a:t>(McGraw-Hill 2014). Slides copyright 2014 by Roger Pressman. </a:t>
            </a:r>
          </a:p>
        </p:txBody>
      </p:sp>
      <p:sp>
        <p:nvSpPr>
          <p:cNvPr id="5" name="Slide Number Placeholder 4">
            <a:extLst>
              <a:ext uri="{FF2B5EF4-FFF2-40B4-BE49-F238E27FC236}">
                <a16:creationId xmlns:a16="http://schemas.microsoft.com/office/drawing/2014/main" id="{A649F521-C645-D873-4237-76CB02BDE3B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ED1DD485-39DA-4583-AE8F-84E03E41B24F}" type="slidenum">
              <a:rPr lang="en-US" altLang="en-US" sz="1000">
                <a:solidFill>
                  <a:srgbClr val="000000"/>
                </a:solidFill>
                <a:latin typeface="Helvetica" panose="020B0604020202020204" pitchFamily="34" charset="0"/>
              </a:rPr>
              <a:pPr fontAlgn="base">
                <a:spcBef>
                  <a:spcPct val="0"/>
                </a:spcBef>
                <a:spcAft>
                  <a:spcPct val="0"/>
                </a:spcAft>
              </a:pPr>
              <a:t>3</a:t>
            </a:fld>
            <a:endParaRPr lang="en-US" altLang="en-US" sz="1000">
              <a:solidFill>
                <a:srgbClr val="000000"/>
              </a:solidFill>
              <a:latin typeface="Helvetica" panose="020B0604020202020204" pitchFamily="34" charset="0"/>
            </a:endParaRPr>
          </a:p>
        </p:txBody>
      </p:sp>
      <p:sp>
        <p:nvSpPr>
          <p:cNvPr id="5124" name="Rectangle 2">
            <a:extLst>
              <a:ext uri="{FF2B5EF4-FFF2-40B4-BE49-F238E27FC236}">
                <a16:creationId xmlns:a16="http://schemas.microsoft.com/office/drawing/2014/main" id="{41D6CCF8-493D-4EA3-729B-6C95A06B7951}"/>
              </a:ext>
            </a:extLst>
          </p:cNvPr>
          <p:cNvSpPr>
            <a:spLocks noGrp="1" noChangeArrowheads="1"/>
          </p:cNvSpPr>
          <p:nvPr>
            <p:ph type="title"/>
          </p:nvPr>
        </p:nvSpPr>
        <p:spPr/>
        <p:txBody>
          <a:bodyPr/>
          <a:lstStyle/>
          <a:p>
            <a:pPr eaLnBrk="1" hangingPunct="1"/>
            <a:r>
              <a:rPr lang="en-US" altLang="en-US"/>
              <a:t>Software Engineering</a:t>
            </a:r>
          </a:p>
        </p:txBody>
      </p:sp>
      <p:sp>
        <p:nvSpPr>
          <p:cNvPr id="5125" name="Rectangle 3">
            <a:extLst>
              <a:ext uri="{FF2B5EF4-FFF2-40B4-BE49-F238E27FC236}">
                <a16:creationId xmlns:a16="http://schemas.microsoft.com/office/drawing/2014/main" id="{7DEF2CD0-7928-C863-B899-D9EA46F23E1A}"/>
              </a:ext>
            </a:extLst>
          </p:cNvPr>
          <p:cNvSpPr>
            <a:spLocks noGrp="1" noChangeArrowheads="1"/>
          </p:cNvSpPr>
          <p:nvPr>
            <p:ph type="body" idx="1"/>
          </p:nvPr>
        </p:nvSpPr>
        <p:spPr/>
        <p:txBody>
          <a:bodyPr/>
          <a:lstStyle/>
          <a:p>
            <a:pPr eaLnBrk="1" hangingPunct="1"/>
            <a:r>
              <a:rPr lang="en-US" altLang="en-US"/>
              <a:t>The IEEE definition:</a:t>
            </a:r>
          </a:p>
          <a:p>
            <a:pPr lvl="1" eaLnBrk="1" hangingPunct="1">
              <a:spcBef>
                <a:spcPts val="300"/>
              </a:spcBef>
            </a:pPr>
            <a:r>
              <a:rPr lang="en-US" altLang="en-US" i="1">
                <a:latin typeface="Palatino" pitchFamily="-128" charset="0"/>
              </a:rPr>
              <a:t>Software Engineering: </a:t>
            </a:r>
          </a:p>
          <a:p>
            <a:pPr lvl="1" eaLnBrk="1" hangingPunct="1">
              <a:spcBef>
                <a:spcPts val="300"/>
              </a:spcBef>
            </a:pPr>
            <a:r>
              <a:rPr lang="en-US" altLang="en-US" i="1">
                <a:latin typeface="Palatino" pitchFamily="-128" charset="0"/>
              </a:rPr>
              <a:t>(1) The application of a </a:t>
            </a:r>
            <a:r>
              <a:rPr lang="en-US" altLang="en-US" i="1">
                <a:solidFill>
                  <a:schemeClr val="folHlink"/>
                </a:solidFill>
                <a:latin typeface="Palatino" pitchFamily="-128" charset="0"/>
              </a:rPr>
              <a:t>systematic, disciplined, quantifiable approach</a:t>
            </a:r>
            <a:r>
              <a:rPr lang="en-US" altLang="en-US" i="1">
                <a:latin typeface="Palatino" pitchFamily="-128" charset="0"/>
              </a:rPr>
              <a:t> to the </a:t>
            </a:r>
            <a:r>
              <a:rPr lang="en-US" altLang="en-US" i="1">
                <a:solidFill>
                  <a:schemeClr val="folHlink"/>
                </a:solidFill>
                <a:latin typeface="Palatino" pitchFamily="-128" charset="0"/>
              </a:rPr>
              <a:t>development, operation, and maintenance</a:t>
            </a:r>
            <a:r>
              <a:rPr lang="en-US" altLang="en-US" i="1">
                <a:latin typeface="Palatino" pitchFamily="-128" charset="0"/>
              </a:rPr>
              <a:t> of software; that is, the application of engineering to software.  </a:t>
            </a:r>
          </a:p>
          <a:p>
            <a:pPr lvl="1" eaLnBrk="1" hangingPunct="1">
              <a:spcBef>
                <a:spcPts val="300"/>
              </a:spcBef>
            </a:pPr>
            <a:r>
              <a:rPr lang="en-US" altLang="en-US" i="1">
                <a:latin typeface="Palatino" pitchFamily="-128" charset="0"/>
              </a:rPr>
              <a:t>(2) The study of approaches as in (1).</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7C94C9-D7C6-49BC-C03B-79CA9536DE6D}"/>
              </a:ext>
            </a:extLst>
          </p:cNvPr>
          <p:cNvSpPr>
            <a:spLocks noGrp="1"/>
          </p:cNvSpPr>
          <p:nvPr>
            <p:ph type="ftr" sz="quarter" idx="10"/>
          </p:nvPr>
        </p:nvSpPr>
        <p:spPr/>
        <p:txBody>
          <a:bodyPr/>
          <a:lstStyle/>
          <a:p>
            <a:pPr fontAlgn="base">
              <a:spcBef>
                <a:spcPct val="0"/>
              </a:spcBef>
              <a:spcAft>
                <a:spcPct val="0"/>
              </a:spcAft>
              <a:defRPr/>
            </a:pPr>
            <a:r>
              <a:rPr lang="en-US">
                <a:solidFill>
                  <a:srgbClr val="000000"/>
                </a:solidFill>
                <a:latin typeface="Helvetica"/>
              </a:rPr>
              <a:t>These slides are designed to accompany </a:t>
            </a:r>
            <a:r>
              <a:rPr lang="en-US" i="1">
                <a:solidFill>
                  <a:srgbClr val="000000"/>
                </a:solidFill>
                <a:latin typeface="Helvetica"/>
              </a:rPr>
              <a:t>Software Engineering: A Practitioner’s Approach, 8/e </a:t>
            </a:r>
            <a:r>
              <a:rPr lang="en-US">
                <a:solidFill>
                  <a:srgbClr val="000000"/>
                </a:solidFill>
                <a:latin typeface="Helvetica"/>
              </a:rPr>
              <a:t>(McGraw-Hill 2014). Slides copyright 2014 by Roger Pressman. </a:t>
            </a:r>
          </a:p>
        </p:txBody>
      </p:sp>
      <p:sp>
        <p:nvSpPr>
          <p:cNvPr id="5" name="Slide Number Placeholder 4">
            <a:extLst>
              <a:ext uri="{FF2B5EF4-FFF2-40B4-BE49-F238E27FC236}">
                <a16:creationId xmlns:a16="http://schemas.microsoft.com/office/drawing/2014/main" id="{6389E310-1FE7-A16B-1B97-75F018B86A7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8A4FF4F6-330A-435D-A7A4-B67D1A89794B}" type="slidenum">
              <a:rPr lang="en-US" altLang="en-US" sz="1000">
                <a:solidFill>
                  <a:srgbClr val="000000"/>
                </a:solidFill>
                <a:latin typeface="Helvetica" panose="020B0604020202020204" pitchFamily="34" charset="0"/>
              </a:rPr>
              <a:pPr fontAlgn="base">
                <a:spcBef>
                  <a:spcPct val="0"/>
                </a:spcBef>
                <a:spcAft>
                  <a:spcPct val="0"/>
                </a:spcAft>
              </a:pPr>
              <a:t>4</a:t>
            </a:fld>
            <a:endParaRPr lang="en-US" altLang="en-US" sz="1000">
              <a:solidFill>
                <a:srgbClr val="000000"/>
              </a:solidFill>
              <a:latin typeface="Helvetica" panose="020B0604020202020204" pitchFamily="34" charset="0"/>
            </a:endParaRPr>
          </a:p>
        </p:txBody>
      </p:sp>
      <p:sp>
        <p:nvSpPr>
          <p:cNvPr id="8196" name="Rectangle 3">
            <a:extLst>
              <a:ext uri="{FF2B5EF4-FFF2-40B4-BE49-F238E27FC236}">
                <a16:creationId xmlns:a16="http://schemas.microsoft.com/office/drawing/2014/main" id="{16F3A25C-3529-A5DB-2CE1-71C54282F222}"/>
              </a:ext>
            </a:extLst>
          </p:cNvPr>
          <p:cNvSpPr>
            <a:spLocks noGrp="1" noChangeArrowheads="1"/>
          </p:cNvSpPr>
          <p:nvPr>
            <p:ph type="title"/>
          </p:nvPr>
        </p:nvSpPr>
        <p:spPr>
          <a:xfrm>
            <a:off x="2819401" y="1143001"/>
            <a:ext cx="4881563" cy="633413"/>
          </a:xfrm>
        </p:spPr>
        <p:txBody>
          <a:bodyPr/>
          <a:lstStyle/>
          <a:p>
            <a:pPr eaLnBrk="1" hangingPunct="1"/>
            <a:r>
              <a:rPr lang="en-US" altLang="en-US"/>
              <a:t>Framework Activities</a:t>
            </a:r>
          </a:p>
        </p:txBody>
      </p:sp>
      <p:sp>
        <p:nvSpPr>
          <p:cNvPr id="8197" name="Rectangle 4">
            <a:extLst>
              <a:ext uri="{FF2B5EF4-FFF2-40B4-BE49-F238E27FC236}">
                <a16:creationId xmlns:a16="http://schemas.microsoft.com/office/drawing/2014/main" id="{38CDDDE9-151E-7F38-EA16-BDDA6FE7CC7D}"/>
              </a:ext>
            </a:extLst>
          </p:cNvPr>
          <p:cNvSpPr>
            <a:spLocks noGrp="1" noChangeArrowheads="1"/>
          </p:cNvSpPr>
          <p:nvPr>
            <p:ph type="body" idx="1"/>
          </p:nvPr>
        </p:nvSpPr>
        <p:spPr>
          <a:xfrm>
            <a:off x="3733800" y="1905000"/>
            <a:ext cx="4440238" cy="4114800"/>
          </a:xfrm>
        </p:spPr>
        <p:txBody>
          <a:bodyPr/>
          <a:lstStyle/>
          <a:p>
            <a:pPr eaLnBrk="1" hangingPunct="1">
              <a:lnSpc>
                <a:spcPct val="90000"/>
              </a:lnSpc>
            </a:pPr>
            <a:r>
              <a:rPr lang="en-US" altLang="en-US"/>
              <a:t>Communication</a:t>
            </a:r>
          </a:p>
          <a:p>
            <a:pPr eaLnBrk="1" hangingPunct="1">
              <a:lnSpc>
                <a:spcPct val="90000"/>
              </a:lnSpc>
            </a:pPr>
            <a:r>
              <a:rPr lang="en-US" altLang="en-US"/>
              <a:t>Planning</a:t>
            </a:r>
          </a:p>
          <a:p>
            <a:pPr eaLnBrk="1" hangingPunct="1">
              <a:lnSpc>
                <a:spcPct val="90000"/>
              </a:lnSpc>
            </a:pPr>
            <a:r>
              <a:rPr lang="en-US" altLang="en-US"/>
              <a:t>Modeling</a:t>
            </a:r>
          </a:p>
          <a:p>
            <a:pPr lvl="1" eaLnBrk="1" hangingPunct="1">
              <a:lnSpc>
                <a:spcPct val="90000"/>
              </a:lnSpc>
            </a:pPr>
            <a:r>
              <a:rPr lang="en-US" altLang="en-US"/>
              <a:t>Analysis of requirements</a:t>
            </a:r>
          </a:p>
          <a:p>
            <a:pPr lvl="1" eaLnBrk="1" hangingPunct="1">
              <a:lnSpc>
                <a:spcPct val="90000"/>
              </a:lnSpc>
            </a:pPr>
            <a:r>
              <a:rPr lang="en-US" altLang="en-US"/>
              <a:t>Design</a:t>
            </a:r>
          </a:p>
          <a:p>
            <a:pPr eaLnBrk="1" hangingPunct="1">
              <a:lnSpc>
                <a:spcPct val="90000"/>
              </a:lnSpc>
            </a:pPr>
            <a:r>
              <a:rPr lang="en-US" altLang="en-US"/>
              <a:t>Construction</a:t>
            </a:r>
          </a:p>
          <a:p>
            <a:pPr lvl="1" eaLnBrk="1" hangingPunct="1">
              <a:lnSpc>
                <a:spcPct val="90000"/>
              </a:lnSpc>
            </a:pPr>
            <a:r>
              <a:rPr lang="en-US" altLang="en-US"/>
              <a:t>Code generation</a:t>
            </a:r>
          </a:p>
          <a:p>
            <a:pPr lvl="1" eaLnBrk="1" hangingPunct="1">
              <a:lnSpc>
                <a:spcPct val="90000"/>
              </a:lnSpc>
            </a:pPr>
            <a:r>
              <a:rPr lang="en-US" altLang="en-US"/>
              <a:t>Testing</a:t>
            </a:r>
          </a:p>
          <a:p>
            <a:pPr eaLnBrk="1" hangingPunct="1">
              <a:lnSpc>
                <a:spcPct val="90000"/>
              </a:lnSpc>
            </a:pPr>
            <a:r>
              <a:rPr lang="en-US" altLang="en-US"/>
              <a:t>Deployment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8CE1D8E-4AAC-4BDF-9A6B-F0721BEDCAE0}"/>
              </a:ext>
            </a:extLst>
          </p:cNvPr>
          <p:cNvSpPr>
            <a:spLocks noGrp="1"/>
          </p:cNvSpPr>
          <p:nvPr>
            <p:ph type="ftr" sz="quarter" idx="10"/>
          </p:nvPr>
        </p:nvSpPr>
        <p:spPr/>
        <p:txBody>
          <a:bodyPr/>
          <a:lstStyle/>
          <a:p>
            <a:pPr fontAlgn="base">
              <a:spcBef>
                <a:spcPct val="0"/>
              </a:spcBef>
              <a:spcAft>
                <a:spcPct val="0"/>
              </a:spcAft>
              <a:defRPr/>
            </a:pPr>
            <a:r>
              <a:rPr lang="en-US">
                <a:solidFill>
                  <a:srgbClr val="000000"/>
                </a:solidFill>
                <a:latin typeface="Helvetica"/>
              </a:rPr>
              <a:t>These slides are designed to accompany </a:t>
            </a:r>
            <a:r>
              <a:rPr lang="en-US" i="1">
                <a:solidFill>
                  <a:srgbClr val="000000"/>
                </a:solidFill>
                <a:latin typeface="Helvetica"/>
              </a:rPr>
              <a:t>Software Engineering: A Practitioner’s Approach, 8/e  </a:t>
            </a:r>
            <a:r>
              <a:rPr lang="en-US">
                <a:solidFill>
                  <a:srgbClr val="000000"/>
                </a:solidFill>
                <a:latin typeface="Helvetica"/>
              </a:rPr>
              <a:t>(McGraw-Hill, 2014). Slides copyright 2014 by Roger Pressman.</a:t>
            </a:r>
            <a:endParaRPr lang="en-US" sz="2400">
              <a:solidFill>
                <a:srgbClr val="000000"/>
              </a:solidFill>
              <a:latin typeface="Palatino" pitchFamily="-128" charset="0"/>
            </a:endParaRPr>
          </a:p>
        </p:txBody>
      </p:sp>
      <p:sp>
        <p:nvSpPr>
          <p:cNvPr id="5" name="Slide Number Placeholder 4">
            <a:extLst>
              <a:ext uri="{FF2B5EF4-FFF2-40B4-BE49-F238E27FC236}">
                <a16:creationId xmlns:a16="http://schemas.microsoft.com/office/drawing/2014/main" id="{95127D45-4088-D935-C00C-5743628AB7E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BD16483B-8319-4E0E-B219-3050B273F283}" type="slidenum">
              <a:rPr lang="en-US" altLang="en-US" sz="1000">
                <a:solidFill>
                  <a:srgbClr val="000000"/>
                </a:solidFill>
                <a:latin typeface="Helvetica" panose="020B0604020202020204" pitchFamily="34" charset="0"/>
              </a:rPr>
              <a:pPr fontAlgn="base">
                <a:spcBef>
                  <a:spcPct val="0"/>
                </a:spcBef>
                <a:spcAft>
                  <a:spcPct val="0"/>
                </a:spcAft>
              </a:pPr>
              <a:t>5</a:t>
            </a:fld>
            <a:endParaRPr lang="en-US" altLang="en-US" sz="1000">
              <a:solidFill>
                <a:srgbClr val="000000"/>
              </a:solidFill>
              <a:latin typeface="Helvetica" panose="020B0604020202020204" pitchFamily="34" charset="0"/>
            </a:endParaRPr>
          </a:p>
        </p:txBody>
      </p:sp>
      <p:sp>
        <p:nvSpPr>
          <p:cNvPr id="15364" name="Rectangle 2">
            <a:extLst>
              <a:ext uri="{FF2B5EF4-FFF2-40B4-BE49-F238E27FC236}">
                <a16:creationId xmlns:a16="http://schemas.microsoft.com/office/drawing/2014/main" id="{9BD1A705-FB3C-2B95-C4AE-A21310584951}"/>
              </a:ext>
            </a:extLst>
          </p:cNvPr>
          <p:cNvSpPr>
            <a:spLocks noGrp="1" noChangeArrowheads="1"/>
          </p:cNvSpPr>
          <p:nvPr>
            <p:ph type="title"/>
          </p:nvPr>
        </p:nvSpPr>
        <p:spPr>
          <a:xfrm>
            <a:off x="2743201" y="1066800"/>
            <a:ext cx="4719241" cy="666849"/>
          </a:xfrm>
          <a:noFill/>
        </p:spPr>
        <p:txBody>
          <a:bodyPr vert="horz" wrap="none" lIns="63500" tIns="25400" rIns="63500" bIns="25400" numCol="1" anchor="t" anchorCtr="0" compatLnSpc="1">
            <a:prstTxWarp prst="textNoShape">
              <a:avLst/>
            </a:prstTxWarp>
            <a:spAutoFit/>
          </a:bodyPr>
          <a:lstStyle/>
          <a:p>
            <a:pPr eaLnBrk="1" hangingPunct="1"/>
            <a:r>
              <a:rPr lang="en-US" altLang="en-US"/>
              <a:t>The Waterfall Model</a:t>
            </a:r>
          </a:p>
        </p:txBody>
      </p:sp>
      <p:pic>
        <p:nvPicPr>
          <p:cNvPr id="15365" name="Picture 3">
            <a:extLst>
              <a:ext uri="{FF2B5EF4-FFF2-40B4-BE49-F238E27FC236}">
                <a16:creationId xmlns:a16="http://schemas.microsoft.com/office/drawing/2014/main" id="{C1D1F76D-C43D-32C3-138F-30157B614C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838" y="2085975"/>
            <a:ext cx="7899400" cy="1900238"/>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1DDDA463-AC22-FBA1-3C37-01EC11C01A39}"/>
              </a:ext>
            </a:extLst>
          </p:cNvPr>
          <p:cNvSpPr>
            <a:spLocks noGrp="1"/>
          </p:cNvSpPr>
          <p:nvPr>
            <p:ph type="ftr" sz="quarter" idx="10"/>
          </p:nvPr>
        </p:nvSpPr>
        <p:spPr/>
        <p:txBody>
          <a:bodyPr/>
          <a:lstStyle/>
          <a:p>
            <a:pPr fontAlgn="base">
              <a:spcBef>
                <a:spcPct val="0"/>
              </a:spcBef>
              <a:spcAft>
                <a:spcPct val="0"/>
              </a:spcAft>
              <a:defRPr/>
            </a:pPr>
            <a:r>
              <a:rPr lang="en-US">
                <a:solidFill>
                  <a:srgbClr val="000000"/>
                </a:solidFill>
                <a:latin typeface="Helvetica"/>
              </a:rPr>
              <a:t>These slides are designed to accompany </a:t>
            </a:r>
            <a:r>
              <a:rPr lang="en-US" i="1">
                <a:solidFill>
                  <a:srgbClr val="000000"/>
                </a:solidFill>
                <a:latin typeface="Helvetica"/>
              </a:rPr>
              <a:t>Software Engineering: A Practitioner’s Approach, 8/e  </a:t>
            </a:r>
            <a:r>
              <a:rPr lang="en-US">
                <a:solidFill>
                  <a:srgbClr val="000000"/>
                </a:solidFill>
                <a:latin typeface="Helvetica"/>
              </a:rPr>
              <a:t>(McGraw-Hill, 2014). Slides copyright 2014 by Roger Pressman.</a:t>
            </a:r>
            <a:endParaRPr lang="en-US" sz="2400">
              <a:solidFill>
                <a:srgbClr val="000000"/>
              </a:solidFill>
              <a:latin typeface="Palatino" pitchFamily="-128" charset="0"/>
            </a:endParaRPr>
          </a:p>
        </p:txBody>
      </p:sp>
      <p:sp>
        <p:nvSpPr>
          <p:cNvPr id="6" name="Slide Number Placeholder 4">
            <a:extLst>
              <a:ext uri="{FF2B5EF4-FFF2-40B4-BE49-F238E27FC236}">
                <a16:creationId xmlns:a16="http://schemas.microsoft.com/office/drawing/2014/main" id="{6091ACD1-0314-80FA-E73A-87E8F7E3BF4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FDEC9460-1B0E-4EF0-BFA9-F1BC554D7E00}" type="slidenum">
              <a:rPr lang="en-US" altLang="en-US" sz="1000">
                <a:solidFill>
                  <a:srgbClr val="000000"/>
                </a:solidFill>
                <a:latin typeface="Helvetica" panose="020B0604020202020204" pitchFamily="34" charset="0"/>
              </a:rPr>
              <a:pPr fontAlgn="base">
                <a:spcBef>
                  <a:spcPct val="0"/>
                </a:spcBef>
                <a:spcAft>
                  <a:spcPct val="0"/>
                </a:spcAft>
              </a:pPr>
              <a:t>6</a:t>
            </a:fld>
            <a:endParaRPr lang="en-US" altLang="en-US" sz="1000">
              <a:solidFill>
                <a:srgbClr val="000000"/>
              </a:solidFill>
              <a:latin typeface="Helvetica" panose="020B0604020202020204" pitchFamily="34" charset="0"/>
            </a:endParaRPr>
          </a:p>
        </p:txBody>
      </p:sp>
      <p:sp>
        <p:nvSpPr>
          <p:cNvPr id="16388" name="Rectangle 1026">
            <a:extLst>
              <a:ext uri="{FF2B5EF4-FFF2-40B4-BE49-F238E27FC236}">
                <a16:creationId xmlns:a16="http://schemas.microsoft.com/office/drawing/2014/main" id="{6055C28A-FE83-0CE4-2954-9F00E490928D}"/>
              </a:ext>
            </a:extLst>
          </p:cNvPr>
          <p:cNvSpPr>
            <a:spLocks noGrp="1" noChangeArrowheads="1"/>
          </p:cNvSpPr>
          <p:nvPr>
            <p:ph type="title"/>
          </p:nvPr>
        </p:nvSpPr>
        <p:spPr>
          <a:xfrm>
            <a:off x="2667000" y="1143001"/>
            <a:ext cx="6705600" cy="633413"/>
          </a:xfrm>
        </p:spPr>
        <p:txBody>
          <a:bodyPr/>
          <a:lstStyle/>
          <a:p>
            <a:pPr eaLnBrk="1" hangingPunct="1"/>
            <a:r>
              <a:rPr lang="en-US" altLang="en-US"/>
              <a:t>The V-Model</a:t>
            </a:r>
          </a:p>
        </p:txBody>
      </p:sp>
      <p:sp>
        <p:nvSpPr>
          <p:cNvPr id="16389" name="Rectangle 1029">
            <a:extLst>
              <a:ext uri="{FF2B5EF4-FFF2-40B4-BE49-F238E27FC236}">
                <a16:creationId xmlns:a16="http://schemas.microsoft.com/office/drawing/2014/main" id="{58CAD30F-59AC-C00B-0340-13832282573E}"/>
              </a:ext>
            </a:extLst>
          </p:cNvPr>
          <p:cNvSpPr>
            <a:spLocks noChangeArrowheads="1"/>
          </p:cNvSpPr>
          <p:nvPr/>
        </p:nvSpPr>
        <p:spPr bwMode="auto">
          <a:xfrm>
            <a:off x="4038600" y="1828800"/>
            <a:ext cx="4419600" cy="4495800"/>
          </a:xfrm>
          <a:prstGeom prst="rect">
            <a:avLst/>
          </a:prstGeom>
          <a:solidFill>
            <a:srgbClr val="53A4B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pic>
        <p:nvPicPr>
          <p:cNvPr id="16390" name="Picture 1030" descr="Figure 2">
            <a:extLst>
              <a:ext uri="{FF2B5EF4-FFF2-40B4-BE49-F238E27FC236}">
                <a16:creationId xmlns:a16="http://schemas.microsoft.com/office/drawing/2014/main" id="{32F9EDE4-C429-9C6A-45DF-3685A5913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1905000"/>
            <a:ext cx="4165600" cy="433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6D2A351-0014-1F91-618E-6E57C1BED01D}"/>
              </a:ext>
            </a:extLst>
          </p:cNvPr>
          <p:cNvSpPr>
            <a:spLocks noGrp="1"/>
          </p:cNvSpPr>
          <p:nvPr>
            <p:ph type="ftr" sz="quarter" idx="10"/>
          </p:nvPr>
        </p:nvSpPr>
        <p:spPr/>
        <p:txBody>
          <a:bodyPr/>
          <a:lstStyle/>
          <a:p>
            <a:pPr fontAlgn="base">
              <a:spcBef>
                <a:spcPct val="0"/>
              </a:spcBef>
              <a:spcAft>
                <a:spcPct val="0"/>
              </a:spcAft>
              <a:defRPr/>
            </a:pPr>
            <a:r>
              <a:rPr lang="en-US">
                <a:solidFill>
                  <a:srgbClr val="000000"/>
                </a:solidFill>
                <a:latin typeface="Helvetica"/>
              </a:rPr>
              <a:t>These slides are designed to accompany </a:t>
            </a:r>
            <a:r>
              <a:rPr lang="en-US" i="1">
                <a:solidFill>
                  <a:srgbClr val="000000"/>
                </a:solidFill>
                <a:latin typeface="Helvetica"/>
              </a:rPr>
              <a:t>Software Engineering: A Practitioner’s Approach, 8/e  </a:t>
            </a:r>
            <a:r>
              <a:rPr lang="en-US">
                <a:solidFill>
                  <a:srgbClr val="000000"/>
                </a:solidFill>
                <a:latin typeface="Helvetica"/>
              </a:rPr>
              <a:t>(McGraw-Hill, 2014). Slides copyright 2014 by Roger Pressman.</a:t>
            </a:r>
            <a:endParaRPr lang="en-US" sz="2400">
              <a:solidFill>
                <a:srgbClr val="000000"/>
              </a:solidFill>
              <a:latin typeface="Palatino" pitchFamily="-128" charset="0"/>
            </a:endParaRPr>
          </a:p>
        </p:txBody>
      </p:sp>
      <p:sp>
        <p:nvSpPr>
          <p:cNvPr id="5" name="Slide Number Placeholder 4">
            <a:extLst>
              <a:ext uri="{FF2B5EF4-FFF2-40B4-BE49-F238E27FC236}">
                <a16:creationId xmlns:a16="http://schemas.microsoft.com/office/drawing/2014/main" id="{E17B5008-4F8B-B21F-6CFB-21FF82514D8B}"/>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52A44A03-C965-4A82-80E3-00278965754E}" type="slidenum">
              <a:rPr lang="en-US" altLang="en-US" sz="1000">
                <a:solidFill>
                  <a:srgbClr val="000000"/>
                </a:solidFill>
                <a:latin typeface="Helvetica" panose="020B0604020202020204" pitchFamily="34" charset="0"/>
              </a:rPr>
              <a:pPr fontAlgn="base">
                <a:spcBef>
                  <a:spcPct val="0"/>
                </a:spcBef>
                <a:spcAft>
                  <a:spcPct val="0"/>
                </a:spcAft>
              </a:pPr>
              <a:t>7</a:t>
            </a:fld>
            <a:endParaRPr lang="en-US" altLang="en-US" sz="1000">
              <a:solidFill>
                <a:srgbClr val="000000"/>
              </a:solidFill>
              <a:latin typeface="Helvetica" panose="020B0604020202020204" pitchFamily="34" charset="0"/>
            </a:endParaRPr>
          </a:p>
        </p:txBody>
      </p:sp>
      <p:sp>
        <p:nvSpPr>
          <p:cNvPr id="17412" name="Rectangle 2">
            <a:extLst>
              <a:ext uri="{FF2B5EF4-FFF2-40B4-BE49-F238E27FC236}">
                <a16:creationId xmlns:a16="http://schemas.microsoft.com/office/drawing/2014/main" id="{249BC791-30E3-3590-6156-0344821811AC}"/>
              </a:ext>
            </a:extLst>
          </p:cNvPr>
          <p:cNvSpPr>
            <a:spLocks noGrp="1" noChangeArrowheads="1"/>
          </p:cNvSpPr>
          <p:nvPr>
            <p:ph type="title"/>
          </p:nvPr>
        </p:nvSpPr>
        <p:spPr>
          <a:xfrm>
            <a:off x="2743200" y="990600"/>
            <a:ext cx="5376472" cy="666849"/>
          </a:xfrm>
          <a:noFill/>
        </p:spPr>
        <p:txBody>
          <a:bodyPr vert="horz" wrap="none" lIns="63500" tIns="25400" rIns="63500" bIns="25400" numCol="1" anchor="t" anchorCtr="0" compatLnSpc="1">
            <a:prstTxWarp prst="textNoShape">
              <a:avLst/>
            </a:prstTxWarp>
            <a:spAutoFit/>
          </a:bodyPr>
          <a:lstStyle/>
          <a:p>
            <a:pPr eaLnBrk="1" hangingPunct="1"/>
            <a:r>
              <a:rPr lang="en-US" altLang="en-US"/>
              <a:t>The Incremental Model</a:t>
            </a:r>
          </a:p>
        </p:txBody>
      </p:sp>
      <p:pic>
        <p:nvPicPr>
          <p:cNvPr id="17413" name="Picture 3">
            <a:extLst>
              <a:ext uri="{FF2B5EF4-FFF2-40B4-BE49-F238E27FC236}">
                <a16:creationId xmlns:a16="http://schemas.microsoft.com/office/drawing/2014/main" id="{B9470E6B-ED85-D993-F2E9-50D458836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1" y="1905001"/>
            <a:ext cx="6875463" cy="4454525"/>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ooter Placeholder 3">
            <a:extLst>
              <a:ext uri="{FF2B5EF4-FFF2-40B4-BE49-F238E27FC236}">
                <a16:creationId xmlns:a16="http://schemas.microsoft.com/office/drawing/2014/main" id="{9FDD3896-764A-21BA-1C31-CF516AD8470F}"/>
              </a:ext>
            </a:extLst>
          </p:cNvPr>
          <p:cNvSpPr>
            <a:spLocks noGrp="1"/>
          </p:cNvSpPr>
          <p:nvPr>
            <p:ph type="ftr" sz="quarter" idx="10"/>
          </p:nvPr>
        </p:nvSpPr>
        <p:spPr/>
        <p:txBody>
          <a:bodyPr/>
          <a:lstStyle/>
          <a:p>
            <a:pPr fontAlgn="base">
              <a:spcBef>
                <a:spcPct val="0"/>
              </a:spcBef>
              <a:spcAft>
                <a:spcPct val="0"/>
              </a:spcAft>
              <a:defRPr/>
            </a:pPr>
            <a:r>
              <a:rPr lang="en-US">
                <a:solidFill>
                  <a:srgbClr val="000000"/>
                </a:solidFill>
                <a:latin typeface="Helvetica"/>
              </a:rPr>
              <a:t>These slides are designed to accompany </a:t>
            </a:r>
            <a:r>
              <a:rPr lang="en-US" i="1">
                <a:solidFill>
                  <a:srgbClr val="000000"/>
                </a:solidFill>
                <a:latin typeface="Helvetica"/>
              </a:rPr>
              <a:t>Software Engineering: A Practitioner’s Approach, 8/e  </a:t>
            </a:r>
            <a:r>
              <a:rPr lang="en-US">
                <a:solidFill>
                  <a:srgbClr val="000000"/>
                </a:solidFill>
                <a:latin typeface="Helvetica"/>
              </a:rPr>
              <a:t>(McGraw-Hill, 2014). Slides copyright 2014 by Roger Pressman.</a:t>
            </a:r>
            <a:endParaRPr lang="en-US" sz="2400">
              <a:solidFill>
                <a:srgbClr val="000000"/>
              </a:solidFill>
              <a:latin typeface="Palatino" pitchFamily="-128" charset="0"/>
            </a:endParaRPr>
          </a:p>
        </p:txBody>
      </p:sp>
      <p:sp>
        <p:nvSpPr>
          <p:cNvPr id="18" name="Slide Number Placeholder 4">
            <a:extLst>
              <a:ext uri="{FF2B5EF4-FFF2-40B4-BE49-F238E27FC236}">
                <a16:creationId xmlns:a16="http://schemas.microsoft.com/office/drawing/2014/main" id="{4056A721-CBC9-AA49-13C8-4D6DEE95398F}"/>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fontAlgn="base">
              <a:spcBef>
                <a:spcPct val="0"/>
              </a:spcBef>
              <a:spcAft>
                <a:spcPct val="0"/>
              </a:spcAft>
            </a:pPr>
            <a:fld id="{9547DB1E-89C4-4317-899B-A90191DDCF70}" type="slidenum">
              <a:rPr lang="en-US" altLang="en-US" sz="1000">
                <a:solidFill>
                  <a:srgbClr val="000000"/>
                </a:solidFill>
                <a:latin typeface="Helvetica" panose="020B0604020202020204" pitchFamily="34" charset="0"/>
              </a:rPr>
              <a:pPr fontAlgn="base">
                <a:spcBef>
                  <a:spcPct val="0"/>
                </a:spcBef>
                <a:spcAft>
                  <a:spcPct val="0"/>
                </a:spcAft>
              </a:pPr>
              <a:t>8</a:t>
            </a:fld>
            <a:endParaRPr lang="en-US" altLang="en-US" sz="1000">
              <a:solidFill>
                <a:srgbClr val="000000"/>
              </a:solidFill>
              <a:latin typeface="Helvetica" panose="020B0604020202020204" pitchFamily="34" charset="0"/>
            </a:endParaRPr>
          </a:p>
        </p:txBody>
      </p:sp>
      <p:sp>
        <p:nvSpPr>
          <p:cNvPr id="18436" name="Rectangle 2">
            <a:extLst>
              <a:ext uri="{FF2B5EF4-FFF2-40B4-BE49-F238E27FC236}">
                <a16:creationId xmlns:a16="http://schemas.microsoft.com/office/drawing/2014/main" id="{C45D8BD7-5E70-A54A-C9FC-159189B49895}"/>
              </a:ext>
            </a:extLst>
          </p:cNvPr>
          <p:cNvSpPr>
            <a:spLocks noGrp="1" noChangeArrowheads="1"/>
          </p:cNvSpPr>
          <p:nvPr>
            <p:ph type="title"/>
          </p:nvPr>
        </p:nvSpPr>
        <p:spPr>
          <a:xfrm>
            <a:off x="2819401" y="1066800"/>
            <a:ext cx="7628691" cy="666849"/>
          </a:xfrm>
          <a:noFill/>
        </p:spPr>
        <p:txBody>
          <a:bodyPr vert="horz" wrap="none" lIns="63500" tIns="25400" rIns="63500" bIns="25400" numCol="1" anchor="t" anchorCtr="0" compatLnSpc="1">
            <a:prstTxWarp prst="textNoShape">
              <a:avLst/>
            </a:prstTxWarp>
            <a:spAutoFit/>
          </a:bodyPr>
          <a:lstStyle/>
          <a:p>
            <a:pPr eaLnBrk="1" hangingPunct="1"/>
            <a:r>
              <a:rPr lang="en-US" altLang="en-US"/>
              <a:t>Evolutionary Models: Prototyping</a:t>
            </a:r>
          </a:p>
        </p:txBody>
      </p:sp>
      <p:sp>
        <p:nvSpPr>
          <p:cNvPr id="18437" name="Text Box 12">
            <a:extLst>
              <a:ext uri="{FF2B5EF4-FFF2-40B4-BE49-F238E27FC236}">
                <a16:creationId xmlns:a16="http://schemas.microsoft.com/office/drawing/2014/main" id="{ECB2E173-6C2C-E166-02E7-0055ABCFEBE8}"/>
              </a:ext>
            </a:extLst>
          </p:cNvPr>
          <p:cNvSpPr txBox="1">
            <a:spLocks noChangeArrowheads="1"/>
          </p:cNvSpPr>
          <p:nvPr/>
        </p:nvSpPr>
        <p:spPr bwMode="auto">
          <a:xfrm>
            <a:off x="6883401" y="4629151"/>
            <a:ext cx="1039813"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Construction</a:t>
            </a:r>
          </a:p>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of prototype</a:t>
            </a:r>
          </a:p>
        </p:txBody>
      </p:sp>
      <p:grpSp>
        <p:nvGrpSpPr>
          <p:cNvPr id="18438" name="Group 27">
            <a:extLst>
              <a:ext uri="{FF2B5EF4-FFF2-40B4-BE49-F238E27FC236}">
                <a16:creationId xmlns:a16="http://schemas.microsoft.com/office/drawing/2014/main" id="{13217F10-5310-5A3D-D2D6-CCB555888CCC}"/>
              </a:ext>
            </a:extLst>
          </p:cNvPr>
          <p:cNvGrpSpPr>
            <a:grpSpLocks/>
          </p:cNvGrpSpPr>
          <p:nvPr/>
        </p:nvGrpSpPr>
        <p:grpSpPr bwMode="auto">
          <a:xfrm>
            <a:off x="4114800" y="2057400"/>
            <a:ext cx="4419600" cy="4114800"/>
            <a:chOff x="1536" y="1152"/>
            <a:chExt cx="2920" cy="2864"/>
          </a:xfrm>
        </p:grpSpPr>
        <p:pic>
          <p:nvPicPr>
            <p:cNvPr id="18439" name="Picture 15">
              <a:extLst>
                <a:ext uri="{FF2B5EF4-FFF2-40B4-BE49-F238E27FC236}">
                  <a16:creationId xmlns:a16="http://schemas.microsoft.com/office/drawing/2014/main" id="{C643B08E-9D72-0483-7A5F-3D7841B41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6" y="1152"/>
              <a:ext cx="2920" cy="2864"/>
            </a:xfrm>
            <a:prstGeom prst="rect">
              <a:avLst/>
            </a:prstGeom>
            <a:solidFill>
              <a:srgbClr val="96E3FE"/>
            </a:solidFill>
            <a:ln>
              <a:noFill/>
            </a:ln>
            <a:extLst>
              <a:ext uri="{91240B29-F687-4F45-9708-019B960494DF}">
                <a14:hiddenLine xmlns:a14="http://schemas.microsoft.com/office/drawing/2010/main" w="12700">
                  <a:solidFill>
                    <a:srgbClr val="000000"/>
                  </a:solidFill>
                  <a:miter lim="800000"/>
                  <a:headEnd/>
                  <a:tailEnd/>
                </a14:hiddenLine>
              </a:ext>
            </a:extLst>
          </p:spPr>
        </p:pic>
        <p:sp>
          <p:nvSpPr>
            <p:cNvPr id="18440" name="Rectangle 16">
              <a:extLst>
                <a:ext uri="{FF2B5EF4-FFF2-40B4-BE49-F238E27FC236}">
                  <a16:creationId xmlns:a16="http://schemas.microsoft.com/office/drawing/2014/main" id="{84515BB5-A99F-55A2-7BFB-4E359DC3C064}"/>
                </a:ext>
              </a:extLst>
            </p:cNvPr>
            <p:cNvSpPr>
              <a:spLocks noChangeArrowheads="1"/>
            </p:cNvSpPr>
            <p:nvPr/>
          </p:nvSpPr>
          <p:spPr bwMode="auto">
            <a:xfrm>
              <a:off x="1894" y="1675"/>
              <a:ext cx="656" cy="363"/>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lnSpc>
                  <a:spcPct val="90000"/>
                </a:lnSpc>
                <a:spcBef>
                  <a:spcPct val="0"/>
                </a:spcBef>
                <a:spcAft>
                  <a:spcPct val="0"/>
                </a:spcAft>
              </a:pPr>
              <a:endParaRPr lang="en-US" altLang="en-US" sz="1800" b="1">
                <a:solidFill>
                  <a:srgbClr val="000000"/>
                </a:solidFill>
                <a:latin typeface="Helvetica" panose="020B0604020202020204" pitchFamily="34" charset="0"/>
              </a:endParaRPr>
            </a:p>
          </p:txBody>
        </p:sp>
        <p:sp>
          <p:nvSpPr>
            <p:cNvPr id="18441" name="Text Box 17">
              <a:extLst>
                <a:ext uri="{FF2B5EF4-FFF2-40B4-BE49-F238E27FC236}">
                  <a16:creationId xmlns:a16="http://schemas.microsoft.com/office/drawing/2014/main" id="{45F77871-9075-D997-ADD9-125D8B4393D2}"/>
                </a:ext>
              </a:extLst>
            </p:cNvPr>
            <p:cNvSpPr txBox="1">
              <a:spLocks noChangeArrowheads="1"/>
            </p:cNvSpPr>
            <p:nvPr/>
          </p:nvSpPr>
          <p:spPr bwMode="auto">
            <a:xfrm>
              <a:off x="1849" y="1772"/>
              <a:ext cx="799"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communication</a:t>
              </a:r>
              <a:endParaRPr lang="en-US" altLang="en-US" sz="1800" b="1">
                <a:solidFill>
                  <a:srgbClr val="000000"/>
                </a:solidFill>
                <a:latin typeface="Helvetica" panose="020B0604020202020204" pitchFamily="34" charset="0"/>
              </a:endParaRPr>
            </a:p>
          </p:txBody>
        </p:sp>
        <p:sp>
          <p:nvSpPr>
            <p:cNvPr id="18442" name="Rectangle 18">
              <a:extLst>
                <a:ext uri="{FF2B5EF4-FFF2-40B4-BE49-F238E27FC236}">
                  <a16:creationId xmlns:a16="http://schemas.microsoft.com/office/drawing/2014/main" id="{BC2D59CB-6D14-8F38-4DFE-82D7A794FEE9}"/>
                </a:ext>
              </a:extLst>
            </p:cNvPr>
            <p:cNvSpPr>
              <a:spLocks noChangeArrowheads="1"/>
            </p:cNvSpPr>
            <p:nvPr/>
          </p:nvSpPr>
          <p:spPr bwMode="auto">
            <a:xfrm>
              <a:off x="3357" y="1532"/>
              <a:ext cx="492" cy="273"/>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8443" name="Text Box 19">
              <a:extLst>
                <a:ext uri="{FF2B5EF4-FFF2-40B4-BE49-F238E27FC236}">
                  <a16:creationId xmlns:a16="http://schemas.microsoft.com/office/drawing/2014/main" id="{EDD62DE0-9FA7-82B4-30B6-5AA652C97741}"/>
                </a:ext>
              </a:extLst>
            </p:cNvPr>
            <p:cNvSpPr txBox="1">
              <a:spLocks noChangeArrowheads="1"/>
            </p:cNvSpPr>
            <p:nvPr/>
          </p:nvSpPr>
          <p:spPr bwMode="auto">
            <a:xfrm>
              <a:off x="3418" y="1532"/>
              <a:ext cx="378"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Quick</a:t>
              </a:r>
            </a:p>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plan</a:t>
              </a:r>
            </a:p>
          </p:txBody>
        </p:sp>
        <p:sp>
          <p:nvSpPr>
            <p:cNvPr id="18444" name="Rectangle 20">
              <a:extLst>
                <a:ext uri="{FF2B5EF4-FFF2-40B4-BE49-F238E27FC236}">
                  <a16:creationId xmlns:a16="http://schemas.microsoft.com/office/drawing/2014/main" id="{99902BC4-F90B-8B88-06B8-9BB41AE29884}"/>
                </a:ext>
              </a:extLst>
            </p:cNvPr>
            <p:cNvSpPr>
              <a:spLocks noChangeArrowheads="1"/>
            </p:cNvSpPr>
            <p:nvPr/>
          </p:nvSpPr>
          <p:spPr bwMode="auto">
            <a:xfrm>
              <a:off x="3713" y="1983"/>
              <a:ext cx="547" cy="315"/>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8445" name="Rectangle 21">
              <a:extLst>
                <a:ext uri="{FF2B5EF4-FFF2-40B4-BE49-F238E27FC236}">
                  <a16:creationId xmlns:a16="http://schemas.microsoft.com/office/drawing/2014/main" id="{C11EE7A3-E9E0-9C99-88C4-C3E1DBCB117A}"/>
                </a:ext>
              </a:extLst>
            </p:cNvPr>
            <p:cNvSpPr>
              <a:spLocks noChangeArrowheads="1"/>
            </p:cNvSpPr>
            <p:nvPr/>
          </p:nvSpPr>
          <p:spPr bwMode="auto">
            <a:xfrm>
              <a:off x="4301" y="2052"/>
              <a:ext cx="41" cy="184"/>
            </a:xfrm>
            <a:prstGeom prst="rect">
              <a:avLst/>
            </a:prstGeom>
            <a:solidFill>
              <a:srgbClr val="96E3FE"/>
            </a:solidFill>
            <a:ln w="12700">
              <a:solidFill>
                <a:srgbClr val="96E3FE"/>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8446" name="Text Box 22">
              <a:extLst>
                <a:ext uri="{FF2B5EF4-FFF2-40B4-BE49-F238E27FC236}">
                  <a16:creationId xmlns:a16="http://schemas.microsoft.com/office/drawing/2014/main" id="{182BAEB8-0A35-A7C0-9AF2-EDDD613472D0}"/>
                </a:ext>
              </a:extLst>
            </p:cNvPr>
            <p:cNvSpPr txBox="1">
              <a:spLocks noChangeArrowheads="1"/>
            </p:cNvSpPr>
            <p:nvPr/>
          </p:nvSpPr>
          <p:spPr bwMode="auto">
            <a:xfrm>
              <a:off x="3638" y="2004"/>
              <a:ext cx="704"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Modeling</a:t>
              </a:r>
            </a:p>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Quick design</a:t>
              </a:r>
            </a:p>
          </p:txBody>
        </p:sp>
        <p:sp>
          <p:nvSpPr>
            <p:cNvPr id="18447" name="Rectangle 23">
              <a:extLst>
                <a:ext uri="{FF2B5EF4-FFF2-40B4-BE49-F238E27FC236}">
                  <a16:creationId xmlns:a16="http://schemas.microsoft.com/office/drawing/2014/main" id="{A4C56D9A-CAC7-BD7E-82D6-03725D5E614C}"/>
                </a:ext>
              </a:extLst>
            </p:cNvPr>
            <p:cNvSpPr>
              <a:spLocks noChangeArrowheads="1"/>
            </p:cNvSpPr>
            <p:nvPr/>
          </p:nvSpPr>
          <p:spPr bwMode="auto">
            <a:xfrm>
              <a:off x="3508" y="3091"/>
              <a:ext cx="635" cy="390"/>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8448" name="Text Box 24">
              <a:extLst>
                <a:ext uri="{FF2B5EF4-FFF2-40B4-BE49-F238E27FC236}">
                  <a16:creationId xmlns:a16="http://schemas.microsoft.com/office/drawing/2014/main" id="{58339CB0-814D-946B-682F-7E60F95DFAF0}"/>
                </a:ext>
              </a:extLst>
            </p:cNvPr>
            <p:cNvSpPr txBox="1">
              <a:spLocks noChangeArrowheads="1"/>
            </p:cNvSpPr>
            <p:nvPr/>
          </p:nvSpPr>
          <p:spPr bwMode="auto">
            <a:xfrm>
              <a:off x="3476" y="3153"/>
              <a:ext cx="687" cy="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Construction</a:t>
              </a:r>
            </a:p>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of prototype</a:t>
              </a:r>
            </a:p>
          </p:txBody>
        </p:sp>
        <p:sp>
          <p:nvSpPr>
            <p:cNvPr id="18449" name="Rectangle 25">
              <a:extLst>
                <a:ext uri="{FF2B5EF4-FFF2-40B4-BE49-F238E27FC236}">
                  <a16:creationId xmlns:a16="http://schemas.microsoft.com/office/drawing/2014/main" id="{2D37FAE4-18FD-5C22-A40B-04A10A47486E}"/>
                </a:ext>
              </a:extLst>
            </p:cNvPr>
            <p:cNvSpPr>
              <a:spLocks noChangeArrowheads="1"/>
            </p:cNvSpPr>
            <p:nvPr/>
          </p:nvSpPr>
          <p:spPr bwMode="auto">
            <a:xfrm>
              <a:off x="1819" y="2934"/>
              <a:ext cx="642" cy="403"/>
            </a:xfrm>
            <a:prstGeom prst="rect">
              <a:avLst/>
            </a:prstGeom>
            <a:solidFill>
              <a:schemeClr val="tx1"/>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0" fontAlgn="base" hangingPunct="0">
                <a:spcBef>
                  <a:spcPct val="0"/>
                </a:spcBef>
                <a:spcAft>
                  <a:spcPct val="0"/>
                </a:spcAft>
              </a:pPr>
              <a:endParaRPr lang="en-US" altLang="en-US">
                <a:solidFill>
                  <a:srgbClr val="000000"/>
                </a:solidFill>
              </a:endParaRPr>
            </a:p>
          </p:txBody>
        </p:sp>
        <p:sp>
          <p:nvSpPr>
            <p:cNvPr id="18450" name="Text Box 26">
              <a:extLst>
                <a:ext uri="{FF2B5EF4-FFF2-40B4-BE49-F238E27FC236}">
                  <a16:creationId xmlns:a16="http://schemas.microsoft.com/office/drawing/2014/main" id="{749507C4-C44A-7698-DABF-0CED8385ADC8}"/>
                </a:ext>
              </a:extLst>
            </p:cNvPr>
            <p:cNvSpPr txBox="1">
              <a:spLocks noChangeArrowheads="1"/>
            </p:cNvSpPr>
            <p:nvPr/>
          </p:nvSpPr>
          <p:spPr bwMode="auto">
            <a:xfrm>
              <a:off x="1812" y="2961"/>
              <a:ext cx="659"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Deployment</a:t>
              </a:r>
            </a:p>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delivery &amp;</a:t>
              </a:r>
            </a:p>
            <a:p>
              <a:pPr algn="ctr" eaLnBrk="0" fontAlgn="base" hangingPunct="0">
                <a:lnSpc>
                  <a:spcPct val="90000"/>
                </a:lnSpc>
                <a:spcBef>
                  <a:spcPct val="0"/>
                </a:spcBef>
                <a:spcAft>
                  <a:spcPct val="0"/>
                </a:spcAft>
              </a:pPr>
              <a:r>
                <a:rPr lang="en-US" altLang="en-US" sz="1200">
                  <a:solidFill>
                    <a:srgbClr val="EAEAEA"/>
                  </a:solidFill>
                  <a:latin typeface="Helvetica" panose="020B0604020202020204" pitchFamily="34" charset="0"/>
                </a:rPr>
                <a:t>feedback</a:t>
              </a:r>
            </a:p>
          </p:txBody>
        </p:sp>
      </p:gr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3"/>
          <p:cNvSpPr>
            <a:spLocks noGrp="1"/>
          </p:cNvSpPr>
          <p:nvPr>
            <p:ph type="body" sz="quarter" idx="4294967295"/>
          </p:nvPr>
        </p:nvSpPr>
        <p:spPr>
          <a:xfrm>
            <a:off x="3023616" y="6428232"/>
            <a:ext cx="6172200" cy="274320"/>
          </a:xfrm>
        </p:spPr>
        <p:txBody>
          <a:bodyPr vert="horz" lIns="91440" tIns="45720" rIns="91440" bIns="45720" rtlCol="0">
            <a:noAutofit/>
          </a:bodyPr>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p>
        </p:txBody>
      </p:sp>
      <p:sp>
        <p:nvSpPr>
          <p:cNvPr id="9" name="Text Placeholder 8"/>
          <p:cNvSpPr>
            <a:spLocks noGrp="1"/>
          </p:cNvSpPr>
          <p:nvPr>
            <p:ph type="body" sz="quarter" idx="14"/>
          </p:nvPr>
        </p:nvSpPr>
        <p:spPr/>
        <p:txBody>
          <a:bodyPr/>
          <a:lstStyle/>
          <a:p>
            <a:r>
              <a:rPr lang="en-US" dirty="0"/>
              <a:t>Chapter 2</a:t>
            </a:r>
          </a:p>
        </p:txBody>
      </p:sp>
      <p:sp>
        <p:nvSpPr>
          <p:cNvPr id="10" name="Text Placeholder 9"/>
          <p:cNvSpPr>
            <a:spLocks noGrp="1"/>
          </p:cNvSpPr>
          <p:nvPr>
            <p:ph type="body" sz="quarter" idx="15"/>
          </p:nvPr>
        </p:nvSpPr>
        <p:spPr/>
        <p:txBody>
          <a:bodyPr/>
          <a:lstStyle/>
          <a:p>
            <a:pPr lvl="1" indent="-20638">
              <a:lnSpc>
                <a:spcPct val="90000"/>
              </a:lnSpc>
            </a:pPr>
            <a:r>
              <a:rPr lang="en-CA" altLang="en-US" sz="2000" dirty="0"/>
              <a:t>Agile Software Engineering</a:t>
            </a:r>
          </a:p>
        </p:txBody>
      </p:sp>
      <p:pic>
        <p:nvPicPr>
          <p:cNvPr id="12" name="Picture 11" descr="Engineering Software Products, First Edition by Ian Sommervill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1" y="1644600"/>
            <a:ext cx="3784445" cy="4680000"/>
          </a:xfrm>
          <a:prstGeom prst="rect">
            <a:avLst/>
          </a:prstGeom>
        </p:spPr>
      </p:pic>
      <p:sp>
        <p:nvSpPr>
          <p:cNvPr id="8" name="Text Placeholder 7"/>
          <p:cNvSpPr>
            <a:spLocks noGrp="1"/>
          </p:cNvSpPr>
          <p:nvPr>
            <p:ph type="body" sz="quarter" idx="13"/>
          </p:nvPr>
        </p:nvSpPr>
        <p:spPr>
          <a:xfrm>
            <a:off x="1905000" y="1156613"/>
            <a:ext cx="8229600" cy="478970"/>
          </a:xfrm>
        </p:spPr>
        <p:txBody>
          <a:bodyPr/>
          <a:lstStyle/>
          <a:p>
            <a:r>
              <a:rPr lang="en-US" dirty="0"/>
              <a:t>First Edition</a:t>
            </a:r>
          </a:p>
        </p:txBody>
      </p:sp>
      <p:sp>
        <p:nvSpPr>
          <p:cNvPr id="2" name="Title 1"/>
          <p:cNvSpPr>
            <a:spLocks noGrp="1"/>
          </p:cNvSpPr>
          <p:nvPr>
            <p:ph type="title"/>
          </p:nvPr>
        </p:nvSpPr>
        <p:spPr>
          <a:xfrm>
            <a:off x="1905000" y="215372"/>
            <a:ext cx="8382000" cy="851428"/>
          </a:xfrm>
        </p:spPr>
        <p:txBody>
          <a:bodyPr/>
          <a:lstStyle/>
          <a:p>
            <a:r>
              <a:rPr lang="en-AU" dirty="0"/>
              <a:t>Engineering Software Products</a:t>
            </a:r>
          </a:p>
        </p:txBody>
      </p:sp>
    </p:spTree>
    <p:extLst>
      <p:ext uri="{BB962C8B-B14F-4D97-AF65-F5344CB8AC3E}">
        <p14:creationId xmlns:p14="http://schemas.microsoft.com/office/powerpoint/2010/main" val="2317905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1625</Words>
  <Application>Microsoft Office PowerPoint</Application>
  <PresentationFormat>Widescreen</PresentationFormat>
  <Paragraphs>157</Paragraphs>
  <Slides>25</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25</vt:i4>
      </vt:variant>
    </vt:vector>
  </HeadingPairs>
  <TitlesOfParts>
    <vt:vector size="39" baseType="lpstr">
      <vt:lpstr>ＭＳ Ｐゴシック</vt:lpstr>
      <vt:lpstr>Arial</vt:lpstr>
      <vt:lpstr>Calibri</vt:lpstr>
      <vt:lpstr>Calibri Light</vt:lpstr>
      <vt:lpstr>Helvetica</vt:lpstr>
      <vt:lpstr>Noto Sans Symbols</vt:lpstr>
      <vt:lpstr>Palatino</vt:lpstr>
      <vt:lpstr>Times New Roman</vt:lpstr>
      <vt:lpstr>Verdana</vt:lpstr>
      <vt:lpstr>Wingdings</vt:lpstr>
      <vt:lpstr>Office Theme</vt:lpstr>
      <vt:lpstr>Bold Stripes</vt:lpstr>
      <vt:lpstr>1_Bold Stripes</vt:lpstr>
      <vt:lpstr>1_508 Lecture</vt:lpstr>
      <vt:lpstr>The Software Process</vt:lpstr>
      <vt:lpstr>Software Engineering</vt:lpstr>
      <vt:lpstr>Software Engineering</vt:lpstr>
      <vt:lpstr>Framework Activities</vt:lpstr>
      <vt:lpstr>The Waterfall Model</vt:lpstr>
      <vt:lpstr>The V-Model</vt:lpstr>
      <vt:lpstr>The Incremental Model</vt:lpstr>
      <vt:lpstr>Evolutionary Models: Prototyping</vt:lpstr>
      <vt:lpstr>Engineering Software Products</vt:lpstr>
      <vt:lpstr>Agile software engineering (1 of 2)</vt:lpstr>
      <vt:lpstr>Agile software engineering (2 of 2)</vt:lpstr>
      <vt:lpstr>Agile methods (1 of 2)</vt:lpstr>
      <vt:lpstr>Agile methods (2 of 2)</vt:lpstr>
      <vt:lpstr>Table 2.1 The agile manifesto</vt:lpstr>
      <vt:lpstr>Incremental development</vt:lpstr>
      <vt:lpstr>Figure 2.1</vt:lpstr>
      <vt:lpstr>Table 2.2 Incremental development activities (1 of 2)</vt:lpstr>
      <vt:lpstr>Table 2.2 Incremental development activities (2 of 2)</vt:lpstr>
      <vt:lpstr>Table 2.3 Agile development principles (1 of 2)</vt:lpstr>
      <vt:lpstr>Table 2.3 Agile development principles (2 of 2)</vt:lpstr>
      <vt:lpstr>Extreme programming (1 of 2)</vt:lpstr>
      <vt:lpstr>Extreme programming (2 of 2)</vt:lpstr>
      <vt:lpstr>Figure 2.2</vt:lpstr>
      <vt:lpstr>Table 2.4 Widely adopted XP practices  (1 of 2)</vt:lpstr>
      <vt:lpstr>Table 2.4 Widely adopted XP practices  (2 of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Software Process</dc:title>
  <dc:creator>Mahmoud Abounasr</dc:creator>
  <cp:lastModifiedBy>Mahmoud Abounasr</cp:lastModifiedBy>
  <cp:revision>2</cp:revision>
  <dcterms:created xsi:type="dcterms:W3CDTF">2022-05-12T17:37:45Z</dcterms:created>
  <dcterms:modified xsi:type="dcterms:W3CDTF">2022-05-13T04:51:32Z</dcterms:modified>
</cp:coreProperties>
</file>