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92" r:id="rId2"/>
    <p:sldMasterId id="2147483704" r:id="rId3"/>
  </p:sldMasterIdLst>
  <p:notesMasterIdLst>
    <p:notesMasterId r:id="rId33"/>
  </p:notesMasterIdLst>
  <p:handoutMasterIdLst>
    <p:handoutMasterId r:id="rId34"/>
  </p:handoutMasterIdLst>
  <p:sldIdLst>
    <p:sldId id="272" r:id="rId4"/>
    <p:sldId id="260" r:id="rId5"/>
    <p:sldId id="268" r:id="rId6"/>
    <p:sldId id="262" r:id="rId7"/>
    <p:sldId id="323" r:id="rId8"/>
    <p:sldId id="265" r:id="rId9"/>
    <p:sldId id="263" r:id="rId10"/>
    <p:sldId id="304" r:id="rId11"/>
    <p:sldId id="305" r:id="rId12"/>
    <p:sldId id="306" r:id="rId13"/>
    <p:sldId id="307" r:id="rId14"/>
    <p:sldId id="308" r:id="rId15"/>
    <p:sldId id="309" r:id="rId16"/>
    <p:sldId id="310" r:id="rId17"/>
    <p:sldId id="311" r:id="rId18"/>
    <p:sldId id="312" r:id="rId19"/>
    <p:sldId id="313" r:id="rId20"/>
    <p:sldId id="315" r:id="rId21"/>
    <p:sldId id="316" r:id="rId22"/>
    <p:sldId id="317" r:id="rId23"/>
    <p:sldId id="318" r:id="rId24"/>
    <p:sldId id="319" r:id="rId25"/>
    <p:sldId id="320" r:id="rId26"/>
    <p:sldId id="322" r:id="rId27"/>
    <p:sldId id="274" r:id="rId28"/>
    <p:sldId id="275" r:id="rId29"/>
    <p:sldId id="276" r:id="rId30"/>
    <p:sldId id="277" r:id="rId31"/>
    <p:sldId id="27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80" autoAdjust="0"/>
    <p:restoredTop sz="88032" autoAdjust="0"/>
  </p:normalViewPr>
  <p:slideViewPr>
    <p:cSldViewPr>
      <p:cViewPr varScale="1">
        <p:scale>
          <a:sx n="115" d="100"/>
          <a:sy n="115" d="100"/>
        </p:scale>
        <p:origin x="960" y="108"/>
      </p:cViewPr>
      <p:guideLst>
        <p:guide orient="horz" pos="2160"/>
        <p:guide pos="2880"/>
      </p:guideLst>
    </p:cSldViewPr>
  </p:slideViewPr>
  <p:outlineViewPr>
    <p:cViewPr>
      <p:scale>
        <a:sx n="33" d="100"/>
        <a:sy n="33" d="100"/>
      </p:scale>
      <p:origin x="0" y="18540"/>
    </p:cViewPr>
  </p:outlineViewPr>
  <p:notesTextViewPr>
    <p:cViewPr>
      <p:scale>
        <a:sx n="1" d="1"/>
        <a:sy n="1" d="1"/>
      </p:scale>
      <p:origin x="0" y="0"/>
    </p:cViewPr>
  </p:notesTextViewPr>
  <p:sorterViewPr>
    <p:cViewPr>
      <p:scale>
        <a:sx n="100" d="100"/>
        <a:sy n="100" d="100"/>
      </p:scale>
      <p:origin x="0" y="-3264"/>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5/8/2022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5/8/2022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83480C64-D6D5-8BE3-47D7-2DC24F6E64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8D15C62-ABF7-4A26-9E35-276C44AA7FE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87" name="Rectangle 2">
            <a:extLst>
              <a:ext uri="{FF2B5EF4-FFF2-40B4-BE49-F238E27FC236}">
                <a16:creationId xmlns:a16="http://schemas.microsoft.com/office/drawing/2014/main" id="{24D25F88-9BED-B81D-6A34-EF4908C99B96}"/>
              </a:ext>
            </a:extLst>
          </p:cNvPr>
          <p:cNvSpPr>
            <a:spLocks noChangeArrowheads="1" noTextEdit="1"/>
          </p:cNvSpPr>
          <p:nvPr>
            <p:ph type="sldImg"/>
          </p:nvPr>
        </p:nvSpPr>
        <p:spPr>
          <a:ln/>
        </p:spPr>
      </p:sp>
      <p:sp>
        <p:nvSpPr>
          <p:cNvPr id="16388" name="Rectangle 3">
            <a:extLst>
              <a:ext uri="{FF2B5EF4-FFF2-40B4-BE49-F238E27FC236}">
                <a16:creationId xmlns:a16="http://schemas.microsoft.com/office/drawing/2014/main" id="{598BC1E4-BC5F-8A77-67C3-366D0FD0A1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48E81BCF-95C0-3824-9712-2AEF964E87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6D432F3-1C91-4DEB-9B00-350BF0E80EE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11" name="Rectangle 2">
            <a:extLst>
              <a:ext uri="{FF2B5EF4-FFF2-40B4-BE49-F238E27FC236}">
                <a16:creationId xmlns:a16="http://schemas.microsoft.com/office/drawing/2014/main" id="{DA59E323-A9CE-123A-D4EF-DCF62D0464EF}"/>
              </a:ext>
            </a:extLst>
          </p:cNvPr>
          <p:cNvSpPr>
            <a:spLocks noChangeArrowheads="1" noTextEdit="1"/>
          </p:cNvSpPr>
          <p:nvPr>
            <p:ph type="sldImg"/>
          </p:nvPr>
        </p:nvSpPr>
        <p:spPr>
          <a:ln/>
        </p:spPr>
      </p:sp>
      <p:sp>
        <p:nvSpPr>
          <p:cNvPr id="17412" name="Rectangle 3">
            <a:extLst>
              <a:ext uri="{FF2B5EF4-FFF2-40B4-BE49-F238E27FC236}">
                <a16:creationId xmlns:a16="http://schemas.microsoft.com/office/drawing/2014/main" id="{E5814055-651F-D8B9-9322-6CCE52ABBC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9FAE8E24-35BF-985E-88E0-BB2C6A74D1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34B34D0-80C6-404D-901D-69B58DA0555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435" name="Rectangle 2">
            <a:extLst>
              <a:ext uri="{FF2B5EF4-FFF2-40B4-BE49-F238E27FC236}">
                <a16:creationId xmlns:a16="http://schemas.microsoft.com/office/drawing/2014/main" id="{DB3CA2BA-0E7D-05DC-394F-669F1160B6B9}"/>
              </a:ext>
            </a:extLst>
          </p:cNvPr>
          <p:cNvSpPr>
            <a:spLocks noChangeArrowheads="1" noTextEdit="1"/>
          </p:cNvSpPr>
          <p:nvPr>
            <p:ph type="sldImg"/>
          </p:nvPr>
        </p:nvSpPr>
        <p:spPr>
          <a:ln/>
        </p:spPr>
      </p:sp>
      <p:sp>
        <p:nvSpPr>
          <p:cNvPr id="18436" name="Rectangle 3">
            <a:extLst>
              <a:ext uri="{FF2B5EF4-FFF2-40B4-BE49-F238E27FC236}">
                <a16:creationId xmlns:a16="http://schemas.microsoft.com/office/drawing/2014/main" id="{7E80D1BA-1A51-D099-2778-D9D8002AA9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113A1ACC-4966-BBCF-EE90-1963DBC297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93E59CA-D26F-4F12-B364-15425BA9123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459" name="Rectangle 2">
            <a:extLst>
              <a:ext uri="{FF2B5EF4-FFF2-40B4-BE49-F238E27FC236}">
                <a16:creationId xmlns:a16="http://schemas.microsoft.com/office/drawing/2014/main" id="{B0DED86F-6FC0-2345-F31D-4029B01C458A}"/>
              </a:ext>
            </a:extLst>
          </p:cNvPr>
          <p:cNvSpPr>
            <a:spLocks noChangeArrowheads="1" noTextEdit="1"/>
          </p:cNvSpPr>
          <p:nvPr>
            <p:ph type="sldImg"/>
          </p:nvPr>
        </p:nvSpPr>
        <p:spPr>
          <a:ln/>
        </p:spPr>
      </p:sp>
      <p:sp>
        <p:nvSpPr>
          <p:cNvPr id="19460" name="Rectangle 3">
            <a:extLst>
              <a:ext uri="{FF2B5EF4-FFF2-40B4-BE49-F238E27FC236}">
                <a16:creationId xmlns:a16="http://schemas.microsoft.com/office/drawing/2014/main" id="{9D9AB396-47F5-C41E-4CB3-C056DD8221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B761FE8-A140-A60A-002E-03E3FA1F86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1AE1EA9-1DCF-4EEC-9D9E-479C684F3F5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483" name="Rectangle 2">
            <a:extLst>
              <a:ext uri="{FF2B5EF4-FFF2-40B4-BE49-F238E27FC236}">
                <a16:creationId xmlns:a16="http://schemas.microsoft.com/office/drawing/2014/main" id="{D1B13099-C6AB-6F67-DCEC-339A89989A4B}"/>
              </a:ext>
            </a:extLst>
          </p:cNvPr>
          <p:cNvSpPr>
            <a:spLocks noChangeArrowheads="1" noTextEdit="1"/>
          </p:cNvSpPr>
          <p:nvPr>
            <p:ph type="sldImg"/>
          </p:nvPr>
        </p:nvSpPr>
        <p:spPr>
          <a:ln/>
        </p:spPr>
      </p:sp>
      <p:sp>
        <p:nvSpPr>
          <p:cNvPr id="20484" name="Rectangle 3">
            <a:extLst>
              <a:ext uri="{FF2B5EF4-FFF2-40B4-BE49-F238E27FC236}">
                <a16:creationId xmlns:a16="http://schemas.microsoft.com/office/drawing/2014/main" id="{B5D31E1C-03E3-A5AB-6D4F-456461AED4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44391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06094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5/8/2022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160487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481929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14917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76594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297142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3067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5/8/2022</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4068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04413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2513349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9919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404662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3143648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22338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2645746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25346926"/>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0B721D06-207C-CA34-2EB2-E54E3B96DF83}"/>
              </a:ext>
            </a:extLst>
          </p:cNvPr>
          <p:cNvGrpSpPr>
            <a:grpSpLocks/>
          </p:cNvGrpSpPr>
          <p:nvPr/>
        </p:nvGrpSpPr>
        <p:grpSpPr bwMode="auto">
          <a:xfrm>
            <a:off x="-3175" y="0"/>
            <a:ext cx="9147175" cy="6867525"/>
            <a:chOff x="-2" y="0"/>
            <a:chExt cx="5762" cy="4326"/>
          </a:xfrm>
        </p:grpSpPr>
        <p:grpSp>
          <p:nvGrpSpPr>
            <p:cNvPr id="5" name="Group 3">
              <a:extLst>
                <a:ext uri="{FF2B5EF4-FFF2-40B4-BE49-F238E27FC236}">
                  <a16:creationId xmlns:a16="http://schemas.microsoft.com/office/drawing/2014/main" id="{8F071EC7-BD5A-886E-BA73-D1385F8084C5}"/>
                </a:ext>
              </a:extLst>
            </p:cNvPr>
            <p:cNvGrpSpPr>
              <a:grpSpLocks/>
            </p:cNvGrpSpPr>
            <p:nvPr userDrawn="1"/>
          </p:nvGrpSpPr>
          <p:grpSpPr bwMode="auto">
            <a:xfrm>
              <a:off x="-2" y="0"/>
              <a:ext cx="5712" cy="4326"/>
              <a:chOff x="-2" y="0"/>
              <a:chExt cx="5712" cy="4326"/>
            </a:xfrm>
          </p:grpSpPr>
          <p:sp>
            <p:nvSpPr>
              <p:cNvPr id="8" name="Rectangle 4">
                <a:extLst>
                  <a:ext uri="{FF2B5EF4-FFF2-40B4-BE49-F238E27FC236}">
                    <a16:creationId xmlns:a16="http://schemas.microsoft.com/office/drawing/2014/main" id="{65606DD4-6313-A905-6106-68976636C836}"/>
                  </a:ext>
                </a:extLst>
              </p:cNvPr>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9" name="Rectangle 5">
                <a:extLst>
                  <a:ext uri="{FF2B5EF4-FFF2-40B4-BE49-F238E27FC236}">
                    <a16:creationId xmlns:a16="http://schemas.microsoft.com/office/drawing/2014/main" id="{26BE6990-0835-79CA-6B14-8D4A4C0A067B}"/>
                  </a:ext>
                </a:extLst>
              </p:cNvPr>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0" name="Rectangle 6">
                <a:extLst>
                  <a:ext uri="{FF2B5EF4-FFF2-40B4-BE49-F238E27FC236}">
                    <a16:creationId xmlns:a16="http://schemas.microsoft.com/office/drawing/2014/main" id="{FE03D6A5-C523-067F-959D-D93142727397}"/>
                  </a:ext>
                </a:extLst>
              </p:cNvPr>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1" name="Rectangle 7">
                <a:extLst>
                  <a:ext uri="{FF2B5EF4-FFF2-40B4-BE49-F238E27FC236}">
                    <a16:creationId xmlns:a16="http://schemas.microsoft.com/office/drawing/2014/main" id="{DD4F8737-444C-3D37-DEB8-6D10A5B102F4}"/>
                  </a:ext>
                </a:extLst>
              </p:cNvPr>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2" name="Rectangle 8">
                <a:extLst>
                  <a:ext uri="{FF2B5EF4-FFF2-40B4-BE49-F238E27FC236}">
                    <a16:creationId xmlns:a16="http://schemas.microsoft.com/office/drawing/2014/main" id="{EC424BBF-B851-7168-9381-B2ECEDD581FF}"/>
                  </a:ext>
                </a:extLst>
              </p:cNvPr>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3" name="Rectangle 9">
                <a:extLst>
                  <a:ext uri="{FF2B5EF4-FFF2-40B4-BE49-F238E27FC236}">
                    <a16:creationId xmlns:a16="http://schemas.microsoft.com/office/drawing/2014/main" id="{98A7892E-5F0D-0522-DA3D-5748676C56ED}"/>
                  </a:ext>
                </a:extLst>
              </p:cNvPr>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4" name="Rectangle 10">
                <a:extLst>
                  <a:ext uri="{FF2B5EF4-FFF2-40B4-BE49-F238E27FC236}">
                    <a16:creationId xmlns:a16="http://schemas.microsoft.com/office/drawing/2014/main" id="{AF750D7A-9265-8E80-B9BC-D09A9CB75D43}"/>
                  </a:ext>
                </a:extLst>
              </p:cNvPr>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5" name="Rectangle 11">
                <a:extLst>
                  <a:ext uri="{FF2B5EF4-FFF2-40B4-BE49-F238E27FC236}">
                    <a16:creationId xmlns:a16="http://schemas.microsoft.com/office/drawing/2014/main" id="{3261C172-9FEB-C1E3-F5BC-FEA5BAE0E366}"/>
                  </a:ext>
                </a:extLst>
              </p:cNvPr>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6" name="Rectangle 12">
                <a:extLst>
                  <a:ext uri="{FF2B5EF4-FFF2-40B4-BE49-F238E27FC236}">
                    <a16:creationId xmlns:a16="http://schemas.microsoft.com/office/drawing/2014/main" id="{76D7A4CB-E1FF-B0E8-4DDA-F7865E899BFC}"/>
                  </a:ext>
                </a:extLst>
              </p:cNvPr>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7" name="Rectangle 13">
                <a:extLst>
                  <a:ext uri="{FF2B5EF4-FFF2-40B4-BE49-F238E27FC236}">
                    <a16:creationId xmlns:a16="http://schemas.microsoft.com/office/drawing/2014/main" id="{D88FFE90-B066-927A-85A6-475FF3167D5C}"/>
                  </a:ext>
                </a:extLst>
              </p:cNvPr>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8" name="Rectangle 14">
                <a:extLst>
                  <a:ext uri="{FF2B5EF4-FFF2-40B4-BE49-F238E27FC236}">
                    <a16:creationId xmlns:a16="http://schemas.microsoft.com/office/drawing/2014/main" id="{D6CC2A1F-36DA-43FC-5DC8-DDF8803CEDC6}"/>
                  </a:ext>
                </a:extLst>
              </p:cNvPr>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9" name="Rectangle 15">
                <a:extLst>
                  <a:ext uri="{FF2B5EF4-FFF2-40B4-BE49-F238E27FC236}">
                    <a16:creationId xmlns:a16="http://schemas.microsoft.com/office/drawing/2014/main" id="{3A789752-6143-941D-BC16-B227CD8BB004}"/>
                  </a:ext>
                </a:extLst>
              </p:cNvPr>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0" name="Rectangle 16">
                <a:extLst>
                  <a:ext uri="{FF2B5EF4-FFF2-40B4-BE49-F238E27FC236}">
                    <a16:creationId xmlns:a16="http://schemas.microsoft.com/office/drawing/2014/main" id="{883319B5-261F-3F59-BAB7-C099C5B093F8}"/>
                  </a:ext>
                </a:extLst>
              </p:cNvPr>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1" name="Rectangle 17">
                <a:extLst>
                  <a:ext uri="{FF2B5EF4-FFF2-40B4-BE49-F238E27FC236}">
                    <a16:creationId xmlns:a16="http://schemas.microsoft.com/office/drawing/2014/main" id="{AAFAA9C1-7B60-EF6D-FD6E-EB8C56996E9A}"/>
                  </a:ext>
                </a:extLst>
              </p:cNvPr>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2" name="Rectangle 18">
                <a:extLst>
                  <a:ext uri="{FF2B5EF4-FFF2-40B4-BE49-F238E27FC236}">
                    <a16:creationId xmlns:a16="http://schemas.microsoft.com/office/drawing/2014/main" id="{7D254DA3-4CB2-B3D1-E5CD-EA9D5728C4F2}"/>
                  </a:ext>
                </a:extLst>
              </p:cNvPr>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3" name="Rectangle 19">
                <a:extLst>
                  <a:ext uri="{FF2B5EF4-FFF2-40B4-BE49-F238E27FC236}">
                    <a16:creationId xmlns:a16="http://schemas.microsoft.com/office/drawing/2014/main" id="{47F84596-BDA4-046E-3F60-4E5C264FFFEB}"/>
                  </a:ext>
                </a:extLst>
              </p:cNvPr>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4" name="Rectangle 20">
                <a:extLst>
                  <a:ext uri="{FF2B5EF4-FFF2-40B4-BE49-F238E27FC236}">
                    <a16:creationId xmlns:a16="http://schemas.microsoft.com/office/drawing/2014/main" id="{FEC19E5A-A45F-5141-9D8B-2890937027EA}"/>
                  </a:ext>
                </a:extLst>
              </p:cNvPr>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5" name="Rectangle 21">
                <a:extLst>
                  <a:ext uri="{FF2B5EF4-FFF2-40B4-BE49-F238E27FC236}">
                    <a16:creationId xmlns:a16="http://schemas.microsoft.com/office/drawing/2014/main" id="{D2B673CC-CC2D-0224-6FFA-98CBF1DC7A0C}"/>
                  </a:ext>
                </a:extLst>
              </p:cNvPr>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6" name="Rectangle 22">
                <a:extLst>
                  <a:ext uri="{FF2B5EF4-FFF2-40B4-BE49-F238E27FC236}">
                    <a16:creationId xmlns:a16="http://schemas.microsoft.com/office/drawing/2014/main" id="{47CBE9EE-2DFB-2D38-BE31-CE9C859D0531}"/>
                  </a:ext>
                </a:extLst>
              </p:cNvPr>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7" name="Rectangle 23">
                <a:extLst>
                  <a:ext uri="{FF2B5EF4-FFF2-40B4-BE49-F238E27FC236}">
                    <a16:creationId xmlns:a16="http://schemas.microsoft.com/office/drawing/2014/main" id="{D5DEBC0B-5657-01E0-E820-28ACF704E12E}"/>
                  </a:ext>
                </a:extLst>
              </p:cNvPr>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8" name="Rectangle 24">
                <a:extLst>
                  <a:ext uri="{FF2B5EF4-FFF2-40B4-BE49-F238E27FC236}">
                    <a16:creationId xmlns:a16="http://schemas.microsoft.com/office/drawing/2014/main" id="{F98562B1-C5C4-DB27-D8A6-C45AEF37C1DB}"/>
                  </a:ext>
                </a:extLst>
              </p:cNvPr>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9" name="Rectangle 25">
                <a:extLst>
                  <a:ext uri="{FF2B5EF4-FFF2-40B4-BE49-F238E27FC236}">
                    <a16:creationId xmlns:a16="http://schemas.microsoft.com/office/drawing/2014/main" id="{5CF2D87A-F5D2-C804-4339-D1723B7FB456}"/>
                  </a:ext>
                </a:extLst>
              </p:cNvPr>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0" name="Rectangle 26">
                <a:extLst>
                  <a:ext uri="{FF2B5EF4-FFF2-40B4-BE49-F238E27FC236}">
                    <a16:creationId xmlns:a16="http://schemas.microsoft.com/office/drawing/2014/main" id="{79218955-C1AC-EBA7-00A7-23F4F81367D2}"/>
                  </a:ext>
                </a:extLst>
              </p:cNvPr>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1" name="Rectangle 27">
                <a:extLst>
                  <a:ext uri="{FF2B5EF4-FFF2-40B4-BE49-F238E27FC236}">
                    <a16:creationId xmlns:a16="http://schemas.microsoft.com/office/drawing/2014/main" id="{E33A7C07-A026-9AF1-DBA8-DDA3B4618E3E}"/>
                  </a:ext>
                </a:extLst>
              </p:cNvPr>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2" name="Rectangle 28">
                <a:extLst>
                  <a:ext uri="{FF2B5EF4-FFF2-40B4-BE49-F238E27FC236}">
                    <a16:creationId xmlns:a16="http://schemas.microsoft.com/office/drawing/2014/main" id="{B08E1CF5-9DDE-5769-F591-2732868E2EA1}"/>
                  </a:ext>
                </a:extLst>
              </p:cNvPr>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3" name="Rectangle 29">
                <a:extLst>
                  <a:ext uri="{FF2B5EF4-FFF2-40B4-BE49-F238E27FC236}">
                    <a16:creationId xmlns:a16="http://schemas.microsoft.com/office/drawing/2014/main" id="{4707DDE4-A917-7F60-3746-9846E92261BE}"/>
                  </a:ext>
                </a:extLst>
              </p:cNvPr>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4" name="Rectangle 30">
                <a:extLst>
                  <a:ext uri="{FF2B5EF4-FFF2-40B4-BE49-F238E27FC236}">
                    <a16:creationId xmlns:a16="http://schemas.microsoft.com/office/drawing/2014/main" id="{362A739D-EE7C-84DC-7190-975E0DAD7F06}"/>
                  </a:ext>
                </a:extLst>
              </p:cNvPr>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5" name="Rectangle 31">
                <a:extLst>
                  <a:ext uri="{FF2B5EF4-FFF2-40B4-BE49-F238E27FC236}">
                    <a16:creationId xmlns:a16="http://schemas.microsoft.com/office/drawing/2014/main" id="{BF905D70-287E-7861-D786-6DD98F35E0F0}"/>
                  </a:ext>
                </a:extLst>
              </p:cNvPr>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6" name="Rectangle 32">
                <a:extLst>
                  <a:ext uri="{FF2B5EF4-FFF2-40B4-BE49-F238E27FC236}">
                    <a16:creationId xmlns:a16="http://schemas.microsoft.com/office/drawing/2014/main" id="{E94607F1-A8BA-C841-0A5C-A0D003C36B3E}"/>
                  </a:ext>
                </a:extLst>
              </p:cNvPr>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7" name="Rectangle 33">
                <a:extLst>
                  <a:ext uri="{FF2B5EF4-FFF2-40B4-BE49-F238E27FC236}">
                    <a16:creationId xmlns:a16="http://schemas.microsoft.com/office/drawing/2014/main" id="{86807927-8341-D68A-9B0A-A9D7AF0F3554}"/>
                  </a:ext>
                </a:extLst>
              </p:cNvPr>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8" name="Rectangle 34">
                <a:extLst>
                  <a:ext uri="{FF2B5EF4-FFF2-40B4-BE49-F238E27FC236}">
                    <a16:creationId xmlns:a16="http://schemas.microsoft.com/office/drawing/2014/main" id="{28C45E95-77F7-9556-E04D-D31816D7E196}"/>
                  </a:ext>
                </a:extLst>
              </p:cNvPr>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9" name="Rectangle 35">
                <a:extLst>
                  <a:ext uri="{FF2B5EF4-FFF2-40B4-BE49-F238E27FC236}">
                    <a16:creationId xmlns:a16="http://schemas.microsoft.com/office/drawing/2014/main" id="{F8A62EFE-5125-5153-0E91-964F7034A778}"/>
                  </a:ext>
                </a:extLst>
              </p:cNvPr>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0" name="Rectangle 36">
                <a:extLst>
                  <a:ext uri="{FF2B5EF4-FFF2-40B4-BE49-F238E27FC236}">
                    <a16:creationId xmlns:a16="http://schemas.microsoft.com/office/drawing/2014/main" id="{D454A583-8A01-2571-C541-94F893ABBB17}"/>
                  </a:ext>
                </a:extLst>
              </p:cNvPr>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1" name="Rectangle 37">
                <a:extLst>
                  <a:ext uri="{FF2B5EF4-FFF2-40B4-BE49-F238E27FC236}">
                    <a16:creationId xmlns:a16="http://schemas.microsoft.com/office/drawing/2014/main" id="{61643FC3-D838-DE65-8D96-4BCEA8626A86}"/>
                  </a:ext>
                </a:extLst>
              </p:cNvPr>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2" name="Rectangle 38">
                <a:extLst>
                  <a:ext uri="{FF2B5EF4-FFF2-40B4-BE49-F238E27FC236}">
                    <a16:creationId xmlns:a16="http://schemas.microsoft.com/office/drawing/2014/main" id="{A9396452-4D9E-EC13-9793-31DB7F9B4203}"/>
                  </a:ext>
                </a:extLst>
              </p:cNvPr>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3" name="Rectangle 39">
                <a:extLst>
                  <a:ext uri="{FF2B5EF4-FFF2-40B4-BE49-F238E27FC236}">
                    <a16:creationId xmlns:a16="http://schemas.microsoft.com/office/drawing/2014/main" id="{06CC59CE-20D9-F1EA-8E57-EDD5EE3622A5}"/>
                  </a:ext>
                </a:extLst>
              </p:cNvPr>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4" name="Rectangle 40">
                <a:extLst>
                  <a:ext uri="{FF2B5EF4-FFF2-40B4-BE49-F238E27FC236}">
                    <a16:creationId xmlns:a16="http://schemas.microsoft.com/office/drawing/2014/main" id="{982BA8A6-42BE-52D6-EDAF-627D3D58F529}"/>
                  </a:ext>
                </a:extLst>
              </p:cNvPr>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5" name="Rectangle 41">
                <a:extLst>
                  <a:ext uri="{FF2B5EF4-FFF2-40B4-BE49-F238E27FC236}">
                    <a16:creationId xmlns:a16="http://schemas.microsoft.com/office/drawing/2014/main" id="{17B5FE40-C342-1B66-66AD-3AC3ABD1E868}"/>
                  </a:ext>
                </a:extLst>
              </p:cNvPr>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6" name="Rectangle 42">
                <a:extLst>
                  <a:ext uri="{FF2B5EF4-FFF2-40B4-BE49-F238E27FC236}">
                    <a16:creationId xmlns:a16="http://schemas.microsoft.com/office/drawing/2014/main" id="{93B1898D-818D-1433-38FB-5243C69BCDAE}"/>
                  </a:ext>
                </a:extLst>
              </p:cNvPr>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7" name="Rectangle 43">
                <a:extLst>
                  <a:ext uri="{FF2B5EF4-FFF2-40B4-BE49-F238E27FC236}">
                    <a16:creationId xmlns:a16="http://schemas.microsoft.com/office/drawing/2014/main" id="{712E3805-0747-927C-CE23-0AB5E049C2DB}"/>
                  </a:ext>
                </a:extLst>
              </p:cNvPr>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8" name="Rectangle 44">
                <a:extLst>
                  <a:ext uri="{FF2B5EF4-FFF2-40B4-BE49-F238E27FC236}">
                    <a16:creationId xmlns:a16="http://schemas.microsoft.com/office/drawing/2014/main" id="{142BBA87-B541-1EBD-59FE-85F79310CE71}"/>
                  </a:ext>
                </a:extLst>
              </p:cNvPr>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9" name="Rectangle 45">
                <a:extLst>
                  <a:ext uri="{FF2B5EF4-FFF2-40B4-BE49-F238E27FC236}">
                    <a16:creationId xmlns:a16="http://schemas.microsoft.com/office/drawing/2014/main" id="{ABE9E5AE-54E7-501A-F5B3-F76FD5D1A8B4}"/>
                  </a:ext>
                </a:extLst>
              </p:cNvPr>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0" name="Rectangle 46">
                <a:extLst>
                  <a:ext uri="{FF2B5EF4-FFF2-40B4-BE49-F238E27FC236}">
                    <a16:creationId xmlns:a16="http://schemas.microsoft.com/office/drawing/2014/main" id="{A155F645-4EC3-2A29-4ECD-3BFF25167146}"/>
                  </a:ext>
                </a:extLst>
              </p:cNvPr>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 name="Rectangle 47">
                <a:extLst>
                  <a:ext uri="{FF2B5EF4-FFF2-40B4-BE49-F238E27FC236}">
                    <a16:creationId xmlns:a16="http://schemas.microsoft.com/office/drawing/2014/main" id="{ADEDA348-ACC8-1E60-1D2C-0B53492B1B50}"/>
                  </a:ext>
                </a:extLst>
              </p:cNvPr>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2" name="Rectangle 48">
                <a:extLst>
                  <a:ext uri="{FF2B5EF4-FFF2-40B4-BE49-F238E27FC236}">
                    <a16:creationId xmlns:a16="http://schemas.microsoft.com/office/drawing/2014/main" id="{7637B6EA-B52D-22D2-5B3D-A6D5E33794ED}"/>
                  </a:ext>
                </a:extLst>
              </p:cNvPr>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3" name="Rectangle 49">
                <a:extLst>
                  <a:ext uri="{FF2B5EF4-FFF2-40B4-BE49-F238E27FC236}">
                    <a16:creationId xmlns:a16="http://schemas.microsoft.com/office/drawing/2014/main" id="{5294A783-FF00-EF05-1573-53CECAA42E4F}"/>
                  </a:ext>
                </a:extLst>
              </p:cNvPr>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4" name="Rectangle 50">
                <a:extLst>
                  <a:ext uri="{FF2B5EF4-FFF2-40B4-BE49-F238E27FC236}">
                    <a16:creationId xmlns:a16="http://schemas.microsoft.com/office/drawing/2014/main" id="{DA251D61-AD0E-6D1E-0FBA-929CD404EDF4}"/>
                  </a:ext>
                </a:extLst>
              </p:cNvPr>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5" name="Rectangle 51">
                <a:extLst>
                  <a:ext uri="{FF2B5EF4-FFF2-40B4-BE49-F238E27FC236}">
                    <a16:creationId xmlns:a16="http://schemas.microsoft.com/office/drawing/2014/main" id="{A144949A-7D1A-8222-78D0-14A2DEFDC191}"/>
                  </a:ext>
                </a:extLst>
              </p:cNvPr>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6" name="Rectangle 52">
                <a:extLst>
                  <a:ext uri="{FF2B5EF4-FFF2-40B4-BE49-F238E27FC236}">
                    <a16:creationId xmlns:a16="http://schemas.microsoft.com/office/drawing/2014/main" id="{6E74436F-C87C-C205-F689-F92F7E321847}"/>
                  </a:ext>
                </a:extLst>
              </p:cNvPr>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7" name="Rectangle 53">
                <a:extLst>
                  <a:ext uri="{FF2B5EF4-FFF2-40B4-BE49-F238E27FC236}">
                    <a16:creationId xmlns:a16="http://schemas.microsoft.com/office/drawing/2014/main" id="{AB17A1CE-5187-8337-BEFC-130A6F2D8515}"/>
                  </a:ext>
                </a:extLst>
              </p:cNvPr>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8" name="Rectangle 54">
                <a:extLst>
                  <a:ext uri="{FF2B5EF4-FFF2-40B4-BE49-F238E27FC236}">
                    <a16:creationId xmlns:a16="http://schemas.microsoft.com/office/drawing/2014/main" id="{63A922AF-8435-57A4-648C-98C62F2102E3}"/>
                  </a:ext>
                </a:extLst>
              </p:cNvPr>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9" name="Rectangle 55">
                <a:extLst>
                  <a:ext uri="{FF2B5EF4-FFF2-40B4-BE49-F238E27FC236}">
                    <a16:creationId xmlns:a16="http://schemas.microsoft.com/office/drawing/2014/main" id="{8EAEBCFF-EAFB-99AA-A8D0-9860B553AC60}"/>
                  </a:ext>
                </a:extLst>
              </p:cNvPr>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60" name="Rectangle 56">
                <a:extLst>
                  <a:ext uri="{FF2B5EF4-FFF2-40B4-BE49-F238E27FC236}">
                    <a16:creationId xmlns:a16="http://schemas.microsoft.com/office/drawing/2014/main" id="{CF5B1F65-09D4-EAD5-B957-844337D9472F}"/>
                  </a:ext>
                </a:extLst>
              </p:cNvPr>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61" name="Rectangle 57">
                <a:extLst>
                  <a:ext uri="{FF2B5EF4-FFF2-40B4-BE49-F238E27FC236}">
                    <a16:creationId xmlns:a16="http://schemas.microsoft.com/office/drawing/2014/main" id="{24C6C258-4A53-EAC7-8F4B-6452507770F4}"/>
                  </a:ext>
                </a:extLst>
              </p:cNvPr>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62" name="Rectangle 58">
                <a:extLst>
                  <a:ext uri="{FF2B5EF4-FFF2-40B4-BE49-F238E27FC236}">
                    <a16:creationId xmlns:a16="http://schemas.microsoft.com/office/drawing/2014/main" id="{67F93B78-EFEA-6D9B-A084-BD7ED894ECDE}"/>
                  </a:ext>
                </a:extLst>
              </p:cNvPr>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63" name="Rectangle 59">
                <a:extLst>
                  <a:ext uri="{FF2B5EF4-FFF2-40B4-BE49-F238E27FC236}">
                    <a16:creationId xmlns:a16="http://schemas.microsoft.com/office/drawing/2014/main" id="{EFEBB11A-593B-CF00-1232-0C461F8F3760}"/>
                  </a:ext>
                </a:extLst>
              </p:cNvPr>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64" name="Rectangle 60">
                <a:extLst>
                  <a:ext uri="{FF2B5EF4-FFF2-40B4-BE49-F238E27FC236}">
                    <a16:creationId xmlns:a16="http://schemas.microsoft.com/office/drawing/2014/main" id="{7B622D09-28D7-C455-81AE-4332A1FA6E3F}"/>
                  </a:ext>
                </a:extLst>
              </p:cNvPr>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65" name="Rectangle 61">
                <a:extLst>
                  <a:ext uri="{FF2B5EF4-FFF2-40B4-BE49-F238E27FC236}">
                    <a16:creationId xmlns:a16="http://schemas.microsoft.com/office/drawing/2014/main" id="{23BE4497-ABB6-A410-81A0-C10266C2C4FF}"/>
                  </a:ext>
                </a:extLst>
              </p:cNvPr>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66" name="Rectangle 62">
                <a:extLst>
                  <a:ext uri="{FF2B5EF4-FFF2-40B4-BE49-F238E27FC236}">
                    <a16:creationId xmlns:a16="http://schemas.microsoft.com/office/drawing/2014/main" id="{5459780C-B894-4D86-860D-992E5F586371}"/>
                  </a:ext>
                </a:extLst>
              </p:cNvPr>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67" name="Rectangle 63">
                <a:extLst>
                  <a:ext uri="{FF2B5EF4-FFF2-40B4-BE49-F238E27FC236}">
                    <a16:creationId xmlns:a16="http://schemas.microsoft.com/office/drawing/2014/main" id="{5BE0B08E-2F2C-D815-C765-A7B3B54A7B81}"/>
                  </a:ext>
                </a:extLst>
              </p:cNvPr>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grpSp>
        <p:sp>
          <p:nvSpPr>
            <p:cNvPr id="6" name="Rectangle 64">
              <a:extLst>
                <a:ext uri="{FF2B5EF4-FFF2-40B4-BE49-F238E27FC236}">
                  <a16:creationId xmlns:a16="http://schemas.microsoft.com/office/drawing/2014/main" id="{54FA665F-D0E5-D4D1-5B23-8B521711E775}"/>
                </a:ext>
              </a:extLst>
            </p:cNvPr>
            <p:cNvSpPr>
              <a:spLocks noChangeArrowheads="1"/>
            </p:cNvSpPr>
            <p:nvPr/>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7" name="Rectangle 65">
              <a:extLst>
                <a:ext uri="{FF2B5EF4-FFF2-40B4-BE49-F238E27FC236}">
                  <a16:creationId xmlns:a16="http://schemas.microsoft.com/office/drawing/2014/main" id="{BE509641-6BFA-A70D-0474-8754D509C54A}"/>
                </a:ext>
              </a:extLst>
            </p:cNvPr>
            <p:cNvSpPr>
              <a:spLocks noChangeArrowheads="1"/>
            </p:cNvSpPr>
            <p:nvPr/>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grpSp>
      <p:sp>
        <p:nvSpPr>
          <p:cNvPr id="68" name="Rectangle 66">
            <a:extLst>
              <a:ext uri="{FF2B5EF4-FFF2-40B4-BE49-F238E27FC236}">
                <a16:creationId xmlns:a16="http://schemas.microsoft.com/office/drawing/2014/main" id="{F060CA49-8685-05A9-7C48-793C5271F84F}"/>
              </a:ext>
            </a:extLst>
          </p:cNvPr>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eaLnBrk="1" hangingPunct="1">
              <a:defRPr/>
            </a:pPr>
            <a:endParaRPr kumimoji="1" lang="en-AU" dirty="0">
              <a:latin typeface="Helvetica" pitchFamily="-128" charset="0"/>
              <a:ea typeface="ＭＳ Ｐゴシック" pitchFamily="-128" charset="-128"/>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r>
              <a:rPr lang="en-US"/>
              <a:t>Click to edit Master title style</a:t>
            </a:r>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128" charset="2"/>
              <a:buNone/>
              <a:defRPr/>
            </a:lvl1pPr>
          </a:lstStyle>
          <a:p>
            <a:r>
              <a:rPr lang="en-US"/>
              <a:t>Click to edit Master subtitle style</a:t>
            </a:r>
          </a:p>
        </p:txBody>
      </p:sp>
      <p:sp>
        <p:nvSpPr>
          <p:cNvPr id="69" name="Rectangle 69">
            <a:extLst>
              <a:ext uri="{FF2B5EF4-FFF2-40B4-BE49-F238E27FC236}">
                <a16:creationId xmlns:a16="http://schemas.microsoft.com/office/drawing/2014/main" id="{5747D737-5DC1-678A-EE94-ADDE14BDD295}"/>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latin typeface="+mn-lt"/>
                <a:ea typeface="ＭＳ Ｐゴシック" pitchFamily="-128" charset="-128"/>
              </a:defRPr>
            </a:lvl1pPr>
          </a:lstStyle>
          <a:p>
            <a:pPr>
              <a:defRPr/>
            </a:pPr>
            <a:endParaRPr lang="en-US"/>
          </a:p>
        </p:txBody>
      </p:sp>
      <p:sp>
        <p:nvSpPr>
          <p:cNvPr id="70" name="Rectangle 70">
            <a:extLst>
              <a:ext uri="{FF2B5EF4-FFF2-40B4-BE49-F238E27FC236}">
                <a16:creationId xmlns:a16="http://schemas.microsoft.com/office/drawing/2014/main" id="{F6A26BF8-220D-C11A-9053-6A4BAA5E65BB}"/>
              </a:ext>
            </a:extLst>
          </p:cNvPr>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1" name="Rectangle 71">
            <a:extLst>
              <a:ext uri="{FF2B5EF4-FFF2-40B4-BE49-F238E27FC236}">
                <a16:creationId xmlns:a16="http://schemas.microsoft.com/office/drawing/2014/main" id="{A7094D83-83A8-E847-FEB0-AA0030497C06}"/>
              </a:ext>
            </a:extLst>
          </p:cNvPr>
          <p:cNvSpPr>
            <a:spLocks noGrp="1" noChangeArrowheads="1"/>
          </p:cNvSpPr>
          <p:nvPr>
            <p:ph type="sldNum" sz="quarter" idx="12"/>
          </p:nvPr>
        </p:nvSpPr>
        <p:spPr>
          <a:xfrm>
            <a:off x="6553200" y="6248400"/>
            <a:ext cx="1905000" cy="457200"/>
          </a:xfrm>
        </p:spPr>
        <p:txBody>
          <a:bodyPr/>
          <a:lstStyle>
            <a:lvl1pPr>
              <a:defRPr sz="1400"/>
            </a:lvl1pPr>
          </a:lstStyle>
          <a:p>
            <a:fld id="{A47FCBCD-49F3-40C0-BBD8-90A1A33EEE1E}" type="slidenum">
              <a:rPr lang="en-US" altLang="en-US"/>
              <a:pPr/>
              <a:t>‹#›</a:t>
            </a:fld>
            <a:endParaRPr lang="en-US" altLang="en-US"/>
          </a:p>
        </p:txBody>
      </p:sp>
    </p:spTree>
    <p:extLst>
      <p:ext uri="{BB962C8B-B14F-4D97-AF65-F5344CB8AC3E}">
        <p14:creationId xmlns:p14="http://schemas.microsoft.com/office/powerpoint/2010/main" val="303640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22037960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D06D05FC-364B-99F5-C02A-3F5DD334F5B9}"/>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Rectangle 69">
            <a:extLst>
              <a:ext uri="{FF2B5EF4-FFF2-40B4-BE49-F238E27FC236}">
                <a16:creationId xmlns:a16="http://schemas.microsoft.com/office/drawing/2014/main" id="{50868837-B541-AA13-81D4-76262214F3D3}"/>
              </a:ext>
            </a:extLst>
          </p:cNvPr>
          <p:cNvSpPr>
            <a:spLocks noGrp="1" noChangeArrowheads="1"/>
          </p:cNvSpPr>
          <p:nvPr>
            <p:ph type="sldNum" sz="quarter" idx="11"/>
          </p:nvPr>
        </p:nvSpPr>
        <p:spPr>
          <a:ln/>
        </p:spPr>
        <p:txBody>
          <a:bodyPr/>
          <a:lstStyle>
            <a:lvl1pPr>
              <a:defRPr/>
            </a:lvl1pPr>
          </a:lstStyle>
          <a:p>
            <a:fld id="{15305904-76B1-467E-8BE4-6F7341ABD3F5}" type="slidenum">
              <a:rPr lang="en-US" altLang="en-US"/>
              <a:pPr/>
              <a:t>‹#›</a:t>
            </a:fld>
            <a:endParaRPr lang="en-US" altLang="en-US"/>
          </a:p>
        </p:txBody>
      </p:sp>
    </p:spTree>
    <p:extLst>
      <p:ext uri="{BB962C8B-B14F-4D97-AF65-F5344CB8AC3E}">
        <p14:creationId xmlns:p14="http://schemas.microsoft.com/office/powerpoint/2010/main" val="23158151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8">
            <a:extLst>
              <a:ext uri="{FF2B5EF4-FFF2-40B4-BE49-F238E27FC236}">
                <a16:creationId xmlns:a16="http://schemas.microsoft.com/office/drawing/2014/main" id="{AB7B2A5F-C814-7D04-60A8-E97FEF8D69A0}"/>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Rectangle 69">
            <a:extLst>
              <a:ext uri="{FF2B5EF4-FFF2-40B4-BE49-F238E27FC236}">
                <a16:creationId xmlns:a16="http://schemas.microsoft.com/office/drawing/2014/main" id="{01E72AB5-EA05-9EA1-EC7B-D33A9C3D8A89}"/>
              </a:ext>
            </a:extLst>
          </p:cNvPr>
          <p:cNvSpPr>
            <a:spLocks noGrp="1" noChangeArrowheads="1"/>
          </p:cNvSpPr>
          <p:nvPr>
            <p:ph type="sldNum" sz="quarter" idx="11"/>
          </p:nvPr>
        </p:nvSpPr>
        <p:spPr>
          <a:ln/>
        </p:spPr>
        <p:txBody>
          <a:bodyPr/>
          <a:lstStyle>
            <a:lvl1pPr>
              <a:defRPr/>
            </a:lvl1pPr>
          </a:lstStyle>
          <a:p>
            <a:fld id="{7CE7C69B-3F41-4625-A916-114A28A3ECB0}" type="slidenum">
              <a:rPr lang="en-US" altLang="en-US"/>
              <a:pPr/>
              <a:t>‹#›</a:t>
            </a:fld>
            <a:endParaRPr lang="en-US" altLang="en-US"/>
          </a:p>
        </p:txBody>
      </p:sp>
    </p:spTree>
    <p:extLst>
      <p:ext uri="{BB962C8B-B14F-4D97-AF65-F5344CB8AC3E}">
        <p14:creationId xmlns:p14="http://schemas.microsoft.com/office/powerpoint/2010/main" val="29600916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8">
            <a:extLst>
              <a:ext uri="{FF2B5EF4-FFF2-40B4-BE49-F238E27FC236}">
                <a16:creationId xmlns:a16="http://schemas.microsoft.com/office/drawing/2014/main" id="{264E8FB6-1A98-D9FE-ADF1-05C9258E1794}"/>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6" name="Rectangle 69">
            <a:extLst>
              <a:ext uri="{FF2B5EF4-FFF2-40B4-BE49-F238E27FC236}">
                <a16:creationId xmlns:a16="http://schemas.microsoft.com/office/drawing/2014/main" id="{15346D56-133A-A162-1B7B-AF3BC729EBF4}"/>
              </a:ext>
            </a:extLst>
          </p:cNvPr>
          <p:cNvSpPr>
            <a:spLocks noGrp="1" noChangeArrowheads="1"/>
          </p:cNvSpPr>
          <p:nvPr>
            <p:ph type="sldNum" sz="quarter" idx="11"/>
          </p:nvPr>
        </p:nvSpPr>
        <p:spPr>
          <a:ln/>
        </p:spPr>
        <p:txBody>
          <a:bodyPr/>
          <a:lstStyle>
            <a:lvl1pPr>
              <a:defRPr/>
            </a:lvl1pPr>
          </a:lstStyle>
          <a:p>
            <a:fld id="{2E6194D7-0C83-4429-AE0F-67937C832B70}" type="slidenum">
              <a:rPr lang="en-US" altLang="en-US"/>
              <a:pPr/>
              <a:t>‹#›</a:t>
            </a:fld>
            <a:endParaRPr lang="en-US" altLang="en-US"/>
          </a:p>
        </p:txBody>
      </p:sp>
    </p:spTree>
    <p:extLst>
      <p:ext uri="{BB962C8B-B14F-4D97-AF65-F5344CB8AC3E}">
        <p14:creationId xmlns:p14="http://schemas.microsoft.com/office/powerpoint/2010/main" val="17181496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8">
            <a:extLst>
              <a:ext uri="{FF2B5EF4-FFF2-40B4-BE49-F238E27FC236}">
                <a16:creationId xmlns:a16="http://schemas.microsoft.com/office/drawing/2014/main" id="{6BB096BA-82A6-385B-11C4-4683DA362D94}"/>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8" name="Rectangle 69">
            <a:extLst>
              <a:ext uri="{FF2B5EF4-FFF2-40B4-BE49-F238E27FC236}">
                <a16:creationId xmlns:a16="http://schemas.microsoft.com/office/drawing/2014/main" id="{DDF29AD8-B00E-183D-EF71-7D344505D57E}"/>
              </a:ext>
            </a:extLst>
          </p:cNvPr>
          <p:cNvSpPr>
            <a:spLocks noGrp="1" noChangeArrowheads="1"/>
          </p:cNvSpPr>
          <p:nvPr>
            <p:ph type="sldNum" sz="quarter" idx="11"/>
          </p:nvPr>
        </p:nvSpPr>
        <p:spPr>
          <a:ln/>
        </p:spPr>
        <p:txBody>
          <a:bodyPr/>
          <a:lstStyle>
            <a:lvl1pPr>
              <a:defRPr/>
            </a:lvl1pPr>
          </a:lstStyle>
          <a:p>
            <a:fld id="{C9161644-162B-4373-BD7C-9387FD024489}" type="slidenum">
              <a:rPr lang="en-US" altLang="en-US"/>
              <a:pPr/>
              <a:t>‹#›</a:t>
            </a:fld>
            <a:endParaRPr lang="en-US" altLang="en-US"/>
          </a:p>
        </p:txBody>
      </p:sp>
    </p:spTree>
    <p:extLst>
      <p:ext uri="{BB962C8B-B14F-4D97-AF65-F5344CB8AC3E}">
        <p14:creationId xmlns:p14="http://schemas.microsoft.com/office/powerpoint/2010/main" val="11008259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8">
            <a:extLst>
              <a:ext uri="{FF2B5EF4-FFF2-40B4-BE49-F238E27FC236}">
                <a16:creationId xmlns:a16="http://schemas.microsoft.com/office/drawing/2014/main" id="{74C39D77-96D0-7026-CEA5-F01BD6882504}"/>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4" name="Rectangle 69">
            <a:extLst>
              <a:ext uri="{FF2B5EF4-FFF2-40B4-BE49-F238E27FC236}">
                <a16:creationId xmlns:a16="http://schemas.microsoft.com/office/drawing/2014/main" id="{B1BEAB03-C6FC-4DE9-1920-AE02AE067717}"/>
              </a:ext>
            </a:extLst>
          </p:cNvPr>
          <p:cNvSpPr>
            <a:spLocks noGrp="1" noChangeArrowheads="1"/>
          </p:cNvSpPr>
          <p:nvPr>
            <p:ph type="sldNum" sz="quarter" idx="11"/>
          </p:nvPr>
        </p:nvSpPr>
        <p:spPr>
          <a:ln/>
        </p:spPr>
        <p:txBody>
          <a:bodyPr/>
          <a:lstStyle>
            <a:lvl1pPr>
              <a:defRPr/>
            </a:lvl1pPr>
          </a:lstStyle>
          <a:p>
            <a:fld id="{38AAFF89-5594-4063-85D0-23D130ACEEAA}" type="slidenum">
              <a:rPr lang="en-US" altLang="en-US"/>
              <a:pPr/>
              <a:t>‹#›</a:t>
            </a:fld>
            <a:endParaRPr lang="en-US" altLang="en-US"/>
          </a:p>
        </p:txBody>
      </p:sp>
    </p:spTree>
    <p:extLst>
      <p:ext uri="{BB962C8B-B14F-4D97-AF65-F5344CB8AC3E}">
        <p14:creationId xmlns:p14="http://schemas.microsoft.com/office/powerpoint/2010/main" val="29486492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AE100D0C-5613-B8AC-5102-872806430EB3}"/>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3" name="Rectangle 69">
            <a:extLst>
              <a:ext uri="{FF2B5EF4-FFF2-40B4-BE49-F238E27FC236}">
                <a16:creationId xmlns:a16="http://schemas.microsoft.com/office/drawing/2014/main" id="{A04E6AAF-407C-22DB-892D-DDC7362F8B0D}"/>
              </a:ext>
            </a:extLst>
          </p:cNvPr>
          <p:cNvSpPr>
            <a:spLocks noGrp="1" noChangeArrowheads="1"/>
          </p:cNvSpPr>
          <p:nvPr>
            <p:ph type="sldNum" sz="quarter" idx="11"/>
          </p:nvPr>
        </p:nvSpPr>
        <p:spPr>
          <a:ln/>
        </p:spPr>
        <p:txBody>
          <a:bodyPr/>
          <a:lstStyle>
            <a:lvl1pPr>
              <a:defRPr/>
            </a:lvl1pPr>
          </a:lstStyle>
          <a:p>
            <a:fld id="{CFC411F2-19FF-4881-855D-D4A0C95A1426}" type="slidenum">
              <a:rPr lang="en-US" altLang="en-US"/>
              <a:pPr/>
              <a:t>‹#›</a:t>
            </a:fld>
            <a:endParaRPr lang="en-US" altLang="en-US"/>
          </a:p>
        </p:txBody>
      </p:sp>
    </p:spTree>
    <p:extLst>
      <p:ext uri="{BB962C8B-B14F-4D97-AF65-F5344CB8AC3E}">
        <p14:creationId xmlns:p14="http://schemas.microsoft.com/office/powerpoint/2010/main" val="37736082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67131ADF-2B9D-E7FA-13C0-FF91A3BA860A}"/>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6" name="Rectangle 69">
            <a:extLst>
              <a:ext uri="{FF2B5EF4-FFF2-40B4-BE49-F238E27FC236}">
                <a16:creationId xmlns:a16="http://schemas.microsoft.com/office/drawing/2014/main" id="{DB9427BD-65A1-F710-4EA7-706DC084F008}"/>
              </a:ext>
            </a:extLst>
          </p:cNvPr>
          <p:cNvSpPr>
            <a:spLocks noGrp="1" noChangeArrowheads="1"/>
          </p:cNvSpPr>
          <p:nvPr>
            <p:ph type="sldNum" sz="quarter" idx="11"/>
          </p:nvPr>
        </p:nvSpPr>
        <p:spPr>
          <a:ln/>
        </p:spPr>
        <p:txBody>
          <a:bodyPr/>
          <a:lstStyle>
            <a:lvl1pPr>
              <a:defRPr/>
            </a:lvl1pPr>
          </a:lstStyle>
          <a:p>
            <a:fld id="{AD1F5FB6-D23A-4B83-9E05-61D4848EBC58}" type="slidenum">
              <a:rPr lang="en-US" altLang="en-US"/>
              <a:pPr/>
              <a:t>‹#›</a:t>
            </a:fld>
            <a:endParaRPr lang="en-US" altLang="en-US"/>
          </a:p>
        </p:txBody>
      </p:sp>
    </p:spTree>
    <p:extLst>
      <p:ext uri="{BB962C8B-B14F-4D97-AF65-F5344CB8AC3E}">
        <p14:creationId xmlns:p14="http://schemas.microsoft.com/office/powerpoint/2010/main" val="41140341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814F5DDB-F292-6BE3-2908-E2DA0594EEB9}"/>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6" name="Rectangle 69">
            <a:extLst>
              <a:ext uri="{FF2B5EF4-FFF2-40B4-BE49-F238E27FC236}">
                <a16:creationId xmlns:a16="http://schemas.microsoft.com/office/drawing/2014/main" id="{EF3EA113-CE15-2CCE-65B0-1D79E1CB349B}"/>
              </a:ext>
            </a:extLst>
          </p:cNvPr>
          <p:cNvSpPr>
            <a:spLocks noGrp="1" noChangeArrowheads="1"/>
          </p:cNvSpPr>
          <p:nvPr>
            <p:ph type="sldNum" sz="quarter" idx="11"/>
          </p:nvPr>
        </p:nvSpPr>
        <p:spPr>
          <a:ln/>
        </p:spPr>
        <p:txBody>
          <a:bodyPr/>
          <a:lstStyle>
            <a:lvl1pPr>
              <a:defRPr/>
            </a:lvl1pPr>
          </a:lstStyle>
          <a:p>
            <a:fld id="{F7CA69A7-BF87-40E0-9B19-160D5A87C713}" type="slidenum">
              <a:rPr lang="en-US" altLang="en-US"/>
              <a:pPr/>
              <a:t>‹#›</a:t>
            </a:fld>
            <a:endParaRPr lang="en-US" altLang="en-US"/>
          </a:p>
        </p:txBody>
      </p:sp>
    </p:spTree>
    <p:extLst>
      <p:ext uri="{BB962C8B-B14F-4D97-AF65-F5344CB8AC3E}">
        <p14:creationId xmlns:p14="http://schemas.microsoft.com/office/powerpoint/2010/main" val="3578777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A7A6301C-50EE-CB1E-9750-15AB833F63C1}"/>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Rectangle 69">
            <a:extLst>
              <a:ext uri="{FF2B5EF4-FFF2-40B4-BE49-F238E27FC236}">
                <a16:creationId xmlns:a16="http://schemas.microsoft.com/office/drawing/2014/main" id="{47A234CB-4EF1-1E32-D20F-07CFA3CE6F49}"/>
              </a:ext>
            </a:extLst>
          </p:cNvPr>
          <p:cNvSpPr>
            <a:spLocks noGrp="1" noChangeArrowheads="1"/>
          </p:cNvSpPr>
          <p:nvPr>
            <p:ph type="sldNum" sz="quarter" idx="11"/>
          </p:nvPr>
        </p:nvSpPr>
        <p:spPr>
          <a:ln/>
        </p:spPr>
        <p:txBody>
          <a:bodyPr/>
          <a:lstStyle>
            <a:lvl1pPr>
              <a:defRPr/>
            </a:lvl1pPr>
          </a:lstStyle>
          <a:p>
            <a:fld id="{4CA0E37A-A58B-4F12-BAB1-A5966C69DC0A}" type="slidenum">
              <a:rPr lang="en-US" altLang="en-US"/>
              <a:pPr/>
              <a:t>‹#›</a:t>
            </a:fld>
            <a:endParaRPr lang="en-US" altLang="en-US"/>
          </a:p>
        </p:txBody>
      </p:sp>
    </p:spTree>
    <p:extLst>
      <p:ext uri="{BB962C8B-B14F-4D97-AF65-F5344CB8AC3E}">
        <p14:creationId xmlns:p14="http://schemas.microsoft.com/office/powerpoint/2010/main" val="35454130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BC9C3282-560B-90BD-4E91-B601C66A585C}"/>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Rectangle 69">
            <a:extLst>
              <a:ext uri="{FF2B5EF4-FFF2-40B4-BE49-F238E27FC236}">
                <a16:creationId xmlns:a16="http://schemas.microsoft.com/office/drawing/2014/main" id="{F0EAAAE7-E511-04AB-C303-1AD44E433B5C}"/>
              </a:ext>
            </a:extLst>
          </p:cNvPr>
          <p:cNvSpPr>
            <a:spLocks noGrp="1" noChangeArrowheads="1"/>
          </p:cNvSpPr>
          <p:nvPr>
            <p:ph type="sldNum" sz="quarter" idx="11"/>
          </p:nvPr>
        </p:nvSpPr>
        <p:spPr>
          <a:ln/>
        </p:spPr>
        <p:txBody>
          <a:bodyPr/>
          <a:lstStyle>
            <a:lvl1pPr>
              <a:defRPr/>
            </a:lvl1pPr>
          </a:lstStyle>
          <a:p>
            <a:fld id="{5D246501-268B-497F-ABAF-7480F7E0BD74}" type="slidenum">
              <a:rPr lang="en-US" altLang="en-US"/>
              <a:pPr/>
              <a:t>‹#›</a:t>
            </a:fld>
            <a:endParaRPr lang="en-US" altLang="en-US"/>
          </a:p>
        </p:txBody>
      </p:sp>
    </p:spTree>
    <p:extLst>
      <p:ext uri="{BB962C8B-B14F-4D97-AF65-F5344CB8AC3E}">
        <p14:creationId xmlns:p14="http://schemas.microsoft.com/office/powerpoint/2010/main" val="382764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4772F26-FE5E-E1F5-64E6-229306BE8BD3}"/>
              </a:ext>
            </a:extLst>
          </p:cNvPr>
          <p:cNvGrpSpPr>
            <a:grpSpLocks/>
          </p:cNvGrpSpPr>
          <p:nvPr/>
        </p:nvGrpSpPr>
        <p:grpSpPr bwMode="auto">
          <a:xfrm>
            <a:off x="-3175" y="0"/>
            <a:ext cx="9147175" cy="6867525"/>
            <a:chOff x="-2" y="0"/>
            <a:chExt cx="5762" cy="4326"/>
          </a:xfrm>
        </p:grpSpPr>
        <p:grpSp>
          <p:nvGrpSpPr>
            <p:cNvPr id="5" name="Group 3">
              <a:extLst>
                <a:ext uri="{FF2B5EF4-FFF2-40B4-BE49-F238E27FC236}">
                  <a16:creationId xmlns:a16="http://schemas.microsoft.com/office/drawing/2014/main" id="{FFEA26DE-A7DB-4CCE-2B62-8F8AAE089A53}"/>
                </a:ext>
              </a:extLst>
            </p:cNvPr>
            <p:cNvGrpSpPr>
              <a:grpSpLocks/>
            </p:cNvGrpSpPr>
            <p:nvPr userDrawn="1"/>
          </p:nvGrpSpPr>
          <p:grpSpPr bwMode="auto">
            <a:xfrm>
              <a:off x="-2" y="0"/>
              <a:ext cx="5712" cy="4326"/>
              <a:chOff x="-2" y="0"/>
              <a:chExt cx="5712" cy="4326"/>
            </a:xfrm>
          </p:grpSpPr>
          <p:sp>
            <p:nvSpPr>
              <p:cNvPr id="8" name="Rectangle 4">
                <a:extLst>
                  <a:ext uri="{FF2B5EF4-FFF2-40B4-BE49-F238E27FC236}">
                    <a16:creationId xmlns:a16="http://schemas.microsoft.com/office/drawing/2014/main" id="{E4B589CA-F82F-1423-10FF-11C52CDD5CF9}"/>
                  </a:ext>
                </a:extLst>
              </p:cNvPr>
              <p:cNvSpPr>
                <a:spLocks noChangeArrowheads="1"/>
              </p:cNvSpPr>
              <p:nvPr/>
            </p:nvSpPr>
            <p:spPr bwMode="auto">
              <a:xfrm>
                <a:off x="-2"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9" name="Rectangle 5">
                <a:extLst>
                  <a:ext uri="{FF2B5EF4-FFF2-40B4-BE49-F238E27FC236}">
                    <a16:creationId xmlns:a16="http://schemas.microsoft.com/office/drawing/2014/main" id="{06A477F8-9490-D506-8E0E-2310564DA65B}"/>
                  </a:ext>
                </a:extLst>
              </p:cNvPr>
              <p:cNvSpPr>
                <a:spLocks noChangeArrowheads="1"/>
              </p:cNvSpPr>
              <p:nvPr/>
            </p:nvSpPr>
            <p:spPr bwMode="auto">
              <a:xfrm>
                <a:off x="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 name="Rectangle 6">
                <a:extLst>
                  <a:ext uri="{FF2B5EF4-FFF2-40B4-BE49-F238E27FC236}">
                    <a16:creationId xmlns:a16="http://schemas.microsoft.com/office/drawing/2014/main" id="{82529528-0783-1FB0-1608-5578702AD191}"/>
                  </a:ext>
                </a:extLst>
              </p:cNvPr>
              <p:cNvSpPr>
                <a:spLocks noChangeArrowheads="1"/>
              </p:cNvSpPr>
              <p:nvPr/>
            </p:nvSpPr>
            <p:spPr bwMode="auto">
              <a:xfrm>
                <a:off x="1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1" name="Rectangle 7">
                <a:extLst>
                  <a:ext uri="{FF2B5EF4-FFF2-40B4-BE49-F238E27FC236}">
                    <a16:creationId xmlns:a16="http://schemas.microsoft.com/office/drawing/2014/main" id="{E4ACD923-AEDF-4872-3D77-14BAB776FC31}"/>
                  </a:ext>
                </a:extLst>
              </p:cNvPr>
              <p:cNvSpPr>
                <a:spLocks noChangeArrowheads="1"/>
              </p:cNvSpPr>
              <p:nvPr/>
            </p:nvSpPr>
            <p:spPr bwMode="auto">
              <a:xfrm>
                <a:off x="2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2" name="Rectangle 8">
                <a:extLst>
                  <a:ext uri="{FF2B5EF4-FFF2-40B4-BE49-F238E27FC236}">
                    <a16:creationId xmlns:a16="http://schemas.microsoft.com/office/drawing/2014/main" id="{776379E9-F880-851B-52F4-D9A67CA87ADA}"/>
                  </a:ext>
                </a:extLst>
              </p:cNvPr>
              <p:cNvSpPr>
                <a:spLocks noChangeArrowheads="1"/>
              </p:cNvSpPr>
              <p:nvPr/>
            </p:nvSpPr>
            <p:spPr bwMode="auto">
              <a:xfrm>
                <a:off x="3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3" name="Rectangle 9">
                <a:extLst>
                  <a:ext uri="{FF2B5EF4-FFF2-40B4-BE49-F238E27FC236}">
                    <a16:creationId xmlns:a16="http://schemas.microsoft.com/office/drawing/2014/main" id="{EA84D732-DA06-6B2B-6142-5DED763599C8}"/>
                  </a:ext>
                </a:extLst>
              </p:cNvPr>
              <p:cNvSpPr>
                <a:spLocks noChangeArrowheads="1"/>
              </p:cNvSpPr>
              <p:nvPr/>
            </p:nvSpPr>
            <p:spPr bwMode="auto">
              <a:xfrm>
                <a:off x="4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4" name="Rectangle 10">
                <a:extLst>
                  <a:ext uri="{FF2B5EF4-FFF2-40B4-BE49-F238E27FC236}">
                    <a16:creationId xmlns:a16="http://schemas.microsoft.com/office/drawing/2014/main" id="{6C7348BB-7967-DE08-D63F-752060C8AC4A}"/>
                  </a:ext>
                </a:extLst>
              </p:cNvPr>
              <p:cNvSpPr>
                <a:spLocks noChangeArrowheads="1"/>
              </p:cNvSpPr>
              <p:nvPr/>
            </p:nvSpPr>
            <p:spPr bwMode="auto">
              <a:xfrm>
                <a:off x="5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5" name="Rectangle 11">
                <a:extLst>
                  <a:ext uri="{FF2B5EF4-FFF2-40B4-BE49-F238E27FC236}">
                    <a16:creationId xmlns:a16="http://schemas.microsoft.com/office/drawing/2014/main" id="{9859EE07-5EB6-643B-9D50-B121BADD8BF6}"/>
                  </a:ext>
                </a:extLst>
              </p:cNvPr>
              <p:cNvSpPr>
                <a:spLocks noChangeArrowheads="1"/>
              </p:cNvSpPr>
              <p:nvPr/>
            </p:nvSpPr>
            <p:spPr bwMode="auto">
              <a:xfrm>
                <a:off x="6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6" name="Rectangle 12">
                <a:extLst>
                  <a:ext uri="{FF2B5EF4-FFF2-40B4-BE49-F238E27FC236}">
                    <a16:creationId xmlns:a16="http://schemas.microsoft.com/office/drawing/2014/main" id="{7C8B37EA-3142-36EE-6D10-3EFEACDE3599}"/>
                  </a:ext>
                </a:extLst>
              </p:cNvPr>
              <p:cNvSpPr>
                <a:spLocks noChangeArrowheads="1"/>
              </p:cNvSpPr>
              <p:nvPr/>
            </p:nvSpPr>
            <p:spPr bwMode="auto">
              <a:xfrm>
                <a:off x="7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7" name="Rectangle 13">
                <a:extLst>
                  <a:ext uri="{FF2B5EF4-FFF2-40B4-BE49-F238E27FC236}">
                    <a16:creationId xmlns:a16="http://schemas.microsoft.com/office/drawing/2014/main" id="{74C00969-5179-8138-E5F0-29C0233E00C5}"/>
                  </a:ext>
                </a:extLst>
              </p:cNvPr>
              <p:cNvSpPr>
                <a:spLocks noChangeArrowheads="1"/>
              </p:cNvSpPr>
              <p:nvPr/>
            </p:nvSpPr>
            <p:spPr bwMode="auto">
              <a:xfrm>
                <a:off x="8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8" name="Rectangle 14">
                <a:extLst>
                  <a:ext uri="{FF2B5EF4-FFF2-40B4-BE49-F238E27FC236}">
                    <a16:creationId xmlns:a16="http://schemas.microsoft.com/office/drawing/2014/main" id="{511E6DBF-6FE2-684F-A287-ADF604A27C56}"/>
                  </a:ext>
                </a:extLst>
              </p:cNvPr>
              <p:cNvSpPr>
                <a:spLocks noChangeArrowheads="1"/>
              </p:cNvSpPr>
              <p:nvPr/>
            </p:nvSpPr>
            <p:spPr bwMode="auto">
              <a:xfrm>
                <a:off x="9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9" name="Rectangle 15">
                <a:extLst>
                  <a:ext uri="{FF2B5EF4-FFF2-40B4-BE49-F238E27FC236}">
                    <a16:creationId xmlns:a16="http://schemas.microsoft.com/office/drawing/2014/main" id="{0E1928B4-9AD3-D435-7683-4763821B8286}"/>
                  </a:ext>
                </a:extLst>
              </p:cNvPr>
              <p:cNvSpPr>
                <a:spLocks noChangeArrowheads="1"/>
              </p:cNvSpPr>
              <p:nvPr/>
            </p:nvSpPr>
            <p:spPr bwMode="auto">
              <a:xfrm>
                <a:off x="10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20" name="Rectangle 16">
                <a:extLst>
                  <a:ext uri="{FF2B5EF4-FFF2-40B4-BE49-F238E27FC236}">
                    <a16:creationId xmlns:a16="http://schemas.microsoft.com/office/drawing/2014/main" id="{FE6EACFF-390E-06ED-8B10-243E9D315FA1}"/>
                  </a:ext>
                </a:extLst>
              </p:cNvPr>
              <p:cNvSpPr>
                <a:spLocks noChangeArrowheads="1"/>
              </p:cNvSpPr>
              <p:nvPr/>
            </p:nvSpPr>
            <p:spPr bwMode="auto">
              <a:xfrm>
                <a:off x="11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21" name="Rectangle 17">
                <a:extLst>
                  <a:ext uri="{FF2B5EF4-FFF2-40B4-BE49-F238E27FC236}">
                    <a16:creationId xmlns:a16="http://schemas.microsoft.com/office/drawing/2014/main" id="{423862A1-728D-0E46-3691-9365D7D55275}"/>
                  </a:ext>
                </a:extLst>
              </p:cNvPr>
              <p:cNvSpPr>
                <a:spLocks noChangeArrowheads="1"/>
              </p:cNvSpPr>
              <p:nvPr/>
            </p:nvSpPr>
            <p:spPr bwMode="auto">
              <a:xfrm>
                <a:off x="12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22" name="Rectangle 18">
                <a:extLst>
                  <a:ext uri="{FF2B5EF4-FFF2-40B4-BE49-F238E27FC236}">
                    <a16:creationId xmlns:a16="http://schemas.microsoft.com/office/drawing/2014/main" id="{00E65FE6-707E-13EF-1F48-A266BB20FA42}"/>
                  </a:ext>
                </a:extLst>
              </p:cNvPr>
              <p:cNvSpPr>
                <a:spLocks noChangeArrowheads="1"/>
              </p:cNvSpPr>
              <p:nvPr/>
            </p:nvSpPr>
            <p:spPr bwMode="auto">
              <a:xfrm>
                <a:off x="13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23" name="Rectangle 19">
                <a:extLst>
                  <a:ext uri="{FF2B5EF4-FFF2-40B4-BE49-F238E27FC236}">
                    <a16:creationId xmlns:a16="http://schemas.microsoft.com/office/drawing/2014/main" id="{CEB80A51-0C04-3FCD-F4A3-3D58D3F00EFF}"/>
                  </a:ext>
                </a:extLst>
              </p:cNvPr>
              <p:cNvSpPr>
                <a:spLocks noChangeArrowheads="1"/>
              </p:cNvSpPr>
              <p:nvPr/>
            </p:nvSpPr>
            <p:spPr bwMode="auto">
              <a:xfrm>
                <a:off x="14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24" name="Rectangle 20">
                <a:extLst>
                  <a:ext uri="{FF2B5EF4-FFF2-40B4-BE49-F238E27FC236}">
                    <a16:creationId xmlns:a16="http://schemas.microsoft.com/office/drawing/2014/main" id="{606450DC-167C-01C4-BCA0-28EA66413059}"/>
                  </a:ext>
                </a:extLst>
              </p:cNvPr>
              <p:cNvSpPr>
                <a:spLocks noChangeArrowheads="1"/>
              </p:cNvSpPr>
              <p:nvPr/>
            </p:nvSpPr>
            <p:spPr bwMode="auto">
              <a:xfrm>
                <a:off x="15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25" name="Rectangle 21">
                <a:extLst>
                  <a:ext uri="{FF2B5EF4-FFF2-40B4-BE49-F238E27FC236}">
                    <a16:creationId xmlns:a16="http://schemas.microsoft.com/office/drawing/2014/main" id="{2AB3DED1-B560-A40F-B30A-7491721A5588}"/>
                  </a:ext>
                </a:extLst>
              </p:cNvPr>
              <p:cNvSpPr>
                <a:spLocks noChangeArrowheads="1"/>
              </p:cNvSpPr>
              <p:nvPr/>
            </p:nvSpPr>
            <p:spPr bwMode="auto">
              <a:xfrm>
                <a:off x="16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26" name="Rectangle 22">
                <a:extLst>
                  <a:ext uri="{FF2B5EF4-FFF2-40B4-BE49-F238E27FC236}">
                    <a16:creationId xmlns:a16="http://schemas.microsoft.com/office/drawing/2014/main" id="{366CE3C5-DDBC-7F39-ACF5-E321DF505336}"/>
                  </a:ext>
                </a:extLst>
              </p:cNvPr>
              <p:cNvSpPr>
                <a:spLocks noChangeArrowheads="1"/>
              </p:cNvSpPr>
              <p:nvPr/>
            </p:nvSpPr>
            <p:spPr bwMode="auto">
              <a:xfrm>
                <a:off x="17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27" name="Rectangle 23">
                <a:extLst>
                  <a:ext uri="{FF2B5EF4-FFF2-40B4-BE49-F238E27FC236}">
                    <a16:creationId xmlns:a16="http://schemas.microsoft.com/office/drawing/2014/main" id="{3640AA93-2FF6-C002-ADA8-4475E82E2F3E}"/>
                  </a:ext>
                </a:extLst>
              </p:cNvPr>
              <p:cNvSpPr>
                <a:spLocks noChangeArrowheads="1"/>
              </p:cNvSpPr>
              <p:nvPr/>
            </p:nvSpPr>
            <p:spPr bwMode="auto">
              <a:xfrm>
                <a:off x="18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28" name="Rectangle 24">
                <a:extLst>
                  <a:ext uri="{FF2B5EF4-FFF2-40B4-BE49-F238E27FC236}">
                    <a16:creationId xmlns:a16="http://schemas.microsoft.com/office/drawing/2014/main" id="{9A5A2574-FC53-399E-5DF3-61CDB8A8C994}"/>
                  </a:ext>
                </a:extLst>
              </p:cNvPr>
              <p:cNvSpPr>
                <a:spLocks noChangeArrowheads="1"/>
              </p:cNvSpPr>
              <p:nvPr/>
            </p:nvSpPr>
            <p:spPr bwMode="auto">
              <a:xfrm>
                <a:off x="19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29" name="Rectangle 25">
                <a:extLst>
                  <a:ext uri="{FF2B5EF4-FFF2-40B4-BE49-F238E27FC236}">
                    <a16:creationId xmlns:a16="http://schemas.microsoft.com/office/drawing/2014/main" id="{847570AC-A03F-B397-84D7-46067833604C}"/>
                  </a:ext>
                </a:extLst>
              </p:cNvPr>
              <p:cNvSpPr>
                <a:spLocks noChangeArrowheads="1"/>
              </p:cNvSpPr>
              <p:nvPr/>
            </p:nvSpPr>
            <p:spPr bwMode="auto">
              <a:xfrm>
                <a:off x="20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30" name="Rectangle 26">
                <a:extLst>
                  <a:ext uri="{FF2B5EF4-FFF2-40B4-BE49-F238E27FC236}">
                    <a16:creationId xmlns:a16="http://schemas.microsoft.com/office/drawing/2014/main" id="{432BF86F-D46D-53D5-E898-1423A247DD8A}"/>
                  </a:ext>
                </a:extLst>
              </p:cNvPr>
              <p:cNvSpPr>
                <a:spLocks noChangeArrowheads="1"/>
              </p:cNvSpPr>
              <p:nvPr/>
            </p:nvSpPr>
            <p:spPr bwMode="auto">
              <a:xfrm>
                <a:off x="21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31" name="Rectangle 27">
                <a:extLst>
                  <a:ext uri="{FF2B5EF4-FFF2-40B4-BE49-F238E27FC236}">
                    <a16:creationId xmlns:a16="http://schemas.microsoft.com/office/drawing/2014/main" id="{64C05CF4-E992-DA0F-9696-1C21AA30FDCA}"/>
                  </a:ext>
                </a:extLst>
              </p:cNvPr>
              <p:cNvSpPr>
                <a:spLocks noChangeArrowheads="1"/>
              </p:cNvSpPr>
              <p:nvPr/>
            </p:nvSpPr>
            <p:spPr bwMode="auto">
              <a:xfrm>
                <a:off x="22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32" name="Rectangle 28">
                <a:extLst>
                  <a:ext uri="{FF2B5EF4-FFF2-40B4-BE49-F238E27FC236}">
                    <a16:creationId xmlns:a16="http://schemas.microsoft.com/office/drawing/2014/main" id="{120A3DFD-08F8-E848-2F69-535EF0FAB7F8}"/>
                  </a:ext>
                </a:extLst>
              </p:cNvPr>
              <p:cNvSpPr>
                <a:spLocks noChangeArrowheads="1"/>
              </p:cNvSpPr>
              <p:nvPr/>
            </p:nvSpPr>
            <p:spPr bwMode="auto">
              <a:xfrm>
                <a:off x="23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33" name="Rectangle 29">
                <a:extLst>
                  <a:ext uri="{FF2B5EF4-FFF2-40B4-BE49-F238E27FC236}">
                    <a16:creationId xmlns:a16="http://schemas.microsoft.com/office/drawing/2014/main" id="{FF63574E-E973-1A3A-ED45-0ECD4BDC28DA}"/>
                  </a:ext>
                </a:extLst>
              </p:cNvPr>
              <p:cNvSpPr>
                <a:spLocks noChangeArrowheads="1"/>
              </p:cNvSpPr>
              <p:nvPr/>
            </p:nvSpPr>
            <p:spPr bwMode="auto">
              <a:xfrm>
                <a:off x="23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34" name="Rectangle 30">
                <a:extLst>
                  <a:ext uri="{FF2B5EF4-FFF2-40B4-BE49-F238E27FC236}">
                    <a16:creationId xmlns:a16="http://schemas.microsoft.com/office/drawing/2014/main" id="{2F1AFD7D-A336-B106-1E9E-D4386BCE4D3B}"/>
                  </a:ext>
                </a:extLst>
              </p:cNvPr>
              <p:cNvSpPr>
                <a:spLocks noChangeArrowheads="1"/>
              </p:cNvSpPr>
              <p:nvPr/>
            </p:nvSpPr>
            <p:spPr bwMode="auto">
              <a:xfrm>
                <a:off x="24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35" name="Rectangle 31">
                <a:extLst>
                  <a:ext uri="{FF2B5EF4-FFF2-40B4-BE49-F238E27FC236}">
                    <a16:creationId xmlns:a16="http://schemas.microsoft.com/office/drawing/2014/main" id="{0DE9DED2-DECE-BF98-69FA-CAE3D47580F0}"/>
                  </a:ext>
                </a:extLst>
              </p:cNvPr>
              <p:cNvSpPr>
                <a:spLocks noChangeArrowheads="1"/>
              </p:cNvSpPr>
              <p:nvPr/>
            </p:nvSpPr>
            <p:spPr bwMode="auto">
              <a:xfrm>
                <a:off x="25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36" name="Rectangle 32">
                <a:extLst>
                  <a:ext uri="{FF2B5EF4-FFF2-40B4-BE49-F238E27FC236}">
                    <a16:creationId xmlns:a16="http://schemas.microsoft.com/office/drawing/2014/main" id="{9281D6AA-D793-8611-6BC1-915D4825C7B8}"/>
                  </a:ext>
                </a:extLst>
              </p:cNvPr>
              <p:cNvSpPr>
                <a:spLocks noChangeArrowheads="1"/>
              </p:cNvSpPr>
              <p:nvPr/>
            </p:nvSpPr>
            <p:spPr bwMode="auto">
              <a:xfrm>
                <a:off x="26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37" name="Rectangle 33">
                <a:extLst>
                  <a:ext uri="{FF2B5EF4-FFF2-40B4-BE49-F238E27FC236}">
                    <a16:creationId xmlns:a16="http://schemas.microsoft.com/office/drawing/2014/main" id="{FE2E5385-D0B4-9F40-FE1D-57B0CD7AB3F4}"/>
                  </a:ext>
                </a:extLst>
              </p:cNvPr>
              <p:cNvSpPr>
                <a:spLocks noChangeArrowheads="1"/>
              </p:cNvSpPr>
              <p:nvPr/>
            </p:nvSpPr>
            <p:spPr bwMode="auto">
              <a:xfrm>
                <a:off x="27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38" name="Rectangle 34">
                <a:extLst>
                  <a:ext uri="{FF2B5EF4-FFF2-40B4-BE49-F238E27FC236}">
                    <a16:creationId xmlns:a16="http://schemas.microsoft.com/office/drawing/2014/main" id="{4AAC73BE-57BA-822B-109F-4E96CBEA6DC9}"/>
                  </a:ext>
                </a:extLst>
              </p:cNvPr>
              <p:cNvSpPr>
                <a:spLocks noChangeArrowheads="1"/>
              </p:cNvSpPr>
              <p:nvPr/>
            </p:nvSpPr>
            <p:spPr bwMode="auto">
              <a:xfrm>
                <a:off x="28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39" name="Rectangle 35">
                <a:extLst>
                  <a:ext uri="{FF2B5EF4-FFF2-40B4-BE49-F238E27FC236}">
                    <a16:creationId xmlns:a16="http://schemas.microsoft.com/office/drawing/2014/main" id="{5156DB6D-5B2A-2308-A61D-3FAF50BFF929}"/>
                  </a:ext>
                </a:extLst>
              </p:cNvPr>
              <p:cNvSpPr>
                <a:spLocks noChangeArrowheads="1"/>
              </p:cNvSpPr>
              <p:nvPr/>
            </p:nvSpPr>
            <p:spPr bwMode="auto">
              <a:xfrm>
                <a:off x="29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40" name="Rectangle 36">
                <a:extLst>
                  <a:ext uri="{FF2B5EF4-FFF2-40B4-BE49-F238E27FC236}">
                    <a16:creationId xmlns:a16="http://schemas.microsoft.com/office/drawing/2014/main" id="{94E1C614-4B79-916B-D867-B4FA1466A0E1}"/>
                  </a:ext>
                </a:extLst>
              </p:cNvPr>
              <p:cNvSpPr>
                <a:spLocks noChangeArrowheads="1"/>
              </p:cNvSpPr>
              <p:nvPr/>
            </p:nvSpPr>
            <p:spPr bwMode="auto">
              <a:xfrm>
                <a:off x="30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41" name="Rectangle 37">
                <a:extLst>
                  <a:ext uri="{FF2B5EF4-FFF2-40B4-BE49-F238E27FC236}">
                    <a16:creationId xmlns:a16="http://schemas.microsoft.com/office/drawing/2014/main" id="{5738F5B3-81A4-BF4B-3C63-215CD543AA05}"/>
                  </a:ext>
                </a:extLst>
              </p:cNvPr>
              <p:cNvSpPr>
                <a:spLocks noChangeArrowheads="1"/>
              </p:cNvSpPr>
              <p:nvPr/>
            </p:nvSpPr>
            <p:spPr bwMode="auto">
              <a:xfrm>
                <a:off x="31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42" name="Rectangle 38">
                <a:extLst>
                  <a:ext uri="{FF2B5EF4-FFF2-40B4-BE49-F238E27FC236}">
                    <a16:creationId xmlns:a16="http://schemas.microsoft.com/office/drawing/2014/main" id="{9C5BC2B8-0412-50AB-4596-2FB4F65B61CB}"/>
                  </a:ext>
                </a:extLst>
              </p:cNvPr>
              <p:cNvSpPr>
                <a:spLocks noChangeArrowheads="1"/>
              </p:cNvSpPr>
              <p:nvPr/>
            </p:nvSpPr>
            <p:spPr bwMode="auto">
              <a:xfrm>
                <a:off x="32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43" name="Rectangle 39">
                <a:extLst>
                  <a:ext uri="{FF2B5EF4-FFF2-40B4-BE49-F238E27FC236}">
                    <a16:creationId xmlns:a16="http://schemas.microsoft.com/office/drawing/2014/main" id="{5EA4CD82-126C-E441-9126-49ABB346497D}"/>
                  </a:ext>
                </a:extLst>
              </p:cNvPr>
              <p:cNvSpPr>
                <a:spLocks noChangeArrowheads="1"/>
              </p:cNvSpPr>
              <p:nvPr/>
            </p:nvSpPr>
            <p:spPr bwMode="auto">
              <a:xfrm>
                <a:off x="335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44" name="Rectangle 40">
                <a:extLst>
                  <a:ext uri="{FF2B5EF4-FFF2-40B4-BE49-F238E27FC236}">
                    <a16:creationId xmlns:a16="http://schemas.microsoft.com/office/drawing/2014/main" id="{774737A8-840B-C499-7221-20B4EA808C42}"/>
                  </a:ext>
                </a:extLst>
              </p:cNvPr>
              <p:cNvSpPr>
                <a:spLocks noChangeArrowheads="1"/>
              </p:cNvSpPr>
              <p:nvPr/>
            </p:nvSpPr>
            <p:spPr bwMode="auto">
              <a:xfrm>
                <a:off x="345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45" name="Rectangle 41">
                <a:extLst>
                  <a:ext uri="{FF2B5EF4-FFF2-40B4-BE49-F238E27FC236}">
                    <a16:creationId xmlns:a16="http://schemas.microsoft.com/office/drawing/2014/main" id="{0435F69A-6E5C-C5B7-96C5-2B648E36B55D}"/>
                  </a:ext>
                </a:extLst>
              </p:cNvPr>
              <p:cNvSpPr>
                <a:spLocks noChangeArrowheads="1"/>
              </p:cNvSpPr>
              <p:nvPr/>
            </p:nvSpPr>
            <p:spPr bwMode="auto">
              <a:xfrm>
                <a:off x="355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46" name="Rectangle 42">
                <a:extLst>
                  <a:ext uri="{FF2B5EF4-FFF2-40B4-BE49-F238E27FC236}">
                    <a16:creationId xmlns:a16="http://schemas.microsoft.com/office/drawing/2014/main" id="{360FBE92-FA99-6EA0-B3EE-DE10509560D4}"/>
                  </a:ext>
                </a:extLst>
              </p:cNvPr>
              <p:cNvSpPr>
                <a:spLocks noChangeArrowheads="1"/>
              </p:cNvSpPr>
              <p:nvPr/>
            </p:nvSpPr>
            <p:spPr bwMode="auto">
              <a:xfrm>
                <a:off x="364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47" name="Rectangle 43">
                <a:extLst>
                  <a:ext uri="{FF2B5EF4-FFF2-40B4-BE49-F238E27FC236}">
                    <a16:creationId xmlns:a16="http://schemas.microsoft.com/office/drawing/2014/main" id="{0548D845-238B-0D72-A4E6-12533F84BCF3}"/>
                  </a:ext>
                </a:extLst>
              </p:cNvPr>
              <p:cNvSpPr>
                <a:spLocks noChangeArrowheads="1"/>
              </p:cNvSpPr>
              <p:nvPr/>
            </p:nvSpPr>
            <p:spPr bwMode="auto">
              <a:xfrm>
                <a:off x="374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48" name="Rectangle 44">
                <a:extLst>
                  <a:ext uri="{FF2B5EF4-FFF2-40B4-BE49-F238E27FC236}">
                    <a16:creationId xmlns:a16="http://schemas.microsoft.com/office/drawing/2014/main" id="{A5E3018F-DEB9-1316-58C6-E3292ED8C0C4}"/>
                  </a:ext>
                </a:extLst>
              </p:cNvPr>
              <p:cNvSpPr>
                <a:spLocks noChangeArrowheads="1"/>
              </p:cNvSpPr>
              <p:nvPr/>
            </p:nvSpPr>
            <p:spPr bwMode="auto">
              <a:xfrm>
                <a:off x="383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49" name="Rectangle 45">
                <a:extLst>
                  <a:ext uri="{FF2B5EF4-FFF2-40B4-BE49-F238E27FC236}">
                    <a16:creationId xmlns:a16="http://schemas.microsoft.com/office/drawing/2014/main" id="{C93A4709-A8B7-798E-9F84-1FCDEC74EA38}"/>
                  </a:ext>
                </a:extLst>
              </p:cNvPr>
              <p:cNvSpPr>
                <a:spLocks noChangeArrowheads="1"/>
              </p:cNvSpPr>
              <p:nvPr/>
            </p:nvSpPr>
            <p:spPr bwMode="auto">
              <a:xfrm>
                <a:off x="393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50" name="Rectangle 46">
                <a:extLst>
                  <a:ext uri="{FF2B5EF4-FFF2-40B4-BE49-F238E27FC236}">
                    <a16:creationId xmlns:a16="http://schemas.microsoft.com/office/drawing/2014/main" id="{18C78003-9217-5E13-EA94-A840B004DF42}"/>
                  </a:ext>
                </a:extLst>
              </p:cNvPr>
              <p:cNvSpPr>
                <a:spLocks noChangeArrowheads="1"/>
              </p:cNvSpPr>
              <p:nvPr/>
            </p:nvSpPr>
            <p:spPr bwMode="auto">
              <a:xfrm>
                <a:off x="403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51" name="Rectangle 47">
                <a:extLst>
                  <a:ext uri="{FF2B5EF4-FFF2-40B4-BE49-F238E27FC236}">
                    <a16:creationId xmlns:a16="http://schemas.microsoft.com/office/drawing/2014/main" id="{87890B09-FD3F-025A-9485-C60A13895764}"/>
                  </a:ext>
                </a:extLst>
              </p:cNvPr>
              <p:cNvSpPr>
                <a:spLocks noChangeArrowheads="1"/>
              </p:cNvSpPr>
              <p:nvPr/>
            </p:nvSpPr>
            <p:spPr bwMode="auto">
              <a:xfrm>
                <a:off x="412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52" name="Rectangle 48">
                <a:extLst>
                  <a:ext uri="{FF2B5EF4-FFF2-40B4-BE49-F238E27FC236}">
                    <a16:creationId xmlns:a16="http://schemas.microsoft.com/office/drawing/2014/main" id="{2948B50A-5697-E30B-E1C7-482934E90AC0}"/>
                  </a:ext>
                </a:extLst>
              </p:cNvPr>
              <p:cNvSpPr>
                <a:spLocks noChangeArrowheads="1"/>
              </p:cNvSpPr>
              <p:nvPr/>
            </p:nvSpPr>
            <p:spPr bwMode="auto">
              <a:xfrm>
                <a:off x="422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53" name="Rectangle 49">
                <a:extLst>
                  <a:ext uri="{FF2B5EF4-FFF2-40B4-BE49-F238E27FC236}">
                    <a16:creationId xmlns:a16="http://schemas.microsoft.com/office/drawing/2014/main" id="{2B2845CD-B538-67FE-27DD-0CECA6A4A81A}"/>
                  </a:ext>
                </a:extLst>
              </p:cNvPr>
              <p:cNvSpPr>
                <a:spLocks noChangeArrowheads="1"/>
              </p:cNvSpPr>
              <p:nvPr/>
            </p:nvSpPr>
            <p:spPr bwMode="auto">
              <a:xfrm>
                <a:off x="431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54" name="Rectangle 50">
                <a:extLst>
                  <a:ext uri="{FF2B5EF4-FFF2-40B4-BE49-F238E27FC236}">
                    <a16:creationId xmlns:a16="http://schemas.microsoft.com/office/drawing/2014/main" id="{5A0A1B06-C9B4-25B9-502A-75A76BCE87A5}"/>
                  </a:ext>
                </a:extLst>
              </p:cNvPr>
              <p:cNvSpPr>
                <a:spLocks noChangeArrowheads="1"/>
              </p:cNvSpPr>
              <p:nvPr/>
            </p:nvSpPr>
            <p:spPr bwMode="auto">
              <a:xfrm>
                <a:off x="441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55" name="Rectangle 51">
                <a:extLst>
                  <a:ext uri="{FF2B5EF4-FFF2-40B4-BE49-F238E27FC236}">
                    <a16:creationId xmlns:a16="http://schemas.microsoft.com/office/drawing/2014/main" id="{FCBB1367-EE65-DD4E-5DD0-C3A562FD9708}"/>
                  </a:ext>
                </a:extLst>
              </p:cNvPr>
              <p:cNvSpPr>
                <a:spLocks noChangeArrowheads="1"/>
              </p:cNvSpPr>
              <p:nvPr/>
            </p:nvSpPr>
            <p:spPr bwMode="auto">
              <a:xfrm>
                <a:off x="451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56" name="Rectangle 52">
                <a:extLst>
                  <a:ext uri="{FF2B5EF4-FFF2-40B4-BE49-F238E27FC236}">
                    <a16:creationId xmlns:a16="http://schemas.microsoft.com/office/drawing/2014/main" id="{7B728270-4C10-3D5F-E8A6-9B58D9ED22DF}"/>
                  </a:ext>
                </a:extLst>
              </p:cNvPr>
              <p:cNvSpPr>
                <a:spLocks noChangeArrowheads="1"/>
              </p:cNvSpPr>
              <p:nvPr/>
            </p:nvSpPr>
            <p:spPr bwMode="auto">
              <a:xfrm>
                <a:off x="460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57" name="Rectangle 53">
                <a:extLst>
                  <a:ext uri="{FF2B5EF4-FFF2-40B4-BE49-F238E27FC236}">
                    <a16:creationId xmlns:a16="http://schemas.microsoft.com/office/drawing/2014/main" id="{1CFF3BDB-AC9B-B2A1-1BB2-8623E99DAB65}"/>
                  </a:ext>
                </a:extLst>
              </p:cNvPr>
              <p:cNvSpPr>
                <a:spLocks noChangeArrowheads="1"/>
              </p:cNvSpPr>
              <p:nvPr/>
            </p:nvSpPr>
            <p:spPr bwMode="auto">
              <a:xfrm>
                <a:off x="470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58" name="Rectangle 54">
                <a:extLst>
                  <a:ext uri="{FF2B5EF4-FFF2-40B4-BE49-F238E27FC236}">
                    <a16:creationId xmlns:a16="http://schemas.microsoft.com/office/drawing/2014/main" id="{D11CEAA6-B1DD-CCE9-9B88-5FFBD4B4A01F}"/>
                  </a:ext>
                </a:extLst>
              </p:cNvPr>
              <p:cNvSpPr>
                <a:spLocks noChangeArrowheads="1"/>
              </p:cNvSpPr>
              <p:nvPr/>
            </p:nvSpPr>
            <p:spPr bwMode="auto">
              <a:xfrm>
                <a:off x="479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59" name="Rectangle 55">
                <a:extLst>
                  <a:ext uri="{FF2B5EF4-FFF2-40B4-BE49-F238E27FC236}">
                    <a16:creationId xmlns:a16="http://schemas.microsoft.com/office/drawing/2014/main" id="{656C2CC2-7869-0485-CF7E-B0985439D660}"/>
                  </a:ext>
                </a:extLst>
              </p:cNvPr>
              <p:cNvSpPr>
                <a:spLocks noChangeArrowheads="1"/>
              </p:cNvSpPr>
              <p:nvPr/>
            </p:nvSpPr>
            <p:spPr bwMode="auto">
              <a:xfrm>
                <a:off x="489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60" name="Rectangle 56">
                <a:extLst>
                  <a:ext uri="{FF2B5EF4-FFF2-40B4-BE49-F238E27FC236}">
                    <a16:creationId xmlns:a16="http://schemas.microsoft.com/office/drawing/2014/main" id="{E3D0021B-3455-FBC6-80F7-5756B24A0EA4}"/>
                  </a:ext>
                </a:extLst>
              </p:cNvPr>
              <p:cNvSpPr>
                <a:spLocks noChangeArrowheads="1"/>
              </p:cNvSpPr>
              <p:nvPr/>
            </p:nvSpPr>
            <p:spPr bwMode="auto">
              <a:xfrm>
                <a:off x="499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61" name="Rectangle 57">
                <a:extLst>
                  <a:ext uri="{FF2B5EF4-FFF2-40B4-BE49-F238E27FC236}">
                    <a16:creationId xmlns:a16="http://schemas.microsoft.com/office/drawing/2014/main" id="{39D921A7-D3D0-3B2E-4F2E-8691D50112E1}"/>
                  </a:ext>
                </a:extLst>
              </p:cNvPr>
              <p:cNvSpPr>
                <a:spLocks noChangeArrowheads="1"/>
              </p:cNvSpPr>
              <p:nvPr/>
            </p:nvSpPr>
            <p:spPr bwMode="auto">
              <a:xfrm>
                <a:off x="508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62" name="Rectangle 58">
                <a:extLst>
                  <a:ext uri="{FF2B5EF4-FFF2-40B4-BE49-F238E27FC236}">
                    <a16:creationId xmlns:a16="http://schemas.microsoft.com/office/drawing/2014/main" id="{AEF47C01-9F9C-91DF-B82B-4413DB358156}"/>
                  </a:ext>
                </a:extLst>
              </p:cNvPr>
              <p:cNvSpPr>
                <a:spLocks noChangeArrowheads="1"/>
              </p:cNvSpPr>
              <p:nvPr/>
            </p:nvSpPr>
            <p:spPr bwMode="auto">
              <a:xfrm>
                <a:off x="518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63" name="Rectangle 59">
                <a:extLst>
                  <a:ext uri="{FF2B5EF4-FFF2-40B4-BE49-F238E27FC236}">
                    <a16:creationId xmlns:a16="http://schemas.microsoft.com/office/drawing/2014/main" id="{059E504E-0887-178C-22E2-33C5AEF6560F}"/>
                  </a:ext>
                </a:extLst>
              </p:cNvPr>
              <p:cNvSpPr>
                <a:spLocks noChangeArrowheads="1"/>
              </p:cNvSpPr>
              <p:nvPr/>
            </p:nvSpPr>
            <p:spPr bwMode="auto">
              <a:xfrm>
                <a:off x="527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64" name="Rectangle 60">
                <a:extLst>
                  <a:ext uri="{FF2B5EF4-FFF2-40B4-BE49-F238E27FC236}">
                    <a16:creationId xmlns:a16="http://schemas.microsoft.com/office/drawing/2014/main" id="{D3A0EA8D-EA7B-7EF5-18B6-215DF4728023}"/>
                  </a:ext>
                </a:extLst>
              </p:cNvPr>
              <p:cNvSpPr>
                <a:spLocks noChangeArrowheads="1"/>
              </p:cNvSpPr>
              <p:nvPr/>
            </p:nvSpPr>
            <p:spPr bwMode="auto">
              <a:xfrm>
                <a:off x="537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65" name="Rectangle 61">
                <a:extLst>
                  <a:ext uri="{FF2B5EF4-FFF2-40B4-BE49-F238E27FC236}">
                    <a16:creationId xmlns:a16="http://schemas.microsoft.com/office/drawing/2014/main" id="{28E75912-8532-D48F-9569-12EDA266E555}"/>
                  </a:ext>
                </a:extLst>
              </p:cNvPr>
              <p:cNvSpPr>
                <a:spLocks noChangeArrowheads="1"/>
              </p:cNvSpPr>
              <p:nvPr/>
            </p:nvSpPr>
            <p:spPr bwMode="auto">
              <a:xfrm>
                <a:off x="547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66" name="Rectangle 62">
                <a:extLst>
                  <a:ext uri="{FF2B5EF4-FFF2-40B4-BE49-F238E27FC236}">
                    <a16:creationId xmlns:a16="http://schemas.microsoft.com/office/drawing/2014/main" id="{860403F6-8C3F-2BF3-E725-8F9D7F1DACC9}"/>
                  </a:ext>
                </a:extLst>
              </p:cNvPr>
              <p:cNvSpPr>
                <a:spLocks noChangeArrowheads="1"/>
              </p:cNvSpPr>
              <p:nvPr/>
            </p:nvSpPr>
            <p:spPr bwMode="auto">
              <a:xfrm>
                <a:off x="556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67" name="Rectangle 63">
                <a:extLst>
                  <a:ext uri="{FF2B5EF4-FFF2-40B4-BE49-F238E27FC236}">
                    <a16:creationId xmlns:a16="http://schemas.microsoft.com/office/drawing/2014/main" id="{65DC9CEC-5AC8-0F56-2B89-946EC39DC178}"/>
                  </a:ext>
                </a:extLst>
              </p:cNvPr>
              <p:cNvSpPr>
                <a:spLocks noChangeArrowheads="1"/>
              </p:cNvSpPr>
              <p:nvPr/>
            </p:nvSpPr>
            <p:spPr bwMode="auto">
              <a:xfrm>
                <a:off x="566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grpSp>
        <p:sp>
          <p:nvSpPr>
            <p:cNvPr id="6" name="Rectangle 64">
              <a:extLst>
                <a:ext uri="{FF2B5EF4-FFF2-40B4-BE49-F238E27FC236}">
                  <a16:creationId xmlns:a16="http://schemas.microsoft.com/office/drawing/2014/main" id="{556FCA4B-C131-564B-B5E9-C1624DD56092}"/>
                </a:ext>
              </a:extLst>
            </p:cNvPr>
            <p:cNvSpPr>
              <a:spLocks noChangeArrowheads="1"/>
            </p:cNvSpPr>
            <p:nvPr/>
          </p:nvSpPr>
          <p:spPr bwMode="auto">
            <a:xfrm>
              <a:off x="429"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7" name="Rectangle 65">
              <a:extLst>
                <a:ext uri="{FF2B5EF4-FFF2-40B4-BE49-F238E27FC236}">
                  <a16:creationId xmlns:a16="http://schemas.microsoft.com/office/drawing/2014/main" id="{A0A69133-8725-AE7A-BE22-9F85B48C8A01}"/>
                </a:ext>
              </a:extLst>
            </p:cNvPr>
            <p:cNvSpPr>
              <a:spLocks noChangeArrowheads="1"/>
            </p:cNvSpPr>
            <p:nvPr/>
          </p:nvSpPr>
          <p:spPr bwMode="auto">
            <a:xfrm>
              <a:off x="0" y="0"/>
              <a:ext cx="5760" cy="321"/>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grpSp>
      <p:sp>
        <p:nvSpPr>
          <p:cNvPr id="68" name="Rectangle 66">
            <a:extLst>
              <a:ext uri="{FF2B5EF4-FFF2-40B4-BE49-F238E27FC236}">
                <a16:creationId xmlns:a16="http://schemas.microsoft.com/office/drawing/2014/main" id="{5F92443D-4D24-4470-1942-C6345213DD00}"/>
              </a:ext>
            </a:extLst>
          </p:cNvPr>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endParaRPr kumimoji="1" lang="en-AU" altLang="en-US">
              <a:latin typeface="Helvetica" panose="020B0604020202020204" pitchFamily="34" charset="0"/>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r>
              <a:rPr lang="en-US"/>
              <a:t>Click to edit Master title style</a:t>
            </a:r>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1" charset="2"/>
              <a:buNone/>
              <a:defRPr/>
            </a:lvl1pPr>
          </a:lstStyle>
          <a:p>
            <a:r>
              <a:rPr lang="en-US"/>
              <a:t>Click to edit Master subtitle style</a:t>
            </a:r>
          </a:p>
        </p:txBody>
      </p:sp>
      <p:sp>
        <p:nvSpPr>
          <p:cNvPr id="69" name="Rectangle 69">
            <a:extLst>
              <a:ext uri="{FF2B5EF4-FFF2-40B4-BE49-F238E27FC236}">
                <a16:creationId xmlns:a16="http://schemas.microsoft.com/office/drawing/2014/main" id="{A89CFC40-ED22-D7FB-3F6E-19DE21D01F42}"/>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latin typeface="+mn-lt"/>
                <a:ea typeface="ＭＳ Ｐゴシック" pitchFamily="1" charset="-128"/>
              </a:defRPr>
            </a:lvl1pPr>
          </a:lstStyle>
          <a:p>
            <a:pPr>
              <a:defRPr/>
            </a:pPr>
            <a:endParaRPr lang="en-US"/>
          </a:p>
        </p:txBody>
      </p:sp>
      <p:sp>
        <p:nvSpPr>
          <p:cNvPr id="70" name="Rectangle 70">
            <a:extLst>
              <a:ext uri="{FF2B5EF4-FFF2-40B4-BE49-F238E27FC236}">
                <a16:creationId xmlns:a16="http://schemas.microsoft.com/office/drawing/2014/main" id="{B02D1441-7AF2-2B64-37C8-7F69307C5494}"/>
              </a:ext>
            </a:extLst>
          </p:cNvPr>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1" name="Rectangle 71">
            <a:extLst>
              <a:ext uri="{FF2B5EF4-FFF2-40B4-BE49-F238E27FC236}">
                <a16:creationId xmlns:a16="http://schemas.microsoft.com/office/drawing/2014/main" id="{AF221E0F-239F-E5F1-2028-06D75C584481}"/>
              </a:ext>
            </a:extLst>
          </p:cNvPr>
          <p:cNvSpPr>
            <a:spLocks noGrp="1" noChangeArrowheads="1"/>
          </p:cNvSpPr>
          <p:nvPr>
            <p:ph type="sldNum" sz="quarter" idx="12"/>
          </p:nvPr>
        </p:nvSpPr>
        <p:spPr>
          <a:xfrm>
            <a:off x="6553200" y="6248400"/>
            <a:ext cx="1905000" cy="457200"/>
          </a:xfrm>
        </p:spPr>
        <p:txBody>
          <a:bodyPr/>
          <a:lstStyle>
            <a:lvl1pPr>
              <a:defRPr sz="1400"/>
            </a:lvl1pPr>
          </a:lstStyle>
          <a:p>
            <a:fld id="{B673D57E-25B9-45C6-BFDB-6ECF6264AA06}" type="slidenum">
              <a:rPr lang="en-US" altLang="en-US"/>
              <a:pPr/>
              <a:t>‹#›</a:t>
            </a:fld>
            <a:endParaRPr lang="en-US" altLang="en-US"/>
          </a:p>
        </p:txBody>
      </p:sp>
    </p:spTree>
    <p:extLst>
      <p:ext uri="{BB962C8B-B14F-4D97-AF65-F5344CB8AC3E}">
        <p14:creationId xmlns:p14="http://schemas.microsoft.com/office/powerpoint/2010/main" val="20486349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9">
            <a:extLst>
              <a:ext uri="{FF2B5EF4-FFF2-40B4-BE49-F238E27FC236}">
                <a16:creationId xmlns:a16="http://schemas.microsoft.com/office/drawing/2014/main" id="{ECF59F2F-D9F6-44DD-5B87-331C1B901801}"/>
              </a:ext>
            </a:extLst>
          </p:cNvPr>
          <p:cNvSpPr>
            <a:spLocks noGrp="1" noChangeArrowheads="1"/>
          </p:cNvSpPr>
          <p:nvPr>
            <p:ph type="sldNum" sz="quarter" idx="10"/>
          </p:nvPr>
        </p:nvSpPr>
        <p:spPr/>
        <p:txBody>
          <a:bodyPr/>
          <a:lstStyle>
            <a:lvl1pPr>
              <a:defRPr/>
            </a:lvl1pPr>
          </a:lstStyle>
          <a:p>
            <a:fld id="{F3719418-36BB-4920-8B28-4BBF661750FF}" type="slidenum">
              <a:rPr lang="en-US" altLang="en-US"/>
              <a:pPr/>
              <a:t>‹#›</a:t>
            </a:fld>
            <a:endParaRPr lang="en-US" altLang="en-US"/>
          </a:p>
        </p:txBody>
      </p:sp>
      <p:sp>
        <p:nvSpPr>
          <p:cNvPr id="5" name="Rectangle 70">
            <a:extLst>
              <a:ext uri="{FF2B5EF4-FFF2-40B4-BE49-F238E27FC236}">
                <a16:creationId xmlns:a16="http://schemas.microsoft.com/office/drawing/2014/main" id="{773952B4-6563-FAF5-B1F9-56148320BD01}"/>
              </a:ext>
            </a:extLst>
          </p:cNvPr>
          <p:cNvSpPr>
            <a:spLocks noGrp="1" noChangeArrowheads="1"/>
          </p:cNvSpPr>
          <p:nvPr>
            <p:ph type="ftr" sz="quarter" idx="11"/>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Tree>
    <p:extLst>
      <p:ext uri="{BB962C8B-B14F-4D97-AF65-F5344CB8AC3E}">
        <p14:creationId xmlns:p14="http://schemas.microsoft.com/office/powerpoint/2010/main" val="5308357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9">
            <a:extLst>
              <a:ext uri="{FF2B5EF4-FFF2-40B4-BE49-F238E27FC236}">
                <a16:creationId xmlns:a16="http://schemas.microsoft.com/office/drawing/2014/main" id="{7F862C12-78E4-F2DA-F0DD-AEB1FA5DF903}"/>
              </a:ext>
            </a:extLst>
          </p:cNvPr>
          <p:cNvSpPr>
            <a:spLocks noGrp="1" noChangeArrowheads="1"/>
          </p:cNvSpPr>
          <p:nvPr>
            <p:ph type="sldNum" sz="quarter" idx="10"/>
          </p:nvPr>
        </p:nvSpPr>
        <p:spPr/>
        <p:txBody>
          <a:bodyPr/>
          <a:lstStyle>
            <a:lvl1pPr>
              <a:defRPr/>
            </a:lvl1pPr>
          </a:lstStyle>
          <a:p>
            <a:fld id="{387630EE-4B23-4881-B06A-93534BCDF8D8}" type="slidenum">
              <a:rPr lang="en-US" altLang="en-US"/>
              <a:pPr/>
              <a:t>‹#›</a:t>
            </a:fld>
            <a:endParaRPr lang="en-US" altLang="en-US"/>
          </a:p>
        </p:txBody>
      </p:sp>
      <p:sp>
        <p:nvSpPr>
          <p:cNvPr id="5" name="Rectangle 70">
            <a:extLst>
              <a:ext uri="{FF2B5EF4-FFF2-40B4-BE49-F238E27FC236}">
                <a16:creationId xmlns:a16="http://schemas.microsoft.com/office/drawing/2014/main" id="{842019A7-7C37-E1B1-CF1D-ED7C92A07914}"/>
              </a:ext>
            </a:extLst>
          </p:cNvPr>
          <p:cNvSpPr>
            <a:spLocks noGrp="1" noChangeArrowheads="1"/>
          </p:cNvSpPr>
          <p:nvPr>
            <p:ph type="ftr" sz="quarter" idx="11"/>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Tree>
    <p:extLst>
      <p:ext uri="{BB962C8B-B14F-4D97-AF65-F5344CB8AC3E}">
        <p14:creationId xmlns:p14="http://schemas.microsoft.com/office/powerpoint/2010/main" val="33073528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9">
            <a:extLst>
              <a:ext uri="{FF2B5EF4-FFF2-40B4-BE49-F238E27FC236}">
                <a16:creationId xmlns:a16="http://schemas.microsoft.com/office/drawing/2014/main" id="{F00FE865-820D-0A84-EA20-43CDA3F7B53A}"/>
              </a:ext>
            </a:extLst>
          </p:cNvPr>
          <p:cNvSpPr>
            <a:spLocks noGrp="1" noChangeArrowheads="1"/>
          </p:cNvSpPr>
          <p:nvPr>
            <p:ph type="sldNum" sz="quarter" idx="10"/>
          </p:nvPr>
        </p:nvSpPr>
        <p:spPr/>
        <p:txBody>
          <a:bodyPr/>
          <a:lstStyle>
            <a:lvl1pPr>
              <a:defRPr/>
            </a:lvl1pPr>
          </a:lstStyle>
          <a:p>
            <a:fld id="{004FFF4B-FC2E-492C-9838-BE09ABF6921E}" type="slidenum">
              <a:rPr lang="en-US" altLang="en-US"/>
              <a:pPr/>
              <a:t>‹#›</a:t>
            </a:fld>
            <a:endParaRPr lang="en-US" altLang="en-US"/>
          </a:p>
        </p:txBody>
      </p:sp>
      <p:sp>
        <p:nvSpPr>
          <p:cNvPr id="6" name="Rectangle 70">
            <a:extLst>
              <a:ext uri="{FF2B5EF4-FFF2-40B4-BE49-F238E27FC236}">
                <a16:creationId xmlns:a16="http://schemas.microsoft.com/office/drawing/2014/main" id="{51BA1312-85F1-DE54-270D-6D8D6EF3E7FB}"/>
              </a:ext>
            </a:extLst>
          </p:cNvPr>
          <p:cNvSpPr>
            <a:spLocks noGrp="1" noChangeArrowheads="1"/>
          </p:cNvSpPr>
          <p:nvPr>
            <p:ph type="ftr" sz="quarter" idx="11"/>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Tree>
    <p:extLst>
      <p:ext uri="{BB962C8B-B14F-4D97-AF65-F5344CB8AC3E}">
        <p14:creationId xmlns:p14="http://schemas.microsoft.com/office/powerpoint/2010/main" val="271324665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9">
            <a:extLst>
              <a:ext uri="{FF2B5EF4-FFF2-40B4-BE49-F238E27FC236}">
                <a16:creationId xmlns:a16="http://schemas.microsoft.com/office/drawing/2014/main" id="{67124C42-5FB2-ABAE-8614-AFA0B29C1DDD}"/>
              </a:ext>
            </a:extLst>
          </p:cNvPr>
          <p:cNvSpPr>
            <a:spLocks noGrp="1" noChangeArrowheads="1"/>
          </p:cNvSpPr>
          <p:nvPr>
            <p:ph type="sldNum" sz="quarter" idx="10"/>
          </p:nvPr>
        </p:nvSpPr>
        <p:spPr/>
        <p:txBody>
          <a:bodyPr/>
          <a:lstStyle>
            <a:lvl1pPr>
              <a:defRPr/>
            </a:lvl1pPr>
          </a:lstStyle>
          <a:p>
            <a:fld id="{F4E904EF-BF0C-4DF0-8292-82A8C5197915}" type="slidenum">
              <a:rPr lang="en-US" altLang="en-US"/>
              <a:pPr/>
              <a:t>‹#›</a:t>
            </a:fld>
            <a:endParaRPr lang="en-US" altLang="en-US"/>
          </a:p>
        </p:txBody>
      </p:sp>
      <p:sp>
        <p:nvSpPr>
          <p:cNvPr id="8" name="Rectangle 70">
            <a:extLst>
              <a:ext uri="{FF2B5EF4-FFF2-40B4-BE49-F238E27FC236}">
                <a16:creationId xmlns:a16="http://schemas.microsoft.com/office/drawing/2014/main" id="{77D5805B-5804-CD68-005F-ED6BA9C5CACA}"/>
              </a:ext>
            </a:extLst>
          </p:cNvPr>
          <p:cNvSpPr>
            <a:spLocks noGrp="1" noChangeArrowheads="1"/>
          </p:cNvSpPr>
          <p:nvPr>
            <p:ph type="ftr" sz="quarter" idx="11"/>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Tree>
    <p:extLst>
      <p:ext uri="{BB962C8B-B14F-4D97-AF65-F5344CB8AC3E}">
        <p14:creationId xmlns:p14="http://schemas.microsoft.com/office/powerpoint/2010/main" val="1801799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9">
            <a:extLst>
              <a:ext uri="{FF2B5EF4-FFF2-40B4-BE49-F238E27FC236}">
                <a16:creationId xmlns:a16="http://schemas.microsoft.com/office/drawing/2014/main" id="{48351D33-0A34-4E5C-0DCB-81EC68B393BB}"/>
              </a:ext>
            </a:extLst>
          </p:cNvPr>
          <p:cNvSpPr>
            <a:spLocks noGrp="1" noChangeArrowheads="1"/>
          </p:cNvSpPr>
          <p:nvPr>
            <p:ph type="sldNum" sz="quarter" idx="10"/>
          </p:nvPr>
        </p:nvSpPr>
        <p:spPr/>
        <p:txBody>
          <a:bodyPr/>
          <a:lstStyle>
            <a:lvl1pPr>
              <a:defRPr/>
            </a:lvl1pPr>
          </a:lstStyle>
          <a:p>
            <a:fld id="{F910F516-6CDA-47BF-8E4A-FD978A158F7E}" type="slidenum">
              <a:rPr lang="en-US" altLang="en-US"/>
              <a:pPr/>
              <a:t>‹#›</a:t>
            </a:fld>
            <a:endParaRPr lang="en-US" altLang="en-US"/>
          </a:p>
        </p:txBody>
      </p:sp>
      <p:sp>
        <p:nvSpPr>
          <p:cNvPr id="4" name="Rectangle 70">
            <a:extLst>
              <a:ext uri="{FF2B5EF4-FFF2-40B4-BE49-F238E27FC236}">
                <a16:creationId xmlns:a16="http://schemas.microsoft.com/office/drawing/2014/main" id="{5B565C18-354F-3728-A830-9BF99E84FD6D}"/>
              </a:ext>
            </a:extLst>
          </p:cNvPr>
          <p:cNvSpPr>
            <a:spLocks noGrp="1" noChangeArrowheads="1"/>
          </p:cNvSpPr>
          <p:nvPr>
            <p:ph type="ftr" sz="quarter" idx="11"/>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Tree>
    <p:extLst>
      <p:ext uri="{BB962C8B-B14F-4D97-AF65-F5344CB8AC3E}">
        <p14:creationId xmlns:p14="http://schemas.microsoft.com/office/powerpoint/2010/main" val="39297655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9">
            <a:extLst>
              <a:ext uri="{FF2B5EF4-FFF2-40B4-BE49-F238E27FC236}">
                <a16:creationId xmlns:a16="http://schemas.microsoft.com/office/drawing/2014/main" id="{60B5F1F9-1F47-F298-2DBD-379D3E3EF4FD}"/>
              </a:ext>
            </a:extLst>
          </p:cNvPr>
          <p:cNvSpPr>
            <a:spLocks noGrp="1" noChangeArrowheads="1"/>
          </p:cNvSpPr>
          <p:nvPr>
            <p:ph type="sldNum" sz="quarter" idx="10"/>
          </p:nvPr>
        </p:nvSpPr>
        <p:spPr/>
        <p:txBody>
          <a:bodyPr/>
          <a:lstStyle>
            <a:lvl1pPr>
              <a:defRPr/>
            </a:lvl1pPr>
          </a:lstStyle>
          <a:p>
            <a:fld id="{406A3653-DDE1-4304-855E-0102ADE73ED9}" type="slidenum">
              <a:rPr lang="en-US" altLang="en-US"/>
              <a:pPr/>
              <a:t>‹#›</a:t>
            </a:fld>
            <a:endParaRPr lang="en-US" altLang="en-US"/>
          </a:p>
        </p:txBody>
      </p:sp>
      <p:sp>
        <p:nvSpPr>
          <p:cNvPr id="3" name="Rectangle 70">
            <a:extLst>
              <a:ext uri="{FF2B5EF4-FFF2-40B4-BE49-F238E27FC236}">
                <a16:creationId xmlns:a16="http://schemas.microsoft.com/office/drawing/2014/main" id="{69DC2E15-EC44-99D9-8456-ACEA790EBB39}"/>
              </a:ext>
            </a:extLst>
          </p:cNvPr>
          <p:cNvSpPr>
            <a:spLocks noGrp="1" noChangeArrowheads="1"/>
          </p:cNvSpPr>
          <p:nvPr>
            <p:ph type="ftr" sz="quarter" idx="11"/>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Tree>
    <p:extLst>
      <p:ext uri="{BB962C8B-B14F-4D97-AF65-F5344CB8AC3E}">
        <p14:creationId xmlns:p14="http://schemas.microsoft.com/office/powerpoint/2010/main" val="29997773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9">
            <a:extLst>
              <a:ext uri="{FF2B5EF4-FFF2-40B4-BE49-F238E27FC236}">
                <a16:creationId xmlns:a16="http://schemas.microsoft.com/office/drawing/2014/main" id="{39860793-2744-7B1E-DCEA-6490C67D70E1}"/>
              </a:ext>
            </a:extLst>
          </p:cNvPr>
          <p:cNvSpPr>
            <a:spLocks noGrp="1" noChangeArrowheads="1"/>
          </p:cNvSpPr>
          <p:nvPr>
            <p:ph type="sldNum" sz="quarter" idx="10"/>
          </p:nvPr>
        </p:nvSpPr>
        <p:spPr/>
        <p:txBody>
          <a:bodyPr/>
          <a:lstStyle>
            <a:lvl1pPr>
              <a:defRPr/>
            </a:lvl1pPr>
          </a:lstStyle>
          <a:p>
            <a:fld id="{D058524B-E269-451C-A024-46CC34571BDE}" type="slidenum">
              <a:rPr lang="en-US" altLang="en-US"/>
              <a:pPr/>
              <a:t>‹#›</a:t>
            </a:fld>
            <a:endParaRPr lang="en-US" altLang="en-US"/>
          </a:p>
        </p:txBody>
      </p:sp>
      <p:sp>
        <p:nvSpPr>
          <p:cNvPr id="6" name="Rectangle 70">
            <a:extLst>
              <a:ext uri="{FF2B5EF4-FFF2-40B4-BE49-F238E27FC236}">
                <a16:creationId xmlns:a16="http://schemas.microsoft.com/office/drawing/2014/main" id="{CC98DAFA-B631-6A6B-7B4A-4F8E231BC313}"/>
              </a:ext>
            </a:extLst>
          </p:cNvPr>
          <p:cNvSpPr>
            <a:spLocks noGrp="1" noChangeArrowheads="1"/>
          </p:cNvSpPr>
          <p:nvPr>
            <p:ph type="ftr" sz="quarter" idx="11"/>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Tree>
    <p:extLst>
      <p:ext uri="{BB962C8B-B14F-4D97-AF65-F5344CB8AC3E}">
        <p14:creationId xmlns:p14="http://schemas.microsoft.com/office/powerpoint/2010/main" val="26084687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9">
            <a:extLst>
              <a:ext uri="{FF2B5EF4-FFF2-40B4-BE49-F238E27FC236}">
                <a16:creationId xmlns:a16="http://schemas.microsoft.com/office/drawing/2014/main" id="{11C7EEE3-6AA9-B833-4E07-E47BE48E74A5}"/>
              </a:ext>
            </a:extLst>
          </p:cNvPr>
          <p:cNvSpPr>
            <a:spLocks noGrp="1" noChangeArrowheads="1"/>
          </p:cNvSpPr>
          <p:nvPr>
            <p:ph type="sldNum" sz="quarter" idx="10"/>
          </p:nvPr>
        </p:nvSpPr>
        <p:spPr/>
        <p:txBody>
          <a:bodyPr/>
          <a:lstStyle>
            <a:lvl1pPr>
              <a:defRPr/>
            </a:lvl1pPr>
          </a:lstStyle>
          <a:p>
            <a:fld id="{E9332FD6-27C8-45B7-B5A0-78C07575B1CC}" type="slidenum">
              <a:rPr lang="en-US" altLang="en-US"/>
              <a:pPr/>
              <a:t>‹#›</a:t>
            </a:fld>
            <a:endParaRPr lang="en-US" altLang="en-US"/>
          </a:p>
        </p:txBody>
      </p:sp>
      <p:sp>
        <p:nvSpPr>
          <p:cNvPr id="6" name="Rectangle 70">
            <a:extLst>
              <a:ext uri="{FF2B5EF4-FFF2-40B4-BE49-F238E27FC236}">
                <a16:creationId xmlns:a16="http://schemas.microsoft.com/office/drawing/2014/main" id="{2CB48ED4-CC70-0F3E-E7F9-1F8868AD8394}"/>
              </a:ext>
            </a:extLst>
          </p:cNvPr>
          <p:cNvSpPr>
            <a:spLocks noGrp="1" noChangeArrowheads="1"/>
          </p:cNvSpPr>
          <p:nvPr>
            <p:ph type="ftr" sz="quarter" idx="11"/>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Tree>
    <p:extLst>
      <p:ext uri="{BB962C8B-B14F-4D97-AF65-F5344CB8AC3E}">
        <p14:creationId xmlns:p14="http://schemas.microsoft.com/office/powerpoint/2010/main" val="7563012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9">
            <a:extLst>
              <a:ext uri="{FF2B5EF4-FFF2-40B4-BE49-F238E27FC236}">
                <a16:creationId xmlns:a16="http://schemas.microsoft.com/office/drawing/2014/main" id="{98176918-9C52-9A0A-1D73-5C6B56F17F5A}"/>
              </a:ext>
            </a:extLst>
          </p:cNvPr>
          <p:cNvSpPr>
            <a:spLocks noGrp="1" noChangeArrowheads="1"/>
          </p:cNvSpPr>
          <p:nvPr>
            <p:ph type="sldNum" sz="quarter" idx="10"/>
          </p:nvPr>
        </p:nvSpPr>
        <p:spPr/>
        <p:txBody>
          <a:bodyPr/>
          <a:lstStyle>
            <a:lvl1pPr>
              <a:defRPr/>
            </a:lvl1pPr>
          </a:lstStyle>
          <a:p>
            <a:fld id="{148F8855-23A1-40D1-B3BC-A79101CA56A9}" type="slidenum">
              <a:rPr lang="en-US" altLang="en-US"/>
              <a:pPr/>
              <a:t>‹#›</a:t>
            </a:fld>
            <a:endParaRPr lang="en-US" altLang="en-US"/>
          </a:p>
        </p:txBody>
      </p:sp>
      <p:sp>
        <p:nvSpPr>
          <p:cNvPr id="5" name="Rectangle 70">
            <a:extLst>
              <a:ext uri="{FF2B5EF4-FFF2-40B4-BE49-F238E27FC236}">
                <a16:creationId xmlns:a16="http://schemas.microsoft.com/office/drawing/2014/main" id="{81C6EB0E-1FC8-5964-9ED7-F042228186D9}"/>
              </a:ext>
            </a:extLst>
          </p:cNvPr>
          <p:cNvSpPr>
            <a:spLocks noGrp="1" noChangeArrowheads="1"/>
          </p:cNvSpPr>
          <p:nvPr>
            <p:ph type="ftr" sz="quarter" idx="11"/>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Tree>
    <p:extLst>
      <p:ext uri="{BB962C8B-B14F-4D97-AF65-F5344CB8AC3E}">
        <p14:creationId xmlns:p14="http://schemas.microsoft.com/office/powerpoint/2010/main" val="3690819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5/8/2022</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9">
            <a:extLst>
              <a:ext uri="{FF2B5EF4-FFF2-40B4-BE49-F238E27FC236}">
                <a16:creationId xmlns:a16="http://schemas.microsoft.com/office/drawing/2014/main" id="{A26FFCF2-DEAC-842A-5431-E13FF7D7FE5A}"/>
              </a:ext>
            </a:extLst>
          </p:cNvPr>
          <p:cNvSpPr>
            <a:spLocks noGrp="1" noChangeArrowheads="1"/>
          </p:cNvSpPr>
          <p:nvPr>
            <p:ph type="sldNum" sz="quarter" idx="10"/>
          </p:nvPr>
        </p:nvSpPr>
        <p:spPr/>
        <p:txBody>
          <a:bodyPr/>
          <a:lstStyle>
            <a:lvl1pPr>
              <a:defRPr/>
            </a:lvl1pPr>
          </a:lstStyle>
          <a:p>
            <a:fld id="{9A587FE6-1DC2-4261-8EFF-0FED40AEBA7E}" type="slidenum">
              <a:rPr lang="en-US" altLang="en-US"/>
              <a:pPr/>
              <a:t>‹#›</a:t>
            </a:fld>
            <a:endParaRPr lang="en-US" altLang="en-US"/>
          </a:p>
        </p:txBody>
      </p:sp>
      <p:sp>
        <p:nvSpPr>
          <p:cNvPr id="5" name="Rectangle 70">
            <a:extLst>
              <a:ext uri="{FF2B5EF4-FFF2-40B4-BE49-F238E27FC236}">
                <a16:creationId xmlns:a16="http://schemas.microsoft.com/office/drawing/2014/main" id="{5775B64C-D6E0-73E5-99AD-23472E55BF02}"/>
              </a:ext>
            </a:extLst>
          </p:cNvPr>
          <p:cNvSpPr>
            <a:spLocks noGrp="1" noChangeArrowheads="1"/>
          </p:cNvSpPr>
          <p:nvPr>
            <p:ph type="ftr" sz="quarter" idx="11"/>
          </p:nvPr>
        </p:nvSpPr>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Tree>
    <p:extLst>
      <p:ext uri="{BB962C8B-B14F-4D97-AF65-F5344CB8AC3E}">
        <p14:creationId xmlns:p14="http://schemas.microsoft.com/office/powerpoint/2010/main" val="3779217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3.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3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1860684290"/>
      </p:ext>
    </p:extLst>
  </p:cSld>
  <p:clrMap bg1="lt1" tx1="dk1" bg2="lt2" tx2="dk2" accent1="accent1" accent2="accent2" accent3="accent3" accent4="accent4" accent5="accent5" accent6="accent6" hlink="hlink" folHlink="folHlink"/>
  <p:sldLayoutIdLst>
    <p:sldLayoutId id="2147483650" r:id="rId1"/>
    <p:sldLayoutId id="2147483659" r:id="rId2"/>
    <p:sldLayoutId id="2147483658" r:id="rId3"/>
    <p:sldLayoutId id="2147483660" r:id="rId4"/>
    <p:sldLayoutId id="2147483662" r:id="rId5"/>
    <p:sldLayoutId id="2147483663" r:id="rId6"/>
    <p:sldLayoutId id="2147483664" r:id="rId7"/>
    <p:sldLayoutId id="2147483665" r:id="rId8"/>
    <p:sldLayoutId id="2147483668" r:id="rId9"/>
    <p:sldLayoutId id="2147483670" r:id="rId10"/>
    <p:sldLayoutId id="2147483671" r:id="rId11"/>
    <p:sldLayoutId id="2147483672"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90" r:id="rId27"/>
    <p:sldLayoutId id="2147483691" r:id="rId2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DAEA83D5-41AF-A0BC-4C68-6370386AD5ED}"/>
              </a:ext>
            </a:extLst>
          </p:cNvPr>
          <p:cNvGrpSpPr>
            <a:grpSpLocks/>
          </p:cNvGrpSpPr>
          <p:nvPr/>
        </p:nvGrpSpPr>
        <p:grpSpPr bwMode="auto">
          <a:xfrm>
            <a:off x="1219200" y="-9525"/>
            <a:ext cx="7924800" cy="6867525"/>
            <a:chOff x="0" y="0"/>
            <a:chExt cx="5762" cy="4326"/>
          </a:xfrm>
        </p:grpSpPr>
        <p:sp>
          <p:nvSpPr>
            <p:cNvPr id="5123" name="Rectangle 3">
              <a:extLst>
                <a:ext uri="{FF2B5EF4-FFF2-40B4-BE49-F238E27FC236}">
                  <a16:creationId xmlns:a16="http://schemas.microsoft.com/office/drawing/2014/main" id="{7019771A-9936-1A65-D883-B2C66E6C64B1}"/>
                </a:ext>
              </a:extLst>
            </p:cNvPr>
            <p:cNvSpPr>
              <a:spLocks noChangeArrowheads="1"/>
            </p:cNvSpPr>
            <p:nvPr/>
          </p:nvSpPr>
          <p:spPr bwMode="hidden">
            <a:xfrm>
              <a:off x="0" y="0"/>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24" name="Rectangle 4">
              <a:extLst>
                <a:ext uri="{FF2B5EF4-FFF2-40B4-BE49-F238E27FC236}">
                  <a16:creationId xmlns:a16="http://schemas.microsoft.com/office/drawing/2014/main" id="{B64B938B-0F32-E867-6F56-AA31334F3B8C}"/>
                </a:ext>
              </a:extLst>
            </p:cNvPr>
            <p:cNvSpPr>
              <a:spLocks noChangeArrowheads="1"/>
            </p:cNvSpPr>
            <p:nvPr/>
          </p:nvSpPr>
          <p:spPr bwMode="hidden">
            <a:xfrm>
              <a:off x="9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25" name="Rectangle 5">
              <a:extLst>
                <a:ext uri="{FF2B5EF4-FFF2-40B4-BE49-F238E27FC236}">
                  <a16:creationId xmlns:a16="http://schemas.microsoft.com/office/drawing/2014/main" id="{EC4137C4-B359-017A-0633-B2A515AAA12D}"/>
                </a:ext>
              </a:extLst>
            </p:cNvPr>
            <p:cNvSpPr>
              <a:spLocks noChangeArrowheads="1"/>
            </p:cNvSpPr>
            <p:nvPr/>
          </p:nvSpPr>
          <p:spPr bwMode="hidden">
            <a:xfrm>
              <a:off x="19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26" name="Rectangle 6">
              <a:extLst>
                <a:ext uri="{FF2B5EF4-FFF2-40B4-BE49-F238E27FC236}">
                  <a16:creationId xmlns:a16="http://schemas.microsoft.com/office/drawing/2014/main" id="{FD1EFB8B-6BAD-5C77-F674-23C5FEDD6127}"/>
                </a:ext>
              </a:extLst>
            </p:cNvPr>
            <p:cNvSpPr>
              <a:spLocks noChangeArrowheads="1"/>
            </p:cNvSpPr>
            <p:nvPr/>
          </p:nvSpPr>
          <p:spPr bwMode="hidden">
            <a:xfrm>
              <a:off x="289"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27" name="Rectangle 7">
              <a:extLst>
                <a:ext uri="{FF2B5EF4-FFF2-40B4-BE49-F238E27FC236}">
                  <a16:creationId xmlns:a16="http://schemas.microsoft.com/office/drawing/2014/main" id="{2BC8B528-98E8-BC34-CAD3-1007D49EA8FC}"/>
                </a:ext>
              </a:extLst>
            </p:cNvPr>
            <p:cNvSpPr>
              <a:spLocks noChangeArrowheads="1"/>
            </p:cNvSpPr>
            <p:nvPr/>
          </p:nvSpPr>
          <p:spPr bwMode="hidden">
            <a:xfrm>
              <a:off x="384" y="6"/>
              <a:ext cx="46"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28" name="Rectangle 8">
              <a:extLst>
                <a:ext uri="{FF2B5EF4-FFF2-40B4-BE49-F238E27FC236}">
                  <a16:creationId xmlns:a16="http://schemas.microsoft.com/office/drawing/2014/main" id="{62B2BC05-98B8-81E9-99EC-D30C54DC46BB}"/>
                </a:ext>
              </a:extLst>
            </p:cNvPr>
            <p:cNvSpPr>
              <a:spLocks noChangeArrowheads="1"/>
            </p:cNvSpPr>
            <p:nvPr/>
          </p:nvSpPr>
          <p:spPr bwMode="hidden">
            <a:xfrm>
              <a:off x="480"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29" name="Rectangle 9">
              <a:extLst>
                <a:ext uri="{FF2B5EF4-FFF2-40B4-BE49-F238E27FC236}">
                  <a16:creationId xmlns:a16="http://schemas.microsoft.com/office/drawing/2014/main" id="{6A696133-6D01-37FD-8E47-7FFB9527EB90}"/>
                </a:ext>
              </a:extLst>
            </p:cNvPr>
            <p:cNvSpPr>
              <a:spLocks noChangeArrowheads="1"/>
            </p:cNvSpPr>
            <p:nvPr/>
          </p:nvSpPr>
          <p:spPr bwMode="hidden">
            <a:xfrm>
              <a:off x="57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0" name="Rectangle 10">
              <a:extLst>
                <a:ext uri="{FF2B5EF4-FFF2-40B4-BE49-F238E27FC236}">
                  <a16:creationId xmlns:a16="http://schemas.microsoft.com/office/drawing/2014/main" id="{A098C502-6C0E-0445-255D-F1426EC415DB}"/>
                </a:ext>
              </a:extLst>
            </p:cNvPr>
            <p:cNvSpPr>
              <a:spLocks noChangeArrowheads="1"/>
            </p:cNvSpPr>
            <p:nvPr/>
          </p:nvSpPr>
          <p:spPr bwMode="hidden">
            <a:xfrm>
              <a:off x="67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1" name="Rectangle 11">
              <a:extLst>
                <a:ext uri="{FF2B5EF4-FFF2-40B4-BE49-F238E27FC236}">
                  <a16:creationId xmlns:a16="http://schemas.microsoft.com/office/drawing/2014/main" id="{3794442A-7485-42FB-9FAD-D9523317C6C6}"/>
                </a:ext>
              </a:extLst>
            </p:cNvPr>
            <p:cNvSpPr>
              <a:spLocks noChangeArrowheads="1"/>
            </p:cNvSpPr>
            <p:nvPr/>
          </p:nvSpPr>
          <p:spPr bwMode="hidden">
            <a:xfrm>
              <a:off x="76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2" name="Rectangle 12">
              <a:extLst>
                <a:ext uri="{FF2B5EF4-FFF2-40B4-BE49-F238E27FC236}">
                  <a16:creationId xmlns:a16="http://schemas.microsoft.com/office/drawing/2014/main" id="{692298A8-62A2-7879-6693-D2C21ADC5195}"/>
                </a:ext>
              </a:extLst>
            </p:cNvPr>
            <p:cNvSpPr>
              <a:spLocks noChangeArrowheads="1"/>
            </p:cNvSpPr>
            <p:nvPr/>
          </p:nvSpPr>
          <p:spPr bwMode="hidden">
            <a:xfrm>
              <a:off x="865"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3" name="Rectangle 13">
              <a:extLst>
                <a:ext uri="{FF2B5EF4-FFF2-40B4-BE49-F238E27FC236}">
                  <a16:creationId xmlns:a16="http://schemas.microsoft.com/office/drawing/2014/main" id="{1D128DE7-1F58-ED2F-D619-0060294FD614}"/>
                </a:ext>
              </a:extLst>
            </p:cNvPr>
            <p:cNvSpPr>
              <a:spLocks noChangeArrowheads="1"/>
            </p:cNvSpPr>
            <p:nvPr/>
          </p:nvSpPr>
          <p:spPr bwMode="hidden">
            <a:xfrm>
              <a:off x="960" y="6"/>
              <a:ext cx="46"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4" name="Rectangle 14">
              <a:extLst>
                <a:ext uri="{FF2B5EF4-FFF2-40B4-BE49-F238E27FC236}">
                  <a16:creationId xmlns:a16="http://schemas.microsoft.com/office/drawing/2014/main" id="{7395217E-689E-CDB7-3D92-E1921D7F2F8A}"/>
                </a:ext>
              </a:extLst>
            </p:cNvPr>
            <p:cNvSpPr>
              <a:spLocks noChangeArrowheads="1"/>
            </p:cNvSpPr>
            <p:nvPr/>
          </p:nvSpPr>
          <p:spPr bwMode="hidden">
            <a:xfrm>
              <a:off x="1056"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5" name="Rectangle 15">
              <a:extLst>
                <a:ext uri="{FF2B5EF4-FFF2-40B4-BE49-F238E27FC236}">
                  <a16:creationId xmlns:a16="http://schemas.microsoft.com/office/drawing/2014/main" id="{B0BA3DE2-ABD1-CA63-0E38-497362ECAB7D}"/>
                </a:ext>
              </a:extLst>
            </p:cNvPr>
            <p:cNvSpPr>
              <a:spLocks noChangeArrowheads="1"/>
            </p:cNvSpPr>
            <p:nvPr/>
          </p:nvSpPr>
          <p:spPr bwMode="hidden">
            <a:xfrm>
              <a:off x="115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6" name="Rectangle 16">
              <a:extLst>
                <a:ext uri="{FF2B5EF4-FFF2-40B4-BE49-F238E27FC236}">
                  <a16:creationId xmlns:a16="http://schemas.microsoft.com/office/drawing/2014/main" id="{D3A478A2-2020-1709-9B7C-13DBA1E77BA4}"/>
                </a:ext>
              </a:extLst>
            </p:cNvPr>
            <p:cNvSpPr>
              <a:spLocks noChangeArrowheads="1"/>
            </p:cNvSpPr>
            <p:nvPr/>
          </p:nvSpPr>
          <p:spPr bwMode="hidden">
            <a:xfrm>
              <a:off x="124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7" name="Rectangle 17">
              <a:extLst>
                <a:ext uri="{FF2B5EF4-FFF2-40B4-BE49-F238E27FC236}">
                  <a16:creationId xmlns:a16="http://schemas.microsoft.com/office/drawing/2014/main" id="{3863BAE8-D475-4B6C-39C3-CE213AB541C6}"/>
                </a:ext>
              </a:extLst>
            </p:cNvPr>
            <p:cNvSpPr>
              <a:spLocks noChangeArrowheads="1"/>
            </p:cNvSpPr>
            <p:nvPr/>
          </p:nvSpPr>
          <p:spPr bwMode="hidden">
            <a:xfrm>
              <a:off x="134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8" name="Rectangle 18">
              <a:extLst>
                <a:ext uri="{FF2B5EF4-FFF2-40B4-BE49-F238E27FC236}">
                  <a16:creationId xmlns:a16="http://schemas.microsoft.com/office/drawing/2014/main" id="{F14DD569-0742-9F0C-52E6-A89B7D0E265C}"/>
                </a:ext>
              </a:extLst>
            </p:cNvPr>
            <p:cNvSpPr>
              <a:spLocks noChangeArrowheads="1"/>
            </p:cNvSpPr>
            <p:nvPr/>
          </p:nvSpPr>
          <p:spPr bwMode="hidden">
            <a:xfrm>
              <a:off x="1441"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9" name="Rectangle 19">
              <a:extLst>
                <a:ext uri="{FF2B5EF4-FFF2-40B4-BE49-F238E27FC236}">
                  <a16:creationId xmlns:a16="http://schemas.microsoft.com/office/drawing/2014/main" id="{54F4C3C4-D5A2-1BB9-E24C-FFAE8BE19C72}"/>
                </a:ext>
              </a:extLst>
            </p:cNvPr>
            <p:cNvSpPr>
              <a:spLocks noChangeArrowheads="1"/>
            </p:cNvSpPr>
            <p:nvPr/>
          </p:nvSpPr>
          <p:spPr bwMode="hidden">
            <a:xfrm>
              <a:off x="1536" y="6"/>
              <a:ext cx="46"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0" name="Rectangle 20">
              <a:extLst>
                <a:ext uri="{FF2B5EF4-FFF2-40B4-BE49-F238E27FC236}">
                  <a16:creationId xmlns:a16="http://schemas.microsoft.com/office/drawing/2014/main" id="{469CD14F-8FEF-E444-28EB-B9C10FDE68BB}"/>
                </a:ext>
              </a:extLst>
            </p:cNvPr>
            <p:cNvSpPr>
              <a:spLocks noChangeArrowheads="1"/>
            </p:cNvSpPr>
            <p:nvPr/>
          </p:nvSpPr>
          <p:spPr bwMode="hidden">
            <a:xfrm>
              <a:off x="1632"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1" name="Rectangle 21">
              <a:extLst>
                <a:ext uri="{FF2B5EF4-FFF2-40B4-BE49-F238E27FC236}">
                  <a16:creationId xmlns:a16="http://schemas.microsoft.com/office/drawing/2014/main" id="{DD02D4A8-1260-AD85-9259-904B47FDE20C}"/>
                </a:ext>
              </a:extLst>
            </p:cNvPr>
            <p:cNvSpPr>
              <a:spLocks noChangeArrowheads="1"/>
            </p:cNvSpPr>
            <p:nvPr/>
          </p:nvSpPr>
          <p:spPr bwMode="hidden">
            <a:xfrm>
              <a:off x="172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2" name="Rectangle 22">
              <a:extLst>
                <a:ext uri="{FF2B5EF4-FFF2-40B4-BE49-F238E27FC236}">
                  <a16:creationId xmlns:a16="http://schemas.microsoft.com/office/drawing/2014/main" id="{0F9F3E97-4C52-72CA-72C4-1F871606789F}"/>
                </a:ext>
              </a:extLst>
            </p:cNvPr>
            <p:cNvSpPr>
              <a:spLocks noChangeArrowheads="1"/>
            </p:cNvSpPr>
            <p:nvPr/>
          </p:nvSpPr>
          <p:spPr bwMode="hidden">
            <a:xfrm>
              <a:off x="182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3" name="Rectangle 23">
              <a:extLst>
                <a:ext uri="{FF2B5EF4-FFF2-40B4-BE49-F238E27FC236}">
                  <a16:creationId xmlns:a16="http://schemas.microsoft.com/office/drawing/2014/main" id="{0ACE8BDF-D731-90E5-F889-14FD2CEC268C}"/>
                </a:ext>
              </a:extLst>
            </p:cNvPr>
            <p:cNvSpPr>
              <a:spLocks noChangeArrowheads="1"/>
            </p:cNvSpPr>
            <p:nvPr/>
          </p:nvSpPr>
          <p:spPr bwMode="hidden">
            <a:xfrm>
              <a:off x="192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4" name="Rectangle 24">
              <a:extLst>
                <a:ext uri="{FF2B5EF4-FFF2-40B4-BE49-F238E27FC236}">
                  <a16:creationId xmlns:a16="http://schemas.microsoft.com/office/drawing/2014/main" id="{10FF3039-3C88-DAB8-0CFE-EEF4A088415E}"/>
                </a:ext>
              </a:extLst>
            </p:cNvPr>
            <p:cNvSpPr>
              <a:spLocks noChangeArrowheads="1"/>
            </p:cNvSpPr>
            <p:nvPr/>
          </p:nvSpPr>
          <p:spPr bwMode="hidden">
            <a:xfrm>
              <a:off x="2016" y="6"/>
              <a:ext cx="45"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5" name="Rectangle 25">
              <a:extLst>
                <a:ext uri="{FF2B5EF4-FFF2-40B4-BE49-F238E27FC236}">
                  <a16:creationId xmlns:a16="http://schemas.microsoft.com/office/drawing/2014/main" id="{F5234A03-1BA9-99B0-A3A8-B518C465E8A5}"/>
                </a:ext>
              </a:extLst>
            </p:cNvPr>
            <p:cNvSpPr>
              <a:spLocks noChangeArrowheads="1"/>
            </p:cNvSpPr>
            <p:nvPr/>
          </p:nvSpPr>
          <p:spPr bwMode="hidden">
            <a:xfrm>
              <a:off x="2112" y="6"/>
              <a:ext cx="46"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6" name="Rectangle 26">
              <a:extLst>
                <a:ext uri="{FF2B5EF4-FFF2-40B4-BE49-F238E27FC236}">
                  <a16:creationId xmlns:a16="http://schemas.microsoft.com/office/drawing/2014/main" id="{0DA7BAAB-3050-C985-4DD5-3E1BC07E6C09}"/>
                </a:ext>
              </a:extLst>
            </p:cNvPr>
            <p:cNvSpPr>
              <a:spLocks noChangeArrowheads="1"/>
            </p:cNvSpPr>
            <p:nvPr/>
          </p:nvSpPr>
          <p:spPr bwMode="hidden">
            <a:xfrm>
              <a:off x="220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7" name="Rectangle 27">
              <a:extLst>
                <a:ext uri="{FF2B5EF4-FFF2-40B4-BE49-F238E27FC236}">
                  <a16:creationId xmlns:a16="http://schemas.microsoft.com/office/drawing/2014/main" id="{686560D9-B790-0F08-E6E1-8F0F95175C04}"/>
                </a:ext>
              </a:extLst>
            </p:cNvPr>
            <p:cNvSpPr>
              <a:spLocks noChangeArrowheads="1"/>
            </p:cNvSpPr>
            <p:nvPr/>
          </p:nvSpPr>
          <p:spPr bwMode="hidden">
            <a:xfrm>
              <a:off x="230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8" name="Rectangle 28">
              <a:extLst>
                <a:ext uri="{FF2B5EF4-FFF2-40B4-BE49-F238E27FC236}">
                  <a16:creationId xmlns:a16="http://schemas.microsoft.com/office/drawing/2014/main" id="{19A71F3E-6ED1-80BE-D660-4330286B72D6}"/>
                </a:ext>
              </a:extLst>
            </p:cNvPr>
            <p:cNvSpPr>
              <a:spLocks noChangeArrowheads="1"/>
            </p:cNvSpPr>
            <p:nvPr/>
          </p:nvSpPr>
          <p:spPr bwMode="hidden">
            <a:xfrm>
              <a:off x="240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9" name="Rectangle 29">
              <a:extLst>
                <a:ext uri="{FF2B5EF4-FFF2-40B4-BE49-F238E27FC236}">
                  <a16:creationId xmlns:a16="http://schemas.microsoft.com/office/drawing/2014/main" id="{E030E28C-8DFC-4E35-8E4B-AE156CF3C25A}"/>
                </a:ext>
              </a:extLst>
            </p:cNvPr>
            <p:cNvSpPr>
              <a:spLocks noChangeArrowheads="1"/>
            </p:cNvSpPr>
            <p:nvPr/>
          </p:nvSpPr>
          <p:spPr bwMode="hidden">
            <a:xfrm>
              <a:off x="2495" y="6"/>
              <a:ext cx="45"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0" name="Rectangle 30">
              <a:extLst>
                <a:ext uri="{FF2B5EF4-FFF2-40B4-BE49-F238E27FC236}">
                  <a16:creationId xmlns:a16="http://schemas.microsoft.com/office/drawing/2014/main" id="{1E0FFFB9-400C-D8A6-3BFC-AE0E6D69203B}"/>
                </a:ext>
              </a:extLst>
            </p:cNvPr>
            <p:cNvSpPr>
              <a:spLocks noChangeArrowheads="1"/>
            </p:cNvSpPr>
            <p:nvPr/>
          </p:nvSpPr>
          <p:spPr bwMode="hidden">
            <a:xfrm>
              <a:off x="2592" y="6"/>
              <a:ext cx="45"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1" name="Rectangle 31">
              <a:extLst>
                <a:ext uri="{FF2B5EF4-FFF2-40B4-BE49-F238E27FC236}">
                  <a16:creationId xmlns:a16="http://schemas.microsoft.com/office/drawing/2014/main" id="{DD63F741-610F-3E4C-C032-B5850555EABD}"/>
                </a:ext>
              </a:extLst>
            </p:cNvPr>
            <p:cNvSpPr>
              <a:spLocks noChangeArrowheads="1"/>
            </p:cNvSpPr>
            <p:nvPr/>
          </p:nvSpPr>
          <p:spPr bwMode="hidden">
            <a:xfrm>
              <a:off x="2688"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2" name="Rectangle 32">
              <a:extLst>
                <a:ext uri="{FF2B5EF4-FFF2-40B4-BE49-F238E27FC236}">
                  <a16:creationId xmlns:a16="http://schemas.microsoft.com/office/drawing/2014/main" id="{F46F2D5A-0464-2761-FF1B-24163ED94945}"/>
                </a:ext>
              </a:extLst>
            </p:cNvPr>
            <p:cNvSpPr>
              <a:spLocks noChangeArrowheads="1"/>
            </p:cNvSpPr>
            <p:nvPr/>
          </p:nvSpPr>
          <p:spPr bwMode="hidden">
            <a:xfrm>
              <a:off x="278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3" name="Rectangle 33">
              <a:extLst>
                <a:ext uri="{FF2B5EF4-FFF2-40B4-BE49-F238E27FC236}">
                  <a16:creationId xmlns:a16="http://schemas.microsoft.com/office/drawing/2014/main" id="{AF6C1C9E-AE5C-768D-7F12-93EA802DD379}"/>
                </a:ext>
              </a:extLst>
            </p:cNvPr>
            <p:cNvSpPr>
              <a:spLocks noChangeArrowheads="1"/>
            </p:cNvSpPr>
            <p:nvPr/>
          </p:nvSpPr>
          <p:spPr bwMode="hidden">
            <a:xfrm>
              <a:off x="288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4" name="Rectangle 34">
              <a:extLst>
                <a:ext uri="{FF2B5EF4-FFF2-40B4-BE49-F238E27FC236}">
                  <a16:creationId xmlns:a16="http://schemas.microsoft.com/office/drawing/2014/main" id="{6EB15794-244A-F386-4061-1BE8184A4B2C}"/>
                </a:ext>
              </a:extLst>
            </p:cNvPr>
            <p:cNvSpPr>
              <a:spLocks noChangeArrowheads="1"/>
            </p:cNvSpPr>
            <p:nvPr/>
          </p:nvSpPr>
          <p:spPr bwMode="hidden">
            <a:xfrm>
              <a:off x="297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5" name="Rectangle 35">
              <a:extLst>
                <a:ext uri="{FF2B5EF4-FFF2-40B4-BE49-F238E27FC236}">
                  <a16:creationId xmlns:a16="http://schemas.microsoft.com/office/drawing/2014/main" id="{4D432495-48E3-A938-B646-57C7AA42A471}"/>
                </a:ext>
              </a:extLst>
            </p:cNvPr>
            <p:cNvSpPr>
              <a:spLocks noChangeArrowheads="1"/>
            </p:cNvSpPr>
            <p:nvPr/>
          </p:nvSpPr>
          <p:spPr bwMode="hidden">
            <a:xfrm>
              <a:off x="3071" y="6"/>
              <a:ext cx="45"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6" name="Rectangle 36">
              <a:extLst>
                <a:ext uri="{FF2B5EF4-FFF2-40B4-BE49-F238E27FC236}">
                  <a16:creationId xmlns:a16="http://schemas.microsoft.com/office/drawing/2014/main" id="{9E35BE4E-DF1B-DA50-B982-DC9184505947}"/>
                </a:ext>
              </a:extLst>
            </p:cNvPr>
            <p:cNvSpPr>
              <a:spLocks noChangeArrowheads="1"/>
            </p:cNvSpPr>
            <p:nvPr/>
          </p:nvSpPr>
          <p:spPr bwMode="hidden">
            <a:xfrm>
              <a:off x="3168" y="6"/>
              <a:ext cx="45"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7" name="Rectangle 37">
              <a:extLst>
                <a:ext uri="{FF2B5EF4-FFF2-40B4-BE49-F238E27FC236}">
                  <a16:creationId xmlns:a16="http://schemas.microsoft.com/office/drawing/2014/main" id="{277FD4F7-83FE-47B3-42C2-0AD5D46A1DC9}"/>
                </a:ext>
              </a:extLst>
            </p:cNvPr>
            <p:cNvSpPr>
              <a:spLocks noChangeArrowheads="1"/>
            </p:cNvSpPr>
            <p:nvPr/>
          </p:nvSpPr>
          <p:spPr bwMode="hidden">
            <a:xfrm>
              <a:off x="3264"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8" name="Rectangle 38">
              <a:extLst>
                <a:ext uri="{FF2B5EF4-FFF2-40B4-BE49-F238E27FC236}">
                  <a16:creationId xmlns:a16="http://schemas.microsoft.com/office/drawing/2014/main" id="{0C868329-F528-7639-9734-EA3A462D2083}"/>
                </a:ext>
              </a:extLst>
            </p:cNvPr>
            <p:cNvSpPr>
              <a:spLocks noChangeArrowheads="1"/>
            </p:cNvSpPr>
            <p:nvPr/>
          </p:nvSpPr>
          <p:spPr bwMode="hidden">
            <a:xfrm>
              <a:off x="336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9" name="Rectangle 39">
              <a:extLst>
                <a:ext uri="{FF2B5EF4-FFF2-40B4-BE49-F238E27FC236}">
                  <a16:creationId xmlns:a16="http://schemas.microsoft.com/office/drawing/2014/main" id="{C9163D74-858A-3F3A-93F0-4FF51082C01F}"/>
                </a:ext>
              </a:extLst>
            </p:cNvPr>
            <p:cNvSpPr>
              <a:spLocks noChangeArrowheads="1"/>
            </p:cNvSpPr>
            <p:nvPr/>
          </p:nvSpPr>
          <p:spPr bwMode="hidden">
            <a:xfrm>
              <a:off x="345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0" name="Rectangle 40">
              <a:extLst>
                <a:ext uri="{FF2B5EF4-FFF2-40B4-BE49-F238E27FC236}">
                  <a16:creationId xmlns:a16="http://schemas.microsoft.com/office/drawing/2014/main" id="{146CD7D0-338F-F044-5DF3-BC0C90705346}"/>
                </a:ext>
              </a:extLst>
            </p:cNvPr>
            <p:cNvSpPr>
              <a:spLocks noChangeArrowheads="1"/>
            </p:cNvSpPr>
            <p:nvPr/>
          </p:nvSpPr>
          <p:spPr bwMode="hidden">
            <a:xfrm>
              <a:off x="355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1" name="Rectangle 41">
              <a:extLst>
                <a:ext uri="{FF2B5EF4-FFF2-40B4-BE49-F238E27FC236}">
                  <a16:creationId xmlns:a16="http://schemas.microsoft.com/office/drawing/2014/main" id="{9F880911-FDCB-A6ED-3628-9B9F3A92C109}"/>
                </a:ext>
              </a:extLst>
            </p:cNvPr>
            <p:cNvSpPr>
              <a:spLocks noChangeArrowheads="1"/>
            </p:cNvSpPr>
            <p:nvPr/>
          </p:nvSpPr>
          <p:spPr bwMode="hidden">
            <a:xfrm>
              <a:off x="3649"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2" name="Rectangle 42">
              <a:extLst>
                <a:ext uri="{FF2B5EF4-FFF2-40B4-BE49-F238E27FC236}">
                  <a16:creationId xmlns:a16="http://schemas.microsoft.com/office/drawing/2014/main" id="{9816E122-8EC0-9FD1-7F8C-7BB771850699}"/>
                </a:ext>
              </a:extLst>
            </p:cNvPr>
            <p:cNvSpPr>
              <a:spLocks noChangeArrowheads="1"/>
            </p:cNvSpPr>
            <p:nvPr/>
          </p:nvSpPr>
          <p:spPr bwMode="hidden">
            <a:xfrm>
              <a:off x="3744" y="6"/>
              <a:ext cx="46"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3" name="Rectangle 43">
              <a:extLst>
                <a:ext uri="{FF2B5EF4-FFF2-40B4-BE49-F238E27FC236}">
                  <a16:creationId xmlns:a16="http://schemas.microsoft.com/office/drawing/2014/main" id="{58246C44-1352-F188-8E49-395501F3EC14}"/>
                </a:ext>
              </a:extLst>
            </p:cNvPr>
            <p:cNvSpPr>
              <a:spLocks noChangeArrowheads="1"/>
            </p:cNvSpPr>
            <p:nvPr/>
          </p:nvSpPr>
          <p:spPr bwMode="hidden">
            <a:xfrm>
              <a:off x="3840"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4" name="Rectangle 44">
              <a:extLst>
                <a:ext uri="{FF2B5EF4-FFF2-40B4-BE49-F238E27FC236}">
                  <a16:creationId xmlns:a16="http://schemas.microsoft.com/office/drawing/2014/main" id="{DF47E518-9019-2C3F-213B-2CF8F06348E2}"/>
                </a:ext>
              </a:extLst>
            </p:cNvPr>
            <p:cNvSpPr>
              <a:spLocks noChangeArrowheads="1"/>
            </p:cNvSpPr>
            <p:nvPr/>
          </p:nvSpPr>
          <p:spPr bwMode="hidden">
            <a:xfrm>
              <a:off x="393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5" name="Rectangle 45">
              <a:extLst>
                <a:ext uri="{FF2B5EF4-FFF2-40B4-BE49-F238E27FC236}">
                  <a16:creationId xmlns:a16="http://schemas.microsoft.com/office/drawing/2014/main" id="{F81B9A9D-B6EC-30EF-DD03-FB8D1454DA24}"/>
                </a:ext>
              </a:extLst>
            </p:cNvPr>
            <p:cNvSpPr>
              <a:spLocks noChangeArrowheads="1"/>
            </p:cNvSpPr>
            <p:nvPr/>
          </p:nvSpPr>
          <p:spPr bwMode="hidden">
            <a:xfrm>
              <a:off x="403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6" name="Rectangle 46">
              <a:extLst>
                <a:ext uri="{FF2B5EF4-FFF2-40B4-BE49-F238E27FC236}">
                  <a16:creationId xmlns:a16="http://schemas.microsoft.com/office/drawing/2014/main" id="{B59872A4-1323-386D-057D-EB0E36D7F19E}"/>
                </a:ext>
              </a:extLst>
            </p:cNvPr>
            <p:cNvSpPr>
              <a:spLocks noChangeArrowheads="1"/>
            </p:cNvSpPr>
            <p:nvPr/>
          </p:nvSpPr>
          <p:spPr bwMode="hidden">
            <a:xfrm>
              <a:off x="412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7" name="Rectangle 47">
              <a:extLst>
                <a:ext uri="{FF2B5EF4-FFF2-40B4-BE49-F238E27FC236}">
                  <a16:creationId xmlns:a16="http://schemas.microsoft.com/office/drawing/2014/main" id="{ADDCAF8E-3EE4-28BD-9E4A-2B6F77EBA31F}"/>
                </a:ext>
              </a:extLst>
            </p:cNvPr>
            <p:cNvSpPr>
              <a:spLocks noChangeArrowheads="1"/>
            </p:cNvSpPr>
            <p:nvPr/>
          </p:nvSpPr>
          <p:spPr bwMode="hidden">
            <a:xfrm>
              <a:off x="4225"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8" name="Rectangle 48">
              <a:extLst>
                <a:ext uri="{FF2B5EF4-FFF2-40B4-BE49-F238E27FC236}">
                  <a16:creationId xmlns:a16="http://schemas.microsoft.com/office/drawing/2014/main" id="{DE23212D-E34D-D515-D41B-34EBE5E242BB}"/>
                </a:ext>
              </a:extLst>
            </p:cNvPr>
            <p:cNvSpPr>
              <a:spLocks noChangeArrowheads="1"/>
            </p:cNvSpPr>
            <p:nvPr/>
          </p:nvSpPr>
          <p:spPr bwMode="hidden">
            <a:xfrm>
              <a:off x="4320" y="6"/>
              <a:ext cx="46"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9" name="Rectangle 49">
              <a:extLst>
                <a:ext uri="{FF2B5EF4-FFF2-40B4-BE49-F238E27FC236}">
                  <a16:creationId xmlns:a16="http://schemas.microsoft.com/office/drawing/2014/main" id="{BA6CCC5C-3BE2-5AB3-E663-E517473DDB0A}"/>
                </a:ext>
              </a:extLst>
            </p:cNvPr>
            <p:cNvSpPr>
              <a:spLocks noChangeArrowheads="1"/>
            </p:cNvSpPr>
            <p:nvPr/>
          </p:nvSpPr>
          <p:spPr bwMode="hidden">
            <a:xfrm>
              <a:off x="4416"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0" name="Rectangle 50">
              <a:extLst>
                <a:ext uri="{FF2B5EF4-FFF2-40B4-BE49-F238E27FC236}">
                  <a16:creationId xmlns:a16="http://schemas.microsoft.com/office/drawing/2014/main" id="{D98CD4FE-D6C4-68C7-CE98-D221FFB1B140}"/>
                </a:ext>
              </a:extLst>
            </p:cNvPr>
            <p:cNvSpPr>
              <a:spLocks noChangeArrowheads="1"/>
            </p:cNvSpPr>
            <p:nvPr/>
          </p:nvSpPr>
          <p:spPr bwMode="hidden">
            <a:xfrm>
              <a:off x="451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1" name="Rectangle 51">
              <a:extLst>
                <a:ext uri="{FF2B5EF4-FFF2-40B4-BE49-F238E27FC236}">
                  <a16:creationId xmlns:a16="http://schemas.microsoft.com/office/drawing/2014/main" id="{2E2BE3F7-DA22-D168-1A67-45CFC7FCA083}"/>
                </a:ext>
              </a:extLst>
            </p:cNvPr>
            <p:cNvSpPr>
              <a:spLocks noChangeArrowheads="1"/>
            </p:cNvSpPr>
            <p:nvPr/>
          </p:nvSpPr>
          <p:spPr bwMode="hidden">
            <a:xfrm>
              <a:off x="460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2" name="Rectangle 52">
              <a:extLst>
                <a:ext uri="{FF2B5EF4-FFF2-40B4-BE49-F238E27FC236}">
                  <a16:creationId xmlns:a16="http://schemas.microsoft.com/office/drawing/2014/main" id="{44BCB141-DCD2-95BB-35C9-F11D0D7C5031}"/>
                </a:ext>
              </a:extLst>
            </p:cNvPr>
            <p:cNvSpPr>
              <a:spLocks noChangeArrowheads="1"/>
            </p:cNvSpPr>
            <p:nvPr/>
          </p:nvSpPr>
          <p:spPr bwMode="hidden">
            <a:xfrm>
              <a:off x="470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3" name="Rectangle 53">
              <a:extLst>
                <a:ext uri="{FF2B5EF4-FFF2-40B4-BE49-F238E27FC236}">
                  <a16:creationId xmlns:a16="http://schemas.microsoft.com/office/drawing/2014/main" id="{A070AAFC-5406-32E1-FAEC-2CC2BA5BC01D}"/>
                </a:ext>
              </a:extLst>
            </p:cNvPr>
            <p:cNvSpPr>
              <a:spLocks noChangeArrowheads="1"/>
            </p:cNvSpPr>
            <p:nvPr/>
          </p:nvSpPr>
          <p:spPr bwMode="hidden">
            <a:xfrm>
              <a:off x="4801"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4" name="Rectangle 54">
              <a:extLst>
                <a:ext uri="{FF2B5EF4-FFF2-40B4-BE49-F238E27FC236}">
                  <a16:creationId xmlns:a16="http://schemas.microsoft.com/office/drawing/2014/main" id="{A4D59B50-0395-2BCC-5DE5-9296DE447573}"/>
                </a:ext>
              </a:extLst>
            </p:cNvPr>
            <p:cNvSpPr>
              <a:spLocks noChangeArrowheads="1"/>
            </p:cNvSpPr>
            <p:nvPr/>
          </p:nvSpPr>
          <p:spPr bwMode="hidden">
            <a:xfrm>
              <a:off x="4896" y="6"/>
              <a:ext cx="46"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5" name="Rectangle 55">
              <a:extLst>
                <a:ext uri="{FF2B5EF4-FFF2-40B4-BE49-F238E27FC236}">
                  <a16:creationId xmlns:a16="http://schemas.microsoft.com/office/drawing/2014/main" id="{BABAD915-E8BF-75C6-4741-B973710A8111}"/>
                </a:ext>
              </a:extLst>
            </p:cNvPr>
            <p:cNvSpPr>
              <a:spLocks noChangeArrowheads="1"/>
            </p:cNvSpPr>
            <p:nvPr/>
          </p:nvSpPr>
          <p:spPr bwMode="hidden">
            <a:xfrm>
              <a:off x="4992"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6" name="Rectangle 56">
              <a:extLst>
                <a:ext uri="{FF2B5EF4-FFF2-40B4-BE49-F238E27FC236}">
                  <a16:creationId xmlns:a16="http://schemas.microsoft.com/office/drawing/2014/main" id="{C6658369-EE5B-5B2B-656D-042AC863AF05}"/>
                </a:ext>
              </a:extLst>
            </p:cNvPr>
            <p:cNvSpPr>
              <a:spLocks noChangeArrowheads="1"/>
            </p:cNvSpPr>
            <p:nvPr/>
          </p:nvSpPr>
          <p:spPr bwMode="hidden">
            <a:xfrm>
              <a:off x="508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7" name="Rectangle 57">
              <a:extLst>
                <a:ext uri="{FF2B5EF4-FFF2-40B4-BE49-F238E27FC236}">
                  <a16:creationId xmlns:a16="http://schemas.microsoft.com/office/drawing/2014/main" id="{F831DB4A-39EF-2C5D-5DCA-2F980F22D486}"/>
                </a:ext>
              </a:extLst>
            </p:cNvPr>
            <p:cNvSpPr>
              <a:spLocks noChangeArrowheads="1"/>
            </p:cNvSpPr>
            <p:nvPr/>
          </p:nvSpPr>
          <p:spPr bwMode="hidden">
            <a:xfrm>
              <a:off x="518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8" name="Rectangle 58">
              <a:extLst>
                <a:ext uri="{FF2B5EF4-FFF2-40B4-BE49-F238E27FC236}">
                  <a16:creationId xmlns:a16="http://schemas.microsoft.com/office/drawing/2014/main" id="{3572C833-E4AB-231B-72E4-FBF944F05093}"/>
                </a:ext>
              </a:extLst>
            </p:cNvPr>
            <p:cNvSpPr>
              <a:spLocks noChangeArrowheads="1"/>
            </p:cNvSpPr>
            <p:nvPr/>
          </p:nvSpPr>
          <p:spPr bwMode="hidden">
            <a:xfrm>
              <a:off x="528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9" name="Rectangle 59">
              <a:extLst>
                <a:ext uri="{FF2B5EF4-FFF2-40B4-BE49-F238E27FC236}">
                  <a16:creationId xmlns:a16="http://schemas.microsoft.com/office/drawing/2014/main" id="{CD93EDF4-7506-EEE3-A6F2-D2DDEC7A5A70}"/>
                </a:ext>
              </a:extLst>
            </p:cNvPr>
            <p:cNvSpPr>
              <a:spLocks noChangeArrowheads="1"/>
            </p:cNvSpPr>
            <p:nvPr/>
          </p:nvSpPr>
          <p:spPr bwMode="hidden">
            <a:xfrm>
              <a:off x="5376" y="6"/>
              <a:ext cx="45"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80" name="Rectangle 60">
              <a:extLst>
                <a:ext uri="{FF2B5EF4-FFF2-40B4-BE49-F238E27FC236}">
                  <a16:creationId xmlns:a16="http://schemas.microsoft.com/office/drawing/2014/main" id="{8859DAAF-F231-8A77-9757-A03C850C98C7}"/>
                </a:ext>
              </a:extLst>
            </p:cNvPr>
            <p:cNvSpPr>
              <a:spLocks noChangeArrowheads="1"/>
            </p:cNvSpPr>
            <p:nvPr/>
          </p:nvSpPr>
          <p:spPr bwMode="hidden">
            <a:xfrm>
              <a:off x="5472" y="6"/>
              <a:ext cx="46"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81" name="Rectangle 61">
              <a:extLst>
                <a:ext uri="{FF2B5EF4-FFF2-40B4-BE49-F238E27FC236}">
                  <a16:creationId xmlns:a16="http://schemas.microsoft.com/office/drawing/2014/main" id="{EF97EF3B-9EDC-22B7-16A1-5626FDB19A57}"/>
                </a:ext>
              </a:extLst>
            </p:cNvPr>
            <p:cNvSpPr>
              <a:spLocks noChangeArrowheads="1"/>
            </p:cNvSpPr>
            <p:nvPr/>
          </p:nvSpPr>
          <p:spPr bwMode="hidden">
            <a:xfrm>
              <a:off x="556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82" name="Rectangle 62">
              <a:extLst>
                <a:ext uri="{FF2B5EF4-FFF2-40B4-BE49-F238E27FC236}">
                  <a16:creationId xmlns:a16="http://schemas.microsoft.com/office/drawing/2014/main" id="{4AB727B8-B875-F71A-2E52-2E7C76D49314}"/>
                </a:ext>
              </a:extLst>
            </p:cNvPr>
            <p:cNvSpPr>
              <a:spLocks noChangeArrowheads="1"/>
            </p:cNvSpPr>
            <p:nvPr/>
          </p:nvSpPr>
          <p:spPr bwMode="hidden">
            <a:xfrm>
              <a:off x="566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83" name="Rectangle 63">
              <a:extLst>
                <a:ext uri="{FF2B5EF4-FFF2-40B4-BE49-F238E27FC236}">
                  <a16:creationId xmlns:a16="http://schemas.microsoft.com/office/drawing/2014/main" id="{EF469DD4-3266-3F1E-B348-CB40679F50A3}"/>
                </a:ext>
              </a:extLst>
            </p:cNvPr>
            <p:cNvSpPr>
              <a:spLocks noChangeArrowheads="1"/>
            </p:cNvSpPr>
            <p:nvPr/>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84" name="Rectangle 64">
              <a:extLst>
                <a:ext uri="{FF2B5EF4-FFF2-40B4-BE49-F238E27FC236}">
                  <a16:creationId xmlns:a16="http://schemas.microsoft.com/office/drawing/2014/main" id="{0D088FDF-7AC9-808E-00A5-D1F6C80A6604}"/>
                </a:ext>
              </a:extLst>
            </p:cNvPr>
            <p:cNvSpPr>
              <a:spLocks noChangeArrowheads="1"/>
            </p:cNvSpPr>
            <p:nvPr/>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grpSp>
      <p:sp>
        <p:nvSpPr>
          <p:cNvPr id="1027" name="Rectangle 65">
            <a:extLst>
              <a:ext uri="{FF2B5EF4-FFF2-40B4-BE49-F238E27FC236}">
                <a16:creationId xmlns:a16="http://schemas.microsoft.com/office/drawing/2014/main" id="{805149F1-CE64-B570-FA45-27A2907EFF31}"/>
              </a:ext>
            </a:extLst>
          </p:cNvPr>
          <p:cNvSpPr>
            <a:spLocks noGrp="1" noChangeArrowheads="1"/>
          </p:cNvSpPr>
          <p:nvPr>
            <p:ph type="title"/>
          </p:nvPr>
        </p:nvSpPr>
        <p:spPr bwMode="auto">
          <a:xfrm>
            <a:off x="1219200" y="990600"/>
            <a:ext cx="6705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6">
            <a:extLst>
              <a:ext uri="{FF2B5EF4-FFF2-40B4-BE49-F238E27FC236}">
                <a16:creationId xmlns:a16="http://schemas.microsoft.com/office/drawing/2014/main" id="{A80974FB-64BE-C3BD-9FEC-117B709E23AB}"/>
              </a:ext>
            </a:extLst>
          </p:cNvPr>
          <p:cNvSpPr>
            <a:spLocks noGrp="1" noChangeArrowheads="1"/>
          </p:cNvSpPr>
          <p:nvPr>
            <p:ph type="body" idx="1"/>
          </p:nvPr>
        </p:nvSpPr>
        <p:spPr bwMode="auto">
          <a:xfrm>
            <a:off x="1828800" y="1905000"/>
            <a:ext cx="6934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88" name="Rectangle 68">
            <a:extLst>
              <a:ext uri="{FF2B5EF4-FFF2-40B4-BE49-F238E27FC236}">
                <a16:creationId xmlns:a16="http://schemas.microsoft.com/office/drawing/2014/main" id="{AE4704DF-D9B6-CD01-EAC3-08FE641E96FA}"/>
              </a:ext>
            </a:extLst>
          </p:cNvPr>
          <p:cNvSpPr>
            <a:spLocks noGrp="1" noChangeArrowheads="1"/>
          </p:cNvSpPr>
          <p:nvPr>
            <p:ph type="ftr" sz="quarter" idx="3"/>
          </p:nvPr>
        </p:nvSpPr>
        <p:spPr bwMode="auto">
          <a:xfrm>
            <a:off x="12192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dirty="0">
                <a:latin typeface="+mn-lt"/>
                <a:ea typeface="ＭＳ Ｐゴシック" pitchFamily="-128" charset="-128"/>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189" name="Rectangle 69">
            <a:extLst>
              <a:ext uri="{FF2B5EF4-FFF2-40B4-BE49-F238E27FC236}">
                <a16:creationId xmlns:a16="http://schemas.microsoft.com/office/drawing/2014/main" id="{1905E467-DDF0-A921-51A9-90E27935DDC9}"/>
              </a:ext>
            </a:extLst>
          </p:cNvPr>
          <p:cNvSpPr>
            <a:spLocks noGrp="1" noChangeArrowheads="1"/>
          </p:cNvSpPr>
          <p:nvPr>
            <p:ph type="sldNum" sz="quarter" idx="4"/>
          </p:nvPr>
        </p:nvSpPr>
        <p:spPr bwMode="auto">
          <a:xfrm>
            <a:off x="7543800" y="62484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Helvetica" panose="020B0604020202020204" pitchFamily="34" charset="0"/>
              </a:defRPr>
            </a:lvl1pPr>
          </a:lstStyle>
          <a:p>
            <a:fld id="{38026561-BAB9-4FCC-870B-44DDC953D857}" type="slidenum">
              <a:rPr lang="en-US" altLang="en-US"/>
              <a:pPr/>
              <a:t>‹#›</a:t>
            </a:fld>
            <a:endParaRPr lang="en-US" altLang="en-US"/>
          </a:p>
        </p:txBody>
      </p:sp>
    </p:spTree>
    <p:extLst>
      <p:ext uri="{BB962C8B-B14F-4D97-AF65-F5344CB8AC3E}">
        <p14:creationId xmlns:p14="http://schemas.microsoft.com/office/powerpoint/2010/main" val="46581333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68F88ACF-B4C9-1B36-A803-D28518B97EB7}"/>
              </a:ext>
            </a:extLst>
          </p:cNvPr>
          <p:cNvGrpSpPr>
            <a:grpSpLocks/>
          </p:cNvGrpSpPr>
          <p:nvPr/>
        </p:nvGrpSpPr>
        <p:grpSpPr bwMode="auto">
          <a:xfrm>
            <a:off x="1219200" y="-9525"/>
            <a:ext cx="7924800" cy="6867525"/>
            <a:chOff x="0" y="0"/>
            <a:chExt cx="5762" cy="4326"/>
          </a:xfrm>
        </p:grpSpPr>
        <p:sp>
          <p:nvSpPr>
            <p:cNvPr id="1031" name="Rectangle 3">
              <a:extLst>
                <a:ext uri="{FF2B5EF4-FFF2-40B4-BE49-F238E27FC236}">
                  <a16:creationId xmlns:a16="http://schemas.microsoft.com/office/drawing/2014/main" id="{D3608BC8-821E-938A-2897-1FA17DDBFF57}"/>
                </a:ext>
              </a:extLst>
            </p:cNvPr>
            <p:cNvSpPr>
              <a:spLocks noChangeArrowheads="1"/>
            </p:cNvSpPr>
            <p:nvPr/>
          </p:nvSpPr>
          <p:spPr bwMode="hidden">
            <a:xfrm>
              <a:off x="0" y="0"/>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32" name="Rectangle 4">
              <a:extLst>
                <a:ext uri="{FF2B5EF4-FFF2-40B4-BE49-F238E27FC236}">
                  <a16:creationId xmlns:a16="http://schemas.microsoft.com/office/drawing/2014/main" id="{F7202B95-7196-7126-9A37-72DC2D031F6E}"/>
                </a:ext>
              </a:extLst>
            </p:cNvPr>
            <p:cNvSpPr>
              <a:spLocks noChangeArrowheads="1"/>
            </p:cNvSpPr>
            <p:nvPr/>
          </p:nvSpPr>
          <p:spPr bwMode="hidden">
            <a:xfrm>
              <a:off x="9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33" name="Rectangle 5">
              <a:extLst>
                <a:ext uri="{FF2B5EF4-FFF2-40B4-BE49-F238E27FC236}">
                  <a16:creationId xmlns:a16="http://schemas.microsoft.com/office/drawing/2014/main" id="{ED99B252-01D8-7692-7DA6-DB98E89FAF45}"/>
                </a:ext>
              </a:extLst>
            </p:cNvPr>
            <p:cNvSpPr>
              <a:spLocks noChangeArrowheads="1"/>
            </p:cNvSpPr>
            <p:nvPr/>
          </p:nvSpPr>
          <p:spPr bwMode="hidden">
            <a:xfrm>
              <a:off x="19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34" name="Rectangle 6">
              <a:extLst>
                <a:ext uri="{FF2B5EF4-FFF2-40B4-BE49-F238E27FC236}">
                  <a16:creationId xmlns:a16="http://schemas.microsoft.com/office/drawing/2014/main" id="{71030101-24FB-0A2D-157B-E45A7285D693}"/>
                </a:ext>
              </a:extLst>
            </p:cNvPr>
            <p:cNvSpPr>
              <a:spLocks noChangeArrowheads="1"/>
            </p:cNvSpPr>
            <p:nvPr/>
          </p:nvSpPr>
          <p:spPr bwMode="hidden">
            <a:xfrm>
              <a:off x="289"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35" name="Rectangle 7">
              <a:extLst>
                <a:ext uri="{FF2B5EF4-FFF2-40B4-BE49-F238E27FC236}">
                  <a16:creationId xmlns:a16="http://schemas.microsoft.com/office/drawing/2014/main" id="{279E5567-6875-7F9C-4485-78D1FE98CAB9}"/>
                </a:ext>
              </a:extLst>
            </p:cNvPr>
            <p:cNvSpPr>
              <a:spLocks noChangeArrowheads="1"/>
            </p:cNvSpPr>
            <p:nvPr/>
          </p:nvSpPr>
          <p:spPr bwMode="hidden">
            <a:xfrm>
              <a:off x="384"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36" name="Rectangle 8">
              <a:extLst>
                <a:ext uri="{FF2B5EF4-FFF2-40B4-BE49-F238E27FC236}">
                  <a16:creationId xmlns:a16="http://schemas.microsoft.com/office/drawing/2014/main" id="{AB400670-1BBC-61AA-CDDC-0BD59445614A}"/>
                </a:ext>
              </a:extLst>
            </p:cNvPr>
            <p:cNvSpPr>
              <a:spLocks noChangeArrowheads="1"/>
            </p:cNvSpPr>
            <p:nvPr/>
          </p:nvSpPr>
          <p:spPr bwMode="hidden">
            <a:xfrm>
              <a:off x="480"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37" name="Rectangle 9">
              <a:extLst>
                <a:ext uri="{FF2B5EF4-FFF2-40B4-BE49-F238E27FC236}">
                  <a16:creationId xmlns:a16="http://schemas.microsoft.com/office/drawing/2014/main" id="{C15DDF24-B416-F857-94F6-102A031D3218}"/>
                </a:ext>
              </a:extLst>
            </p:cNvPr>
            <p:cNvSpPr>
              <a:spLocks noChangeArrowheads="1"/>
            </p:cNvSpPr>
            <p:nvPr/>
          </p:nvSpPr>
          <p:spPr bwMode="hidden">
            <a:xfrm>
              <a:off x="5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38" name="Rectangle 10">
              <a:extLst>
                <a:ext uri="{FF2B5EF4-FFF2-40B4-BE49-F238E27FC236}">
                  <a16:creationId xmlns:a16="http://schemas.microsoft.com/office/drawing/2014/main" id="{B7C145F9-23CC-DD52-DED5-B9C81F263422}"/>
                </a:ext>
              </a:extLst>
            </p:cNvPr>
            <p:cNvSpPr>
              <a:spLocks noChangeArrowheads="1"/>
            </p:cNvSpPr>
            <p:nvPr/>
          </p:nvSpPr>
          <p:spPr bwMode="hidden">
            <a:xfrm>
              <a:off x="67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39" name="Rectangle 11">
              <a:extLst>
                <a:ext uri="{FF2B5EF4-FFF2-40B4-BE49-F238E27FC236}">
                  <a16:creationId xmlns:a16="http://schemas.microsoft.com/office/drawing/2014/main" id="{CF33A1F1-7CF0-3BD1-8AFA-5BA6C1C42FA0}"/>
                </a:ext>
              </a:extLst>
            </p:cNvPr>
            <p:cNvSpPr>
              <a:spLocks noChangeArrowheads="1"/>
            </p:cNvSpPr>
            <p:nvPr/>
          </p:nvSpPr>
          <p:spPr bwMode="hidden">
            <a:xfrm>
              <a:off x="7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40" name="Rectangle 12">
              <a:extLst>
                <a:ext uri="{FF2B5EF4-FFF2-40B4-BE49-F238E27FC236}">
                  <a16:creationId xmlns:a16="http://schemas.microsoft.com/office/drawing/2014/main" id="{6366DC91-8852-F5FB-B030-5F27AB2153F4}"/>
                </a:ext>
              </a:extLst>
            </p:cNvPr>
            <p:cNvSpPr>
              <a:spLocks noChangeArrowheads="1"/>
            </p:cNvSpPr>
            <p:nvPr/>
          </p:nvSpPr>
          <p:spPr bwMode="hidden">
            <a:xfrm>
              <a:off x="865"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41" name="Rectangle 13">
              <a:extLst>
                <a:ext uri="{FF2B5EF4-FFF2-40B4-BE49-F238E27FC236}">
                  <a16:creationId xmlns:a16="http://schemas.microsoft.com/office/drawing/2014/main" id="{C20B5FE5-2BEF-8558-6BFF-39865C805005}"/>
                </a:ext>
              </a:extLst>
            </p:cNvPr>
            <p:cNvSpPr>
              <a:spLocks noChangeArrowheads="1"/>
            </p:cNvSpPr>
            <p:nvPr/>
          </p:nvSpPr>
          <p:spPr bwMode="hidden">
            <a:xfrm>
              <a:off x="960"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42" name="Rectangle 14">
              <a:extLst>
                <a:ext uri="{FF2B5EF4-FFF2-40B4-BE49-F238E27FC236}">
                  <a16:creationId xmlns:a16="http://schemas.microsoft.com/office/drawing/2014/main" id="{8B8B0B37-B20C-F4F8-7338-D3CF66B6D584}"/>
                </a:ext>
              </a:extLst>
            </p:cNvPr>
            <p:cNvSpPr>
              <a:spLocks noChangeArrowheads="1"/>
            </p:cNvSpPr>
            <p:nvPr/>
          </p:nvSpPr>
          <p:spPr bwMode="hidden">
            <a:xfrm>
              <a:off x="1056"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43" name="Rectangle 15">
              <a:extLst>
                <a:ext uri="{FF2B5EF4-FFF2-40B4-BE49-F238E27FC236}">
                  <a16:creationId xmlns:a16="http://schemas.microsoft.com/office/drawing/2014/main" id="{F833DE0B-C347-8746-4F59-7FE0B7AD178A}"/>
                </a:ext>
              </a:extLst>
            </p:cNvPr>
            <p:cNvSpPr>
              <a:spLocks noChangeArrowheads="1"/>
            </p:cNvSpPr>
            <p:nvPr/>
          </p:nvSpPr>
          <p:spPr bwMode="hidden">
            <a:xfrm>
              <a:off x="11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44" name="Rectangle 16">
              <a:extLst>
                <a:ext uri="{FF2B5EF4-FFF2-40B4-BE49-F238E27FC236}">
                  <a16:creationId xmlns:a16="http://schemas.microsoft.com/office/drawing/2014/main" id="{920BDAB5-594D-E2FE-C3DC-868BB7951F5A}"/>
                </a:ext>
              </a:extLst>
            </p:cNvPr>
            <p:cNvSpPr>
              <a:spLocks noChangeArrowheads="1"/>
            </p:cNvSpPr>
            <p:nvPr/>
          </p:nvSpPr>
          <p:spPr bwMode="hidden">
            <a:xfrm>
              <a:off x="124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45" name="Rectangle 17">
              <a:extLst>
                <a:ext uri="{FF2B5EF4-FFF2-40B4-BE49-F238E27FC236}">
                  <a16:creationId xmlns:a16="http://schemas.microsoft.com/office/drawing/2014/main" id="{BF8218E7-0D32-05CF-8E33-57EAC589EEE7}"/>
                </a:ext>
              </a:extLst>
            </p:cNvPr>
            <p:cNvSpPr>
              <a:spLocks noChangeArrowheads="1"/>
            </p:cNvSpPr>
            <p:nvPr/>
          </p:nvSpPr>
          <p:spPr bwMode="hidden">
            <a:xfrm>
              <a:off x="134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46" name="Rectangle 18">
              <a:extLst>
                <a:ext uri="{FF2B5EF4-FFF2-40B4-BE49-F238E27FC236}">
                  <a16:creationId xmlns:a16="http://schemas.microsoft.com/office/drawing/2014/main" id="{EF99059C-4CFA-F1EA-7F1F-73DA8AD3A3BB}"/>
                </a:ext>
              </a:extLst>
            </p:cNvPr>
            <p:cNvSpPr>
              <a:spLocks noChangeArrowheads="1"/>
            </p:cNvSpPr>
            <p:nvPr/>
          </p:nvSpPr>
          <p:spPr bwMode="hidden">
            <a:xfrm>
              <a:off x="1441"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47" name="Rectangle 19">
              <a:extLst>
                <a:ext uri="{FF2B5EF4-FFF2-40B4-BE49-F238E27FC236}">
                  <a16:creationId xmlns:a16="http://schemas.microsoft.com/office/drawing/2014/main" id="{6A4F4695-7851-CB21-48ED-33B8C428FCC3}"/>
                </a:ext>
              </a:extLst>
            </p:cNvPr>
            <p:cNvSpPr>
              <a:spLocks noChangeArrowheads="1"/>
            </p:cNvSpPr>
            <p:nvPr/>
          </p:nvSpPr>
          <p:spPr bwMode="hidden">
            <a:xfrm>
              <a:off x="1536"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48" name="Rectangle 20">
              <a:extLst>
                <a:ext uri="{FF2B5EF4-FFF2-40B4-BE49-F238E27FC236}">
                  <a16:creationId xmlns:a16="http://schemas.microsoft.com/office/drawing/2014/main" id="{74B227B6-20AC-94AC-6619-B34659DCEEB2}"/>
                </a:ext>
              </a:extLst>
            </p:cNvPr>
            <p:cNvSpPr>
              <a:spLocks noChangeArrowheads="1"/>
            </p:cNvSpPr>
            <p:nvPr/>
          </p:nvSpPr>
          <p:spPr bwMode="hidden">
            <a:xfrm>
              <a:off x="1632"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49" name="Rectangle 21">
              <a:extLst>
                <a:ext uri="{FF2B5EF4-FFF2-40B4-BE49-F238E27FC236}">
                  <a16:creationId xmlns:a16="http://schemas.microsoft.com/office/drawing/2014/main" id="{B79A3A5A-6DBF-9880-3B59-59A02F792083}"/>
                </a:ext>
              </a:extLst>
            </p:cNvPr>
            <p:cNvSpPr>
              <a:spLocks noChangeArrowheads="1"/>
            </p:cNvSpPr>
            <p:nvPr/>
          </p:nvSpPr>
          <p:spPr bwMode="hidden">
            <a:xfrm>
              <a:off x="17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50" name="Rectangle 22">
              <a:extLst>
                <a:ext uri="{FF2B5EF4-FFF2-40B4-BE49-F238E27FC236}">
                  <a16:creationId xmlns:a16="http://schemas.microsoft.com/office/drawing/2014/main" id="{FA28A213-9E30-F563-58E8-930E7F3F47BD}"/>
                </a:ext>
              </a:extLst>
            </p:cNvPr>
            <p:cNvSpPr>
              <a:spLocks noChangeArrowheads="1"/>
            </p:cNvSpPr>
            <p:nvPr/>
          </p:nvSpPr>
          <p:spPr bwMode="hidden">
            <a:xfrm>
              <a:off x="182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51" name="Rectangle 23">
              <a:extLst>
                <a:ext uri="{FF2B5EF4-FFF2-40B4-BE49-F238E27FC236}">
                  <a16:creationId xmlns:a16="http://schemas.microsoft.com/office/drawing/2014/main" id="{5C06230A-9A48-22A4-5A9A-4E358647DBE0}"/>
                </a:ext>
              </a:extLst>
            </p:cNvPr>
            <p:cNvSpPr>
              <a:spLocks noChangeArrowheads="1"/>
            </p:cNvSpPr>
            <p:nvPr/>
          </p:nvSpPr>
          <p:spPr bwMode="hidden">
            <a:xfrm>
              <a:off x="192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52" name="Rectangle 24">
              <a:extLst>
                <a:ext uri="{FF2B5EF4-FFF2-40B4-BE49-F238E27FC236}">
                  <a16:creationId xmlns:a16="http://schemas.microsoft.com/office/drawing/2014/main" id="{B6985ABE-96FE-AB57-C446-6F06A078EE63}"/>
                </a:ext>
              </a:extLst>
            </p:cNvPr>
            <p:cNvSpPr>
              <a:spLocks noChangeArrowheads="1"/>
            </p:cNvSpPr>
            <p:nvPr/>
          </p:nvSpPr>
          <p:spPr bwMode="hidden">
            <a:xfrm>
              <a:off x="2016"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53" name="Rectangle 25">
              <a:extLst>
                <a:ext uri="{FF2B5EF4-FFF2-40B4-BE49-F238E27FC236}">
                  <a16:creationId xmlns:a16="http://schemas.microsoft.com/office/drawing/2014/main" id="{A6DF0437-B034-074A-BA6D-7B11FFB9E3A7}"/>
                </a:ext>
              </a:extLst>
            </p:cNvPr>
            <p:cNvSpPr>
              <a:spLocks noChangeArrowheads="1"/>
            </p:cNvSpPr>
            <p:nvPr/>
          </p:nvSpPr>
          <p:spPr bwMode="hidden">
            <a:xfrm>
              <a:off x="2112"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54" name="Rectangle 26">
              <a:extLst>
                <a:ext uri="{FF2B5EF4-FFF2-40B4-BE49-F238E27FC236}">
                  <a16:creationId xmlns:a16="http://schemas.microsoft.com/office/drawing/2014/main" id="{295A7F63-1E32-AFDE-4D91-D77B416A52D2}"/>
                </a:ext>
              </a:extLst>
            </p:cNvPr>
            <p:cNvSpPr>
              <a:spLocks noChangeArrowheads="1"/>
            </p:cNvSpPr>
            <p:nvPr/>
          </p:nvSpPr>
          <p:spPr bwMode="hidden">
            <a:xfrm>
              <a:off x="22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55" name="Rectangle 27">
              <a:extLst>
                <a:ext uri="{FF2B5EF4-FFF2-40B4-BE49-F238E27FC236}">
                  <a16:creationId xmlns:a16="http://schemas.microsoft.com/office/drawing/2014/main" id="{2BFE8651-CE98-5362-7934-7E6AF9B656FE}"/>
                </a:ext>
              </a:extLst>
            </p:cNvPr>
            <p:cNvSpPr>
              <a:spLocks noChangeArrowheads="1"/>
            </p:cNvSpPr>
            <p:nvPr/>
          </p:nvSpPr>
          <p:spPr bwMode="hidden">
            <a:xfrm>
              <a:off x="23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56" name="Rectangle 28">
              <a:extLst>
                <a:ext uri="{FF2B5EF4-FFF2-40B4-BE49-F238E27FC236}">
                  <a16:creationId xmlns:a16="http://schemas.microsoft.com/office/drawing/2014/main" id="{77E77B85-9EBC-E09C-12E9-034C3D66FAD0}"/>
                </a:ext>
              </a:extLst>
            </p:cNvPr>
            <p:cNvSpPr>
              <a:spLocks noChangeArrowheads="1"/>
            </p:cNvSpPr>
            <p:nvPr/>
          </p:nvSpPr>
          <p:spPr bwMode="hidden">
            <a:xfrm>
              <a:off x="240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57" name="Rectangle 29">
              <a:extLst>
                <a:ext uri="{FF2B5EF4-FFF2-40B4-BE49-F238E27FC236}">
                  <a16:creationId xmlns:a16="http://schemas.microsoft.com/office/drawing/2014/main" id="{259F30E3-032D-FC12-10E1-F3D27D10AE31}"/>
                </a:ext>
              </a:extLst>
            </p:cNvPr>
            <p:cNvSpPr>
              <a:spLocks noChangeArrowheads="1"/>
            </p:cNvSpPr>
            <p:nvPr/>
          </p:nvSpPr>
          <p:spPr bwMode="hidden">
            <a:xfrm>
              <a:off x="2495"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58" name="Rectangle 30">
              <a:extLst>
                <a:ext uri="{FF2B5EF4-FFF2-40B4-BE49-F238E27FC236}">
                  <a16:creationId xmlns:a16="http://schemas.microsoft.com/office/drawing/2014/main" id="{8C99D84B-8329-9CCD-6CF4-B52CEABCE440}"/>
                </a:ext>
              </a:extLst>
            </p:cNvPr>
            <p:cNvSpPr>
              <a:spLocks noChangeArrowheads="1"/>
            </p:cNvSpPr>
            <p:nvPr/>
          </p:nvSpPr>
          <p:spPr bwMode="hidden">
            <a:xfrm>
              <a:off x="2592"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59" name="Rectangle 31">
              <a:extLst>
                <a:ext uri="{FF2B5EF4-FFF2-40B4-BE49-F238E27FC236}">
                  <a16:creationId xmlns:a16="http://schemas.microsoft.com/office/drawing/2014/main" id="{F4073299-059E-FB2E-975D-B23133E3557B}"/>
                </a:ext>
              </a:extLst>
            </p:cNvPr>
            <p:cNvSpPr>
              <a:spLocks noChangeArrowheads="1"/>
            </p:cNvSpPr>
            <p:nvPr/>
          </p:nvSpPr>
          <p:spPr bwMode="hidden">
            <a:xfrm>
              <a:off x="2688"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60" name="Rectangle 32">
              <a:extLst>
                <a:ext uri="{FF2B5EF4-FFF2-40B4-BE49-F238E27FC236}">
                  <a16:creationId xmlns:a16="http://schemas.microsoft.com/office/drawing/2014/main" id="{DD8F35F6-7BFA-7663-50EA-ED6B14CB9B1D}"/>
                </a:ext>
              </a:extLst>
            </p:cNvPr>
            <p:cNvSpPr>
              <a:spLocks noChangeArrowheads="1"/>
            </p:cNvSpPr>
            <p:nvPr/>
          </p:nvSpPr>
          <p:spPr bwMode="hidden">
            <a:xfrm>
              <a:off x="27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61" name="Rectangle 33">
              <a:extLst>
                <a:ext uri="{FF2B5EF4-FFF2-40B4-BE49-F238E27FC236}">
                  <a16:creationId xmlns:a16="http://schemas.microsoft.com/office/drawing/2014/main" id="{7431728A-A7C0-4FA5-5063-ED0A1FCE98FF}"/>
                </a:ext>
              </a:extLst>
            </p:cNvPr>
            <p:cNvSpPr>
              <a:spLocks noChangeArrowheads="1"/>
            </p:cNvSpPr>
            <p:nvPr/>
          </p:nvSpPr>
          <p:spPr bwMode="hidden">
            <a:xfrm>
              <a:off x="28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62" name="Rectangle 34">
              <a:extLst>
                <a:ext uri="{FF2B5EF4-FFF2-40B4-BE49-F238E27FC236}">
                  <a16:creationId xmlns:a16="http://schemas.microsoft.com/office/drawing/2014/main" id="{C7C51D0B-6133-D749-905E-44AAD924EC66}"/>
                </a:ext>
              </a:extLst>
            </p:cNvPr>
            <p:cNvSpPr>
              <a:spLocks noChangeArrowheads="1"/>
            </p:cNvSpPr>
            <p:nvPr/>
          </p:nvSpPr>
          <p:spPr bwMode="hidden">
            <a:xfrm>
              <a:off x="297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63" name="Rectangle 35">
              <a:extLst>
                <a:ext uri="{FF2B5EF4-FFF2-40B4-BE49-F238E27FC236}">
                  <a16:creationId xmlns:a16="http://schemas.microsoft.com/office/drawing/2014/main" id="{EE5B0F54-8374-48B0-4AE9-7BDB2FF7F9D2}"/>
                </a:ext>
              </a:extLst>
            </p:cNvPr>
            <p:cNvSpPr>
              <a:spLocks noChangeArrowheads="1"/>
            </p:cNvSpPr>
            <p:nvPr/>
          </p:nvSpPr>
          <p:spPr bwMode="hidden">
            <a:xfrm>
              <a:off x="3071"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64" name="Rectangle 36">
              <a:extLst>
                <a:ext uri="{FF2B5EF4-FFF2-40B4-BE49-F238E27FC236}">
                  <a16:creationId xmlns:a16="http://schemas.microsoft.com/office/drawing/2014/main" id="{A9B42E3A-3AD3-F09D-9C58-30EE000EE41F}"/>
                </a:ext>
              </a:extLst>
            </p:cNvPr>
            <p:cNvSpPr>
              <a:spLocks noChangeArrowheads="1"/>
            </p:cNvSpPr>
            <p:nvPr/>
          </p:nvSpPr>
          <p:spPr bwMode="hidden">
            <a:xfrm>
              <a:off x="3168"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65" name="Rectangle 37">
              <a:extLst>
                <a:ext uri="{FF2B5EF4-FFF2-40B4-BE49-F238E27FC236}">
                  <a16:creationId xmlns:a16="http://schemas.microsoft.com/office/drawing/2014/main" id="{9748D1DD-FEDF-478D-DFF4-9AD0B2F60500}"/>
                </a:ext>
              </a:extLst>
            </p:cNvPr>
            <p:cNvSpPr>
              <a:spLocks noChangeArrowheads="1"/>
            </p:cNvSpPr>
            <p:nvPr/>
          </p:nvSpPr>
          <p:spPr bwMode="hidden">
            <a:xfrm>
              <a:off x="3264"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66" name="Rectangle 38">
              <a:extLst>
                <a:ext uri="{FF2B5EF4-FFF2-40B4-BE49-F238E27FC236}">
                  <a16:creationId xmlns:a16="http://schemas.microsoft.com/office/drawing/2014/main" id="{AF3A7DC3-3E77-1667-1AD0-33900E16D45C}"/>
                </a:ext>
              </a:extLst>
            </p:cNvPr>
            <p:cNvSpPr>
              <a:spLocks noChangeArrowheads="1"/>
            </p:cNvSpPr>
            <p:nvPr/>
          </p:nvSpPr>
          <p:spPr bwMode="hidden">
            <a:xfrm>
              <a:off x="336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67" name="Rectangle 39">
              <a:extLst>
                <a:ext uri="{FF2B5EF4-FFF2-40B4-BE49-F238E27FC236}">
                  <a16:creationId xmlns:a16="http://schemas.microsoft.com/office/drawing/2014/main" id="{62D3F93A-8AD2-EC0D-FFD0-D691B1FC105D}"/>
                </a:ext>
              </a:extLst>
            </p:cNvPr>
            <p:cNvSpPr>
              <a:spLocks noChangeArrowheads="1"/>
            </p:cNvSpPr>
            <p:nvPr/>
          </p:nvSpPr>
          <p:spPr bwMode="hidden">
            <a:xfrm>
              <a:off x="345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68" name="Rectangle 40">
              <a:extLst>
                <a:ext uri="{FF2B5EF4-FFF2-40B4-BE49-F238E27FC236}">
                  <a16:creationId xmlns:a16="http://schemas.microsoft.com/office/drawing/2014/main" id="{090A96CB-7BC7-B110-8B23-95BD7878C203}"/>
                </a:ext>
              </a:extLst>
            </p:cNvPr>
            <p:cNvSpPr>
              <a:spLocks noChangeArrowheads="1"/>
            </p:cNvSpPr>
            <p:nvPr/>
          </p:nvSpPr>
          <p:spPr bwMode="hidden">
            <a:xfrm>
              <a:off x="355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69" name="Rectangle 41">
              <a:extLst>
                <a:ext uri="{FF2B5EF4-FFF2-40B4-BE49-F238E27FC236}">
                  <a16:creationId xmlns:a16="http://schemas.microsoft.com/office/drawing/2014/main" id="{ADAEA75D-246A-985F-C00E-3331EA7B1B56}"/>
                </a:ext>
              </a:extLst>
            </p:cNvPr>
            <p:cNvSpPr>
              <a:spLocks noChangeArrowheads="1"/>
            </p:cNvSpPr>
            <p:nvPr/>
          </p:nvSpPr>
          <p:spPr bwMode="hidden">
            <a:xfrm>
              <a:off x="3649"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70" name="Rectangle 42">
              <a:extLst>
                <a:ext uri="{FF2B5EF4-FFF2-40B4-BE49-F238E27FC236}">
                  <a16:creationId xmlns:a16="http://schemas.microsoft.com/office/drawing/2014/main" id="{80218534-AAA5-1798-6A9D-84B67E145C0F}"/>
                </a:ext>
              </a:extLst>
            </p:cNvPr>
            <p:cNvSpPr>
              <a:spLocks noChangeArrowheads="1"/>
            </p:cNvSpPr>
            <p:nvPr/>
          </p:nvSpPr>
          <p:spPr bwMode="hidden">
            <a:xfrm>
              <a:off x="3744"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71" name="Rectangle 43">
              <a:extLst>
                <a:ext uri="{FF2B5EF4-FFF2-40B4-BE49-F238E27FC236}">
                  <a16:creationId xmlns:a16="http://schemas.microsoft.com/office/drawing/2014/main" id="{76467B86-7499-E62C-3760-7C711EB8615B}"/>
                </a:ext>
              </a:extLst>
            </p:cNvPr>
            <p:cNvSpPr>
              <a:spLocks noChangeArrowheads="1"/>
            </p:cNvSpPr>
            <p:nvPr/>
          </p:nvSpPr>
          <p:spPr bwMode="hidden">
            <a:xfrm>
              <a:off x="3840"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72" name="Rectangle 44">
              <a:extLst>
                <a:ext uri="{FF2B5EF4-FFF2-40B4-BE49-F238E27FC236}">
                  <a16:creationId xmlns:a16="http://schemas.microsoft.com/office/drawing/2014/main" id="{64BE5A9E-AF4C-6E3A-0656-D9351FA3589A}"/>
                </a:ext>
              </a:extLst>
            </p:cNvPr>
            <p:cNvSpPr>
              <a:spLocks noChangeArrowheads="1"/>
            </p:cNvSpPr>
            <p:nvPr/>
          </p:nvSpPr>
          <p:spPr bwMode="hidden">
            <a:xfrm>
              <a:off x="3936"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73" name="Rectangle 45">
              <a:extLst>
                <a:ext uri="{FF2B5EF4-FFF2-40B4-BE49-F238E27FC236}">
                  <a16:creationId xmlns:a16="http://schemas.microsoft.com/office/drawing/2014/main" id="{B69DE11C-6849-B115-7458-0F9FD53CD8FC}"/>
                </a:ext>
              </a:extLst>
            </p:cNvPr>
            <p:cNvSpPr>
              <a:spLocks noChangeArrowheads="1"/>
            </p:cNvSpPr>
            <p:nvPr/>
          </p:nvSpPr>
          <p:spPr bwMode="hidden">
            <a:xfrm>
              <a:off x="403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74" name="Rectangle 46">
              <a:extLst>
                <a:ext uri="{FF2B5EF4-FFF2-40B4-BE49-F238E27FC236}">
                  <a16:creationId xmlns:a16="http://schemas.microsoft.com/office/drawing/2014/main" id="{83732EE9-4679-19DD-FDCC-68EEC670DF8E}"/>
                </a:ext>
              </a:extLst>
            </p:cNvPr>
            <p:cNvSpPr>
              <a:spLocks noChangeArrowheads="1"/>
            </p:cNvSpPr>
            <p:nvPr/>
          </p:nvSpPr>
          <p:spPr bwMode="hidden">
            <a:xfrm>
              <a:off x="412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75" name="Rectangle 47">
              <a:extLst>
                <a:ext uri="{FF2B5EF4-FFF2-40B4-BE49-F238E27FC236}">
                  <a16:creationId xmlns:a16="http://schemas.microsoft.com/office/drawing/2014/main" id="{D971921B-9B77-EAF4-BA34-EB0B73E899A7}"/>
                </a:ext>
              </a:extLst>
            </p:cNvPr>
            <p:cNvSpPr>
              <a:spLocks noChangeArrowheads="1"/>
            </p:cNvSpPr>
            <p:nvPr/>
          </p:nvSpPr>
          <p:spPr bwMode="hidden">
            <a:xfrm>
              <a:off x="4225"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76" name="Rectangle 48">
              <a:extLst>
                <a:ext uri="{FF2B5EF4-FFF2-40B4-BE49-F238E27FC236}">
                  <a16:creationId xmlns:a16="http://schemas.microsoft.com/office/drawing/2014/main" id="{31FF5B9B-66B0-EE4F-D7D5-2B9561E2B783}"/>
                </a:ext>
              </a:extLst>
            </p:cNvPr>
            <p:cNvSpPr>
              <a:spLocks noChangeArrowheads="1"/>
            </p:cNvSpPr>
            <p:nvPr/>
          </p:nvSpPr>
          <p:spPr bwMode="hidden">
            <a:xfrm>
              <a:off x="4320"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77" name="Rectangle 49">
              <a:extLst>
                <a:ext uri="{FF2B5EF4-FFF2-40B4-BE49-F238E27FC236}">
                  <a16:creationId xmlns:a16="http://schemas.microsoft.com/office/drawing/2014/main" id="{CF51CF43-97CC-F73B-CD8A-3D6AA364B0D2}"/>
                </a:ext>
              </a:extLst>
            </p:cNvPr>
            <p:cNvSpPr>
              <a:spLocks noChangeArrowheads="1"/>
            </p:cNvSpPr>
            <p:nvPr/>
          </p:nvSpPr>
          <p:spPr bwMode="hidden">
            <a:xfrm>
              <a:off x="4416"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78" name="Rectangle 50">
              <a:extLst>
                <a:ext uri="{FF2B5EF4-FFF2-40B4-BE49-F238E27FC236}">
                  <a16:creationId xmlns:a16="http://schemas.microsoft.com/office/drawing/2014/main" id="{CB4151F2-7516-1A74-21E2-C0D7C39A5DF8}"/>
                </a:ext>
              </a:extLst>
            </p:cNvPr>
            <p:cNvSpPr>
              <a:spLocks noChangeArrowheads="1"/>
            </p:cNvSpPr>
            <p:nvPr/>
          </p:nvSpPr>
          <p:spPr bwMode="hidden">
            <a:xfrm>
              <a:off x="4512"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79" name="Rectangle 51">
              <a:extLst>
                <a:ext uri="{FF2B5EF4-FFF2-40B4-BE49-F238E27FC236}">
                  <a16:creationId xmlns:a16="http://schemas.microsoft.com/office/drawing/2014/main" id="{17DDC24B-3F92-BDCB-593E-B0C878D859EB}"/>
                </a:ext>
              </a:extLst>
            </p:cNvPr>
            <p:cNvSpPr>
              <a:spLocks noChangeArrowheads="1"/>
            </p:cNvSpPr>
            <p:nvPr/>
          </p:nvSpPr>
          <p:spPr bwMode="hidden">
            <a:xfrm>
              <a:off x="460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80" name="Rectangle 52">
              <a:extLst>
                <a:ext uri="{FF2B5EF4-FFF2-40B4-BE49-F238E27FC236}">
                  <a16:creationId xmlns:a16="http://schemas.microsoft.com/office/drawing/2014/main" id="{46A91D24-878A-7DD1-0713-1391D091CB98}"/>
                </a:ext>
              </a:extLst>
            </p:cNvPr>
            <p:cNvSpPr>
              <a:spLocks noChangeArrowheads="1"/>
            </p:cNvSpPr>
            <p:nvPr/>
          </p:nvSpPr>
          <p:spPr bwMode="hidden">
            <a:xfrm>
              <a:off x="470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81" name="Rectangle 53">
              <a:extLst>
                <a:ext uri="{FF2B5EF4-FFF2-40B4-BE49-F238E27FC236}">
                  <a16:creationId xmlns:a16="http://schemas.microsoft.com/office/drawing/2014/main" id="{C9AE81A9-7089-9F4C-9F78-1BDD75905F18}"/>
                </a:ext>
              </a:extLst>
            </p:cNvPr>
            <p:cNvSpPr>
              <a:spLocks noChangeArrowheads="1"/>
            </p:cNvSpPr>
            <p:nvPr/>
          </p:nvSpPr>
          <p:spPr bwMode="hidden">
            <a:xfrm>
              <a:off x="4801"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82" name="Rectangle 54">
              <a:extLst>
                <a:ext uri="{FF2B5EF4-FFF2-40B4-BE49-F238E27FC236}">
                  <a16:creationId xmlns:a16="http://schemas.microsoft.com/office/drawing/2014/main" id="{2B07F3AE-76AF-DA34-96FC-4BE19C8D5839}"/>
                </a:ext>
              </a:extLst>
            </p:cNvPr>
            <p:cNvSpPr>
              <a:spLocks noChangeArrowheads="1"/>
            </p:cNvSpPr>
            <p:nvPr/>
          </p:nvSpPr>
          <p:spPr bwMode="hidden">
            <a:xfrm>
              <a:off x="4896"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83" name="Rectangle 55">
              <a:extLst>
                <a:ext uri="{FF2B5EF4-FFF2-40B4-BE49-F238E27FC236}">
                  <a16:creationId xmlns:a16="http://schemas.microsoft.com/office/drawing/2014/main" id="{E9B97E2B-A362-FEE9-D1F8-E3D2C4933D9A}"/>
                </a:ext>
              </a:extLst>
            </p:cNvPr>
            <p:cNvSpPr>
              <a:spLocks noChangeArrowheads="1"/>
            </p:cNvSpPr>
            <p:nvPr/>
          </p:nvSpPr>
          <p:spPr bwMode="hidden">
            <a:xfrm>
              <a:off x="4992" y="6"/>
              <a:ext cx="47"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84" name="Rectangle 56">
              <a:extLst>
                <a:ext uri="{FF2B5EF4-FFF2-40B4-BE49-F238E27FC236}">
                  <a16:creationId xmlns:a16="http://schemas.microsoft.com/office/drawing/2014/main" id="{378FDB7F-4F8D-4D30-06CA-CC0C308D269D}"/>
                </a:ext>
              </a:extLst>
            </p:cNvPr>
            <p:cNvSpPr>
              <a:spLocks noChangeArrowheads="1"/>
            </p:cNvSpPr>
            <p:nvPr/>
          </p:nvSpPr>
          <p:spPr bwMode="hidden">
            <a:xfrm>
              <a:off x="508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85" name="Rectangle 57">
              <a:extLst>
                <a:ext uri="{FF2B5EF4-FFF2-40B4-BE49-F238E27FC236}">
                  <a16:creationId xmlns:a16="http://schemas.microsoft.com/office/drawing/2014/main" id="{8F227AEE-E0F5-CB0D-D88F-D3302384F4FE}"/>
                </a:ext>
              </a:extLst>
            </p:cNvPr>
            <p:cNvSpPr>
              <a:spLocks noChangeArrowheads="1"/>
            </p:cNvSpPr>
            <p:nvPr/>
          </p:nvSpPr>
          <p:spPr bwMode="hidden">
            <a:xfrm>
              <a:off x="518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86" name="Rectangle 58">
              <a:extLst>
                <a:ext uri="{FF2B5EF4-FFF2-40B4-BE49-F238E27FC236}">
                  <a16:creationId xmlns:a16="http://schemas.microsoft.com/office/drawing/2014/main" id="{18DE5A2D-04D2-AB2E-1946-2B5DEF026F7C}"/>
                </a:ext>
              </a:extLst>
            </p:cNvPr>
            <p:cNvSpPr>
              <a:spLocks noChangeArrowheads="1"/>
            </p:cNvSpPr>
            <p:nvPr/>
          </p:nvSpPr>
          <p:spPr bwMode="hidden">
            <a:xfrm>
              <a:off x="5280"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87" name="Rectangle 59">
              <a:extLst>
                <a:ext uri="{FF2B5EF4-FFF2-40B4-BE49-F238E27FC236}">
                  <a16:creationId xmlns:a16="http://schemas.microsoft.com/office/drawing/2014/main" id="{DDE8B659-F4A9-0195-6ADC-B034DB17D50E}"/>
                </a:ext>
              </a:extLst>
            </p:cNvPr>
            <p:cNvSpPr>
              <a:spLocks noChangeArrowheads="1"/>
            </p:cNvSpPr>
            <p:nvPr/>
          </p:nvSpPr>
          <p:spPr bwMode="hidden">
            <a:xfrm>
              <a:off x="5376" y="6"/>
              <a:ext cx="45"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88" name="Rectangle 60">
              <a:extLst>
                <a:ext uri="{FF2B5EF4-FFF2-40B4-BE49-F238E27FC236}">
                  <a16:creationId xmlns:a16="http://schemas.microsoft.com/office/drawing/2014/main" id="{2591A8F4-9C76-0B76-6151-532CE6C807A7}"/>
                </a:ext>
              </a:extLst>
            </p:cNvPr>
            <p:cNvSpPr>
              <a:spLocks noChangeArrowheads="1"/>
            </p:cNvSpPr>
            <p:nvPr/>
          </p:nvSpPr>
          <p:spPr bwMode="hidden">
            <a:xfrm>
              <a:off x="5472" y="6"/>
              <a:ext cx="46"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89" name="Rectangle 61">
              <a:extLst>
                <a:ext uri="{FF2B5EF4-FFF2-40B4-BE49-F238E27FC236}">
                  <a16:creationId xmlns:a16="http://schemas.microsoft.com/office/drawing/2014/main" id="{108A9F66-007A-E3E1-EB7A-D714382F2F2D}"/>
                </a:ext>
              </a:extLst>
            </p:cNvPr>
            <p:cNvSpPr>
              <a:spLocks noChangeArrowheads="1"/>
            </p:cNvSpPr>
            <p:nvPr/>
          </p:nvSpPr>
          <p:spPr bwMode="hidden">
            <a:xfrm>
              <a:off x="5568"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90" name="Rectangle 62">
              <a:extLst>
                <a:ext uri="{FF2B5EF4-FFF2-40B4-BE49-F238E27FC236}">
                  <a16:creationId xmlns:a16="http://schemas.microsoft.com/office/drawing/2014/main" id="{8B5A3E60-F96E-9F76-7506-BDBB6E560202}"/>
                </a:ext>
              </a:extLst>
            </p:cNvPr>
            <p:cNvSpPr>
              <a:spLocks noChangeArrowheads="1"/>
            </p:cNvSpPr>
            <p:nvPr/>
          </p:nvSpPr>
          <p:spPr bwMode="hidden">
            <a:xfrm>
              <a:off x="5664" y="6"/>
              <a:ext cx="48"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91" name="Rectangle 63">
              <a:extLst>
                <a:ext uri="{FF2B5EF4-FFF2-40B4-BE49-F238E27FC236}">
                  <a16:creationId xmlns:a16="http://schemas.microsoft.com/office/drawing/2014/main" id="{D68A8E9D-7D9B-96ED-761D-2FD3F3284BEC}"/>
                </a:ext>
              </a:extLst>
            </p:cNvPr>
            <p:cNvSpPr>
              <a:spLocks noChangeArrowheads="1"/>
            </p:cNvSpPr>
            <p:nvPr/>
          </p:nvSpPr>
          <p:spPr bwMode="hidden">
            <a:xfrm>
              <a:off x="431" y="0"/>
              <a:ext cx="5331" cy="4320"/>
            </a:xfrm>
            <a:prstGeom prst="rect">
              <a:avLst/>
            </a:prstGeom>
            <a:solidFill>
              <a:schemeClr val="accent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sp>
          <p:nvSpPr>
            <p:cNvPr id="1092" name="Rectangle 64">
              <a:extLst>
                <a:ext uri="{FF2B5EF4-FFF2-40B4-BE49-F238E27FC236}">
                  <a16:creationId xmlns:a16="http://schemas.microsoft.com/office/drawing/2014/main" id="{1213C479-4C85-0EFC-1CFA-66F7089B75FF}"/>
                </a:ext>
              </a:extLst>
            </p:cNvPr>
            <p:cNvSpPr>
              <a:spLocks noChangeArrowheads="1"/>
            </p:cNvSpPr>
            <p:nvPr/>
          </p:nvSpPr>
          <p:spPr bwMode="blackGray">
            <a:xfrm>
              <a:off x="0" y="1081"/>
              <a:ext cx="4378" cy="47"/>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endParaRPr lang="en-US" altLang="en-US"/>
            </a:p>
          </p:txBody>
        </p:sp>
      </p:grpSp>
      <p:sp>
        <p:nvSpPr>
          <p:cNvPr id="1027" name="Rectangle 65">
            <a:extLst>
              <a:ext uri="{FF2B5EF4-FFF2-40B4-BE49-F238E27FC236}">
                <a16:creationId xmlns:a16="http://schemas.microsoft.com/office/drawing/2014/main" id="{C0280679-1C7E-9305-5BD8-6060897C2EA5}"/>
              </a:ext>
            </a:extLst>
          </p:cNvPr>
          <p:cNvSpPr>
            <a:spLocks noGrp="1" noChangeArrowheads="1"/>
          </p:cNvSpPr>
          <p:nvPr>
            <p:ph type="title"/>
          </p:nvPr>
        </p:nvSpPr>
        <p:spPr bwMode="auto">
          <a:xfrm>
            <a:off x="1219200" y="990600"/>
            <a:ext cx="6705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6">
            <a:extLst>
              <a:ext uri="{FF2B5EF4-FFF2-40B4-BE49-F238E27FC236}">
                <a16:creationId xmlns:a16="http://schemas.microsoft.com/office/drawing/2014/main" id="{BD509F17-2CAC-C19C-1A1D-20C2B487B100}"/>
              </a:ext>
            </a:extLst>
          </p:cNvPr>
          <p:cNvSpPr>
            <a:spLocks noGrp="1" noChangeArrowheads="1"/>
          </p:cNvSpPr>
          <p:nvPr>
            <p:ph type="body" idx="1"/>
          </p:nvPr>
        </p:nvSpPr>
        <p:spPr bwMode="auto">
          <a:xfrm>
            <a:off x="1828800" y="1905000"/>
            <a:ext cx="6934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89" name="Rectangle 69">
            <a:extLst>
              <a:ext uri="{FF2B5EF4-FFF2-40B4-BE49-F238E27FC236}">
                <a16:creationId xmlns:a16="http://schemas.microsoft.com/office/drawing/2014/main" id="{049BF9AD-8312-B37A-F2F0-9659CEB76746}"/>
              </a:ext>
            </a:extLst>
          </p:cNvPr>
          <p:cNvSpPr>
            <a:spLocks noGrp="1" noChangeArrowheads="1"/>
          </p:cNvSpPr>
          <p:nvPr>
            <p:ph type="sldNum" sz="quarter" idx="4"/>
          </p:nvPr>
        </p:nvSpPr>
        <p:spPr bwMode="auto">
          <a:xfrm>
            <a:off x="7543800" y="62484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Helvetica" panose="020B0604020202020204" pitchFamily="34" charset="0"/>
              </a:defRPr>
            </a:lvl1pPr>
          </a:lstStyle>
          <a:p>
            <a:fld id="{E035800E-D0B2-4376-AC1D-242140BD7DDF}" type="slidenum">
              <a:rPr lang="en-US" altLang="en-US"/>
              <a:pPr/>
              <a:t>‹#›</a:t>
            </a:fld>
            <a:endParaRPr lang="en-US" altLang="en-US"/>
          </a:p>
        </p:txBody>
      </p:sp>
      <p:sp>
        <p:nvSpPr>
          <p:cNvPr id="5190" name="Rectangle 70">
            <a:extLst>
              <a:ext uri="{FF2B5EF4-FFF2-40B4-BE49-F238E27FC236}">
                <a16:creationId xmlns:a16="http://schemas.microsoft.com/office/drawing/2014/main" id="{284630BE-E94F-24A0-5BE8-BDAB7C2A0ACE}"/>
              </a:ext>
            </a:extLst>
          </p:cNvPr>
          <p:cNvSpPr>
            <a:spLocks noGrp="1" noChangeArrowheads="1"/>
          </p:cNvSpPr>
          <p:nvPr>
            <p:ph type="ftr" sz="quarter" idx="3"/>
          </p:nvPr>
        </p:nvSpPr>
        <p:spPr bwMode="auto">
          <a:xfrm>
            <a:off x="11430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mn-lt"/>
                <a:ea typeface="ＭＳ Ｐゴシック" pitchFamily="1" charset="-128"/>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Tree>
    <p:extLst>
      <p:ext uri="{BB962C8B-B14F-4D97-AF65-F5344CB8AC3E}">
        <p14:creationId xmlns:p14="http://schemas.microsoft.com/office/powerpoint/2010/main" val="438320925"/>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 charset="0"/>
        </a:defRPr>
      </a:lvl2pPr>
      <a:lvl3pPr algn="l" rtl="0" eaLnBrk="0" fontAlgn="base" hangingPunct="0">
        <a:spcBef>
          <a:spcPct val="0"/>
        </a:spcBef>
        <a:spcAft>
          <a:spcPct val="0"/>
        </a:spcAft>
        <a:defRPr sz="4000">
          <a:solidFill>
            <a:schemeClr val="tx2"/>
          </a:solidFill>
          <a:latin typeface="Helvetica" pitchFamily="1" charset="0"/>
        </a:defRPr>
      </a:lvl3pPr>
      <a:lvl4pPr algn="l" rtl="0" eaLnBrk="0" fontAlgn="base" hangingPunct="0">
        <a:spcBef>
          <a:spcPct val="0"/>
        </a:spcBef>
        <a:spcAft>
          <a:spcPct val="0"/>
        </a:spcAft>
        <a:defRPr sz="4000">
          <a:solidFill>
            <a:schemeClr val="tx2"/>
          </a:solidFill>
          <a:latin typeface="Helvetica" pitchFamily="1" charset="0"/>
        </a:defRPr>
      </a:lvl4pPr>
      <a:lvl5pPr algn="l" rtl="0" eaLnBrk="0" fontAlgn="base" hangingPunct="0">
        <a:spcBef>
          <a:spcPct val="0"/>
        </a:spcBef>
        <a:spcAft>
          <a:spcPct val="0"/>
        </a:spcAft>
        <a:defRPr sz="4000">
          <a:solidFill>
            <a:schemeClr val="tx2"/>
          </a:solidFill>
          <a:latin typeface="Helvetica" pitchFamily="1" charset="0"/>
        </a:defRPr>
      </a:lvl5pPr>
      <a:lvl6pPr marL="457200" algn="l" rtl="0" fontAlgn="base">
        <a:spcBef>
          <a:spcPct val="0"/>
        </a:spcBef>
        <a:spcAft>
          <a:spcPct val="0"/>
        </a:spcAft>
        <a:defRPr sz="4000">
          <a:solidFill>
            <a:schemeClr val="tx2"/>
          </a:solidFill>
          <a:latin typeface="Helvetica" pitchFamily="1" charset="0"/>
        </a:defRPr>
      </a:lvl6pPr>
      <a:lvl7pPr marL="914400" algn="l" rtl="0" fontAlgn="base">
        <a:spcBef>
          <a:spcPct val="0"/>
        </a:spcBef>
        <a:spcAft>
          <a:spcPct val="0"/>
        </a:spcAft>
        <a:defRPr sz="4000">
          <a:solidFill>
            <a:schemeClr val="tx2"/>
          </a:solidFill>
          <a:latin typeface="Helvetica" pitchFamily="1" charset="0"/>
        </a:defRPr>
      </a:lvl7pPr>
      <a:lvl8pPr marL="1371600" algn="l" rtl="0" fontAlgn="base">
        <a:spcBef>
          <a:spcPct val="0"/>
        </a:spcBef>
        <a:spcAft>
          <a:spcPct val="0"/>
        </a:spcAft>
        <a:defRPr sz="4000">
          <a:solidFill>
            <a:schemeClr val="tx2"/>
          </a:solidFill>
          <a:latin typeface="Helvetica" pitchFamily="1" charset="0"/>
        </a:defRPr>
      </a:lvl8pPr>
      <a:lvl9pPr marL="1828800" algn="l" rtl="0" fontAlgn="base">
        <a:spcBef>
          <a:spcPct val="0"/>
        </a:spcBef>
        <a:spcAft>
          <a:spcPct val="0"/>
        </a:spcAft>
        <a:defRPr sz="4000">
          <a:solidFill>
            <a:schemeClr val="tx2"/>
          </a:solidFill>
          <a:latin typeface="Helvetica" pitchFamily="1"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801CA7D-A15B-27E3-220E-2004696D9477}"/>
              </a:ext>
            </a:extLst>
          </p:cNvPr>
          <p:cNvSpPr>
            <a:spLocks noGrp="1" noChangeArrowheads="1"/>
          </p:cNvSpPr>
          <p:nvPr>
            <p:ph type="title"/>
          </p:nvPr>
        </p:nvSpPr>
        <p:spPr/>
        <p:txBody>
          <a:bodyPr/>
          <a:lstStyle/>
          <a:p>
            <a:pPr eaLnBrk="1" hangingPunct="1"/>
            <a:r>
              <a:rPr lang="en-US" altLang="en-US" dirty="0"/>
              <a:t>Introduction</a:t>
            </a:r>
          </a:p>
        </p:txBody>
      </p:sp>
      <p:sp>
        <p:nvSpPr>
          <p:cNvPr id="3075" name="Rectangle 3">
            <a:extLst>
              <a:ext uri="{FF2B5EF4-FFF2-40B4-BE49-F238E27FC236}">
                <a16:creationId xmlns:a16="http://schemas.microsoft.com/office/drawing/2014/main" id="{214201C4-388F-A3FC-DE98-2871331E267F}"/>
              </a:ext>
            </a:extLst>
          </p:cNvPr>
          <p:cNvSpPr>
            <a:spLocks noGrp="1" noChangeArrowheads="1"/>
          </p:cNvSpPr>
          <p:nvPr>
            <p:ph idx="1"/>
          </p:nvPr>
        </p:nvSpPr>
        <p:spPr/>
        <p:txBody>
          <a:bodyPr/>
          <a:lstStyle/>
          <a:p>
            <a:pPr eaLnBrk="1" hangingPunct="1"/>
            <a:r>
              <a:rPr lang="en-US" altLang="en-US" b="1">
                <a:solidFill>
                  <a:schemeClr val="folHlink"/>
                </a:solidFill>
              </a:rPr>
              <a:t>The Nature of Software</a:t>
            </a:r>
          </a:p>
        </p:txBody>
      </p:sp>
      <p:sp>
        <p:nvSpPr>
          <p:cNvPr id="5" name="Footer Placeholder 3">
            <a:extLst>
              <a:ext uri="{FF2B5EF4-FFF2-40B4-BE49-F238E27FC236}">
                <a16:creationId xmlns:a16="http://schemas.microsoft.com/office/drawing/2014/main" id="{97EC6127-E2FF-8B12-CA5B-38F02E4F527C}"/>
              </a:ext>
            </a:extLst>
          </p:cNvPr>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28"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(McGraw-Hill 2014). Slides copyright 2014 by Roger Pressman. </a:t>
            </a:r>
          </a:p>
        </p:txBody>
      </p:sp>
      <p:sp>
        <p:nvSpPr>
          <p:cNvPr id="6" name="Slide Number Placeholder 4">
            <a:extLst>
              <a:ext uri="{FF2B5EF4-FFF2-40B4-BE49-F238E27FC236}">
                <a16:creationId xmlns:a16="http://schemas.microsoft.com/office/drawing/2014/main" id="{E79BF567-C712-85F5-3563-3A767DE742F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9CFD002-E7D9-44EF-99B2-B343258C95A7}"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3078" name="Text Box 7">
            <a:extLst>
              <a:ext uri="{FF2B5EF4-FFF2-40B4-BE49-F238E27FC236}">
                <a16:creationId xmlns:a16="http://schemas.microsoft.com/office/drawing/2014/main" id="{62F0380E-1A3F-6CEB-58B2-55E38B3F0D6C}"/>
              </a:ext>
            </a:extLst>
          </p:cNvPr>
          <p:cNvSpPr txBox="1">
            <a:spLocks noChangeArrowheads="1"/>
          </p:cNvSpPr>
          <p:nvPr/>
        </p:nvSpPr>
        <p:spPr bwMode="auto">
          <a:xfrm>
            <a:off x="2133600" y="2438400"/>
            <a:ext cx="64770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3366"/>
                </a:solidFill>
                <a:effectLst/>
                <a:uLnTx/>
                <a:uFillTx/>
                <a:latin typeface="Helvetica" panose="020B0604020202020204" pitchFamily="34" charset="0"/>
                <a:ea typeface="ＭＳ Ｐゴシック" panose="020B0600070205080204" pitchFamily="34" charset="-128"/>
                <a:cs typeface="+mn-cs"/>
              </a:rPr>
              <a:t>Slide Set to accompany</a:t>
            </a:r>
            <a:br>
              <a:rPr kumimoji="0" lang="en-US" altLang="en-US" sz="3200" b="0" i="1" u="none" strike="noStrike" kern="1200" cap="none" spc="0" normalizeH="0" baseline="0" noProof="0">
                <a:ln>
                  <a:noFill/>
                </a:ln>
                <a:solidFill>
                  <a:srgbClr val="003366"/>
                </a:solidFill>
                <a:effectLst/>
                <a:uLnTx/>
                <a:uFillTx/>
                <a:latin typeface="Helvetica" panose="020B0604020202020204" pitchFamily="34" charset="0"/>
                <a:ea typeface="ＭＳ Ｐゴシック" panose="020B0600070205080204" pitchFamily="34" charset="-128"/>
                <a:cs typeface="+mn-cs"/>
              </a:rPr>
            </a:br>
            <a:r>
              <a:rPr kumimoji="0" lang="en-US" altLang="en-US" sz="2000" b="0" i="1" u="none" strike="noStrike" kern="1200" cap="none" spc="0" normalizeH="0" baseline="0" noProof="0">
                <a:ln>
                  <a:noFill/>
                </a:ln>
                <a:solidFill>
                  <a:srgbClr val="003366"/>
                </a:solidFill>
                <a:effectLst/>
                <a:uLnTx/>
                <a:uFillTx/>
                <a:latin typeface="Helvetica" panose="020B0604020202020204" pitchFamily="34" charset="0"/>
                <a:ea typeface="ＭＳ Ｐゴシック" panose="020B0600070205080204" pitchFamily="34" charset="-128"/>
                <a:cs typeface="+mn-cs"/>
              </a:rPr>
              <a:t>Software Engineering: A Practitioner’s Approach, 8/e</a:t>
            </a:r>
            <a:r>
              <a:rPr kumimoji="0" lang="en-US" altLang="en-US" sz="2400" b="0" i="1" u="none" strike="noStrike" kern="1200" cap="none" spc="0" normalizeH="0" baseline="0" noProof="0">
                <a:ln>
                  <a:noFill/>
                </a:ln>
                <a:solidFill>
                  <a:srgbClr val="003366"/>
                </a:solidFill>
                <a:effectLst/>
                <a:uLnTx/>
                <a:uFillTx/>
                <a:latin typeface="Helvetica"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by Roger S. Pressman and Bruce R. Maxim</a:t>
            </a:r>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Slides copyright © 1996, 2001, 2005, 2009, 2014</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by Roger S. Pressman</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1" i="1" u="none" strike="noStrike" kern="1200" cap="none" spc="0" normalizeH="0" baseline="0" noProof="0">
              <a:ln>
                <a:noFill/>
              </a:ln>
              <a:solidFill>
                <a:srgbClr val="003366"/>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1" u="none" strike="noStrike" kern="1200" cap="none" spc="0" normalizeH="0" baseline="0" noProof="0">
                <a:ln>
                  <a:noFill/>
                </a:ln>
                <a:solidFill>
                  <a:srgbClr val="003366"/>
                </a:solidFill>
                <a:effectLst/>
                <a:uLnTx/>
                <a:uFillTx/>
                <a:latin typeface="Arial" panose="020B0604020202020204" pitchFamily="34" charset="0"/>
                <a:ea typeface="ＭＳ Ｐゴシック" panose="020B0600070205080204" pitchFamily="34" charset="-128"/>
                <a:cs typeface="+mn-cs"/>
              </a:rPr>
              <a:t>For non-profit educational use only</a:t>
            </a: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May be reproduced ONLY for student use at the university level when used in conjunction with </a:t>
            </a:r>
            <a:r>
              <a:rPr kumimoji="0" lang="en-US" altLang="en-US" sz="12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Software Engineering: A Practitioner's Approach, 8/e. </a:t>
            </a: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Any other reproduction or use is prohibited without the express written permission of the author.</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All copyright information MUST appear if these slides are posted on a website for student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The customer may change the requirements at any time in response to business changes (they usually do). The contractor must change the software to reflect these requirements changes.</a:t>
            </a:r>
          </a:p>
          <a:p>
            <a:r>
              <a:rPr lang="en-US" dirty="0"/>
              <a:t>Custom software usually has a long-lifetime (10 years or more) and it must be supported over that lifetime.</a:t>
            </a:r>
          </a:p>
        </p:txBody>
      </p:sp>
      <p:sp>
        <p:nvSpPr>
          <p:cNvPr id="6" name="Title 5"/>
          <p:cNvSpPr>
            <a:spLocks noGrp="1"/>
          </p:cNvSpPr>
          <p:nvPr>
            <p:ph type="title"/>
          </p:nvPr>
        </p:nvSpPr>
        <p:spPr/>
        <p:txBody>
          <a:bodyPr/>
          <a:lstStyle/>
          <a:p>
            <a:r>
              <a:rPr lang="en-AU" dirty="0"/>
              <a:t>Project-based software engineering</a:t>
            </a:r>
            <a:r>
              <a:rPr lang="en-AU" sz="2000" dirty="0"/>
              <a:t> </a:t>
            </a:r>
            <a:r>
              <a:rPr lang="en-AU" sz="2000" b="0" dirty="0"/>
              <a:t>(2 of 2)</a:t>
            </a:r>
            <a:endParaRPr lang="en-AU" sz="2000" dirty="0"/>
          </a:p>
        </p:txBody>
      </p:sp>
    </p:spTree>
    <p:extLst>
      <p:ext uri="{BB962C8B-B14F-4D97-AF65-F5344CB8AC3E}">
        <p14:creationId xmlns:p14="http://schemas.microsoft.com/office/powerpoint/2010/main" val="237198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lvl="1"/>
            <a:r>
              <a:rPr lang="en-US" sz="1200" dirty="0"/>
              <a:t>Product-based software engineering</a:t>
            </a:r>
          </a:p>
        </p:txBody>
      </p:sp>
      <p:pic>
        <p:nvPicPr>
          <p:cNvPr id="5" name="Picture 4" descr="The data from the diagram are summarized as follows.&#10;• Developer generates an opportunity that inspires product features.&#10;• Developer implements product features in the software.&#10;• Developer develops a software that realizes the developer’s opportunity.&#10;">
            <a:extLst>
              <a:ext uri="{FF2B5EF4-FFF2-40B4-BE49-F238E27FC236}">
                <a16:creationId xmlns:a16="http://schemas.microsoft.com/office/drawing/2014/main" id="{1AD7A53E-DB8D-C543-8BBC-1A3CE54F909B}"/>
              </a:ext>
            </a:extLst>
          </p:cNvPr>
          <p:cNvPicPr>
            <a:picLocks noChangeAspect="1"/>
          </p:cNvPicPr>
          <p:nvPr/>
        </p:nvPicPr>
        <p:blipFill rotWithShape="1">
          <a:blip r:embed="rId2">
            <a:extLst>
              <a:ext uri="{28A0092B-C50C-407E-A947-70E740481C1C}">
                <a14:useLocalDpi xmlns:a14="http://schemas.microsoft.com/office/drawing/2010/main" val="0"/>
              </a:ext>
            </a:extLst>
          </a:blip>
          <a:srcRect l="10777" t="13802" b="54452"/>
          <a:stretch/>
        </p:blipFill>
        <p:spPr>
          <a:xfrm>
            <a:off x="1123122" y="1905000"/>
            <a:ext cx="6897757" cy="3505200"/>
          </a:xfrm>
          <a:prstGeom prst="rect">
            <a:avLst/>
          </a:prstGeom>
        </p:spPr>
      </p:pic>
      <p:sp>
        <p:nvSpPr>
          <p:cNvPr id="2" name="Title 1"/>
          <p:cNvSpPr>
            <a:spLocks noGrp="1"/>
          </p:cNvSpPr>
          <p:nvPr>
            <p:ph type="title"/>
          </p:nvPr>
        </p:nvSpPr>
        <p:spPr/>
        <p:txBody>
          <a:bodyPr/>
          <a:lstStyle/>
          <a:p>
            <a:r>
              <a:rPr lang="en-US" dirty="0"/>
              <a:t>Figure 1.2</a:t>
            </a:r>
            <a:endParaRPr lang="en-US" sz="2000" b="0" dirty="0"/>
          </a:p>
        </p:txBody>
      </p:sp>
    </p:spTree>
    <p:extLst>
      <p:ext uri="{BB962C8B-B14F-4D97-AF65-F5344CB8AC3E}">
        <p14:creationId xmlns:p14="http://schemas.microsoft.com/office/powerpoint/2010/main" val="300297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starting point for product development is a business opportunity that is identified by individuals or a company. They develop a software product to take advantage of this opportunity and sell this to customers.</a:t>
            </a:r>
          </a:p>
          <a:p>
            <a:r>
              <a:rPr lang="en-US" dirty="0"/>
              <a:t>The company who identified the opportunity design and implement a set of software features that realize the opportunity and that will be useful to customers.</a:t>
            </a:r>
          </a:p>
        </p:txBody>
      </p:sp>
      <p:sp>
        <p:nvSpPr>
          <p:cNvPr id="4" name="Title 3"/>
          <p:cNvSpPr>
            <a:spLocks noGrp="1"/>
          </p:cNvSpPr>
          <p:nvPr>
            <p:ph type="title"/>
          </p:nvPr>
        </p:nvSpPr>
        <p:spPr/>
        <p:txBody>
          <a:bodyPr/>
          <a:lstStyle/>
          <a:p>
            <a:r>
              <a:rPr lang="en-AU" dirty="0"/>
              <a:t>Product software engineering</a:t>
            </a:r>
            <a:r>
              <a:rPr lang="en-AU" sz="2000" dirty="0"/>
              <a:t> </a:t>
            </a:r>
            <a:r>
              <a:rPr lang="en-AU" sz="2000" b="0" dirty="0"/>
              <a:t>(1 of 2)</a:t>
            </a:r>
          </a:p>
        </p:txBody>
      </p:sp>
    </p:spTree>
    <p:extLst>
      <p:ext uri="{BB962C8B-B14F-4D97-AF65-F5344CB8AC3E}">
        <p14:creationId xmlns:p14="http://schemas.microsoft.com/office/powerpoint/2010/main" val="380952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software development company is responsible for deciding on the development timescale, what features to include and when the product should change. </a:t>
            </a:r>
          </a:p>
          <a:p>
            <a:r>
              <a:rPr lang="en-US" dirty="0"/>
              <a:t>Rapid delivery of software products is essential to capture the market for that type of product.</a:t>
            </a:r>
          </a:p>
        </p:txBody>
      </p:sp>
      <p:sp>
        <p:nvSpPr>
          <p:cNvPr id="4" name="Title 3"/>
          <p:cNvSpPr>
            <a:spLocks noGrp="1"/>
          </p:cNvSpPr>
          <p:nvPr>
            <p:ph type="title"/>
          </p:nvPr>
        </p:nvSpPr>
        <p:spPr/>
        <p:txBody>
          <a:bodyPr/>
          <a:lstStyle/>
          <a:p>
            <a:r>
              <a:rPr lang="en-AU" dirty="0"/>
              <a:t>Product software engineering</a:t>
            </a:r>
            <a:r>
              <a:rPr lang="en-AU" sz="2000" dirty="0"/>
              <a:t> </a:t>
            </a:r>
            <a:r>
              <a:rPr lang="en-AU" sz="2000" b="0" dirty="0"/>
              <a:t>(2 of 2)</a:t>
            </a:r>
          </a:p>
        </p:txBody>
      </p:sp>
    </p:spTree>
    <p:extLst>
      <p:ext uri="{BB962C8B-B14F-4D97-AF65-F5344CB8AC3E}">
        <p14:creationId xmlns:p14="http://schemas.microsoft.com/office/powerpoint/2010/main" val="350684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A table lists and describes software product lines and platforms."/>
          <p:cNvGraphicFramePr>
            <a:graphicFrameLocks noGrp="1"/>
          </p:cNvGraphicFramePr>
          <p:nvPr>
            <p:ph idx="1"/>
            <p:extLst>
              <p:ext uri="{D42A27DB-BD31-4B8C-83A1-F6EECF244321}">
                <p14:modId xmlns:p14="http://schemas.microsoft.com/office/powerpoint/2010/main" val="1827991633"/>
              </p:ext>
            </p:extLst>
          </p:nvPr>
        </p:nvGraphicFramePr>
        <p:xfrm>
          <a:off x="457200" y="1600200"/>
          <a:ext cx="8229600" cy="4328160"/>
        </p:xfrm>
        <a:graphic>
          <a:graphicData uri="http://schemas.openxmlformats.org/drawingml/2006/table">
            <a:tbl>
              <a:tblPr firstRow="1" bandRow="1">
                <a:tableStyleId>{3B4B98B0-60AC-42C2-AFA5-B58CD77FA1E5}</a:tableStyleId>
              </a:tblPr>
              <a:tblGrid>
                <a:gridCol w="1752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370840">
                <a:tc>
                  <a:txBody>
                    <a:bodyPr/>
                    <a:lstStyle/>
                    <a:p>
                      <a:r>
                        <a:rPr lang="en-AU" sz="2000" dirty="0"/>
                        <a:t>Technology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2000"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sz="1800" dirty="0"/>
                        <a:t>Software</a:t>
                      </a:r>
                    </a:p>
                    <a:p>
                      <a:r>
                        <a:rPr lang="en-AU" sz="1800" dirty="0"/>
                        <a:t>product line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 A set of software products that share a common core. Each member of the product line includes customer-specific adaptations and additions. Software product lines may be used to implement a custom system for a customer with specific needs that can’t be met by a generic product. </a:t>
                      </a:r>
                    </a:p>
                    <a:p>
                      <a:r>
                        <a:rPr lang="en-US" sz="1800" dirty="0"/>
                        <a:t>For example, a company providing communication software to the emergency services may have a software product line where the core product includes basic communication services such as receive and log calls, initiate an emergency response, pass information to vehicles, and so on. However, each customer may use different radio equipment and their vehicles may be equipped in different ways. The core product has to be adapted for each customer to work with the equipment that they use.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itle 3"/>
          <p:cNvSpPr>
            <a:spLocks noGrp="1"/>
          </p:cNvSpPr>
          <p:nvPr>
            <p:ph type="title"/>
          </p:nvPr>
        </p:nvSpPr>
        <p:spPr/>
        <p:txBody>
          <a:bodyPr/>
          <a:lstStyle/>
          <a:p>
            <a:r>
              <a:rPr lang="en-US" dirty="0"/>
              <a:t>Table 1.1 Software product lines and platforms</a:t>
            </a:r>
            <a:r>
              <a:rPr lang="en-US" sz="2000" dirty="0"/>
              <a:t> </a:t>
            </a:r>
            <a:r>
              <a:rPr lang="en-US" sz="2000" b="0" dirty="0"/>
              <a:t>(1 of 2)</a:t>
            </a:r>
            <a:endParaRPr lang="en-AU" sz="2000" b="0" dirty="0"/>
          </a:p>
        </p:txBody>
      </p:sp>
    </p:spTree>
    <p:extLst>
      <p:ext uri="{BB962C8B-B14F-4D97-AF65-F5344CB8AC3E}">
        <p14:creationId xmlns:p14="http://schemas.microsoft.com/office/powerpoint/2010/main" val="400605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A table lists and describes software product lines and platforms."/>
          <p:cNvGraphicFramePr>
            <a:graphicFrameLocks noGrp="1"/>
          </p:cNvGraphicFramePr>
          <p:nvPr>
            <p:ph idx="1"/>
            <p:extLst>
              <p:ext uri="{D42A27DB-BD31-4B8C-83A1-F6EECF244321}">
                <p14:modId xmlns:p14="http://schemas.microsoft.com/office/powerpoint/2010/main" val="4004191226"/>
              </p:ext>
            </p:extLst>
          </p:nvPr>
        </p:nvGraphicFramePr>
        <p:xfrm>
          <a:off x="457200" y="1600201"/>
          <a:ext cx="8077200" cy="2672963"/>
        </p:xfrm>
        <a:graphic>
          <a:graphicData uri="http://schemas.openxmlformats.org/drawingml/2006/table">
            <a:tbl>
              <a:tblPr firstRow="1" bandRow="1">
                <a:tableStyleId>{3B4B98B0-60AC-42C2-AFA5-B58CD77FA1E5}</a:tableStyleId>
              </a:tblPr>
              <a:tblGrid>
                <a:gridCol w="17526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14077">
                <a:tc>
                  <a:txBody>
                    <a:bodyPr/>
                    <a:lstStyle/>
                    <a:p>
                      <a:r>
                        <a:rPr lang="en-AU" sz="2000" dirty="0"/>
                        <a:t>Technology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2000"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76723">
                <a:tc>
                  <a:txBody>
                    <a:bodyPr/>
                    <a:lstStyle/>
                    <a:p>
                      <a:r>
                        <a:rPr lang="en-AU" sz="1800" dirty="0"/>
                        <a:t>Platform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A software (or software+hardware) product that includes functionality so that new applications can be built on it. An example of a platform that you probably use is Facebook. It provides an extensive set of product functionality but also provides support for creating “Facebook apps.” These add new features that may be used by a business or a Facebook interest group.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itle 3"/>
          <p:cNvSpPr>
            <a:spLocks noGrp="1"/>
          </p:cNvSpPr>
          <p:nvPr>
            <p:ph type="title"/>
          </p:nvPr>
        </p:nvSpPr>
        <p:spPr/>
        <p:txBody>
          <a:bodyPr/>
          <a:lstStyle/>
          <a:p>
            <a:r>
              <a:rPr lang="en-US" dirty="0"/>
              <a:t>Table 1.1 Software product lines and platforms</a:t>
            </a:r>
            <a:r>
              <a:rPr lang="en-US" sz="2000" dirty="0"/>
              <a:t> </a:t>
            </a:r>
            <a:r>
              <a:rPr lang="en-US" sz="2000" b="0" dirty="0"/>
              <a:t>(2 of 2)</a:t>
            </a:r>
            <a:endParaRPr lang="en-AU" sz="2000" b="0" dirty="0"/>
          </a:p>
        </p:txBody>
      </p:sp>
    </p:spTree>
    <p:extLst>
      <p:ext uri="{BB962C8B-B14F-4D97-AF65-F5344CB8AC3E}">
        <p14:creationId xmlns:p14="http://schemas.microsoft.com/office/powerpoint/2010/main" val="2787809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r>
              <a:rPr lang="en-US" b="1" dirty="0"/>
              <a:t>Stand-alone</a:t>
            </a:r>
            <a:r>
              <a:rPr lang="en-US" dirty="0"/>
              <a:t>  The software executes entirely on the customer’s computers.</a:t>
            </a:r>
          </a:p>
          <a:p>
            <a:r>
              <a:rPr lang="en-US" b="1" dirty="0"/>
              <a:t>Hybrid</a:t>
            </a:r>
            <a:r>
              <a:rPr lang="en-US" dirty="0"/>
              <a:t> Part of the software’s functionality is implemented on the customer’s computer but some features are implemented on the product developer’s servers.</a:t>
            </a:r>
          </a:p>
          <a:p>
            <a:r>
              <a:rPr lang="en-US" b="1" dirty="0"/>
              <a:t>Software service </a:t>
            </a:r>
            <a:r>
              <a:rPr lang="en-US" dirty="0"/>
              <a:t>All of the product’s features are implemented on the developer’s servers and the customer accesses these through a browser or a mobile app.</a:t>
            </a:r>
          </a:p>
        </p:txBody>
      </p:sp>
      <p:sp>
        <p:nvSpPr>
          <p:cNvPr id="2" name="Title 1"/>
          <p:cNvSpPr>
            <a:spLocks noGrp="1"/>
          </p:cNvSpPr>
          <p:nvPr>
            <p:ph type="title"/>
          </p:nvPr>
        </p:nvSpPr>
        <p:spPr/>
        <p:txBody>
          <a:bodyPr/>
          <a:lstStyle/>
          <a:p>
            <a:r>
              <a:rPr lang="en-AU" dirty="0"/>
              <a:t>Software execution models</a:t>
            </a:r>
          </a:p>
        </p:txBody>
      </p:sp>
    </p:spTree>
    <p:extLst>
      <p:ext uri="{BB962C8B-B14F-4D97-AF65-F5344CB8AC3E}">
        <p14:creationId xmlns:p14="http://schemas.microsoft.com/office/powerpoint/2010/main" val="1310060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dirty="0"/>
              <a:t>Software execution models</a:t>
            </a:r>
          </a:p>
        </p:txBody>
      </p:sp>
      <p:pic>
        <p:nvPicPr>
          <p:cNvPr id="6" name="Picture 5" descr="Three diagrams represent three models of software execution.">
            <a:extLst>
              <a:ext uri="{FF2B5EF4-FFF2-40B4-BE49-F238E27FC236}">
                <a16:creationId xmlns:a16="http://schemas.microsoft.com/office/drawing/2014/main" id="{BA9CE7B2-E808-244E-B47C-5F6BE10797D2}"/>
              </a:ext>
            </a:extLst>
          </p:cNvPr>
          <p:cNvPicPr>
            <a:picLocks noChangeAspect="1"/>
          </p:cNvPicPr>
          <p:nvPr/>
        </p:nvPicPr>
        <p:blipFill rotWithShape="1">
          <a:blip r:embed="rId2">
            <a:extLst>
              <a:ext uri="{28A0092B-C50C-407E-A947-70E740481C1C}">
                <a14:useLocalDpi xmlns:a14="http://schemas.microsoft.com/office/drawing/2010/main" val="0"/>
              </a:ext>
            </a:extLst>
          </a:blip>
          <a:srcRect t="18181" b="42410"/>
          <a:stretch/>
        </p:blipFill>
        <p:spPr>
          <a:xfrm>
            <a:off x="1052008" y="1219200"/>
            <a:ext cx="7039984" cy="3962400"/>
          </a:xfrm>
          <a:prstGeom prst="rect">
            <a:avLst/>
          </a:prstGeom>
        </p:spPr>
      </p:pic>
      <p:sp>
        <p:nvSpPr>
          <p:cNvPr id="4" name="Title 3"/>
          <p:cNvSpPr>
            <a:spLocks noGrp="1"/>
          </p:cNvSpPr>
          <p:nvPr>
            <p:ph type="title"/>
          </p:nvPr>
        </p:nvSpPr>
        <p:spPr/>
        <p:txBody>
          <a:bodyPr/>
          <a:lstStyle/>
          <a:p>
            <a:r>
              <a:rPr lang="en-US" dirty="0"/>
              <a:t>Figure 1.3</a:t>
            </a:r>
            <a:endParaRPr lang="en-AU" dirty="0"/>
          </a:p>
        </p:txBody>
      </p:sp>
    </p:spTree>
    <p:extLst>
      <p:ext uri="{BB962C8B-B14F-4D97-AF65-F5344CB8AC3E}">
        <p14:creationId xmlns:p14="http://schemas.microsoft.com/office/powerpoint/2010/main" val="2063697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starting point for software product development is a ‘product vision’.</a:t>
            </a:r>
          </a:p>
          <a:p>
            <a:r>
              <a:rPr lang="en-US" dirty="0"/>
              <a:t>Product visions are simple statements that define the essence of the product to be developed.</a:t>
            </a:r>
          </a:p>
          <a:p>
            <a:r>
              <a:rPr lang="en-US" dirty="0"/>
              <a:t>The product vision should answer three fundamental questions:</a:t>
            </a:r>
          </a:p>
          <a:p>
            <a:pPr lvl="1"/>
            <a:r>
              <a:rPr lang="en-US" dirty="0"/>
              <a:t>What is the product to be developed?</a:t>
            </a:r>
          </a:p>
          <a:p>
            <a:pPr lvl="1"/>
            <a:r>
              <a:rPr lang="en-US" dirty="0"/>
              <a:t>Who are the target customers and users?</a:t>
            </a:r>
          </a:p>
          <a:p>
            <a:pPr lvl="1"/>
            <a:r>
              <a:rPr lang="en-US" dirty="0"/>
              <a:t>Why should customers buy this product?</a:t>
            </a:r>
          </a:p>
        </p:txBody>
      </p:sp>
      <p:sp>
        <p:nvSpPr>
          <p:cNvPr id="2" name="Title 1"/>
          <p:cNvSpPr>
            <a:spLocks noGrp="1"/>
          </p:cNvSpPr>
          <p:nvPr>
            <p:ph type="title"/>
          </p:nvPr>
        </p:nvSpPr>
        <p:spPr/>
        <p:txBody>
          <a:bodyPr/>
          <a:lstStyle/>
          <a:p>
            <a:r>
              <a:rPr lang="en-AU" dirty="0"/>
              <a:t>The product vision</a:t>
            </a:r>
          </a:p>
        </p:txBody>
      </p:sp>
    </p:spTree>
    <p:extLst>
      <p:ext uri="{BB962C8B-B14F-4D97-AF65-F5344CB8AC3E}">
        <p14:creationId xmlns:p14="http://schemas.microsoft.com/office/powerpoint/2010/main" val="2035259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FOR (target customer)</a:t>
            </a:r>
          </a:p>
          <a:p>
            <a:r>
              <a:rPr lang="en-US" dirty="0"/>
              <a:t>WHO (statement of the need or opportunity)</a:t>
            </a:r>
          </a:p>
          <a:p>
            <a:r>
              <a:rPr lang="en-US" dirty="0"/>
              <a:t>The (PRODUCT NAME) is a (product category)</a:t>
            </a:r>
          </a:p>
          <a:p>
            <a:r>
              <a:rPr lang="en-US" dirty="0"/>
              <a:t>THAT (key benefit, compelling reason to buy)</a:t>
            </a:r>
          </a:p>
          <a:p>
            <a:r>
              <a:rPr lang="en-US" dirty="0"/>
              <a:t>UNLIKE (primary competitive alternative)</a:t>
            </a:r>
          </a:p>
          <a:p>
            <a:r>
              <a:rPr lang="en-US" dirty="0"/>
              <a:t>OUR PRODUCT  (statement of primary differentiation)</a:t>
            </a:r>
          </a:p>
        </p:txBody>
      </p:sp>
      <p:sp>
        <p:nvSpPr>
          <p:cNvPr id="2" name="Title 1"/>
          <p:cNvSpPr>
            <a:spLocks noGrp="1"/>
          </p:cNvSpPr>
          <p:nvPr>
            <p:ph type="title"/>
          </p:nvPr>
        </p:nvSpPr>
        <p:spPr/>
        <p:txBody>
          <a:bodyPr/>
          <a:lstStyle/>
          <a:p>
            <a:r>
              <a:rPr lang="en-AU" dirty="0"/>
              <a:t>Moore’s vision template</a:t>
            </a:r>
          </a:p>
        </p:txBody>
      </p:sp>
    </p:spTree>
    <p:extLst>
      <p:ext uri="{BB962C8B-B14F-4D97-AF65-F5344CB8AC3E}">
        <p14:creationId xmlns:p14="http://schemas.microsoft.com/office/powerpoint/2010/main" val="425516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4EF69786-5E25-BC97-9F77-110D7A160CF5}"/>
              </a:ext>
            </a:extLst>
          </p:cNvPr>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28"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(McGraw-Hill 2014). Slides copyright 2014 by Roger Pressman. </a:t>
            </a:r>
          </a:p>
        </p:txBody>
      </p:sp>
      <p:sp>
        <p:nvSpPr>
          <p:cNvPr id="9" name="Slide Number Placeholder 4">
            <a:extLst>
              <a:ext uri="{FF2B5EF4-FFF2-40B4-BE49-F238E27FC236}">
                <a16:creationId xmlns:a16="http://schemas.microsoft.com/office/drawing/2014/main" id="{515E9412-3071-6D73-39CC-718319CF1DA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E18B6D-C58D-4F55-AE03-7727D9F95525}"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4100" name="Rectangle 2">
            <a:extLst>
              <a:ext uri="{FF2B5EF4-FFF2-40B4-BE49-F238E27FC236}">
                <a16:creationId xmlns:a16="http://schemas.microsoft.com/office/drawing/2014/main" id="{87F87F20-2E0C-237E-1F10-A4547671CCCF}"/>
              </a:ext>
            </a:extLst>
          </p:cNvPr>
          <p:cNvSpPr>
            <a:spLocks noGrp="1" noChangeArrowheads="1"/>
          </p:cNvSpPr>
          <p:nvPr>
            <p:ph type="title"/>
          </p:nvPr>
        </p:nvSpPr>
        <p:spPr>
          <a:xfrm>
            <a:off x="1295400" y="990600"/>
            <a:ext cx="4249738" cy="660400"/>
          </a:xfrm>
          <a:noFill/>
        </p:spPr>
        <p:txBody>
          <a:bodyPr wrap="none" lIns="63500" tIns="25400" rIns="63500" bIns="25400" anchor="t">
            <a:spAutoFit/>
          </a:bodyPr>
          <a:lstStyle/>
          <a:p>
            <a:pPr eaLnBrk="1" hangingPunct="1"/>
            <a:r>
              <a:rPr lang="en-US" altLang="en-US"/>
              <a:t>What is Software?</a:t>
            </a:r>
          </a:p>
        </p:txBody>
      </p:sp>
      <p:sp>
        <p:nvSpPr>
          <p:cNvPr id="125983" name="Rectangle 31">
            <a:extLst>
              <a:ext uri="{FF2B5EF4-FFF2-40B4-BE49-F238E27FC236}">
                <a16:creationId xmlns:a16="http://schemas.microsoft.com/office/drawing/2014/main" id="{71801E13-C547-0122-83F1-8A98FF425389}"/>
              </a:ext>
            </a:extLst>
          </p:cNvPr>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Palatino" pitchFamily="-128" charset="0"/>
              <a:ea typeface="ＭＳ Ｐゴシック" pitchFamily="-128" charset="-128"/>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Palatino" pitchFamily="-128" charset="0"/>
              <a:ea typeface="ＭＳ Ｐゴシック" pitchFamily="-128" charset="-128"/>
              <a:cs typeface="+mn-cs"/>
            </a:endParaRPr>
          </a:p>
        </p:txBody>
      </p:sp>
      <p:sp>
        <p:nvSpPr>
          <p:cNvPr id="125984" name="Rectangle 32">
            <a:extLst>
              <a:ext uri="{FF2B5EF4-FFF2-40B4-BE49-F238E27FC236}">
                <a16:creationId xmlns:a16="http://schemas.microsoft.com/office/drawing/2014/main" id="{2FCF2C3C-6E5D-A577-BF3C-A5F8569DEBE8}"/>
              </a:ext>
            </a:extLst>
          </p:cNvPr>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Palatino" pitchFamily="-128" charset="0"/>
              <a:ea typeface="ＭＳ Ｐゴシック" pitchFamily="-128" charset="-128"/>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Palatino" pitchFamily="-128" charset="0"/>
              <a:ea typeface="ＭＳ Ｐゴシック" pitchFamily="-128" charset="-128"/>
              <a:cs typeface="+mn-cs"/>
            </a:endParaRPr>
          </a:p>
        </p:txBody>
      </p:sp>
      <p:sp>
        <p:nvSpPr>
          <p:cNvPr id="125985" name="Rectangle 33">
            <a:extLst>
              <a:ext uri="{FF2B5EF4-FFF2-40B4-BE49-F238E27FC236}">
                <a16:creationId xmlns:a16="http://schemas.microsoft.com/office/drawing/2014/main" id="{05C3F556-F435-E053-C0B3-B9369BAA719A}"/>
              </a:ext>
            </a:extLst>
          </p:cNvPr>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Palatino" pitchFamily="-128" charset="0"/>
              <a:ea typeface="ＭＳ Ｐゴシック" pitchFamily="-128" charset="-128"/>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Palatino" pitchFamily="-128" charset="0"/>
              <a:ea typeface="ＭＳ Ｐゴシック" pitchFamily="-128" charset="-128"/>
              <a:cs typeface="+mn-cs"/>
            </a:endParaRPr>
          </a:p>
        </p:txBody>
      </p:sp>
      <p:sp>
        <p:nvSpPr>
          <p:cNvPr id="125986" name="Rectangle 34">
            <a:extLst>
              <a:ext uri="{FF2B5EF4-FFF2-40B4-BE49-F238E27FC236}">
                <a16:creationId xmlns:a16="http://schemas.microsoft.com/office/drawing/2014/main" id="{D3BCE6E0-31F5-F32D-4AB2-932F5E9F39FE}"/>
              </a:ext>
            </a:extLst>
          </p:cNvPr>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Palatino" pitchFamily="-128" charset="0"/>
              <a:ea typeface="ＭＳ Ｐゴシック" pitchFamily="-128" charset="-128"/>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Palatino" pitchFamily="-128" charset="0"/>
              <a:ea typeface="ＭＳ Ｐゴシック" pitchFamily="-128" charset="-128"/>
              <a:cs typeface="+mn-cs"/>
            </a:endParaRPr>
          </a:p>
        </p:txBody>
      </p:sp>
      <p:sp>
        <p:nvSpPr>
          <p:cNvPr id="4105" name="Text Box 36">
            <a:extLst>
              <a:ext uri="{FF2B5EF4-FFF2-40B4-BE49-F238E27FC236}">
                <a16:creationId xmlns:a16="http://schemas.microsoft.com/office/drawing/2014/main" id="{470C20DD-4331-6DE2-A385-63040139DE04}"/>
              </a:ext>
            </a:extLst>
          </p:cNvPr>
          <p:cNvSpPr txBox="1">
            <a:spLocks noChangeArrowheads="1"/>
          </p:cNvSpPr>
          <p:nvPr/>
        </p:nvSpPr>
        <p:spPr bwMode="auto">
          <a:xfrm>
            <a:off x="1828800" y="2133600"/>
            <a:ext cx="6477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Palatino" pitchFamily="-128" charset="0"/>
                <a:ea typeface="ＭＳ Ｐゴシック" panose="020B0600070205080204" pitchFamily="34" charset="-128"/>
                <a:cs typeface="+mn-cs"/>
              </a:rPr>
              <a:t>Software is: (1) </a:t>
            </a:r>
            <a:r>
              <a:rPr kumimoji="0" lang="en-US" altLang="en-US" sz="2400" b="0" i="1" u="none" strike="noStrike" kern="1200" cap="none" spc="0" normalizeH="0" baseline="0" noProof="0">
                <a:ln>
                  <a:noFill/>
                </a:ln>
                <a:solidFill>
                  <a:srgbClr val="9A0000"/>
                </a:solidFill>
                <a:effectLst/>
                <a:uLnTx/>
                <a:uFillTx/>
                <a:latin typeface="Palatino" pitchFamily="-128" charset="0"/>
                <a:ea typeface="ＭＳ Ｐゴシック" panose="020B0600070205080204" pitchFamily="34" charset="-128"/>
                <a:cs typeface="+mn-cs"/>
              </a:rPr>
              <a:t>instructions</a:t>
            </a:r>
            <a:r>
              <a:rPr kumimoji="0" lang="en-US" altLang="en-US" sz="2400" b="0" i="1" u="none" strike="noStrike" kern="1200" cap="none" spc="0" normalizeH="0" baseline="0" noProof="0">
                <a:ln>
                  <a:noFill/>
                </a:ln>
                <a:solidFill>
                  <a:srgbClr val="000000"/>
                </a:solidFill>
                <a:effectLst/>
                <a:uLnTx/>
                <a:uFillTx/>
                <a:latin typeface="Palatino" pitchFamily="-128" charset="0"/>
                <a:ea typeface="ＭＳ Ｐゴシック" panose="020B0600070205080204" pitchFamily="34" charset="-128"/>
                <a:cs typeface="+mn-cs"/>
              </a:rPr>
              <a:t> (computer programs) that when executed provide desired features, function, and performance;  (2) </a:t>
            </a:r>
            <a:r>
              <a:rPr kumimoji="0" lang="en-US" altLang="en-US" sz="2400" b="0" i="1" u="none" strike="noStrike" kern="1200" cap="none" spc="0" normalizeH="0" baseline="0" noProof="0">
                <a:ln>
                  <a:noFill/>
                </a:ln>
                <a:solidFill>
                  <a:srgbClr val="9A0000"/>
                </a:solidFill>
                <a:effectLst/>
                <a:uLnTx/>
                <a:uFillTx/>
                <a:latin typeface="Palatino" pitchFamily="-128" charset="0"/>
                <a:ea typeface="ＭＳ Ｐゴシック" panose="020B0600070205080204" pitchFamily="34" charset="-128"/>
                <a:cs typeface="+mn-cs"/>
              </a:rPr>
              <a:t>data structures</a:t>
            </a:r>
            <a:r>
              <a:rPr kumimoji="0" lang="en-US" altLang="en-US" sz="2400" b="0" i="1" u="none" strike="noStrike" kern="1200" cap="none" spc="0" normalizeH="0" baseline="0" noProof="0">
                <a:ln>
                  <a:noFill/>
                </a:ln>
                <a:solidFill>
                  <a:srgbClr val="000000"/>
                </a:solidFill>
                <a:effectLst/>
                <a:uLnTx/>
                <a:uFillTx/>
                <a:latin typeface="Palatino" pitchFamily="-128" charset="0"/>
                <a:ea typeface="ＭＳ Ｐゴシック" panose="020B0600070205080204" pitchFamily="34" charset="-128"/>
                <a:cs typeface="+mn-cs"/>
              </a:rPr>
              <a:t> that enable the programs to adequately manipulate information and (3) </a:t>
            </a:r>
            <a:r>
              <a:rPr kumimoji="0" lang="en-US" altLang="en-US" sz="2400" b="0" i="1" u="none" strike="noStrike" kern="1200" cap="none" spc="0" normalizeH="0" baseline="0" noProof="0">
                <a:ln>
                  <a:noFill/>
                </a:ln>
                <a:solidFill>
                  <a:srgbClr val="9A0000"/>
                </a:solidFill>
                <a:effectLst/>
                <a:uLnTx/>
                <a:uFillTx/>
                <a:latin typeface="Palatino" pitchFamily="-128" charset="0"/>
                <a:ea typeface="ＭＳ Ｐゴシック" panose="020B0600070205080204" pitchFamily="34" charset="-128"/>
                <a:cs typeface="+mn-cs"/>
              </a:rPr>
              <a:t>documentation</a:t>
            </a:r>
            <a:r>
              <a:rPr kumimoji="0" lang="en-US" altLang="en-US" sz="2400" b="0" i="1" u="none" strike="noStrike" kern="1200" cap="none" spc="0" normalizeH="0" baseline="0" noProof="0">
                <a:ln>
                  <a:noFill/>
                </a:ln>
                <a:solidFill>
                  <a:srgbClr val="000000"/>
                </a:solidFill>
                <a:effectLst/>
                <a:uLnTx/>
                <a:uFillTx/>
                <a:latin typeface="Palatino" pitchFamily="-128" charset="0"/>
                <a:ea typeface="ＭＳ Ｐゴシック" panose="020B0600070205080204" pitchFamily="34" charset="-128"/>
                <a:cs typeface="+mn-cs"/>
              </a:rPr>
              <a:t> that describes the operation and use of the programs.</a:t>
            </a:r>
            <a:r>
              <a:rPr kumimoji="0" lang="en-US" altLang="en-US" sz="2400" b="0" i="0" u="none" strike="noStrike" kern="1200" cap="none" spc="0" normalizeH="0" baseline="0" noProof="0">
                <a:ln>
                  <a:noFill/>
                </a:ln>
                <a:solidFill>
                  <a:srgbClr val="000000"/>
                </a:solidFill>
                <a:effectLst/>
                <a:uLnTx/>
                <a:uFillTx/>
                <a:latin typeface="Palatino" pitchFamily="-128" charset="0"/>
                <a:ea typeface="ＭＳ Ｐゴシック" panose="020B0600070205080204" pitchFamily="34" charset="-128"/>
                <a:cs typeface="+mn-cs"/>
              </a:rPr>
              <a:t>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“FOR a mid-sized </a:t>
            </a:r>
            <a:r>
              <a:rPr lang="en-US" dirty="0" err="1"/>
              <a:t>company”s</a:t>
            </a:r>
            <a:r>
              <a:rPr lang="en-US" dirty="0"/>
              <a:t> marketing and sales departments WHO need basic CRM functionality, THE CRM-Innovator is a Web-based service THAT provides sales tracking, lead generation, and sales representative support features that improve customer relationships at critical touch points. UNLIKE other services or package software products, OUR product provides very capable services at a moderate cost.”</a:t>
            </a:r>
          </a:p>
        </p:txBody>
      </p:sp>
      <p:sp>
        <p:nvSpPr>
          <p:cNvPr id="2" name="Title 1"/>
          <p:cNvSpPr>
            <a:spLocks noGrp="1"/>
          </p:cNvSpPr>
          <p:nvPr>
            <p:ph type="title"/>
          </p:nvPr>
        </p:nvSpPr>
        <p:spPr/>
        <p:txBody>
          <a:bodyPr/>
          <a:lstStyle/>
          <a:p>
            <a:r>
              <a:rPr lang="en-AU" dirty="0"/>
              <a:t>Vision template example</a:t>
            </a:r>
          </a:p>
        </p:txBody>
      </p:sp>
    </p:spTree>
    <p:extLst>
      <p:ext uri="{BB962C8B-B14F-4D97-AF65-F5344CB8AC3E}">
        <p14:creationId xmlns:p14="http://schemas.microsoft.com/office/powerpoint/2010/main" val="2208044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A table lists and explains different information sources for developing a product vision."/>
          <p:cNvGraphicFramePr>
            <a:graphicFrameLocks noGrp="1"/>
          </p:cNvGraphicFramePr>
          <p:nvPr>
            <p:ph idx="1"/>
            <p:extLst>
              <p:ext uri="{D42A27DB-BD31-4B8C-83A1-F6EECF244321}">
                <p14:modId xmlns:p14="http://schemas.microsoft.com/office/powerpoint/2010/main" val="4166149597"/>
              </p:ext>
            </p:extLst>
          </p:nvPr>
        </p:nvGraphicFramePr>
        <p:xfrm>
          <a:off x="457200" y="1600200"/>
          <a:ext cx="8229600" cy="3596640"/>
        </p:xfrm>
        <a:graphic>
          <a:graphicData uri="http://schemas.openxmlformats.org/drawingml/2006/table">
            <a:tbl>
              <a:tblPr firstRow="1" bandRow="1">
                <a:tableStyleId>{3B4B98B0-60AC-42C2-AFA5-B58CD77FA1E5}</a:tableStyleId>
              </a:tblPr>
              <a:tblGrid>
                <a:gridCol w="2590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r>
                        <a:rPr lang="en-AU" sz="2000" dirty="0"/>
                        <a:t>Information source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2000"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sz="1800" dirty="0"/>
                        <a:t>Domain experience</a:t>
                      </a:r>
                    </a:p>
                  </a:txBody>
                  <a:tcPr>
                    <a:lnT w="12700" cap="flat" cmpd="sng" algn="ctr">
                      <a:solidFill>
                        <a:schemeClr val="tx1"/>
                      </a:solidFill>
                      <a:prstDash val="solid"/>
                      <a:round/>
                      <a:headEnd type="none" w="med" len="med"/>
                      <a:tailEnd type="none" w="med" len="med"/>
                    </a:lnT>
                    <a:noFill/>
                  </a:tcPr>
                </a:tc>
                <a:tc>
                  <a:txBody>
                    <a:bodyPr/>
                    <a:lstStyle/>
                    <a:p>
                      <a:r>
                        <a:rPr lang="en-US" sz="1800" dirty="0"/>
                        <a:t>The product developers may work in a particular area (say,marketing and sales) and understand the software support that they need. They may be frustrated by the deficiencies in the software they use and see opportunities for an improved system.</a:t>
                      </a:r>
                      <a:endParaRPr lang="en-AU" sz="18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sz="1800" dirty="0"/>
                        <a:t>Product experience</a:t>
                      </a:r>
                    </a:p>
                  </a:txBody>
                  <a:tcPr>
                    <a:lnB w="12700" cap="flat" cmpd="sng" algn="ctr">
                      <a:solidFill>
                        <a:schemeClr val="tx1"/>
                      </a:solidFill>
                      <a:prstDash val="solid"/>
                      <a:round/>
                      <a:headEnd type="none" w="med" len="med"/>
                      <a:tailEnd type="none" w="med" len="med"/>
                    </a:lnB>
                  </a:tcPr>
                </a:tc>
                <a:tc>
                  <a:txBody>
                    <a:bodyPr/>
                    <a:lstStyle/>
                    <a:p>
                      <a:r>
                        <a:rPr lang="en-US" sz="1800" dirty="0"/>
                        <a:t>Users of existing software (such as word processing software) may see simpler and better ways of providing comparable functionality and propose a new system that implements this. New products can take advantage of recent technological developments such as speech interfaces.</a:t>
                      </a:r>
                      <a:endParaRPr lang="en-AU" sz="1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Table 1.2 Information sources for developing a product vision</a:t>
            </a:r>
            <a:r>
              <a:rPr lang="en-US" sz="2000" dirty="0"/>
              <a:t> </a:t>
            </a:r>
            <a:r>
              <a:rPr lang="en-US" sz="2000" b="0" dirty="0"/>
              <a:t>(1 of 2)</a:t>
            </a:r>
            <a:endParaRPr lang="en-AU" sz="2000" b="0" dirty="0"/>
          </a:p>
        </p:txBody>
      </p:sp>
    </p:spTree>
    <p:extLst>
      <p:ext uri="{BB962C8B-B14F-4D97-AF65-F5344CB8AC3E}">
        <p14:creationId xmlns:p14="http://schemas.microsoft.com/office/powerpoint/2010/main" val="972986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A table lists and explains different information sources for developing a product vision."/>
          <p:cNvGraphicFramePr>
            <a:graphicFrameLocks noGrp="1"/>
          </p:cNvGraphicFramePr>
          <p:nvPr>
            <p:ph idx="1"/>
            <p:extLst>
              <p:ext uri="{D42A27DB-BD31-4B8C-83A1-F6EECF244321}">
                <p14:modId xmlns:p14="http://schemas.microsoft.com/office/powerpoint/2010/main" val="3172118376"/>
              </p:ext>
            </p:extLst>
          </p:nvPr>
        </p:nvGraphicFramePr>
        <p:xfrm>
          <a:off x="457200" y="1600200"/>
          <a:ext cx="8418830" cy="3870960"/>
        </p:xfrm>
        <a:graphic>
          <a:graphicData uri="http://schemas.openxmlformats.org/drawingml/2006/table">
            <a:tbl>
              <a:tblPr firstRow="1" bandRow="1">
                <a:tableStyleId>{3B4B98B0-60AC-42C2-AFA5-B58CD77FA1E5}</a:tableStyleId>
              </a:tblPr>
              <a:tblGrid>
                <a:gridCol w="255143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0840">
                <a:tc>
                  <a:txBody>
                    <a:bodyPr/>
                    <a:lstStyle/>
                    <a:p>
                      <a:r>
                        <a:rPr lang="en-AU" sz="2000" dirty="0"/>
                        <a:t>Information source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2000"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sz="1800" dirty="0"/>
                        <a:t>Customer experience</a:t>
                      </a:r>
                    </a:p>
                  </a:txBody>
                  <a:tcPr>
                    <a:lnT w="12700" cap="flat" cmpd="sng" algn="ctr">
                      <a:solidFill>
                        <a:schemeClr val="tx1"/>
                      </a:solidFill>
                      <a:prstDash val="solid"/>
                      <a:round/>
                      <a:headEnd type="none" w="med" len="med"/>
                      <a:tailEnd type="none" w="med" len="med"/>
                    </a:lnT>
                    <a:noFill/>
                  </a:tcPr>
                </a:tc>
                <a:tc>
                  <a:txBody>
                    <a:bodyPr/>
                    <a:lstStyle/>
                    <a:p>
                      <a:r>
                        <a:rPr lang="en-US" sz="1800" dirty="0"/>
                        <a:t>The software developers may have extensive discussions with prospective customers of the product to understand the problems that they face; constraints, such as interoperability, that limit their flexibility to buy new software; and critical attributes of the software that they need.</a:t>
                      </a:r>
                      <a:endParaRPr lang="en-AU" sz="18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sz="1800" dirty="0"/>
                        <a:t>Prototyping and</a:t>
                      </a:r>
                    </a:p>
                    <a:p>
                      <a:r>
                        <a:rPr lang="en-AU" sz="1800" dirty="0"/>
                        <a:t>“playing around”</a:t>
                      </a:r>
                    </a:p>
                  </a:txBody>
                  <a:tcPr>
                    <a:lnB w="12700" cap="flat" cmpd="sng" algn="ctr">
                      <a:solidFill>
                        <a:schemeClr val="tx1"/>
                      </a:solidFill>
                      <a:prstDash val="solid"/>
                      <a:round/>
                      <a:headEnd type="none" w="med" len="med"/>
                      <a:tailEnd type="none" w="med" len="med"/>
                    </a:lnB>
                  </a:tcPr>
                </a:tc>
                <a:tc>
                  <a:txBody>
                    <a:bodyPr/>
                    <a:lstStyle/>
                    <a:p>
                      <a:r>
                        <a:rPr lang="en-US" sz="1800" dirty="0"/>
                        <a:t>Developers may have an idea for software but need to develop a better understanding of that idea and what might be involved in developing it into a product. They may develop a prototype system as an experiment and “play around” with ideas and variations using that prototype system as a platform.</a:t>
                      </a:r>
                      <a:endParaRPr lang="en-AU" sz="1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Table 1.2 Information sources for developing a product vision</a:t>
            </a:r>
            <a:r>
              <a:rPr lang="en-US" sz="2000" dirty="0"/>
              <a:t> </a:t>
            </a:r>
            <a:r>
              <a:rPr lang="en-US" sz="2000" b="0" dirty="0"/>
              <a:t>(2 of 2)</a:t>
            </a:r>
            <a:endParaRPr lang="en-AU" sz="2000" dirty="0"/>
          </a:p>
        </p:txBody>
      </p:sp>
    </p:spTree>
    <p:extLst>
      <p:ext uri="{BB962C8B-B14F-4D97-AF65-F5344CB8AC3E}">
        <p14:creationId xmlns:p14="http://schemas.microsoft.com/office/powerpoint/2010/main" val="254602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Software product management is a business activity that focuses on the software products developed and sold by the business.</a:t>
            </a:r>
          </a:p>
          <a:p>
            <a:r>
              <a:rPr lang="en-US" dirty="0"/>
              <a:t>Product managers (PMs) take overall responsibility for the product and are involved in planning, development and product marketing. </a:t>
            </a:r>
          </a:p>
        </p:txBody>
      </p:sp>
      <p:sp>
        <p:nvSpPr>
          <p:cNvPr id="2" name="Title 1"/>
          <p:cNvSpPr>
            <a:spLocks noGrp="1"/>
          </p:cNvSpPr>
          <p:nvPr>
            <p:ph type="title"/>
          </p:nvPr>
        </p:nvSpPr>
        <p:spPr/>
        <p:txBody>
          <a:bodyPr/>
          <a:lstStyle/>
          <a:p>
            <a:r>
              <a:rPr lang="en-AU" dirty="0"/>
              <a:t>Software product management</a:t>
            </a:r>
            <a:r>
              <a:rPr lang="en-AU" sz="2000" dirty="0"/>
              <a:t> </a:t>
            </a:r>
            <a:r>
              <a:rPr lang="en-AU" sz="2000" b="0" dirty="0"/>
              <a:t>(1 of 2)</a:t>
            </a:r>
          </a:p>
        </p:txBody>
      </p:sp>
    </p:spTree>
    <p:extLst>
      <p:ext uri="{BB962C8B-B14F-4D97-AF65-F5344CB8AC3E}">
        <p14:creationId xmlns:p14="http://schemas.microsoft.com/office/powerpoint/2010/main" val="3562693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p:txBody>
          <a:bodyPr/>
          <a:lstStyle/>
          <a:p>
            <a:r>
              <a:rPr lang="en-AU" dirty="0"/>
              <a:t>Product management concerns Business</a:t>
            </a:r>
          </a:p>
        </p:txBody>
      </p:sp>
      <p:pic>
        <p:nvPicPr>
          <p:cNvPr id="11" name="Picture 10" descr="A diagram represents four interrelated product management concerns. ">
            <a:extLst>
              <a:ext uri="{FF2B5EF4-FFF2-40B4-BE49-F238E27FC236}">
                <a16:creationId xmlns:a16="http://schemas.microsoft.com/office/drawing/2014/main" id="{D9B667F7-340F-C645-8E07-E3C650793A3B}"/>
              </a:ext>
            </a:extLst>
          </p:cNvPr>
          <p:cNvPicPr>
            <a:picLocks noChangeAspect="1"/>
          </p:cNvPicPr>
          <p:nvPr/>
        </p:nvPicPr>
        <p:blipFill rotWithShape="1">
          <a:blip r:embed="rId2">
            <a:extLst>
              <a:ext uri="{28A0092B-C50C-407E-A947-70E740481C1C}">
                <a14:useLocalDpi xmlns:a14="http://schemas.microsoft.com/office/drawing/2010/main" val="0"/>
              </a:ext>
            </a:extLst>
          </a:blip>
          <a:srcRect l="21406" t="10737" r="15118" b="60582"/>
          <a:stretch/>
        </p:blipFill>
        <p:spPr>
          <a:xfrm>
            <a:off x="1676400" y="1524000"/>
            <a:ext cx="5867400" cy="3786351"/>
          </a:xfrm>
          <a:prstGeom prst="rect">
            <a:avLst/>
          </a:prstGeom>
        </p:spPr>
      </p:pic>
      <p:sp>
        <p:nvSpPr>
          <p:cNvPr id="9" name="Title 8"/>
          <p:cNvSpPr>
            <a:spLocks noGrp="1"/>
          </p:cNvSpPr>
          <p:nvPr>
            <p:ph type="title"/>
          </p:nvPr>
        </p:nvSpPr>
        <p:spPr/>
        <p:txBody>
          <a:bodyPr/>
          <a:lstStyle/>
          <a:p>
            <a:r>
              <a:rPr lang="en-AU" dirty="0"/>
              <a:t>Figure 1.4</a:t>
            </a:r>
          </a:p>
        </p:txBody>
      </p:sp>
    </p:spTree>
    <p:extLst>
      <p:ext uri="{BB962C8B-B14F-4D97-AF65-F5344CB8AC3E}">
        <p14:creationId xmlns:p14="http://schemas.microsoft.com/office/powerpoint/2010/main" val="1866687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a:extLst>
              <a:ext uri="{FF2B5EF4-FFF2-40B4-BE49-F238E27FC236}">
                <a16:creationId xmlns:a16="http://schemas.microsoft.com/office/drawing/2014/main" id="{6D7F3A1E-81F3-E726-7494-F69ECEFBEC6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4016225-9EC8-44A2-814D-DF96D444B66E}"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5" name="Footer Placeholder 4">
            <a:extLst>
              <a:ext uri="{FF2B5EF4-FFF2-40B4-BE49-F238E27FC236}">
                <a16:creationId xmlns:a16="http://schemas.microsoft.com/office/drawing/2014/main" id="{5E1ABD38-50C6-5F06-0FB5-3067D022402B}"/>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 charset="-128"/>
                <a:cs typeface="+mn-cs"/>
              </a:rPr>
              <a:t>(McGraw-Hill 2014). Slides copyright 2014 by Roger Pressman. </a:t>
            </a:r>
          </a:p>
        </p:txBody>
      </p:sp>
      <p:sp>
        <p:nvSpPr>
          <p:cNvPr id="67588" name="Rectangle 2">
            <a:extLst>
              <a:ext uri="{FF2B5EF4-FFF2-40B4-BE49-F238E27FC236}">
                <a16:creationId xmlns:a16="http://schemas.microsoft.com/office/drawing/2014/main" id="{2F808CE7-8E40-6F51-9D69-2C5E85BC151E}"/>
              </a:ext>
            </a:extLst>
          </p:cNvPr>
          <p:cNvSpPr>
            <a:spLocks noGrp="1" noChangeArrowheads="1"/>
          </p:cNvSpPr>
          <p:nvPr>
            <p:ph type="title"/>
          </p:nvPr>
        </p:nvSpPr>
        <p:spPr/>
        <p:txBody>
          <a:bodyPr/>
          <a:lstStyle/>
          <a:p>
            <a:pPr eaLnBrk="1" hangingPunct="1"/>
            <a:r>
              <a:rPr lang="en-US" altLang="en-US"/>
              <a:t>The Grand Challenge</a:t>
            </a:r>
          </a:p>
        </p:txBody>
      </p:sp>
      <p:sp>
        <p:nvSpPr>
          <p:cNvPr id="67589" name="Rectangle 3">
            <a:extLst>
              <a:ext uri="{FF2B5EF4-FFF2-40B4-BE49-F238E27FC236}">
                <a16:creationId xmlns:a16="http://schemas.microsoft.com/office/drawing/2014/main" id="{830891DD-5183-F9FE-1071-3F0E1B755F83}"/>
              </a:ext>
            </a:extLst>
          </p:cNvPr>
          <p:cNvSpPr>
            <a:spLocks noGrp="1" noChangeArrowheads="1"/>
          </p:cNvSpPr>
          <p:nvPr>
            <p:ph type="body" idx="1"/>
          </p:nvPr>
        </p:nvSpPr>
        <p:spPr/>
        <p:txBody>
          <a:bodyPr/>
          <a:lstStyle/>
          <a:p>
            <a:pPr eaLnBrk="1" hangingPunct="1"/>
            <a:r>
              <a:rPr lang="en-US" altLang="en-US" sz="2000">
                <a:solidFill>
                  <a:srgbClr val="000000"/>
                </a:solidFill>
                <a:latin typeface="Times New Roman" panose="02020603050405020304" pitchFamily="18" charset="0"/>
              </a:rPr>
              <a:t>There is one trend that is undeniable—software-based systems will undoubtedly become bigger and more complex as time passes. </a:t>
            </a:r>
          </a:p>
          <a:p>
            <a:pPr eaLnBrk="1" hangingPunct="1"/>
            <a:r>
              <a:rPr lang="en-US" altLang="en-US" sz="2000">
                <a:solidFill>
                  <a:srgbClr val="000000"/>
                </a:solidFill>
                <a:latin typeface="Times New Roman" panose="02020603050405020304" pitchFamily="18" charset="0"/>
              </a:rPr>
              <a:t>It is the engineering of these large, complex systems, regardless of delivery platform or application domain, the poses the </a:t>
            </a:r>
            <a:r>
              <a:rPr lang="en-US" altLang="en-US" sz="2000">
                <a:solidFill>
                  <a:schemeClr val="folHlink"/>
                </a:solidFill>
                <a:latin typeface="Times New Roman" panose="02020603050405020304" pitchFamily="18" charset="0"/>
              </a:rPr>
              <a:t>“grand challenge”</a:t>
            </a:r>
            <a:r>
              <a:rPr lang="en-US" altLang="en-US" sz="2000">
                <a:solidFill>
                  <a:srgbClr val="000000"/>
                </a:solidFill>
                <a:latin typeface="Times New Roman" panose="02020603050405020304" pitchFamily="18" charset="0"/>
              </a:rPr>
              <a:t> [Bro06] for software engineers.</a:t>
            </a:r>
          </a:p>
          <a:p>
            <a:pPr eaLnBrk="1" hangingPunct="1"/>
            <a:r>
              <a:rPr lang="en-US" altLang="en-US" sz="2000">
                <a:solidFill>
                  <a:srgbClr val="000000"/>
                </a:solidFill>
                <a:latin typeface="Times New Roman" panose="02020603050405020304" pitchFamily="18" charset="0"/>
              </a:rPr>
              <a:t>Key approaches:</a:t>
            </a:r>
          </a:p>
          <a:p>
            <a:pPr lvl="1" eaLnBrk="1" hangingPunct="1"/>
            <a:r>
              <a:rPr lang="en-US" altLang="en-US" sz="1800">
                <a:solidFill>
                  <a:schemeClr val="folHlink"/>
                </a:solidFill>
                <a:latin typeface="Times New Roman" panose="02020603050405020304" pitchFamily="18" charset="0"/>
              </a:rPr>
              <a:t>more effective distributed and collaborative software engineering philosophy</a:t>
            </a:r>
          </a:p>
          <a:p>
            <a:pPr lvl="1" eaLnBrk="1" hangingPunct="1"/>
            <a:r>
              <a:rPr lang="en-US" altLang="en-US" sz="1800">
                <a:solidFill>
                  <a:schemeClr val="folHlink"/>
                </a:solidFill>
                <a:latin typeface="Times New Roman" panose="02020603050405020304" pitchFamily="18" charset="0"/>
              </a:rPr>
              <a:t>better requirements engineering approaches</a:t>
            </a:r>
          </a:p>
          <a:p>
            <a:pPr lvl="1" eaLnBrk="1" hangingPunct="1"/>
            <a:r>
              <a:rPr lang="en-US" altLang="en-US" sz="1800">
                <a:solidFill>
                  <a:schemeClr val="folHlink"/>
                </a:solidFill>
                <a:latin typeface="Times New Roman" panose="02020603050405020304" pitchFamily="18" charset="0"/>
              </a:rPr>
              <a:t>a more robust approach to model-driven development, and </a:t>
            </a:r>
          </a:p>
          <a:p>
            <a:pPr lvl="1" eaLnBrk="1" hangingPunct="1"/>
            <a:r>
              <a:rPr lang="en-US" altLang="en-US" sz="1800">
                <a:solidFill>
                  <a:schemeClr val="folHlink"/>
                </a:solidFill>
                <a:latin typeface="Times New Roman" panose="02020603050405020304" pitchFamily="18" charset="0"/>
              </a:rPr>
              <a:t>better software tools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a:extLst>
              <a:ext uri="{FF2B5EF4-FFF2-40B4-BE49-F238E27FC236}">
                <a16:creationId xmlns:a16="http://schemas.microsoft.com/office/drawing/2014/main" id="{BD41D991-DE2E-D4C9-7D83-0AD89ED24AE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E8AF15E-3418-4EDD-A416-7D575E93BB54}"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5" name="Footer Placeholder 4">
            <a:extLst>
              <a:ext uri="{FF2B5EF4-FFF2-40B4-BE49-F238E27FC236}">
                <a16:creationId xmlns:a16="http://schemas.microsoft.com/office/drawing/2014/main" id="{252F90D5-6FFC-5A8B-C3E7-4B980B71BFA0}"/>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 charset="-128"/>
                <a:cs typeface="+mn-cs"/>
              </a:rPr>
              <a:t>(McGraw-Hill 2014). Slides copyright 2014 by Roger Pressman. </a:t>
            </a:r>
          </a:p>
        </p:txBody>
      </p:sp>
      <p:sp>
        <p:nvSpPr>
          <p:cNvPr id="68612" name="Rectangle 2">
            <a:extLst>
              <a:ext uri="{FF2B5EF4-FFF2-40B4-BE49-F238E27FC236}">
                <a16:creationId xmlns:a16="http://schemas.microsoft.com/office/drawing/2014/main" id="{9CAC998F-7301-196E-23D4-D59636BC56DA}"/>
              </a:ext>
            </a:extLst>
          </p:cNvPr>
          <p:cNvSpPr>
            <a:spLocks noGrp="1" noChangeArrowheads="1"/>
          </p:cNvSpPr>
          <p:nvPr>
            <p:ph type="title"/>
          </p:nvPr>
        </p:nvSpPr>
        <p:spPr/>
        <p:txBody>
          <a:bodyPr/>
          <a:lstStyle/>
          <a:p>
            <a:pPr eaLnBrk="1" hangingPunct="1"/>
            <a:r>
              <a:rPr lang="en-US" altLang="en-US"/>
              <a:t>Collaborative Development</a:t>
            </a:r>
          </a:p>
        </p:txBody>
      </p:sp>
      <p:sp>
        <p:nvSpPr>
          <p:cNvPr id="68613" name="Rectangle 3">
            <a:extLst>
              <a:ext uri="{FF2B5EF4-FFF2-40B4-BE49-F238E27FC236}">
                <a16:creationId xmlns:a16="http://schemas.microsoft.com/office/drawing/2014/main" id="{98E38BB6-835F-158A-2DE2-5877708EF60A}"/>
              </a:ext>
            </a:extLst>
          </p:cNvPr>
          <p:cNvSpPr>
            <a:spLocks noGrp="1" noChangeArrowheads="1"/>
          </p:cNvSpPr>
          <p:nvPr>
            <p:ph type="body" idx="1"/>
          </p:nvPr>
        </p:nvSpPr>
        <p:spPr/>
        <p:txBody>
          <a:bodyPr/>
          <a:lstStyle/>
          <a:p>
            <a:pPr eaLnBrk="1" hangingPunct="1"/>
            <a:r>
              <a:rPr lang="en-US" altLang="en-US">
                <a:solidFill>
                  <a:srgbClr val="000000"/>
                </a:solidFill>
                <a:latin typeface="Times New Roman" panose="02020603050405020304" pitchFamily="18" charset="0"/>
              </a:rPr>
              <a:t>Today, software engineers collaborate across time zones and international boundaries, and every one of them must share information. </a:t>
            </a:r>
          </a:p>
          <a:p>
            <a:pPr eaLnBrk="1" hangingPunct="1"/>
            <a:r>
              <a:rPr lang="en-US" altLang="en-US">
                <a:solidFill>
                  <a:srgbClr val="000000"/>
                </a:solidFill>
                <a:latin typeface="Times New Roman" panose="02020603050405020304" pitchFamily="18" charset="0"/>
              </a:rPr>
              <a:t>The challenge over the next decade is to develop methods and tools that facilitate that collaboration.</a:t>
            </a:r>
          </a:p>
          <a:p>
            <a:pPr eaLnBrk="1" hangingPunct="1"/>
            <a:r>
              <a:rPr lang="en-US" altLang="en-US">
                <a:solidFill>
                  <a:srgbClr val="000000"/>
                </a:solidFill>
                <a:latin typeface="Times New Roman" panose="02020603050405020304" pitchFamily="18" charset="0"/>
              </a:rPr>
              <a:t>Critical success factors:</a:t>
            </a:r>
          </a:p>
          <a:p>
            <a:pPr lvl="1" eaLnBrk="1" hangingPunct="1"/>
            <a:r>
              <a:rPr lang="en-US" altLang="en-US">
                <a:solidFill>
                  <a:srgbClr val="000000"/>
                </a:solidFill>
                <a:latin typeface="Times New Roman" panose="02020603050405020304" pitchFamily="18" charset="0"/>
              </a:rPr>
              <a:t>Shared goals</a:t>
            </a:r>
          </a:p>
          <a:p>
            <a:pPr lvl="1" eaLnBrk="1" hangingPunct="1"/>
            <a:r>
              <a:rPr lang="en-US" altLang="en-US">
                <a:solidFill>
                  <a:srgbClr val="000000"/>
                </a:solidFill>
                <a:latin typeface="Times New Roman" panose="02020603050405020304" pitchFamily="18" charset="0"/>
              </a:rPr>
              <a:t>Shared culture</a:t>
            </a:r>
          </a:p>
          <a:p>
            <a:pPr lvl="1" eaLnBrk="1" hangingPunct="1"/>
            <a:r>
              <a:rPr lang="en-US" altLang="en-US">
                <a:solidFill>
                  <a:srgbClr val="000000"/>
                </a:solidFill>
                <a:latin typeface="Times New Roman" panose="02020603050405020304" pitchFamily="18" charset="0"/>
              </a:rPr>
              <a:t>Shared process</a:t>
            </a:r>
          </a:p>
          <a:p>
            <a:pPr lvl="1" eaLnBrk="1" hangingPunct="1"/>
            <a:r>
              <a:rPr lang="en-US" altLang="en-US">
                <a:solidFill>
                  <a:srgbClr val="000000"/>
                </a:solidFill>
                <a:latin typeface="Times New Roman" panose="02020603050405020304" pitchFamily="18" charset="0"/>
              </a:rPr>
              <a:t>Shared responsibility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a:extLst>
              <a:ext uri="{FF2B5EF4-FFF2-40B4-BE49-F238E27FC236}">
                <a16:creationId xmlns:a16="http://schemas.microsoft.com/office/drawing/2014/main" id="{771BE325-F317-E159-5FBD-546C235D3FD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63F6C44-684B-44F5-84D4-43C6E5BA1BD5}"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5" name="Footer Placeholder 4">
            <a:extLst>
              <a:ext uri="{FF2B5EF4-FFF2-40B4-BE49-F238E27FC236}">
                <a16:creationId xmlns:a16="http://schemas.microsoft.com/office/drawing/2014/main" id="{26F95C77-691A-34EC-F420-AB0ABA698FC4}"/>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 charset="-128"/>
                <a:cs typeface="+mn-cs"/>
              </a:rPr>
              <a:t>(McGraw-Hill 2014). Slides copyright 2014 by Roger Pressman. </a:t>
            </a:r>
          </a:p>
        </p:txBody>
      </p:sp>
      <p:sp>
        <p:nvSpPr>
          <p:cNvPr id="69636" name="Rectangle 2">
            <a:extLst>
              <a:ext uri="{FF2B5EF4-FFF2-40B4-BE49-F238E27FC236}">
                <a16:creationId xmlns:a16="http://schemas.microsoft.com/office/drawing/2014/main" id="{8A8CE25B-A78B-120C-DE9F-B1802C6D38E2}"/>
              </a:ext>
            </a:extLst>
          </p:cNvPr>
          <p:cNvSpPr>
            <a:spLocks noGrp="1" noChangeArrowheads="1"/>
          </p:cNvSpPr>
          <p:nvPr>
            <p:ph type="title"/>
          </p:nvPr>
        </p:nvSpPr>
        <p:spPr/>
        <p:txBody>
          <a:bodyPr/>
          <a:lstStyle/>
          <a:p>
            <a:pPr eaLnBrk="1" hangingPunct="1"/>
            <a:r>
              <a:rPr lang="en-US" altLang="en-US"/>
              <a:t>Requirements Engineering</a:t>
            </a:r>
          </a:p>
        </p:txBody>
      </p:sp>
      <p:sp>
        <p:nvSpPr>
          <p:cNvPr id="69637" name="Rectangle 3">
            <a:extLst>
              <a:ext uri="{FF2B5EF4-FFF2-40B4-BE49-F238E27FC236}">
                <a16:creationId xmlns:a16="http://schemas.microsoft.com/office/drawing/2014/main" id="{2EF8B6F9-8CF2-1548-73EA-C2E953C55DD8}"/>
              </a:ext>
            </a:extLst>
          </p:cNvPr>
          <p:cNvSpPr>
            <a:spLocks noGrp="1" noChangeArrowheads="1"/>
          </p:cNvSpPr>
          <p:nvPr>
            <p:ph type="body" idx="1"/>
          </p:nvPr>
        </p:nvSpPr>
        <p:spPr/>
        <p:txBody>
          <a:bodyPr/>
          <a:lstStyle/>
          <a:p>
            <a:pPr eaLnBrk="1" hangingPunct="1"/>
            <a:r>
              <a:rPr lang="en-US" altLang="en-US">
                <a:solidFill>
                  <a:srgbClr val="000000"/>
                </a:solidFill>
                <a:latin typeface="Times New Roman" panose="02020603050405020304" pitchFamily="18" charset="0"/>
              </a:rPr>
              <a:t>To improve the manner in which requirements are defined, the software engineering community will likely implement three distinct sub-processes as RE is conducted [Gli07]: </a:t>
            </a:r>
          </a:p>
          <a:p>
            <a:pPr lvl="1" eaLnBrk="1" hangingPunct="1"/>
            <a:r>
              <a:rPr lang="en-US" altLang="en-US">
                <a:solidFill>
                  <a:srgbClr val="000000"/>
                </a:solidFill>
                <a:latin typeface="Times New Roman" panose="02020603050405020304" pitchFamily="18" charset="0"/>
              </a:rPr>
              <a:t>improved knowledge acquisition and knowledge sharing that allows more complete understanding of application domain constraints and stakeholder needs</a:t>
            </a:r>
          </a:p>
          <a:p>
            <a:pPr lvl="1" eaLnBrk="1" hangingPunct="1"/>
            <a:r>
              <a:rPr lang="en-US" altLang="en-US">
                <a:solidFill>
                  <a:srgbClr val="000000"/>
                </a:solidFill>
                <a:latin typeface="Times New Roman" panose="02020603050405020304" pitchFamily="18" charset="0"/>
              </a:rPr>
              <a:t>greater emphasis on iteration as requirements are defined</a:t>
            </a:r>
          </a:p>
          <a:p>
            <a:pPr lvl="1" eaLnBrk="1" hangingPunct="1"/>
            <a:r>
              <a:rPr lang="en-US" altLang="en-US">
                <a:solidFill>
                  <a:srgbClr val="000000"/>
                </a:solidFill>
                <a:latin typeface="Times New Roman" panose="02020603050405020304" pitchFamily="18" charset="0"/>
              </a:rPr>
              <a:t>more effective communication and coordination tools that enable all stakeholders to collaborate effectively.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a:extLst>
              <a:ext uri="{FF2B5EF4-FFF2-40B4-BE49-F238E27FC236}">
                <a16:creationId xmlns:a16="http://schemas.microsoft.com/office/drawing/2014/main" id="{BC26C1F8-44D4-29FD-D7FF-62036C7AA1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108B397-BC12-482D-AFD7-3979C70664A1}"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5" name="Footer Placeholder 4">
            <a:extLst>
              <a:ext uri="{FF2B5EF4-FFF2-40B4-BE49-F238E27FC236}">
                <a16:creationId xmlns:a16="http://schemas.microsoft.com/office/drawing/2014/main" id="{93D757A2-3349-6CBA-E22F-CC0682271B1D}"/>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 charset="-128"/>
                <a:cs typeface="+mn-cs"/>
              </a:rPr>
              <a:t>(McGraw-Hill 2014). Slides copyright 2014 by Roger Pressman. </a:t>
            </a:r>
          </a:p>
        </p:txBody>
      </p:sp>
      <p:sp>
        <p:nvSpPr>
          <p:cNvPr id="70660" name="Rectangle 2">
            <a:extLst>
              <a:ext uri="{FF2B5EF4-FFF2-40B4-BE49-F238E27FC236}">
                <a16:creationId xmlns:a16="http://schemas.microsoft.com/office/drawing/2014/main" id="{0F5547AA-5569-9EA5-01E5-52961679C2DA}"/>
              </a:ext>
            </a:extLst>
          </p:cNvPr>
          <p:cNvSpPr>
            <a:spLocks noGrp="1" noChangeArrowheads="1"/>
          </p:cNvSpPr>
          <p:nvPr>
            <p:ph type="title"/>
          </p:nvPr>
        </p:nvSpPr>
        <p:spPr/>
        <p:txBody>
          <a:bodyPr/>
          <a:lstStyle/>
          <a:p>
            <a:pPr eaLnBrk="1" hangingPunct="1"/>
            <a:r>
              <a:rPr lang="en-US" altLang="en-US"/>
              <a:t>Model-Driven Development</a:t>
            </a:r>
          </a:p>
        </p:txBody>
      </p:sp>
      <p:sp>
        <p:nvSpPr>
          <p:cNvPr id="70661" name="Rectangle 3">
            <a:extLst>
              <a:ext uri="{FF2B5EF4-FFF2-40B4-BE49-F238E27FC236}">
                <a16:creationId xmlns:a16="http://schemas.microsoft.com/office/drawing/2014/main" id="{EE97D8BE-2E13-41AF-81CF-7F1F89A1FFA4}"/>
              </a:ext>
            </a:extLst>
          </p:cNvPr>
          <p:cNvSpPr>
            <a:spLocks noGrp="1" noChangeArrowheads="1"/>
          </p:cNvSpPr>
          <p:nvPr>
            <p:ph type="body" idx="1"/>
          </p:nvPr>
        </p:nvSpPr>
        <p:spPr/>
        <p:txBody>
          <a:bodyPr/>
          <a:lstStyle/>
          <a:p>
            <a:pPr eaLnBrk="1" hangingPunct="1">
              <a:lnSpc>
                <a:spcPct val="90000"/>
              </a:lnSpc>
            </a:pPr>
            <a:r>
              <a:rPr lang="en-US" altLang="en-US">
                <a:solidFill>
                  <a:srgbClr val="000000"/>
                </a:solidFill>
                <a:latin typeface="Times New Roman" panose="02020603050405020304" pitchFamily="18" charset="0"/>
              </a:rPr>
              <a:t>couples domain-specific modeling languages with transformation engines and generators in a way that facilitates the representation of abstraction at high levels and then transforms it into lower levels [Sch06]</a:t>
            </a:r>
          </a:p>
          <a:p>
            <a:pPr eaLnBrk="1" hangingPunct="1">
              <a:lnSpc>
                <a:spcPct val="90000"/>
              </a:lnSpc>
            </a:pPr>
            <a:r>
              <a:rPr lang="en-US" altLang="en-US" i="1">
                <a:solidFill>
                  <a:srgbClr val="000000"/>
                </a:solidFill>
                <a:latin typeface="Times New Roman" panose="02020603050405020304" pitchFamily="18" charset="0"/>
              </a:rPr>
              <a:t>Domain-specific modeling languages</a:t>
            </a:r>
            <a:r>
              <a:rPr lang="en-US" altLang="en-US">
                <a:solidFill>
                  <a:srgbClr val="000000"/>
                </a:solidFill>
                <a:latin typeface="Times New Roman" panose="02020603050405020304" pitchFamily="18" charset="0"/>
              </a:rPr>
              <a:t> (DSMLs)</a:t>
            </a:r>
          </a:p>
          <a:p>
            <a:pPr lvl="1" eaLnBrk="1" hangingPunct="1">
              <a:lnSpc>
                <a:spcPct val="90000"/>
              </a:lnSpc>
            </a:pPr>
            <a:r>
              <a:rPr lang="en-US" altLang="en-US">
                <a:solidFill>
                  <a:srgbClr val="000000"/>
                </a:solidFill>
                <a:latin typeface="Times New Roman" panose="02020603050405020304" pitchFamily="18" charset="0"/>
              </a:rPr>
              <a:t>represent “application structure, behavior and requirements within particular application domains” </a:t>
            </a:r>
          </a:p>
          <a:p>
            <a:pPr lvl="1" eaLnBrk="1" hangingPunct="1">
              <a:lnSpc>
                <a:spcPct val="90000"/>
              </a:lnSpc>
            </a:pPr>
            <a:r>
              <a:rPr lang="en-US" altLang="en-US">
                <a:solidFill>
                  <a:srgbClr val="000000"/>
                </a:solidFill>
                <a:latin typeface="Times New Roman" panose="02020603050405020304" pitchFamily="18" charset="0"/>
              </a:rPr>
              <a:t>described with metamodels that “define the relationships among concepts in the domain and precisely specify the key semantics and constraints associated with these domain concepts.” [Sch06]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a:extLst>
              <a:ext uri="{FF2B5EF4-FFF2-40B4-BE49-F238E27FC236}">
                <a16:creationId xmlns:a16="http://schemas.microsoft.com/office/drawing/2014/main" id="{12980505-41DF-BBD4-3A68-BCAFCA12613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D4696E4-3BF1-4AE6-98FC-D5229B741A32}"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6" name="Footer Placeholder 4">
            <a:extLst>
              <a:ext uri="{FF2B5EF4-FFF2-40B4-BE49-F238E27FC236}">
                <a16:creationId xmlns:a16="http://schemas.microsoft.com/office/drawing/2014/main" id="{7FF7F556-FAFC-9C39-E2FE-1DC11EBC0DD8}"/>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 charset="-128"/>
                <a:cs typeface="+mn-cs"/>
              </a:rPr>
              <a:t>(McGraw-Hill 2014). Slides copyright 2014 by Roger Pressman. </a:t>
            </a:r>
          </a:p>
        </p:txBody>
      </p:sp>
      <p:sp>
        <p:nvSpPr>
          <p:cNvPr id="71684" name="Rectangle 2">
            <a:extLst>
              <a:ext uri="{FF2B5EF4-FFF2-40B4-BE49-F238E27FC236}">
                <a16:creationId xmlns:a16="http://schemas.microsoft.com/office/drawing/2014/main" id="{663D659D-E7FA-980D-4D7A-1BAFA2FA784F}"/>
              </a:ext>
            </a:extLst>
          </p:cNvPr>
          <p:cNvSpPr>
            <a:spLocks noGrp="1" noChangeArrowheads="1"/>
          </p:cNvSpPr>
          <p:nvPr>
            <p:ph type="title"/>
          </p:nvPr>
        </p:nvSpPr>
        <p:spPr/>
        <p:txBody>
          <a:bodyPr/>
          <a:lstStyle/>
          <a:p>
            <a:pPr eaLnBrk="1" hangingPunct="1"/>
            <a:r>
              <a:rPr lang="en-US" altLang="en-US"/>
              <a:t>Test-Driven Development</a:t>
            </a:r>
          </a:p>
        </p:txBody>
      </p:sp>
      <p:sp>
        <p:nvSpPr>
          <p:cNvPr id="71685" name="Rectangle 3">
            <a:extLst>
              <a:ext uri="{FF2B5EF4-FFF2-40B4-BE49-F238E27FC236}">
                <a16:creationId xmlns:a16="http://schemas.microsoft.com/office/drawing/2014/main" id="{408C54EA-8AC4-17B5-297A-739747FF93E2}"/>
              </a:ext>
            </a:extLst>
          </p:cNvPr>
          <p:cNvSpPr>
            <a:spLocks noGrp="1" noChangeArrowheads="1"/>
          </p:cNvSpPr>
          <p:nvPr>
            <p:ph type="body" idx="1"/>
          </p:nvPr>
        </p:nvSpPr>
        <p:spPr>
          <a:xfrm>
            <a:off x="1828800" y="1905000"/>
            <a:ext cx="6934200" cy="1752600"/>
          </a:xfrm>
        </p:spPr>
        <p:txBody>
          <a:bodyPr/>
          <a:lstStyle/>
          <a:p>
            <a:pPr eaLnBrk="1" hangingPunct="1">
              <a:lnSpc>
                <a:spcPct val="90000"/>
              </a:lnSpc>
            </a:pPr>
            <a:r>
              <a:rPr lang="en-US" altLang="en-US" sz="1600">
                <a:solidFill>
                  <a:srgbClr val="000000"/>
                </a:solidFill>
                <a:latin typeface="Times New Roman" panose="02020603050405020304" pitchFamily="18" charset="0"/>
              </a:rPr>
              <a:t>In </a:t>
            </a:r>
            <a:r>
              <a:rPr lang="en-US" altLang="en-US" sz="1600" i="1">
                <a:solidFill>
                  <a:srgbClr val="000000"/>
                </a:solidFill>
                <a:latin typeface="Times New Roman" panose="02020603050405020304" pitchFamily="18" charset="0"/>
              </a:rPr>
              <a:t>test-driven development </a:t>
            </a:r>
            <a:r>
              <a:rPr lang="en-US" altLang="en-US" sz="1600">
                <a:solidFill>
                  <a:srgbClr val="000000"/>
                </a:solidFill>
                <a:latin typeface="Times New Roman" panose="02020603050405020304" pitchFamily="18" charset="0"/>
              </a:rPr>
              <a:t>(TDD)</a:t>
            </a:r>
            <a:r>
              <a:rPr lang="en-US" altLang="en-US" sz="1600" i="1">
                <a:solidFill>
                  <a:srgbClr val="000000"/>
                </a:solidFill>
                <a:latin typeface="Times New Roman" panose="02020603050405020304" pitchFamily="18" charset="0"/>
              </a:rPr>
              <a:t>,</a:t>
            </a:r>
            <a:r>
              <a:rPr lang="en-US" altLang="en-US" sz="1600">
                <a:solidFill>
                  <a:srgbClr val="000000"/>
                </a:solidFill>
                <a:latin typeface="Times New Roman" panose="02020603050405020304" pitchFamily="18" charset="0"/>
              </a:rPr>
              <a:t> requirements for a software component serve as the basis for the creation of a series of test cases that exercise the interface and attempt to find errors in the data structures and functionality delivered by the component. </a:t>
            </a:r>
          </a:p>
          <a:p>
            <a:pPr eaLnBrk="1" hangingPunct="1">
              <a:lnSpc>
                <a:spcPct val="90000"/>
              </a:lnSpc>
            </a:pPr>
            <a:r>
              <a:rPr lang="en-US" altLang="en-US" sz="1600">
                <a:solidFill>
                  <a:srgbClr val="000000"/>
                </a:solidFill>
                <a:latin typeface="Times New Roman" panose="02020603050405020304" pitchFamily="18" charset="0"/>
              </a:rPr>
              <a:t>TDD is not really a new technology but rather a trend that emphasizes the design of test cases </a:t>
            </a:r>
            <a:r>
              <a:rPr lang="en-US" altLang="en-US" sz="1600" i="1">
                <a:solidFill>
                  <a:srgbClr val="000000"/>
                </a:solidFill>
                <a:latin typeface="Times New Roman" panose="02020603050405020304" pitchFamily="18" charset="0"/>
              </a:rPr>
              <a:t>before</a:t>
            </a:r>
            <a:r>
              <a:rPr lang="en-US" altLang="en-US" sz="1600">
                <a:solidFill>
                  <a:srgbClr val="000000"/>
                </a:solidFill>
                <a:latin typeface="Times New Roman" panose="02020603050405020304" pitchFamily="18" charset="0"/>
              </a:rPr>
              <a:t> the creation of source code.continue to emphasize the importance of software architecture</a:t>
            </a:r>
            <a:endParaRPr lang="en-US" altLang="en-US" sz="2000">
              <a:solidFill>
                <a:srgbClr val="000000"/>
              </a:solidFill>
              <a:latin typeface="Times New Roman" panose="02020603050405020304" pitchFamily="18" charset="0"/>
            </a:endParaRPr>
          </a:p>
        </p:txBody>
      </p:sp>
      <p:pic>
        <p:nvPicPr>
          <p:cNvPr id="71686" name="Picture 4" descr="Figure 31">
            <a:extLst>
              <a:ext uri="{FF2B5EF4-FFF2-40B4-BE49-F238E27FC236}">
                <a16:creationId xmlns:a16="http://schemas.microsoft.com/office/drawing/2014/main" id="{0DF42AEA-B751-F5B9-FEA6-11C08AEAE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581400"/>
            <a:ext cx="3352800" cy="268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819C0E-6BE9-4AF0-6797-A5F5EFDCEB8A}"/>
              </a:ext>
            </a:extLst>
          </p:cNvPr>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28"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(McGraw-Hill 2014). Slides copyright 2014 by Roger Pressman. </a:t>
            </a:r>
          </a:p>
        </p:txBody>
      </p:sp>
      <p:sp>
        <p:nvSpPr>
          <p:cNvPr id="5" name="Slide Number Placeholder 4">
            <a:extLst>
              <a:ext uri="{FF2B5EF4-FFF2-40B4-BE49-F238E27FC236}">
                <a16:creationId xmlns:a16="http://schemas.microsoft.com/office/drawing/2014/main" id="{21F43538-D15E-8D7F-870A-67857761B4F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F7CA81D-E054-4B37-9153-632A021C7C6F}"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5124" name="Rectangle 2">
            <a:extLst>
              <a:ext uri="{FF2B5EF4-FFF2-40B4-BE49-F238E27FC236}">
                <a16:creationId xmlns:a16="http://schemas.microsoft.com/office/drawing/2014/main" id="{70FF8FF0-CC99-D7ED-C3C0-13CC674CB0E0}"/>
              </a:ext>
            </a:extLst>
          </p:cNvPr>
          <p:cNvSpPr>
            <a:spLocks noGrp="1" noChangeArrowheads="1"/>
          </p:cNvSpPr>
          <p:nvPr>
            <p:ph type="title"/>
          </p:nvPr>
        </p:nvSpPr>
        <p:spPr>
          <a:xfrm>
            <a:off x="1295400" y="990600"/>
            <a:ext cx="4572000" cy="709613"/>
          </a:xfrm>
        </p:spPr>
        <p:txBody>
          <a:bodyPr/>
          <a:lstStyle/>
          <a:p>
            <a:pPr eaLnBrk="1" hangingPunct="1"/>
            <a:r>
              <a:rPr lang="en-US" altLang="en-US"/>
              <a:t>What is Software?</a:t>
            </a:r>
          </a:p>
        </p:txBody>
      </p:sp>
      <p:sp>
        <p:nvSpPr>
          <p:cNvPr id="5125" name="Rectangle 3">
            <a:extLst>
              <a:ext uri="{FF2B5EF4-FFF2-40B4-BE49-F238E27FC236}">
                <a16:creationId xmlns:a16="http://schemas.microsoft.com/office/drawing/2014/main" id="{44B37A33-6223-326C-AA2B-43D871F73314}"/>
              </a:ext>
            </a:extLst>
          </p:cNvPr>
          <p:cNvSpPr>
            <a:spLocks noGrp="1" noChangeArrowheads="1"/>
          </p:cNvSpPr>
          <p:nvPr>
            <p:ph type="body" idx="1"/>
          </p:nvPr>
        </p:nvSpPr>
        <p:spPr/>
        <p:txBody>
          <a:bodyPr/>
          <a:lstStyle/>
          <a:p>
            <a:pPr eaLnBrk="1" hangingPunct="1"/>
            <a:r>
              <a:rPr lang="en-US" altLang="en-US" b="1" i="1">
                <a:latin typeface="Palatino" pitchFamily="-128" charset="0"/>
              </a:rPr>
              <a:t>Software is developed or engineered, it is not manufactured in the classical sense.</a:t>
            </a:r>
          </a:p>
          <a:p>
            <a:pPr eaLnBrk="1" hangingPunct="1"/>
            <a:r>
              <a:rPr lang="en-US" altLang="en-US" b="1" i="1">
                <a:latin typeface="Palatino" pitchFamily="-128" charset="0"/>
              </a:rPr>
              <a:t>Software doesn't "wear out."</a:t>
            </a:r>
            <a:r>
              <a:rPr lang="en-US" altLang="en-US" b="1">
                <a:latin typeface="Palatino" pitchFamily="-128" charset="0"/>
              </a:rPr>
              <a:t> </a:t>
            </a:r>
          </a:p>
          <a:p>
            <a:pPr eaLnBrk="1" hangingPunct="1"/>
            <a:r>
              <a:rPr lang="en-US" altLang="en-US" b="1" i="1">
                <a:latin typeface="Palatino" pitchFamily="-128" charset="0"/>
              </a:rPr>
              <a:t>Although the industry is moving toward component-based construction, most software continues to be custom-built.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124C0167-EDE1-3F63-33EB-00DBE97244D9}"/>
              </a:ext>
            </a:extLst>
          </p:cNvPr>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28"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(McGraw-Hill 2014). Slides copyright 2014 by Roger Pressman. </a:t>
            </a:r>
          </a:p>
        </p:txBody>
      </p:sp>
      <p:sp>
        <p:nvSpPr>
          <p:cNvPr id="6" name="Slide Number Placeholder 4">
            <a:extLst>
              <a:ext uri="{FF2B5EF4-FFF2-40B4-BE49-F238E27FC236}">
                <a16:creationId xmlns:a16="http://schemas.microsoft.com/office/drawing/2014/main" id="{3A24325C-E79C-2B4B-5C84-F930A2EE216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9DCA802-A924-4511-B58D-293846A11B07}"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28002" name="Rectangle 2">
            <a:extLst>
              <a:ext uri="{FF2B5EF4-FFF2-40B4-BE49-F238E27FC236}">
                <a16:creationId xmlns:a16="http://schemas.microsoft.com/office/drawing/2014/main" id="{25894750-01F2-8AEC-9B2C-1A180D504AA6}"/>
              </a:ext>
            </a:extLst>
          </p:cNvPr>
          <p:cNvSpPr>
            <a:spLocks noChangeArrowheads="1"/>
          </p:cNvSpPr>
          <p:nvPr/>
        </p:nvSpPr>
        <p:spPr bwMode="auto">
          <a:xfrm>
            <a:off x="1371600" y="1885950"/>
            <a:ext cx="6781800" cy="4438650"/>
          </a:xfrm>
          <a:prstGeom prst="rect">
            <a:avLst/>
          </a:prstGeom>
          <a:solidFill>
            <a:srgbClr val="96E3FE"/>
          </a:solidFill>
          <a:ln w="12700">
            <a:noFill/>
            <a:miter lim="800000"/>
            <a:headEnd/>
            <a:tailEnd/>
          </a:ln>
          <a:effectLst>
            <a:outerShdw dist="71842"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128" charset="-128"/>
              <a:cs typeface="+mn-cs"/>
            </a:endParaRPr>
          </a:p>
        </p:txBody>
      </p:sp>
      <p:sp>
        <p:nvSpPr>
          <p:cNvPr id="6149" name="Rectangle 3">
            <a:extLst>
              <a:ext uri="{FF2B5EF4-FFF2-40B4-BE49-F238E27FC236}">
                <a16:creationId xmlns:a16="http://schemas.microsoft.com/office/drawing/2014/main" id="{68991C67-61B8-0265-3ABB-5EAC5E3DE89F}"/>
              </a:ext>
            </a:extLst>
          </p:cNvPr>
          <p:cNvSpPr>
            <a:spLocks noGrp="1" noChangeArrowheads="1"/>
          </p:cNvSpPr>
          <p:nvPr>
            <p:ph type="title"/>
          </p:nvPr>
        </p:nvSpPr>
        <p:spPr>
          <a:xfrm>
            <a:off x="1295400" y="1066800"/>
            <a:ext cx="128305" cy="666849"/>
          </a:xfrm>
          <a:noFill/>
        </p:spPr>
        <p:txBody>
          <a:bodyPr wrap="none" lIns="63500" tIns="25400" rIns="63500" bIns="25400" anchor="t">
            <a:spAutoFit/>
          </a:bodyPr>
          <a:lstStyle/>
          <a:p>
            <a:pPr eaLnBrk="1" hangingPunct="1"/>
            <a:endParaRPr lang="en-US" altLang="en-US" dirty="0"/>
          </a:p>
        </p:txBody>
      </p:sp>
      <p:pic>
        <p:nvPicPr>
          <p:cNvPr id="6150" name="Picture 4">
            <a:extLst>
              <a:ext uri="{FF2B5EF4-FFF2-40B4-BE49-F238E27FC236}">
                <a16:creationId xmlns:a16="http://schemas.microsoft.com/office/drawing/2014/main" id="{42999855-3EB4-6EE0-B244-5D35C9F9BCD4}"/>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971675"/>
            <a:ext cx="6600825"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C15F0A-EFBA-75B0-41EB-7396B8EF57CD}"/>
              </a:ext>
            </a:extLst>
          </p:cNvPr>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28"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(McGraw-Hill 2014). Slides copyright 2014 by Roger Pressman. </a:t>
            </a:r>
          </a:p>
        </p:txBody>
      </p:sp>
      <p:sp>
        <p:nvSpPr>
          <p:cNvPr id="5" name="Slide Number Placeholder 4">
            <a:extLst>
              <a:ext uri="{FF2B5EF4-FFF2-40B4-BE49-F238E27FC236}">
                <a16:creationId xmlns:a16="http://schemas.microsoft.com/office/drawing/2014/main" id="{AA7BA882-0013-7EEC-F4C8-784448D0314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3DB6498-2D62-44F1-B986-8ABC6145D722}"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7172" name="Rectangle 2">
            <a:extLst>
              <a:ext uri="{FF2B5EF4-FFF2-40B4-BE49-F238E27FC236}">
                <a16:creationId xmlns:a16="http://schemas.microsoft.com/office/drawing/2014/main" id="{C8DEDA1E-9FED-4BD7-78D5-BD0E09886186}"/>
              </a:ext>
            </a:extLst>
          </p:cNvPr>
          <p:cNvSpPr>
            <a:spLocks noGrp="1" noChangeArrowheads="1"/>
          </p:cNvSpPr>
          <p:nvPr>
            <p:ph type="title"/>
          </p:nvPr>
        </p:nvSpPr>
        <p:spPr>
          <a:xfrm>
            <a:off x="1219200" y="990600"/>
            <a:ext cx="5011738" cy="660400"/>
          </a:xfrm>
          <a:noFill/>
        </p:spPr>
        <p:txBody>
          <a:bodyPr wrap="none" lIns="63500" tIns="25400" rIns="63500" bIns="25400" anchor="t">
            <a:spAutoFit/>
          </a:bodyPr>
          <a:lstStyle/>
          <a:p>
            <a:pPr eaLnBrk="1" hangingPunct="1"/>
            <a:r>
              <a:rPr lang="en-US" altLang="en-US"/>
              <a:t>Software Applications</a:t>
            </a:r>
          </a:p>
        </p:txBody>
      </p:sp>
      <p:sp>
        <p:nvSpPr>
          <p:cNvPr id="7173" name="Rectangle 3">
            <a:extLst>
              <a:ext uri="{FF2B5EF4-FFF2-40B4-BE49-F238E27FC236}">
                <a16:creationId xmlns:a16="http://schemas.microsoft.com/office/drawing/2014/main" id="{D05C31C4-9867-98D0-054E-1844387B17D9}"/>
              </a:ext>
            </a:extLst>
          </p:cNvPr>
          <p:cNvSpPr>
            <a:spLocks noGrp="1" noChangeArrowheads="1"/>
          </p:cNvSpPr>
          <p:nvPr>
            <p:ph type="body" idx="1"/>
          </p:nvPr>
        </p:nvSpPr>
        <p:spPr>
          <a:xfrm>
            <a:off x="2676525" y="1905000"/>
            <a:ext cx="4235450" cy="3633788"/>
          </a:xfrm>
          <a:noFill/>
        </p:spPr>
        <p:txBody>
          <a:bodyPr lIns="90487" tIns="44450" rIns="90487" bIns="44450"/>
          <a:lstStyle/>
          <a:p>
            <a:pPr eaLnBrk="1" hangingPunct="1">
              <a:lnSpc>
                <a:spcPct val="90000"/>
              </a:lnSpc>
            </a:pPr>
            <a:r>
              <a:rPr lang="en-US" altLang="en-US"/>
              <a:t>System software</a:t>
            </a:r>
          </a:p>
          <a:p>
            <a:pPr eaLnBrk="1" hangingPunct="1">
              <a:lnSpc>
                <a:spcPct val="90000"/>
              </a:lnSpc>
            </a:pPr>
            <a:r>
              <a:rPr lang="en-US" altLang="en-US"/>
              <a:t>Application software</a:t>
            </a:r>
          </a:p>
          <a:p>
            <a:pPr eaLnBrk="1" hangingPunct="1">
              <a:lnSpc>
                <a:spcPct val="90000"/>
              </a:lnSpc>
            </a:pPr>
            <a:r>
              <a:rPr lang="en-US" altLang="en-US"/>
              <a:t>Engineering/Scientific software </a:t>
            </a:r>
          </a:p>
          <a:p>
            <a:pPr eaLnBrk="1" hangingPunct="1">
              <a:lnSpc>
                <a:spcPct val="90000"/>
              </a:lnSpc>
            </a:pPr>
            <a:r>
              <a:rPr lang="en-US" altLang="en-US"/>
              <a:t>Embedded software </a:t>
            </a:r>
          </a:p>
          <a:p>
            <a:pPr eaLnBrk="1" hangingPunct="1">
              <a:lnSpc>
                <a:spcPct val="90000"/>
              </a:lnSpc>
            </a:pPr>
            <a:r>
              <a:rPr lang="en-US" altLang="en-US"/>
              <a:t>Product-line software</a:t>
            </a:r>
          </a:p>
          <a:p>
            <a:pPr eaLnBrk="1" hangingPunct="1">
              <a:lnSpc>
                <a:spcPct val="90000"/>
              </a:lnSpc>
            </a:pPr>
            <a:r>
              <a:rPr lang="en-US" altLang="en-US"/>
              <a:t>Web/Mobile applications)</a:t>
            </a:r>
          </a:p>
          <a:p>
            <a:pPr eaLnBrk="1" hangingPunct="1">
              <a:lnSpc>
                <a:spcPct val="90000"/>
              </a:lnSpc>
            </a:pPr>
            <a:r>
              <a:rPr lang="en-US" altLang="en-US"/>
              <a:t>AI software (robotics, neural nets, game playing)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BEEBA0C7-C2BB-07E9-DAB6-C6118DBDE5CB}"/>
              </a:ext>
            </a:extLst>
          </p:cNvPr>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28"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(McGraw-Hill 2014). Slides copyright 2014 by Roger Pressman. </a:t>
            </a:r>
          </a:p>
        </p:txBody>
      </p:sp>
      <p:sp>
        <p:nvSpPr>
          <p:cNvPr id="6" name="Slide Number Placeholder 4">
            <a:extLst>
              <a:ext uri="{FF2B5EF4-FFF2-40B4-BE49-F238E27FC236}">
                <a16:creationId xmlns:a16="http://schemas.microsoft.com/office/drawing/2014/main" id="{A184E0F6-6247-DF8A-4E45-E6F748F3150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9B04DB-B604-4DE2-8F4F-C355A0CB12A0}"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8196" name="Rectangle 2">
            <a:extLst>
              <a:ext uri="{FF2B5EF4-FFF2-40B4-BE49-F238E27FC236}">
                <a16:creationId xmlns:a16="http://schemas.microsoft.com/office/drawing/2014/main" id="{8E013FDF-F1BB-F3A3-F5F4-3B370776F94C}"/>
              </a:ext>
            </a:extLst>
          </p:cNvPr>
          <p:cNvSpPr>
            <a:spLocks noGrp="1" noChangeArrowheads="1"/>
          </p:cNvSpPr>
          <p:nvPr>
            <p:ph type="title"/>
          </p:nvPr>
        </p:nvSpPr>
        <p:spPr>
          <a:xfrm>
            <a:off x="1219200" y="914400"/>
            <a:ext cx="5430838" cy="785813"/>
          </a:xfrm>
        </p:spPr>
        <p:txBody>
          <a:bodyPr/>
          <a:lstStyle/>
          <a:p>
            <a:pPr eaLnBrk="1" hangingPunct="1"/>
            <a:r>
              <a:rPr lang="en-US" altLang="en-US"/>
              <a:t>Legacy Software</a:t>
            </a:r>
          </a:p>
        </p:txBody>
      </p:sp>
      <p:sp>
        <p:nvSpPr>
          <p:cNvPr id="8197" name="Rectangle 3">
            <a:extLst>
              <a:ext uri="{FF2B5EF4-FFF2-40B4-BE49-F238E27FC236}">
                <a16:creationId xmlns:a16="http://schemas.microsoft.com/office/drawing/2014/main" id="{53416E92-1487-1B3A-73A5-B4E6B661A2BA}"/>
              </a:ext>
            </a:extLst>
          </p:cNvPr>
          <p:cNvSpPr>
            <a:spLocks noGrp="1" noChangeArrowheads="1"/>
          </p:cNvSpPr>
          <p:nvPr>
            <p:ph type="body" idx="1"/>
          </p:nvPr>
        </p:nvSpPr>
        <p:spPr>
          <a:xfrm>
            <a:off x="2025650" y="2667000"/>
            <a:ext cx="6124575" cy="3025775"/>
          </a:xfrm>
        </p:spPr>
        <p:txBody>
          <a:bodyPr/>
          <a:lstStyle/>
          <a:p>
            <a:pPr lvl="1" eaLnBrk="1" hangingPunct="1">
              <a:lnSpc>
                <a:spcPct val="90000"/>
              </a:lnSpc>
              <a:spcBef>
                <a:spcPts val="200"/>
              </a:spcBef>
            </a:pPr>
            <a:r>
              <a:rPr lang="en-US" altLang="en-US"/>
              <a:t>software must be </a:t>
            </a:r>
            <a:r>
              <a:rPr lang="en-US" altLang="en-US">
                <a:solidFill>
                  <a:schemeClr val="folHlink"/>
                </a:solidFill>
              </a:rPr>
              <a:t>adapted</a:t>
            </a:r>
            <a:r>
              <a:rPr lang="en-US" altLang="en-US"/>
              <a:t> to meet the needs of new computing environments or technology.</a:t>
            </a:r>
          </a:p>
          <a:p>
            <a:pPr lvl="1" eaLnBrk="1" hangingPunct="1">
              <a:lnSpc>
                <a:spcPct val="90000"/>
              </a:lnSpc>
              <a:spcBef>
                <a:spcPts val="200"/>
              </a:spcBef>
            </a:pPr>
            <a:r>
              <a:rPr lang="en-US" altLang="en-US"/>
              <a:t>software must be </a:t>
            </a:r>
            <a:r>
              <a:rPr lang="en-US" altLang="en-US">
                <a:solidFill>
                  <a:schemeClr val="folHlink"/>
                </a:solidFill>
              </a:rPr>
              <a:t>enhanced</a:t>
            </a:r>
            <a:r>
              <a:rPr lang="en-US" altLang="en-US"/>
              <a:t> to implement new business requirements.</a:t>
            </a:r>
          </a:p>
          <a:p>
            <a:pPr lvl="1" eaLnBrk="1" hangingPunct="1">
              <a:lnSpc>
                <a:spcPct val="90000"/>
              </a:lnSpc>
            </a:pPr>
            <a:r>
              <a:rPr lang="en-US" altLang="en-US"/>
              <a:t>software must be </a:t>
            </a:r>
            <a:r>
              <a:rPr lang="en-US" altLang="en-US">
                <a:solidFill>
                  <a:schemeClr val="folHlink"/>
                </a:solidFill>
              </a:rPr>
              <a:t>extended to make it interoperable </a:t>
            </a:r>
            <a:r>
              <a:rPr lang="en-US" altLang="en-US"/>
              <a:t>with other more modern systems or databases.</a:t>
            </a:r>
          </a:p>
          <a:p>
            <a:pPr lvl="1" eaLnBrk="1" hangingPunct="1">
              <a:lnSpc>
                <a:spcPct val="90000"/>
              </a:lnSpc>
            </a:pPr>
            <a:r>
              <a:rPr lang="en-US" altLang="en-US"/>
              <a:t>software must be </a:t>
            </a:r>
            <a:r>
              <a:rPr lang="en-US" altLang="en-US">
                <a:solidFill>
                  <a:schemeClr val="folHlink"/>
                </a:solidFill>
              </a:rPr>
              <a:t>re-architected </a:t>
            </a:r>
            <a:r>
              <a:rPr lang="en-US" altLang="en-US"/>
              <a:t>to make it viable within a network environment</a:t>
            </a:r>
            <a:r>
              <a:rPr lang="en-US" altLang="en-US" sz="1800" b="1"/>
              <a:t>.</a:t>
            </a:r>
          </a:p>
        </p:txBody>
      </p:sp>
      <p:sp>
        <p:nvSpPr>
          <p:cNvPr id="8198" name="Text Box 4">
            <a:extLst>
              <a:ext uri="{FF2B5EF4-FFF2-40B4-BE49-F238E27FC236}">
                <a16:creationId xmlns:a16="http://schemas.microsoft.com/office/drawing/2014/main" id="{29AA8ED9-B8C1-F163-00A6-935BFF867522}"/>
              </a:ext>
            </a:extLst>
          </p:cNvPr>
          <p:cNvSpPr txBox="1">
            <a:spLocks noChangeArrowheads="1"/>
          </p:cNvSpPr>
          <p:nvPr/>
        </p:nvSpPr>
        <p:spPr bwMode="auto">
          <a:xfrm>
            <a:off x="1752600" y="2057400"/>
            <a:ext cx="4389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US" sz="2800" b="1" i="1" u="none" strike="noStrike" kern="1200" cap="none" spc="0" normalizeH="0" baseline="0" noProof="0">
                <a:ln>
                  <a:noFill/>
                </a:ln>
                <a:solidFill>
                  <a:srgbClr val="9A0000"/>
                </a:solidFill>
                <a:effectLst/>
                <a:uLnTx/>
                <a:uFillTx/>
                <a:latin typeface="Palatino" pitchFamily="-128" charset="0"/>
                <a:ea typeface="ＭＳ Ｐゴシック" panose="020B0600070205080204" pitchFamily="34" charset="-128"/>
                <a:cs typeface="+mn-cs"/>
              </a:rPr>
              <a:t>Why must it change?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600"/>
              </a:spcBef>
            </a:pPr>
            <a:r>
              <a:rPr lang="en-US" sz="2300" dirty="0"/>
              <a:t>Software products are generic software systems that provide functionality that is useful to a range of customers.</a:t>
            </a:r>
          </a:p>
          <a:p>
            <a:pPr>
              <a:spcBef>
                <a:spcPts val="600"/>
              </a:spcBef>
            </a:pPr>
            <a:r>
              <a:rPr lang="en-US" sz="2300" dirty="0"/>
              <a:t>Many different types of products are available from large-scale business systems (e.g. MS Excel) through personal products (e.g. Evernote) to simple mobile phone apps and games (e.g.  </a:t>
            </a:r>
            <a:r>
              <a:rPr lang="en-US" sz="2300" dirty="0" err="1"/>
              <a:t>Suduko</a:t>
            </a:r>
            <a:r>
              <a:rPr lang="en-US" sz="2300" dirty="0"/>
              <a:t>).</a:t>
            </a:r>
          </a:p>
          <a:p>
            <a:pPr>
              <a:spcBef>
                <a:spcPts val="600"/>
              </a:spcBef>
            </a:pPr>
            <a:r>
              <a:rPr lang="en-US" sz="2300" dirty="0"/>
              <a:t>Software product engineering methods and techniques have evolved from software engineering techniques that support the development of one-off, custom software systems.</a:t>
            </a:r>
          </a:p>
          <a:p>
            <a:pPr>
              <a:spcBef>
                <a:spcPts val="600"/>
              </a:spcBef>
            </a:pPr>
            <a:r>
              <a:rPr lang="en-US" sz="2300" dirty="0"/>
              <a:t>Custom software systems are still important for large businesses, government and public bodies. They are developed in dedicated software projects.</a:t>
            </a:r>
          </a:p>
        </p:txBody>
      </p:sp>
      <p:sp>
        <p:nvSpPr>
          <p:cNvPr id="2" name="Title 1"/>
          <p:cNvSpPr>
            <a:spLocks noGrp="1"/>
          </p:cNvSpPr>
          <p:nvPr>
            <p:ph type="title"/>
          </p:nvPr>
        </p:nvSpPr>
        <p:spPr/>
        <p:txBody>
          <a:bodyPr/>
          <a:lstStyle/>
          <a:p>
            <a:r>
              <a:rPr lang="en-AU" dirty="0"/>
              <a:t>Software products</a:t>
            </a:r>
            <a:endParaRPr lang="en-US" sz="2000" b="0" dirty="0"/>
          </a:p>
        </p:txBody>
      </p:sp>
    </p:spTree>
    <p:extLst>
      <p:ext uri="{BB962C8B-B14F-4D97-AF65-F5344CB8AC3E}">
        <p14:creationId xmlns:p14="http://schemas.microsoft.com/office/powerpoint/2010/main" val="368469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lvl="1"/>
            <a:r>
              <a:rPr lang="en-US" sz="1200" dirty="0"/>
              <a:t>Project-based software engineering</a:t>
            </a:r>
          </a:p>
        </p:txBody>
      </p:sp>
      <p:pic>
        <p:nvPicPr>
          <p:cNvPr id="4" name="Picture 3" descr="The data from the diagram are summarized as follows.&#10;• Customer’s problem generates requirements.&#10;• Developer collaborates with the customer to implement requirements in the software.&#10;• Developer develops a software that helps with the customer’s problem.&#10;">
            <a:extLst>
              <a:ext uri="{FF2B5EF4-FFF2-40B4-BE49-F238E27FC236}">
                <a16:creationId xmlns:a16="http://schemas.microsoft.com/office/drawing/2014/main" id="{BC88F7C1-1130-CC48-B51B-2E7E9C030665}"/>
              </a:ext>
            </a:extLst>
          </p:cNvPr>
          <p:cNvPicPr>
            <a:picLocks noChangeAspect="1"/>
          </p:cNvPicPr>
          <p:nvPr/>
        </p:nvPicPr>
        <p:blipFill rotWithShape="1">
          <a:blip r:embed="rId2">
            <a:extLst>
              <a:ext uri="{28A0092B-C50C-407E-A947-70E740481C1C}">
                <a14:useLocalDpi xmlns:a14="http://schemas.microsoft.com/office/drawing/2010/main" val="0"/>
              </a:ext>
            </a:extLst>
          </a:blip>
          <a:srcRect l="18592" t="18076" r="12304" b="51112"/>
          <a:stretch/>
        </p:blipFill>
        <p:spPr>
          <a:xfrm>
            <a:off x="1447800" y="1295400"/>
            <a:ext cx="6248400" cy="3979206"/>
          </a:xfrm>
          <a:prstGeom prst="rect">
            <a:avLst/>
          </a:prstGeom>
        </p:spPr>
      </p:pic>
      <p:sp>
        <p:nvSpPr>
          <p:cNvPr id="2" name="Title 1"/>
          <p:cNvSpPr>
            <a:spLocks noGrp="1"/>
          </p:cNvSpPr>
          <p:nvPr>
            <p:ph type="title"/>
          </p:nvPr>
        </p:nvSpPr>
        <p:spPr/>
        <p:txBody>
          <a:bodyPr/>
          <a:lstStyle/>
          <a:p>
            <a:r>
              <a:rPr lang="en-US" dirty="0"/>
              <a:t>Figure 1.1</a:t>
            </a:r>
            <a:endParaRPr lang="en-US" sz="2000" b="0" dirty="0"/>
          </a:p>
        </p:txBody>
      </p:sp>
    </p:spTree>
    <p:extLst>
      <p:ext uri="{BB962C8B-B14F-4D97-AF65-F5344CB8AC3E}">
        <p14:creationId xmlns:p14="http://schemas.microsoft.com/office/powerpoint/2010/main" val="1834344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The starting point for the software development is a set of ‘software requirements’ that are owned by an external client and which set out what they want a software system to do to support their business processes.</a:t>
            </a:r>
          </a:p>
          <a:p>
            <a:r>
              <a:rPr lang="en-US" dirty="0"/>
              <a:t>The software is developed by a software company (the contractor) who design and implement a system that delivers functionality to meet the requirements.</a:t>
            </a:r>
          </a:p>
        </p:txBody>
      </p:sp>
      <p:sp>
        <p:nvSpPr>
          <p:cNvPr id="6" name="Title 5"/>
          <p:cNvSpPr>
            <a:spLocks noGrp="1"/>
          </p:cNvSpPr>
          <p:nvPr>
            <p:ph type="title"/>
          </p:nvPr>
        </p:nvSpPr>
        <p:spPr/>
        <p:txBody>
          <a:bodyPr/>
          <a:lstStyle/>
          <a:p>
            <a:r>
              <a:rPr lang="en-AU" dirty="0"/>
              <a:t>Project-based software engineering</a:t>
            </a:r>
            <a:r>
              <a:rPr lang="en-AU" sz="2000" dirty="0"/>
              <a:t> </a:t>
            </a:r>
            <a:r>
              <a:rPr lang="en-AU" sz="2000" b="0" dirty="0"/>
              <a:t>(1 of 2)</a:t>
            </a:r>
          </a:p>
        </p:txBody>
      </p:sp>
    </p:spTree>
    <p:extLst>
      <p:ext uri="{BB962C8B-B14F-4D97-AF65-F5344CB8AC3E}">
        <p14:creationId xmlns:p14="http://schemas.microsoft.com/office/powerpoint/2010/main" val="1038904071"/>
      </p:ext>
    </p:extLst>
  </p:cSld>
  <p:clrMapOvr>
    <a:masterClrMapping/>
  </p:clrMapOvr>
</p:sld>
</file>

<file path=ppt/theme/theme1.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11427</TotalTime>
  <Words>2128</Words>
  <Application>Microsoft Office PowerPoint</Application>
  <PresentationFormat>On-screen Show (4:3)</PresentationFormat>
  <Paragraphs>163</Paragraphs>
  <Slides>29</Slides>
  <Notes>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29</vt:i4>
      </vt:variant>
    </vt:vector>
  </HeadingPairs>
  <TitlesOfParts>
    <vt:vector size="40" baseType="lpstr">
      <vt:lpstr>ＭＳ Ｐゴシック</vt:lpstr>
      <vt:lpstr>Arial</vt:lpstr>
      <vt:lpstr>Helvetica</vt:lpstr>
      <vt:lpstr>Noto Sans Symbols</vt:lpstr>
      <vt:lpstr>Palatino</vt:lpstr>
      <vt:lpstr>Times New Roman</vt:lpstr>
      <vt:lpstr>Verdana</vt:lpstr>
      <vt:lpstr>Wingdings</vt:lpstr>
      <vt:lpstr>1_508 Lecture</vt:lpstr>
      <vt:lpstr>Bold Stripes</vt:lpstr>
      <vt:lpstr>1_Bold Stripes</vt:lpstr>
      <vt:lpstr>Introduction</vt:lpstr>
      <vt:lpstr>What is Software?</vt:lpstr>
      <vt:lpstr>What is Software?</vt:lpstr>
      <vt:lpstr>PowerPoint Presentation</vt:lpstr>
      <vt:lpstr>Software Applications</vt:lpstr>
      <vt:lpstr>Legacy Software</vt:lpstr>
      <vt:lpstr>Software products</vt:lpstr>
      <vt:lpstr>Figure 1.1</vt:lpstr>
      <vt:lpstr>Project-based software engineering (1 of 2)</vt:lpstr>
      <vt:lpstr>Project-based software engineering (2 of 2)</vt:lpstr>
      <vt:lpstr>Figure 1.2</vt:lpstr>
      <vt:lpstr>Product software engineering (1 of 2)</vt:lpstr>
      <vt:lpstr>Product software engineering (2 of 2)</vt:lpstr>
      <vt:lpstr>Table 1.1 Software product lines and platforms (1 of 2)</vt:lpstr>
      <vt:lpstr>Table 1.1 Software product lines and platforms (2 of 2)</vt:lpstr>
      <vt:lpstr>Software execution models</vt:lpstr>
      <vt:lpstr>Figure 1.3</vt:lpstr>
      <vt:lpstr>The product vision</vt:lpstr>
      <vt:lpstr>Moore’s vision template</vt:lpstr>
      <vt:lpstr>Vision template example</vt:lpstr>
      <vt:lpstr>Table 1.2 Information sources for developing a product vision (1 of 2)</vt:lpstr>
      <vt:lpstr>Table 1.2 Information sources for developing a product vision (2 of 2)</vt:lpstr>
      <vt:lpstr>Software product management (1 of 2)</vt:lpstr>
      <vt:lpstr>Figure 1.4</vt:lpstr>
      <vt:lpstr>The Grand Challenge</vt:lpstr>
      <vt:lpstr>Collaborative Development</vt:lpstr>
      <vt:lpstr>Requirements Engineering</vt:lpstr>
      <vt:lpstr>Model-Driven Development</vt:lpstr>
      <vt:lpstr>Test-Driven Development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Software Products: An Introduction to Modern Software, First Edition</dc:title>
  <dc:subject>Computer Science</dc:subject>
  <dc:creator>Sommerville, Ian</dc:creator>
  <cp:keywords>Computer Science</cp:keywords>
  <cp:lastModifiedBy>Mahmoud Abounasr</cp:lastModifiedBy>
  <cp:revision>618</cp:revision>
  <dcterms:created xsi:type="dcterms:W3CDTF">2014-07-14T20:04:21Z</dcterms:created>
  <dcterms:modified xsi:type="dcterms:W3CDTF">2022-05-10T18:06:13Z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