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1" r:id="rId1"/>
    <p:sldMasterId id="2147483739" r:id="rId2"/>
  </p:sldMasterIdLst>
  <p:notesMasterIdLst>
    <p:notesMasterId r:id="rId57"/>
  </p:notesMasterIdLst>
  <p:handoutMasterIdLst>
    <p:handoutMasterId r:id="rId58"/>
  </p:handoutMasterIdLst>
  <p:sldIdLst>
    <p:sldId id="272" r:id="rId3"/>
    <p:sldId id="275" r:id="rId4"/>
    <p:sldId id="290" r:id="rId5"/>
    <p:sldId id="291" r:id="rId6"/>
    <p:sldId id="297" r:id="rId7"/>
    <p:sldId id="302" r:id="rId8"/>
    <p:sldId id="303" r:id="rId9"/>
    <p:sldId id="282" r:id="rId10"/>
    <p:sldId id="304" r:id="rId11"/>
    <p:sldId id="305" r:id="rId12"/>
    <p:sldId id="306" r:id="rId13"/>
    <p:sldId id="307" r:id="rId14"/>
    <p:sldId id="308" r:id="rId15"/>
    <p:sldId id="366" r:id="rId16"/>
    <p:sldId id="318" r:id="rId17"/>
    <p:sldId id="319" r:id="rId18"/>
    <p:sldId id="320" r:id="rId19"/>
    <p:sldId id="321" r:id="rId20"/>
    <p:sldId id="322" r:id="rId21"/>
    <p:sldId id="323" r:id="rId22"/>
    <p:sldId id="324" r:id="rId23"/>
    <p:sldId id="325" r:id="rId24"/>
    <p:sldId id="326" r:id="rId25"/>
    <p:sldId id="327" r:id="rId26"/>
    <p:sldId id="361" r:id="rId27"/>
    <p:sldId id="329" r:id="rId28"/>
    <p:sldId id="330" r:id="rId29"/>
    <p:sldId id="335" r:id="rId30"/>
    <p:sldId id="336" r:id="rId31"/>
    <p:sldId id="337" r:id="rId32"/>
    <p:sldId id="338" r:id="rId33"/>
    <p:sldId id="339" r:id="rId34"/>
    <p:sldId id="340" r:id="rId35"/>
    <p:sldId id="341" r:id="rId36"/>
    <p:sldId id="342" r:id="rId37"/>
    <p:sldId id="343" r:id="rId38"/>
    <p:sldId id="344" r:id="rId39"/>
    <p:sldId id="345" r:id="rId40"/>
    <p:sldId id="346" r:id="rId41"/>
    <p:sldId id="347" r:id="rId42"/>
    <p:sldId id="348" r:id="rId43"/>
    <p:sldId id="349" r:id="rId44"/>
    <p:sldId id="350" r:id="rId45"/>
    <p:sldId id="351" r:id="rId46"/>
    <p:sldId id="352" r:id="rId47"/>
    <p:sldId id="353" r:id="rId48"/>
    <p:sldId id="354" r:id="rId49"/>
    <p:sldId id="355" r:id="rId50"/>
    <p:sldId id="356" r:id="rId51"/>
    <p:sldId id="357" r:id="rId52"/>
    <p:sldId id="358" r:id="rId53"/>
    <p:sldId id="359" r:id="rId54"/>
    <p:sldId id="360" r:id="rId55"/>
    <p:sldId id="365" r:id="rId56"/>
  </p:sldIdLst>
  <p:sldSz cx="9144000" cy="6858000" type="screen4x3"/>
  <p:notesSz cx="7077075" cy="8955088"/>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EA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33" autoAdjust="0"/>
    <p:restoredTop sz="94607" autoAdjust="0"/>
  </p:normalViewPr>
  <p:slideViewPr>
    <p:cSldViewPr>
      <p:cViewPr varScale="1">
        <p:scale>
          <a:sx n="109" d="100"/>
          <a:sy n="109" d="100"/>
        </p:scale>
        <p:origin x="108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handoutMaster" Target="handoutMasters/handoutMaster1.xml"/><Relationship Id="rId5" Type="http://schemas.openxmlformats.org/officeDocument/2006/relationships/slide" Target="slides/slide3.xml"/><Relationship Id="rId61"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ABD50F3-6C99-0E5B-ED98-A2010AF5AD7E}"/>
              </a:ext>
            </a:extLst>
          </p:cNvPr>
          <p:cNvSpPr>
            <a:spLocks noGrp="1"/>
          </p:cNvSpPr>
          <p:nvPr>
            <p:ph type="hdr" sz="quarter"/>
          </p:nvPr>
        </p:nvSpPr>
        <p:spPr>
          <a:xfrm>
            <a:off x="0" y="0"/>
            <a:ext cx="3067050" cy="447675"/>
          </a:xfrm>
          <a:prstGeom prst="rect">
            <a:avLst/>
          </a:prstGeom>
        </p:spPr>
        <p:txBody>
          <a:bodyPr vert="horz" lIns="91440" tIns="45720" rIns="91440" bIns="45720" rtlCol="0"/>
          <a:lstStyle>
            <a:lvl1pPr algn="l">
              <a:defRPr sz="1200">
                <a:latin typeface="Arial" charset="0"/>
                <a:ea typeface="ＭＳ Ｐゴシック" pitchFamily="-128" charset="-128"/>
              </a:defRPr>
            </a:lvl1pPr>
          </a:lstStyle>
          <a:p>
            <a:pPr>
              <a:defRPr/>
            </a:pPr>
            <a:endParaRPr lang="en-US"/>
          </a:p>
        </p:txBody>
      </p:sp>
      <p:sp>
        <p:nvSpPr>
          <p:cNvPr id="3" name="Date Placeholder 2">
            <a:extLst>
              <a:ext uri="{FF2B5EF4-FFF2-40B4-BE49-F238E27FC236}">
                <a16:creationId xmlns:a16="http://schemas.microsoft.com/office/drawing/2014/main" id="{313A815D-D048-7BC8-C25A-8FA75503FF4A}"/>
              </a:ext>
            </a:extLst>
          </p:cNvPr>
          <p:cNvSpPr>
            <a:spLocks noGrp="1"/>
          </p:cNvSpPr>
          <p:nvPr>
            <p:ph type="dt" sz="quarter" idx="1"/>
          </p:nvPr>
        </p:nvSpPr>
        <p:spPr>
          <a:xfrm>
            <a:off x="4008438" y="0"/>
            <a:ext cx="3067050" cy="447675"/>
          </a:xfrm>
          <a:prstGeom prst="rect">
            <a:avLst/>
          </a:prstGeom>
        </p:spPr>
        <p:txBody>
          <a:bodyPr vert="horz" lIns="91440" tIns="45720" rIns="91440" bIns="45720" rtlCol="0"/>
          <a:lstStyle>
            <a:lvl1pPr algn="r">
              <a:defRPr sz="1200">
                <a:latin typeface="Arial" charset="0"/>
                <a:ea typeface="ＭＳ Ｐゴシック" pitchFamily="-128" charset="-128"/>
              </a:defRPr>
            </a:lvl1pPr>
          </a:lstStyle>
          <a:p>
            <a:pPr>
              <a:defRPr/>
            </a:pPr>
            <a:fld id="{104FA0A2-3208-4FDC-B58A-A91D00023DEC}" type="datetimeFigureOut">
              <a:rPr lang="en-US"/>
              <a:pPr>
                <a:defRPr/>
              </a:pPr>
              <a:t>5/17/2022</a:t>
            </a:fld>
            <a:endParaRPr lang="en-US"/>
          </a:p>
        </p:txBody>
      </p:sp>
      <p:sp>
        <p:nvSpPr>
          <p:cNvPr id="4" name="Footer Placeholder 3">
            <a:extLst>
              <a:ext uri="{FF2B5EF4-FFF2-40B4-BE49-F238E27FC236}">
                <a16:creationId xmlns:a16="http://schemas.microsoft.com/office/drawing/2014/main" id="{833ACEDF-106D-889B-AD13-5896F59507BE}"/>
              </a:ext>
            </a:extLst>
          </p:cNvPr>
          <p:cNvSpPr>
            <a:spLocks noGrp="1"/>
          </p:cNvSpPr>
          <p:nvPr>
            <p:ph type="ftr" sz="quarter" idx="2"/>
          </p:nvPr>
        </p:nvSpPr>
        <p:spPr>
          <a:xfrm>
            <a:off x="0" y="8505825"/>
            <a:ext cx="3067050" cy="447675"/>
          </a:xfrm>
          <a:prstGeom prst="rect">
            <a:avLst/>
          </a:prstGeom>
        </p:spPr>
        <p:txBody>
          <a:bodyPr vert="horz" lIns="91440" tIns="45720" rIns="91440" bIns="45720" rtlCol="0" anchor="b"/>
          <a:lstStyle>
            <a:lvl1pPr algn="l">
              <a:defRPr sz="1200">
                <a:latin typeface="Arial" charset="0"/>
                <a:ea typeface="ＭＳ Ｐゴシック" pitchFamily="-128" charset="-128"/>
              </a:defRPr>
            </a:lvl1pPr>
          </a:lstStyle>
          <a:p>
            <a:pPr>
              <a:defRPr/>
            </a:pPr>
            <a:endParaRPr lang="en-US"/>
          </a:p>
        </p:txBody>
      </p:sp>
      <p:sp>
        <p:nvSpPr>
          <p:cNvPr id="5" name="Slide Number Placeholder 4">
            <a:extLst>
              <a:ext uri="{FF2B5EF4-FFF2-40B4-BE49-F238E27FC236}">
                <a16:creationId xmlns:a16="http://schemas.microsoft.com/office/drawing/2014/main" id="{39D3B9A2-F974-B25A-678B-0B4A38F46E8B}"/>
              </a:ext>
            </a:extLst>
          </p:cNvPr>
          <p:cNvSpPr>
            <a:spLocks noGrp="1"/>
          </p:cNvSpPr>
          <p:nvPr>
            <p:ph type="sldNum" sz="quarter" idx="3"/>
          </p:nvPr>
        </p:nvSpPr>
        <p:spPr>
          <a:xfrm>
            <a:off x="4008438" y="8505825"/>
            <a:ext cx="3067050" cy="447675"/>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CD03161-4E5A-456D-A7F7-D3946FEBB127}"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483C37BD-1C30-0BE7-36A9-DA59708C7317}"/>
              </a:ext>
            </a:extLst>
          </p:cNvPr>
          <p:cNvSpPr>
            <a:spLocks noGrp="1" noChangeArrowheads="1"/>
          </p:cNvSpPr>
          <p:nvPr>
            <p:ph type="hdr" sz="quarter"/>
          </p:nvPr>
        </p:nvSpPr>
        <p:spPr bwMode="auto">
          <a:xfrm>
            <a:off x="0" y="0"/>
            <a:ext cx="3067050" cy="4476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a:latin typeface="Arial" charset="0"/>
                <a:ea typeface="ＭＳ Ｐゴシック" pitchFamily="-128" charset="-128"/>
              </a:defRPr>
            </a:lvl1pPr>
          </a:lstStyle>
          <a:p>
            <a:pPr>
              <a:defRPr/>
            </a:pPr>
            <a:endParaRPr lang="en-US"/>
          </a:p>
        </p:txBody>
      </p:sp>
      <p:sp>
        <p:nvSpPr>
          <p:cNvPr id="28675" name="Rectangle 3">
            <a:extLst>
              <a:ext uri="{FF2B5EF4-FFF2-40B4-BE49-F238E27FC236}">
                <a16:creationId xmlns:a16="http://schemas.microsoft.com/office/drawing/2014/main" id="{9F9D3F97-93AF-3B86-850B-031D1596EACF}"/>
              </a:ext>
            </a:extLst>
          </p:cNvPr>
          <p:cNvSpPr>
            <a:spLocks noGrp="1" noChangeArrowheads="1"/>
          </p:cNvSpPr>
          <p:nvPr>
            <p:ph type="dt" idx="1"/>
          </p:nvPr>
        </p:nvSpPr>
        <p:spPr bwMode="auto">
          <a:xfrm>
            <a:off x="4010025" y="0"/>
            <a:ext cx="3067050" cy="4476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28" charset="-128"/>
              </a:defRPr>
            </a:lvl1pPr>
          </a:lstStyle>
          <a:p>
            <a:pPr>
              <a:defRPr/>
            </a:pPr>
            <a:endParaRPr lang="en-US"/>
          </a:p>
        </p:txBody>
      </p:sp>
      <p:sp>
        <p:nvSpPr>
          <p:cNvPr id="18436" name="Rectangle 4">
            <a:extLst>
              <a:ext uri="{FF2B5EF4-FFF2-40B4-BE49-F238E27FC236}">
                <a16:creationId xmlns:a16="http://schemas.microsoft.com/office/drawing/2014/main" id="{A2E5E4C2-0963-7A05-FDCC-09726D55C986}"/>
              </a:ext>
            </a:extLst>
          </p:cNvPr>
          <p:cNvSpPr>
            <a:spLocks noChangeArrowheads="1" noTextEdit="1"/>
          </p:cNvSpPr>
          <p:nvPr>
            <p:ph type="sldImg" idx="2"/>
          </p:nvPr>
        </p:nvSpPr>
        <p:spPr bwMode="auto">
          <a:xfrm>
            <a:off x="1300163" y="671513"/>
            <a:ext cx="4476750" cy="33575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7" name="Rectangle 5">
            <a:extLst>
              <a:ext uri="{FF2B5EF4-FFF2-40B4-BE49-F238E27FC236}">
                <a16:creationId xmlns:a16="http://schemas.microsoft.com/office/drawing/2014/main" id="{4BADBAF8-643B-39F1-375E-5397DEC0843A}"/>
              </a:ext>
            </a:extLst>
          </p:cNvPr>
          <p:cNvSpPr>
            <a:spLocks noGrp="1" noChangeArrowheads="1"/>
          </p:cNvSpPr>
          <p:nvPr>
            <p:ph type="body" sz="quarter" idx="3"/>
          </p:nvPr>
        </p:nvSpPr>
        <p:spPr bwMode="auto">
          <a:xfrm>
            <a:off x="942975" y="4252913"/>
            <a:ext cx="5191125" cy="40306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678" name="Rectangle 6">
            <a:extLst>
              <a:ext uri="{FF2B5EF4-FFF2-40B4-BE49-F238E27FC236}">
                <a16:creationId xmlns:a16="http://schemas.microsoft.com/office/drawing/2014/main" id="{0A8E7D9F-3C09-4F26-1DA0-9285DAC8191E}"/>
              </a:ext>
            </a:extLst>
          </p:cNvPr>
          <p:cNvSpPr>
            <a:spLocks noGrp="1" noChangeArrowheads="1"/>
          </p:cNvSpPr>
          <p:nvPr>
            <p:ph type="ftr" sz="quarter" idx="4"/>
          </p:nvPr>
        </p:nvSpPr>
        <p:spPr bwMode="auto">
          <a:xfrm>
            <a:off x="0" y="8507413"/>
            <a:ext cx="3067050" cy="4476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a:latin typeface="Arial" charset="0"/>
                <a:ea typeface="ＭＳ Ｐゴシック" pitchFamily="-128" charset="-128"/>
              </a:defRPr>
            </a:lvl1pPr>
          </a:lstStyle>
          <a:p>
            <a:pPr>
              <a:defRPr/>
            </a:pPr>
            <a:endParaRPr lang="en-US"/>
          </a:p>
        </p:txBody>
      </p:sp>
      <p:sp>
        <p:nvSpPr>
          <p:cNvPr id="28679" name="Rectangle 7">
            <a:extLst>
              <a:ext uri="{FF2B5EF4-FFF2-40B4-BE49-F238E27FC236}">
                <a16:creationId xmlns:a16="http://schemas.microsoft.com/office/drawing/2014/main" id="{41F5687E-FAEC-74E2-BB91-89F77E5EC4D9}"/>
              </a:ext>
            </a:extLst>
          </p:cNvPr>
          <p:cNvSpPr>
            <a:spLocks noGrp="1" noChangeArrowheads="1"/>
          </p:cNvSpPr>
          <p:nvPr>
            <p:ph type="sldNum" sz="quarter" idx="5"/>
          </p:nvPr>
        </p:nvSpPr>
        <p:spPr bwMode="auto">
          <a:xfrm>
            <a:off x="4010025" y="8507413"/>
            <a:ext cx="3067050" cy="44767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a:lvl1pPr>
          </a:lstStyle>
          <a:p>
            <a:fld id="{39A544C8-8FE2-4206-8E7E-AB3EDE8E532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28"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8"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8"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8"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
                  <a:srgbClr val="000000"/>
                </a:buClr>
                <a:buSzPct val="25000"/>
                <a:buFont typeface="Arial"/>
                <a:buNone/>
                <a:tabLst/>
                <a:defRPr/>
              </a:pPr>
              <a:t>54</a:t>
            </a:fld>
            <a:endParaRPr kumimoji="0" lang="en-US" sz="1200" b="0" i="0" u="none" strike="noStrike" kern="1200" cap="none" spc="0" normalizeH="0" baseline="0" noProof="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874763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D1D4D702-7360-8F6D-6C8E-B5EAECFD075A}"/>
              </a:ext>
            </a:extLst>
          </p:cNvPr>
          <p:cNvGrpSpPr>
            <a:grpSpLocks/>
          </p:cNvGrpSpPr>
          <p:nvPr/>
        </p:nvGrpSpPr>
        <p:grpSpPr bwMode="auto">
          <a:xfrm>
            <a:off x="-3175" y="0"/>
            <a:ext cx="9147175" cy="6867525"/>
            <a:chOff x="-2" y="0"/>
            <a:chExt cx="5762" cy="4326"/>
          </a:xfrm>
        </p:grpSpPr>
        <p:grpSp>
          <p:nvGrpSpPr>
            <p:cNvPr id="5" name="Group 3">
              <a:extLst>
                <a:ext uri="{FF2B5EF4-FFF2-40B4-BE49-F238E27FC236}">
                  <a16:creationId xmlns:a16="http://schemas.microsoft.com/office/drawing/2014/main" id="{7684A3E7-45F9-A6DE-02CD-B8A873EA206F}"/>
                </a:ext>
              </a:extLst>
            </p:cNvPr>
            <p:cNvGrpSpPr>
              <a:grpSpLocks/>
            </p:cNvGrpSpPr>
            <p:nvPr userDrawn="1"/>
          </p:nvGrpSpPr>
          <p:grpSpPr bwMode="auto">
            <a:xfrm>
              <a:off x="-2" y="0"/>
              <a:ext cx="5712" cy="4326"/>
              <a:chOff x="-2" y="0"/>
              <a:chExt cx="5712" cy="4326"/>
            </a:xfrm>
          </p:grpSpPr>
          <p:sp>
            <p:nvSpPr>
              <p:cNvPr id="8" name="Rectangle 4">
                <a:extLst>
                  <a:ext uri="{FF2B5EF4-FFF2-40B4-BE49-F238E27FC236}">
                    <a16:creationId xmlns:a16="http://schemas.microsoft.com/office/drawing/2014/main" id="{0A995610-E141-953A-D1D4-498925C57009}"/>
                  </a:ext>
                </a:extLst>
              </p:cNvPr>
              <p:cNvSpPr>
                <a:spLocks noChangeArrowheads="1"/>
              </p:cNvSpPr>
              <p:nvPr/>
            </p:nvSpPr>
            <p:spPr bwMode="auto">
              <a:xfrm>
                <a:off x="-2" y="0"/>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9" name="Rectangle 5">
                <a:extLst>
                  <a:ext uri="{FF2B5EF4-FFF2-40B4-BE49-F238E27FC236}">
                    <a16:creationId xmlns:a16="http://schemas.microsoft.com/office/drawing/2014/main" id="{3E0CDC1A-614D-9B48-D510-2D00983175FD}"/>
                  </a:ext>
                </a:extLst>
              </p:cNvPr>
              <p:cNvSpPr>
                <a:spLocks noChangeArrowheads="1"/>
              </p:cNvSpPr>
              <p:nvPr/>
            </p:nvSpPr>
            <p:spPr bwMode="auto">
              <a:xfrm>
                <a:off x="94"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10" name="Rectangle 6">
                <a:extLst>
                  <a:ext uri="{FF2B5EF4-FFF2-40B4-BE49-F238E27FC236}">
                    <a16:creationId xmlns:a16="http://schemas.microsoft.com/office/drawing/2014/main" id="{3A7BB9BF-9C08-F225-B7C3-CDC5EE221C08}"/>
                  </a:ext>
                </a:extLst>
              </p:cNvPr>
              <p:cNvSpPr>
                <a:spLocks noChangeArrowheads="1"/>
              </p:cNvSpPr>
              <p:nvPr/>
            </p:nvSpPr>
            <p:spPr bwMode="auto">
              <a:xfrm>
                <a:off x="190"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11" name="Rectangle 7">
                <a:extLst>
                  <a:ext uri="{FF2B5EF4-FFF2-40B4-BE49-F238E27FC236}">
                    <a16:creationId xmlns:a16="http://schemas.microsoft.com/office/drawing/2014/main" id="{5E892800-93F5-3017-8E90-DFE042ECCA12}"/>
                  </a:ext>
                </a:extLst>
              </p:cNvPr>
              <p:cNvSpPr>
                <a:spLocks noChangeArrowheads="1"/>
              </p:cNvSpPr>
              <p:nvPr/>
            </p:nvSpPr>
            <p:spPr bwMode="auto">
              <a:xfrm>
                <a:off x="286"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12" name="Rectangle 8">
                <a:extLst>
                  <a:ext uri="{FF2B5EF4-FFF2-40B4-BE49-F238E27FC236}">
                    <a16:creationId xmlns:a16="http://schemas.microsoft.com/office/drawing/2014/main" id="{6F766212-0D55-326B-59D4-89BE952EF6EB}"/>
                  </a:ext>
                </a:extLst>
              </p:cNvPr>
              <p:cNvSpPr>
                <a:spLocks noChangeArrowheads="1"/>
              </p:cNvSpPr>
              <p:nvPr/>
            </p:nvSpPr>
            <p:spPr bwMode="auto">
              <a:xfrm>
                <a:off x="382"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13" name="Rectangle 9">
                <a:extLst>
                  <a:ext uri="{FF2B5EF4-FFF2-40B4-BE49-F238E27FC236}">
                    <a16:creationId xmlns:a16="http://schemas.microsoft.com/office/drawing/2014/main" id="{68220425-B9F2-FF5D-6C00-AB5CB9139CE8}"/>
                  </a:ext>
                </a:extLst>
              </p:cNvPr>
              <p:cNvSpPr>
                <a:spLocks noChangeArrowheads="1"/>
              </p:cNvSpPr>
              <p:nvPr/>
            </p:nvSpPr>
            <p:spPr bwMode="auto">
              <a:xfrm>
                <a:off x="478"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14" name="Rectangle 10">
                <a:extLst>
                  <a:ext uri="{FF2B5EF4-FFF2-40B4-BE49-F238E27FC236}">
                    <a16:creationId xmlns:a16="http://schemas.microsoft.com/office/drawing/2014/main" id="{FCC9EABC-0E93-EDAC-A8F4-08D2F8F7029F}"/>
                  </a:ext>
                </a:extLst>
              </p:cNvPr>
              <p:cNvSpPr>
                <a:spLocks noChangeArrowheads="1"/>
              </p:cNvSpPr>
              <p:nvPr/>
            </p:nvSpPr>
            <p:spPr bwMode="auto">
              <a:xfrm>
                <a:off x="574"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15" name="Rectangle 11">
                <a:extLst>
                  <a:ext uri="{FF2B5EF4-FFF2-40B4-BE49-F238E27FC236}">
                    <a16:creationId xmlns:a16="http://schemas.microsoft.com/office/drawing/2014/main" id="{912B7716-986B-4937-086A-41F97BB70A90}"/>
                  </a:ext>
                </a:extLst>
              </p:cNvPr>
              <p:cNvSpPr>
                <a:spLocks noChangeArrowheads="1"/>
              </p:cNvSpPr>
              <p:nvPr/>
            </p:nvSpPr>
            <p:spPr bwMode="auto">
              <a:xfrm>
                <a:off x="670"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16" name="Rectangle 12">
                <a:extLst>
                  <a:ext uri="{FF2B5EF4-FFF2-40B4-BE49-F238E27FC236}">
                    <a16:creationId xmlns:a16="http://schemas.microsoft.com/office/drawing/2014/main" id="{F7AC5D61-6090-E24D-D3AE-9B640B2D7E85}"/>
                  </a:ext>
                </a:extLst>
              </p:cNvPr>
              <p:cNvSpPr>
                <a:spLocks noChangeArrowheads="1"/>
              </p:cNvSpPr>
              <p:nvPr/>
            </p:nvSpPr>
            <p:spPr bwMode="auto">
              <a:xfrm>
                <a:off x="766"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17" name="Rectangle 13">
                <a:extLst>
                  <a:ext uri="{FF2B5EF4-FFF2-40B4-BE49-F238E27FC236}">
                    <a16:creationId xmlns:a16="http://schemas.microsoft.com/office/drawing/2014/main" id="{B5DD0659-1069-9BD4-7033-E62D40E6C599}"/>
                  </a:ext>
                </a:extLst>
              </p:cNvPr>
              <p:cNvSpPr>
                <a:spLocks noChangeArrowheads="1"/>
              </p:cNvSpPr>
              <p:nvPr/>
            </p:nvSpPr>
            <p:spPr bwMode="auto">
              <a:xfrm>
                <a:off x="862"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18" name="Rectangle 14">
                <a:extLst>
                  <a:ext uri="{FF2B5EF4-FFF2-40B4-BE49-F238E27FC236}">
                    <a16:creationId xmlns:a16="http://schemas.microsoft.com/office/drawing/2014/main" id="{960B0611-156C-2C91-9157-89C118112A79}"/>
                  </a:ext>
                </a:extLst>
              </p:cNvPr>
              <p:cNvSpPr>
                <a:spLocks noChangeArrowheads="1"/>
              </p:cNvSpPr>
              <p:nvPr/>
            </p:nvSpPr>
            <p:spPr bwMode="auto">
              <a:xfrm>
                <a:off x="958"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19" name="Rectangle 15">
                <a:extLst>
                  <a:ext uri="{FF2B5EF4-FFF2-40B4-BE49-F238E27FC236}">
                    <a16:creationId xmlns:a16="http://schemas.microsoft.com/office/drawing/2014/main" id="{4E02BD09-D807-CDA5-2464-7B6BA00F6B4D}"/>
                  </a:ext>
                </a:extLst>
              </p:cNvPr>
              <p:cNvSpPr>
                <a:spLocks noChangeArrowheads="1"/>
              </p:cNvSpPr>
              <p:nvPr/>
            </p:nvSpPr>
            <p:spPr bwMode="auto">
              <a:xfrm>
                <a:off x="1054"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20" name="Rectangle 16">
                <a:extLst>
                  <a:ext uri="{FF2B5EF4-FFF2-40B4-BE49-F238E27FC236}">
                    <a16:creationId xmlns:a16="http://schemas.microsoft.com/office/drawing/2014/main" id="{A4777576-654A-3E31-1E9C-C5CF61D6E75F}"/>
                  </a:ext>
                </a:extLst>
              </p:cNvPr>
              <p:cNvSpPr>
                <a:spLocks noChangeArrowheads="1"/>
              </p:cNvSpPr>
              <p:nvPr/>
            </p:nvSpPr>
            <p:spPr bwMode="auto">
              <a:xfrm>
                <a:off x="1150"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21" name="Rectangle 17">
                <a:extLst>
                  <a:ext uri="{FF2B5EF4-FFF2-40B4-BE49-F238E27FC236}">
                    <a16:creationId xmlns:a16="http://schemas.microsoft.com/office/drawing/2014/main" id="{C352B9E5-D1DA-5DD4-616F-E9E8167D80B4}"/>
                  </a:ext>
                </a:extLst>
              </p:cNvPr>
              <p:cNvSpPr>
                <a:spLocks noChangeArrowheads="1"/>
              </p:cNvSpPr>
              <p:nvPr/>
            </p:nvSpPr>
            <p:spPr bwMode="auto">
              <a:xfrm>
                <a:off x="1246"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22" name="Rectangle 18">
                <a:extLst>
                  <a:ext uri="{FF2B5EF4-FFF2-40B4-BE49-F238E27FC236}">
                    <a16:creationId xmlns:a16="http://schemas.microsoft.com/office/drawing/2014/main" id="{4C5297E4-E547-6B0C-6C39-3E4F087200C3}"/>
                  </a:ext>
                </a:extLst>
              </p:cNvPr>
              <p:cNvSpPr>
                <a:spLocks noChangeArrowheads="1"/>
              </p:cNvSpPr>
              <p:nvPr/>
            </p:nvSpPr>
            <p:spPr bwMode="auto">
              <a:xfrm>
                <a:off x="1342"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23" name="Rectangle 19">
                <a:extLst>
                  <a:ext uri="{FF2B5EF4-FFF2-40B4-BE49-F238E27FC236}">
                    <a16:creationId xmlns:a16="http://schemas.microsoft.com/office/drawing/2014/main" id="{EA461F91-3F78-037D-846D-77B751E9D6D2}"/>
                  </a:ext>
                </a:extLst>
              </p:cNvPr>
              <p:cNvSpPr>
                <a:spLocks noChangeArrowheads="1"/>
              </p:cNvSpPr>
              <p:nvPr/>
            </p:nvSpPr>
            <p:spPr bwMode="auto">
              <a:xfrm>
                <a:off x="1438"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24" name="Rectangle 20">
                <a:extLst>
                  <a:ext uri="{FF2B5EF4-FFF2-40B4-BE49-F238E27FC236}">
                    <a16:creationId xmlns:a16="http://schemas.microsoft.com/office/drawing/2014/main" id="{1E498270-79A8-C7A2-AEBD-D155DE6F9FF3}"/>
                  </a:ext>
                </a:extLst>
              </p:cNvPr>
              <p:cNvSpPr>
                <a:spLocks noChangeArrowheads="1"/>
              </p:cNvSpPr>
              <p:nvPr/>
            </p:nvSpPr>
            <p:spPr bwMode="auto">
              <a:xfrm>
                <a:off x="1534"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25" name="Rectangle 21">
                <a:extLst>
                  <a:ext uri="{FF2B5EF4-FFF2-40B4-BE49-F238E27FC236}">
                    <a16:creationId xmlns:a16="http://schemas.microsoft.com/office/drawing/2014/main" id="{023FA1A5-7885-3810-CB4A-BBAAFA7254A8}"/>
                  </a:ext>
                </a:extLst>
              </p:cNvPr>
              <p:cNvSpPr>
                <a:spLocks noChangeArrowheads="1"/>
              </p:cNvSpPr>
              <p:nvPr/>
            </p:nvSpPr>
            <p:spPr bwMode="auto">
              <a:xfrm>
                <a:off x="1630"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26" name="Rectangle 22">
                <a:extLst>
                  <a:ext uri="{FF2B5EF4-FFF2-40B4-BE49-F238E27FC236}">
                    <a16:creationId xmlns:a16="http://schemas.microsoft.com/office/drawing/2014/main" id="{E01AF160-3157-97B1-6E12-5C5245C92D4C}"/>
                  </a:ext>
                </a:extLst>
              </p:cNvPr>
              <p:cNvSpPr>
                <a:spLocks noChangeArrowheads="1"/>
              </p:cNvSpPr>
              <p:nvPr/>
            </p:nvSpPr>
            <p:spPr bwMode="auto">
              <a:xfrm>
                <a:off x="1726"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27" name="Rectangle 23">
                <a:extLst>
                  <a:ext uri="{FF2B5EF4-FFF2-40B4-BE49-F238E27FC236}">
                    <a16:creationId xmlns:a16="http://schemas.microsoft.com/office/drawing/2014/main" id="{547BBB2E-68B2-4A5E-2806-63D40C2D47EF}"/>
                  </a:ext>
                </a:extLst>
              </p:cNvPr>
              <p:cNvSpPr>
                <a:spLocks noChangeArrowheads="1"/>
              </p:cNvSpPr>
              <p:nvPr/>
            </p:nvSpPr>
            <p:spPr bwMode="auto">
              <a:xfrm>
                <a:off x="1822"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28" name="Rectangle 24">
                <a:extLst>
                  <a:ext uri="{FF2B5EF4-FFF2-40B4-BE49-F238E27FC236}">
                    <a16:creationId xmlns:a16="http://schemas.microsoft.com/office/drawing/2014/main" id="{B8F98194-AC08-FAF2-96F3-96739028527F}"/>
                  </a:ext>
                </a:extLst>
              </p:cNvPr>
              <p:cNvSpPr>
                <a:spLocks noChangeArrowheads="1"/>
              </p:cNvSpPr>
              <p:nvPr/>
            </p:nvSpPr>
            <p:spPr bwMode="auto">
              <a:xfrm>
                <a:off x="1918"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29" name="Rectangle 25">
                <a:extLst>
                  <a:ext uri="{FF2B5EF4-FFF2-40B4-BE49-F238E27FC236}">
                    <a16:creationId xmlns:a16="http://schemas.microsoft.com/office/drawing/2014/main" id="{A10362B1-42F5-3B30-49A8-2DCEB34D545F}"/>
                  </a:ext>
                </a:extLst>
              </p:cNvPr>
              <p:cNvSpPr>
                <a:spLocks noChangeArrowheads="1"/>
              </p:cNvSpPr>
              <p:nvPr/>
            </p:nvSpPr>
            <p:spPr bwMode="auto">
              <a:xfrm>
                <a:off x="2014"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30" name="Rectangle 26">
                <a:extLst>
                  <a:ext uri="{FF2B5EF4-FFF2-40B4-BE49-F238E27FC236}">
                    <a16:creationId xmlns:a16="http://schemas.microsoft.com/office/drawing/2014/main" id="{7ABAC825-3B81-14CF-6830-B46D8540A24A}"/>
                  </a:ext>
                </a:extLst>
              </p:cNvPr>
              <p:cNvSpPr>
                <a:spLocks noChangeArrowheads="1"/>
              </p:cNvSpPr>
              <p:nvPr/>
            </p:nvSpPr>
            <p:spPr bwMode="auto">
              <a:xfrm>
                <a:off x="2110"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31" name="Rectangle 27">
                <a:extLst>
                  <a:ext uri="{FF2B5EF4-FFF2-40B4-BE49-F238E27FC236}">
                    <a16:creationId xmlns:a16="http://schemas.microsoft.com/office/drawing/2014/main" id="{7747A551-1732-CBFC-62BF-DFF6BC7C878D}"/>
                  </a:ext>
                </a:extLst>
              </p:cNvPr>
              <p:cNvSpPr>
                <a:spLocks noChangeArrowheads="1"/>
              </p:cNvSpPr>
              <p:nvPr/>
            </p:nvSpPr>
            <p:spPr bwMode="auto">
              <a:xfrm>
                <a:off x="2206"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32" name="Rectangle 28">
                <a:extLst>
                  <a:ext uri="{FF2B5EF4-FFF2-40B4-BE49-F238E27FC236}">
                    <a16:creationId xmlns:a16="http://schemas.microsoft.com/office/drawing/2014/main" id="{02122F7D-98DA-6BB5-92B2-EED557507341}"/>
                  </a:ext>
                </a:extLst>
              </p:cNvPr>
              <p:cNvSpPr>
                <a:spLocks noChangeArrowheads="1"/>
              </p:cNvSpPr>
              <p:nvPr/>
            </p:nvSpPr>
            <p:spPr bwMode="auto">
              <a:xfrm>
                <a:off x="2302"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33" name="Rectangle 29">
                <a:extLst>
                  <a:ext uri="{FF2B5EF4-FFF2-40B4-BE49-F238E27FC236}">
                    <a16:creationId xmlns:a16="http://schemas.microsoft.com/office/drawing/2014/main" id="{B132068A-AB79-E2B2-C335-D4E31967A876}"/>
                  </a:ext>
                </a:extLst>
              </p:cNvPr>
              <p:cNvSpPr>
                <a:spLocks noChangeArrowheads="1"/>
              </p:cNvSpPr>
              <p:nvPr/>
            </p:nvSpPr>
            <p:spPr bwMode="auto">
              <a:xfrm>
                <a:off x="2398"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34" name="Rectangle 30">
                <a:extLst>
                  <a:ext uri="{FF2B5EF4-FFF2-40B4-BE49-F238E27FC236}">
                    <a16:creationId xmlns:a16="http://schemas.microsoft.com/office/drawing/2014/main" id="{E1B81A7E-2F47-0091-5226-96B199E3BDC6}"/>
                  </a:ext>
                </a:extLst>
              </p:cNvPr>
              <p:cNvSpPr>
                <a:spLocks noChangeArrowheads="1"/>
              </p:cNvSpPr>
              <p:nvPr/>
            </p:nvSpPr>
            <p:spPr bwMode="auto">
              <a:xfrm>
                <a:off x="2494"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35" name="Rectangle 31">
                <a:extLst>
                  <a:ext uri="{FF2B5EF4-FFF2-40B4-BE49-F238E27FC236}">
                    <a16:creationId xmlns:a16="http://schemas.microsoft.com/office/drawing/2014/main" id="{D86A685E-584B-2311-7EF3-734C77E2A393}"/>
                  </a:ext>
                </a:extLst>
              </p:cNvPr>
              <p:cNvSpPr>
                <a:spLocks noChangeArrowheads="1"/>
              </p:cNvSpPr>
              <p:nvPr/>
            </p:nvSpPr>
            <p:spPr bwMode="auto">
              <a:xfrm>
                <a:off x="2590"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36" name="Rectangle 32">
                <a:extLst>
                  <a:ext uri="{FF2B5EF4-FFF2-40B4-BE49-F238E27FC236}">
                    <a16:creationId xmlns:a16="http://schemas.microsoft.com/office/drawing/2014/main" id="{B1FEE3F6-E3C8-6735-FA65-030606BD86E0}"/>
                  </a:ext>
                </a:extLst>
              </p:cNvPr>
              <p:cNvSpPr>
                <a:spLocks noChangeArrowheads="1"/>
              </p:cNvSpPr>
              <p:nvPr/>
            </p:nvSpPr>
            <p:spPr bwMode="auto">
              <a:xfrm>
                <a:off x="2686"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37" name="Rectangle 33">
                <a:extLst>
                  <a:ext uri="{FF2B5EF4-FFF2-40B4-BE49-F238E27FC236}">
                    <a16:creationId xmlns:a16="http://schemas.microsoft.com/office/drawing/2014/main" id="{8A1882ED-E205-CC73-A658-D358AB184E20}"/>
                  </a:ext>
                </a:extLst>
              </p:cNvPr>
              <p:cNvSpPr>
                <a:spLocks noChangeArrowheads="1"/>
              </p:cNvSpPr>
              <p:nvPr/>
            </p:nvSpPr>
            <p:spPr bwMode="auto">
              <a:xfrm>
                <a:off x="2782"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38" name="Rectangle 34">
                <a:extLst>
                  <a:ext uri="{FF2B5EF4-FFF2-40B4-BE49-F238E27FC236}">
                    <a16:creationId xmlns:a16="http://schemas.microsoft.com/office/drawing/2014/main" id="{192D8CF2-A2A1-FB73-988F-7310E0845E43}"/>
                  </a:ext>
                </a:extLst>
              </p:cNvPr>
              <p:cNvSpPr>
                <a:spLocks noChangeArrowheads="1"/>
              </p:cNvSpPr>
              <p:nvPr/>
            </p:nvSpPr>
            <p:spPr bwMode="auto">
              <a:xfrm>
                <a:off x="2878"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39" name="Rectangle 35">
                <a:extLst>
                  <a:ext uri="{FF2B5EF4-FFF2-40B4-BE49-F238E27FC236}">
                    <a16:creationId xmlns:a16="http://schemas.microsoft.com/office/drawing/2014/main" id="{A2C97FA0-9C10-5910-5376-F53AEC2F75D3}"/>
                  </a:ext>
                </a:extLst>
              </p:cNvPr>
              <p:cNvSpPr>
                <a:spLocks noChangeArrowheads="1"/>
              </p:cNvSpPr>
              <p:nvPr/>
            </p:nvSpPr>
            <p:spPr bwMode="auto">
              <a:xfrm>
                <a:off x="2974"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40" name="Rectangle 36">
                <a:extLst>
                  <a:ext uri="{FF2B5EF4-FFF2-40B4-BE49-F238E27FC236}">
                    <a16:creationId xmlns:a16="http://schemas.microsoft.com/office/drawing/2014/main" id="{D5CC00F2-7789-B120-8B0A-B73D23A55AD6}"/>
                  </a:ext>
                </a:extLst>
              </p:cNvPr>
              <p:cNvSpPr>
                <a:spLocks noChangeArrowheads="1"/>
              </p:cNvSpPr>
              <p:nvPr/>
            </p:nvSpPr>
            <p:spPr bwMode="auto">
              <a:xfrm>
                <a:off x="3070"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41" name="Rectangle 37">
                <a:extLst>
                  <a:ext uri="{FF2B5EF4-FFF2-40B4-BE49-F238E27FC236}">
                    <a16:creationId xmlns:a16="http://schemas.microsoft.com/office/drawing/2014/main" id="{DAD6D21A-D745-2170-68CF-6CB53E3A596D}"/>
                  </a:ext>
                </a:extLst>
              </p:cNvPr>
              <p:cNvSpPr>
                <a:spLocks noChangeArrowheads="1"/>
              </p:cNvSpPr>
              <p:nvPr/>
            </p:nvSpPr>
            <p:spPr bwMode="auto">
              <a:xfrm>
                <a:off x="3166"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42" name="Rectangle 38">
                <a:extLst>
                  <a:ext uri="{FF2B5EF4-FFF2-40B4-BE49-F238E27FC236}">
                    <a16:creationId xmlns:a16="http://schemas.microsoft.com/office/drawing/2014/main" id="{D5F545A0-12CC-F10A-ED3D-2155F0FE47B9}"/>
                  </a:ext>
                </a:extLst>
              </p:cNvPr>
              <p:cNvSpPr>
                <a:spLocks noChangeArrowheads="1"/>
              </p:cNvSpPr>
              <p:nvPr/>
            </p:nvSpPr>
            <p:spPr bwMode="auto">
              <a:xfrm>
                <a:off x="3262"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43" name="Rectangle 39">
                <a:extLst>
                  <a:ext uri="{FF2B5EF4-FFF2-40B4-BE49-F238E27FC236}">
                    <a16:creationId xmlns:a16="http://schemas.microsoft.com/office/drawing/2014/main" id="{5FAE9AF7-B276-62FB-10AA-21D366ABAE2C}"/>
                  </a:ext>
                </a:extLst>
              </p:cNvPr>
              <p:cNvSpPr>
                <a:spLocks noChangeArrowheads="1"/>
              </p:cNvSpPr>
              <p:nvPr/>
            </p:nvSpPr>
            <p:spPr bwMode="auto">
              <a:xfrm>
                <a:off x="3358"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44" name="Rectangle 40">
                <a:extLst>
                  <a:ext uri="{FF2B5EF4-FFF2-40B4-BE49-F238E27FC236}">
                    <a16:creationId xmlns:a16="http://schemas.microsoft.com/office/drawing/2014/main" id="{9DC76B25-BE9C-37CF-B5BD-FCF63673BACD}"/>
                  </a:ext>
                </a:extLst>
              </p:cNvPr>
              <p:cNvSpPr>
                <a:spLocks noChangeArrowheads="1"/>
              </p:cNvSpPr>
              <p:nvPr/>
            </p:nvSpPr>
            <p:spPr bwMode="auto">
              <a:xfrm>
                <a:off x="3454"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45" name="Rectangle 41">
                <a:extLst>
                  <a:ext uri="{FF2B5EF4-FFF2-40B4-BE49-F238E27FC236}">
                    <a16:creationId xmlns:a16="http://schemas.microsoft.com/office/drawing/2014/main" id="{4DBC87BA-AE29-5C13-898D-6CA8DA9EB143}"/>
                  </a:ext>
                </a:extLst>
              </p:cNvPr>
              <p:cNvSpPr>
                <a:spLocks noChangeArrowheads="1"/>
              </p:cNvSpPr>
              <p:nvPr/>
            </p:nvSpPr>
            <p:spPr bwMode="auto">
              <a:xfrm>
                <a:off x="3550"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46" name="Rectangle 42">
                <a:extLst>
                  <a:ext uri="{FF2B5EF4-FFF2-40B4-BE49-F238E27FC236}">
                    <a16:creationId xmlns:a16="http://schemas.microsoft.com/office/drawing/2014/main" id="{C79B9B95-78AA-3137-B10E-042B7F8235CA}"/>
                  </a:ext>
                </a:extLst>
              </p:cNvPr>
              <p:cNvSpPr>
                <a:spLocks noChangeArrowheads="1"/>
              </p:cNvSpPr>
              <p:nvPr/>
            </p:nvSpPr>
            <p:spPr bwMode="auto">
              <a:xfrm>
                <a:off x="3646"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47" name="Rectangle 43">
                <a:extLst>
                  <a:ext uri="{FF2B5EF4-FFF2-40B4-BE49-F238E27FC236}">
                    <a16:creationId xmlns:a16="http://schemas.microsoft.com/office/drawing/2014/main" id="{1396BDC0-2DF1-61FD-D846-38B789FB87B7}"/>
                  </a:ext>
                </a:extLst>
              </p:cNvPr>
              <p:cNvSpPr>
                <a:spLocks noChangeArrowheads="1"/>
              </p:cNvSpPr>
              <p:nvPr/>
            </p:nvSpPr>
            <p:spPr bwMode="auto">
              <a:xfrm>
                <a:off x="3742"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48" name="Rectangle 44">
                <a:extLst>
                  <a:ext uri="{FF2B5EF4-FFF2-40B4-BE49-F238E27FC236}">
                    <a16:creationId xmlns:a16="http://schemas.microsoft.com/office/drawing/2014/main" id="{32BB3B60-E3F4-24A3-C39D-A3FF87379B02}"/>
                  </a:ext>
                </a:extLst>
              </p:cNvPr>
              <p:cNvSpPr>
                <a:spLocks noChangeArrowheads="1"/>
              </p:cNvSpPr>
              <p:nvPr/>
            </p:nvSpPr>
            <p:spPr bwMode="auto">
              <a:xfrm>
                <a:off x="3838"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49" name="Rectangle 45">
                <a:extLst>
                  <a:ext uri="{FF2B5EF4-FFF2-40B4-BE49-F238E27FC236}">
                    <a16:creationId xmlns:a16="http://schemas.microsoft.com/office/drawing/2014/main" id="{FFE30A99-2B1B-15E1-DAA7-36B591DCE064}"/>
                  </a:ext>
                </a:extLst>
              </p:cNvPr>
              <p:cNvSpPr>
                <a:spLocks noChangeArrowheads="1"/>
              </p:cNvSpPr>
              <p:nvPr/>
            </p:nvSpPr>
            <p:spPr bwMode="auto">
              <a:xfrm>
                <a:off x="3934"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0" name="Rectangle 46">
                <a:extLst>
                  <a:ext uri="{FF2B5EF4-FFF2-40B4-BE49-F238E27FC236}">
                    <a16:creationId xmlns:a16="http://schemas.microsoft.com/office/drawing/2014/main" id="{1CC73543-A9EB-123B-1FD2-33E843300830}"/>
                  </a:ext>
                </a:extLst>
              </p:cNvPr>
              <p:cNvSpPr>
                <a:spLocks noChangeArrowheads="1"/>
              </p:cNvSpPr>
              <p:nvPr/>
            </p:nvSpPr>
            <p:spPr bwMode="auto">
              <a:xfrm>
                <a:off x="4030"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 name="Rectangle 47">
                <a:extLst>
                  <a:ext uri="{FF2B5EF4-FFF2-40B4-BE49-F238E27FC236}">
                    <a16:creationId xmlns:a16="http://schemas.microsoft.com/office/drawing/2014/main" id="{99297CAC-4403-0CF5-4286-ADED447FA0F6}"/>
                  </a:ext>
                </a:extLst>
              </p:cNvPr>
              <p:cNvSpPr>
                <a:spLocks noChangeArrowheads="1"/>
              </p:cNvSpPr>
              <p:nvPr/>
            </p:nvSpPr>
            <p:spPr bwMode="auto">
              <a:xfrm>
                <a:off x="4126"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2" name="Rectangle 48">
                <a:extLst>
                  <a:ext uri="{FF2B5EF4-FFF2-40B4-BE49-F238E27FC236}">
                    <a16:creationId xmlns:a16="http://schemas.microsoft.com/office/drawing/2014/main" id="{2D1B6AB0-CB10-8991-0DB1-BCD940BF59D8}"/>
                  </a:ext>
                </a:extLst>
              </p:cNvPr>
              <p:cNvSpPr>
                <a:spLocks noChangeArrowheads="1"/>
              </p:cNvSpPr>
              <p:nvPr/>
            </p:nvSpPr>
            <p:spPr bwMode="auto">
              <a:xfrm>
                <a:off x="4222"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3" name="Rectangle 49">
                <a:extLst>
                  <a:ext uri="{FF2B5EF4-FFF2-40B4-BE49-F238E27FC236}">
                    <a16:creationId xmlns:a16="http://schemas.microsoft.com/office/drawing/2014/main" id="{FCE075AA-55C0-0813-63F1-2E506239E940}"/>
                  </a:ext>
                </a:extLst>
              </p:cNvPr>
              <p:cNvSpPr>
                <a:spLocks noChangeArrowheads="1"/>
              </p:cNvSpPr>
              <p:nvPr/>
            </p:nvSpPr>
            <p:spPr bwMode="auto">
              <a:xfrm>
                <a:off x="4318"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4" name="Rectangle 50">
                <a:extLst>
                  <a:ext uri="{FF2B5EF4-FFF2-40B4-BE49-F238E27FC236}">
                    <a16:creationId xmlns:a16="http://schemas.microsoft.com/office/drawing/2014/main" id="{28AE571E-E620-941E-9A62-5414F2346AFB}"/>
                  </a:ext>
                </a:extLst>
              </p:cNvPr>
              <p:cNvSpPr>
                <a:spLocks noChangeArrowheads="1"/>
              </p:cNvSpPr>
              <p:nvPr/>
            </p:nvSpPr>
            <p:spPr bwMode="auto">
              <a:xfrm>
                <a:off x="4414"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5" name="Rectangle 51">
                <a:extLst>
                  <a:ext uri="{FF2B5EF4-FFF2-40B4-BE49-F238E27FC236}">
                    <a16:creationId xmlns:a16="http://schemas.microsoft.com/office/drawing/2014/main" id="{4EB4B0E1-0A8E-7CD5-F863-8B59CE411139}"/>
                  </a:ext>
                </a:extLst>
              </p:cNvPr>
              <p:cNvSpPr>
                <a:spLocks noChangeArrowheads="1"/>
              </p:cNvSpPr>
              <p:nvPr/>
            </p:nvSpPr>
            <p:spPr bwMode="auto">
              <a:xfrm>
                <a:off x="4510"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6" name="Rectangle 52">
                <a:extLst>
                  <a:ext uri="{FF2B5EF4-FFF2-40B4-BE49-F238E27FC236}">
                    <a16:creationId xmlns:a16="http://schemas.microsoft.com/office/drawing/2014/main" id="{C33C7435-9DA7-DE01-FFB5-33CB1C045654}"/>
                  </a:ext>
                </a:extLst>
              </p:cNvPr>
              <p:cNvSpPr>
                <a:spLocks noChangeArrowheads="1"/>
              </p:cNvSpPr>
              <p:nvPr/>
            </p:nvSpPr>
            <p:spPr bwMode="auto">
              <a:xfrm>
                <a:off x="4606"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7" name="Rectangle 53">
                <a:extLst>
                  <a:ext uri="{FF2B5EF4-FFF2-40B4-BE49-F238E27FC236}">
                    <a16:creationId xmlns:a16="http://schemas.microsoft.com/office/drawing/2014/main" id="{D2670F3A-3BAA-D132-7D27-478696D281EB}"/>
                  </a:ext>
                </a:extLst>
              </p:cNvPr>
              <p:cNvSpPr>
                <a:spLocks noChangeArrowheads="1"/>
              </p:cNvSpPr>
              <p:nvPr/>
            </p:nvSpPr>
            <p:spPr bwMode="auto">
              <a:xfrm>
                <a:off x="4702"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8" name="Rectangle 54">
                <a:extLst>
                  <a:ext uri="{FF2B5EF4-FFF2-40B4-BE49-F238E27FC236}">
                    <a16:creationId xmlns:a16="http://schemas.microsoft.com/office/drawing/2014/main" id="{93183C19-D21E-56A0-8D66-6DBC715F3684}"/>
                  </a:ext>
                </a:extLst>
              </p:cNvPr>
              <p:cNvSpPr>
                <a:spLocks noChangeArrowheads="1"/>
              </p:cNvSpPr>
              <p:nvPr/>
            </p:nvSpPr>
            <p:spPr bwMode="auto">
              <a:xfrm>
                <a:off x="4798"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9" name="Rectangle 55">
                <a:extLst>
                  <a:ext uri="{FF2B5EF4-FFF2-40B4-BE49-F238E27FC236}">
                    <a16:creationId xmlns:a16="http://schemas.microsoft.com/office/drawing/2014/main" id="{80C20F8A-22A7-2860-1633-CBEB231C636D}"/>
                  </a:ext>
                </a:extLst>
              </p:cNvPr>
              <p:cNvSpPr>
                <a:spLocks noChangeArrowheads="1"/>
              </p:cNvSpPr>
              <p:nvPr/>
            </p:nvSpPr>
            <p:spPr bwMode="auto">
              <a:xfrm>
                <a:off x="4894"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60" name="Rectangle 56">
                <a:extLst>
                  <a:ext uri="{FF2B5EF4-FFF2-40B4-BE49-F238E27FC236}">
                    <a16:creationId xmlns:a16="http://schemas.microsoft.com/office/drawing/2014/main" id="{851A4B13-853B-D0D6-F940-EC9947C402C0}"/>
                  </a:ext>
                </a:extLst>
              </p:cNvPr>
              <p:cNvSpPr>
                <a:spLocks noChangeArrowheads="1"/>
              </p:cNvSpPr>
              <p:nvPr/>
            </p:nvSpPr>
            <p:spPr bwMode="auto">
              <a:xfrm>
                <a:off x="4990"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61" name="Rectangle 57">
                <a:extLst>
                  <a:ext uri="{FF2B5EF4-FFF2-40B4-BE49-F238E27FC236}">
                    <a16:creationId xmlns:a16="http://schemas.microsoft.com/office/drawing/2014/main" id="{639E4870-A5F3-AE5D-4521-C6CF345BA824}"/>
                  </a:ext>
                </a:extLst>
              </p:cNvPr>
              <p:cNvSpPr>
                <a:spLocks noChangeArrowheads="1"/>
              </p:cNvSpPr>
              <p:nvPr/>
            </p:nvSpPr>
            <p:spPr bwMode="auto">
              <a:xfrm>
                <a:off x="5086"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62" name="Rectangle 58">
                <a:extLst>
                  <a:ext uri="{FF2B5EF4-FFF2-40B4-BE49-F238E27FC236}">
                    <a16:creationId xmlns:a16="http://schemas.microsoft.com/office/drawing/2014/main" id="{C767D5FC-1E84-298E-9124-A9872CEB1FF1}"/>
                  </a:ext>
                </a:extLst>
              </p:cNvPr>
              <p:cNvSpPr>
                <a:spLocks noChangeArrowheads="1"/>
              </p:cNvSpPr>
              <p:nvPr/>
            </p:nvSpPr>
            <p:spPr bwMode="auto">
              <a:xfrm>
                <a:off x="5182"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63" name="Rectangle 59">
                <a:extLst>
                  <a:ext uri="{FF2B5EF4-FFF2-40B4-BE49-F238E27FC236}">
                    <a16:creationId xmlns:a16="http://schemas.microsoft.com/office/drawing/2014/main" id="{DA49FEA6-61D0-FE5A-AC5C-5FC5E7EC9615}"/>
                  </a:ext>
                </a:extLst>
              </p:cNvPr>
              <p:cNvSpPr>
                <a:spLocks noChangeArrowheads="1"/>
              </p:cNvSpPr>
              <p:nvPr/>
            </p:nvSpPr>
            <p:spPr bwMode="auto">
              <a:xfrm>
                <a:off x="5278"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64" name="Rectangle 60">
                <a:extLst>
                  <a:ext uri="{FF2B5EF4-FFF2-40B4-BE49-F238E27FC236}">
                    <a16:creationId xmlns:a16="http://schemas.microsoft.com/office/drawing/2014/main" id="{A053F22F-066A-2B3E-DB19-9D61182C2495}"/>
                  </a:ext>
                </a:extLst>
              </p:cNvPr>
              <p:cNvSpPr>
                <a:spLocks noChangeArrowheads="1"/>
              </p:cNvSpPr>
              <p:nvPr/>
            </p:nvSpPr>
            <p:spPr bwMode="auto">
              <a:xfrm>
                <a:off x="5374"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65" name="Rectangle 61">
                <a:extLst>
                  <a:ext uri="{FF2B5EF4-FFF2-40B4-BE49-F238E27FC236}">
                    <a16:creationId xmlns:a16="http://schemas.microsoft.com/office/drawing/2014/main" id="{F0D9218C-19DA-D2AC-BDBC-B6A97FDACEA6}"/>
                  </a:ext>
                </a:extLst>
              </p:cNvPr>
              <p:cNvSpPr>
                <a:spLocks noChangeArrowheads="1"/>
              </p:cNvSpPr>
              <p:nvPr/>
            </p:nvSpPr>
            <p:spPr bwMode="auto">
              <a:xfrm>
                <a:off x="5470"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66" name="Rectangle 62">
                <a:extLst>
                  <a:ext uri="{FF2B5EF4-FFF2-40B4-BE49-F238E27FC236}">
                    <a16:creationId xmlns:a16="http://schemas.microsoft.com/office/drawing/2014/main" id="{01BF869D-418C-6882-C5F7-17AB8766937A}"/>
                  </a:ext>
                </a:extLst>
              </p:cNvPr>
              <p:cNvSpPr>
                <a:spLocks noChangeArrowheads="1"/>
              </p:cNvSpPr>
              <p:nvPr/>
            </p:nvSpPr>
            <p:spPr bwMode="auto">
              <a:xfrm>
                <a:off x="5566"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67" name="Rectangle 63">
                <a:extLst>
                  <a:ext uri="{FF2B5EF4-FFF2-40B4-BE49-F238E27FC236}">
                    <a16:creationId xmlns:a16="http://schemas.microsoft.com/office/drawing/2014/main" id="{E62643E0-6E4A-607B-C8BE-AD9798FBF2B2}"/>
                  </a:ext>
                </a:extLst>
              </p:cNvPr>
              <p:cNvSpPr>
                <a:spLocks noChangeArrowheads="1"/>
              </p:cNvSpPr>
              <p:nvPr/>
            </p:nvSpPr>
            <p:spPr bwMode="auto">
              <a:xfrm>
                <a:off x="5662"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grpSp>
        <p:sp>
          <p:nvSpPr>
            <p:cNvPr id="6" name="Rectangle 64">
              <a:extLst>
                <a:ext uri="{FF2B5EF4-FFF2-40B4-BE49-F238E27FC236}">
                  <a16:creationId xmlns:a16="http://schemas.microsoft.com/office/drawing/2014/main" id="{93986FCF-9944-0648-DEE7-9DFE4658ADD6}"/>
                </a:ext>
              </a:extLst>
            </p:cNvPr>
            <p:cNvSpPr>
              <a:spLocks noChangeArrowheads="1"/>
            </p:cNvSpPr>
            <p:nvPr/>
          </p:nvSpPr>
          <p:spPr bwMode="auto">
            <a:xfrm>
              <a:off x="429" y="0"/>
              <a:ext cx="5331" cy="4320"/>
            </a:xfrm>
            <a:prstGeom prst="rect">
              <a:avLst/>
            </a:prstGeom>
            <a:solidFill>
              <a:schemeClr val="accent1">
                <a:alpha val="50000"/>
              </a:schemeClr>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7" name="Rectangle 65">
              <a:extLst>
                <a:ext uri="{FF2B5EF4-FFF2-40B4-BE49-F238E27FC236}">
                  <a16:creationId xmlns:a16="http://schemas.microsoft.com/office/drawing/2014/main" id="{A0F3D32D-52C6-881F-9835-7E741069DD90}"/>
                </a:ext>
              </a:extLst>
            </p:cNvPr>
            <p:cNvSpPr>
              <a:spLocks noChangeArrowheads="1"/>
            </p:cNvSpPr>
            <p:nvPr/>
          </p:nvSpPr>
          <p:spPr bwMode="auto">
            <a:xfrm>
              <a:off x="0" y="0"/>
              <a:ext cx="5760" cy="321"/>
            </a:xfrm>
            <a:prstGeom prst="rect">
              <a:avLst/>
            </a:prstGeom>
            <a:solidFill>
              <a:schemeClr val="hlink">
                <a:alpha val="50000"/>
              </a:schemeClr>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grpSp>
      <p:sp>
        <p:nvSpPr>
          <p:cNvPr id="68" name="Rectangle 66">
            <a:extLst>
              <a:ext uri="{FF2B5EF4-FFF2-40B4-BE49-F238E27FC236}">
                <a16:creationId xmlns:a16="http://schemas.microsoft.com/office/drawing/2014/main" id="{75BD0123-B621-96A6-540E-645D1AB92164}"/>
              </a:ext>
            </a:extLst>
          </p:cNvPr>
          <p:cNvSpPr>
            <a:spLocks noChangeArrowheads="1"/>
          </p:cNvSpPr>
          <p:nvPr/>
        </p:nvSpPr>
        <p:spPr bwMode="auto">
          <a:xfrm>
            <a:off x="3505200" y="2590800"/>
            <a:ext cx="4892675" cy="76200"/>
          </a:xfrm>
          <a:prstGeom prst="rect">
            <a:avLst/>
          </a:prstGeom>
          <a:solidFill>
            <a:schemeClr val="hlink">
              <a:alpha val="50000"/>
            </a:schemeClr>
          </a:solidFill>
          <a:ln w="9525">
            <a:noFill/>
            <a:miter lim="800000"/>
            <a:headEnd/>
            <a:tailEnd/>
          </a:ln>
          <a:effectLst/>
        </p:spPr>
        <p:txBody>
          <a:bodyPr wrap="none" anchor="ctr"/>
          <a:lstStyle/>
          <a:p>
            <a:pPr algn="ctr" eaLnBrk="1" hangingPunct="1">
              <a:defRPr/>
            </a:pPr>
            <a:endParaRPr kumimoji="1" lang="en-AU">
              <a:latin typeface="Helvetica" pitchFamily="-128" charset="0"/>
              <a:ea typeface="ＭＳ Ｐゴシック" pitchFamily="-128" charset="-128"/>
            </a:endParaRPr>
          </a:p>
        </p:txBody>
      </p:sp>
      <p:sp>
        <p:nvSpPr>
          <p:cNvPr id="6211" name="Rectangle 67"/>
          <p:cNvSpPr>
            <a:spLocks noGrp="1" noChangeArrowheads="1"/>
          </p:cNvSpPr>
          <p:nvPr>
            <p:ph type="ctrTitle" sz="quarter"/>
          </p:nvPr>
        </p:nvSpPr>
        <p:spPr>
          <a:xfrm>
            <a:off x="779463" y="1447800"/>
            <a:ext cx="7678737" cy="1081088"/>
          </a:xfrm>
        </p:spPr>
        <p:txBody>
          <a:bodyPr/>
          <a:lstStyle>
            <a:lvl1pPr algn="r">
              <a:defRPr/>
            </a:lvl1pPr>
          </a:lstStyle>
          <a:p>
            <a:r>
              <a:rPr lang="en-US"/>
              <a:t>Click to edit Master title style</a:t>
            </a:r>
          </a:p>
        </p:txBody>
      </p:sp>
      <p:sp>
        <p:nvSpPr>
          <p:cNvPr id="6212" name="Rectangle 68"/>
          <p:cNvSpPr>
            <a:spLocks noGrp="1" noChangeArrowheads="1"/>
          </p:cNvSpPr>
          <p:nvPr>
            <p:ph type="subTitle" sz="quarter" idx="1"/>
          </p:nvPr>
        </p:nvSpPr>
        <p:spPr>
          <a:xfrm>
            <a:off x="4021138" y="2860675"/>
            <a:ext cx="4437062" cy="3114675"/>
          </a:xfrm>
        </p:spPr>
        <p:txBody>
          <a:bodyPr/>
          <a:lstStyle>
            <a:lvl1pPr marL="0" indent="0">
              <a:buFont typeface="Wingdings" pitchFamily="-128" charset="2"/>
              <a:buNone/>
              <a:defRPr/>
            </a:lvl1pPr>
          </a:lstStyle>
          <a:p>
            <a:r>
              <a:rPr lang="en-US"/>
              <a:t>Click to edit Master subtitle style</a:t>
            </a:r>
          </a:p>
        </p:txBody>
      </p:sp>
      <p:sp>
        <p:nvSpPr>
          <p:cNvPr id="69" name="Rectangle 69">
            <a:extLst>
              <a:ext uri="{FF2B5EF4-FFF2-40B4-BE49-F238E27FC236}">
                <a16:creationId xmlns:a16="http://schemas.microsoft.com/office/drawing/2014/main" id="{A5F5B8D2-496A-595D-F09E-7E0BBDBBA896}"/>
              </a:ext>
            </a:extLst>
          </p:cNvPr>
          <p:cNvSpPr>
            <a:spLocks noGrp="1" noChangeArrowheads="1"/>
          </p:cNvSpPr>
          <p:nvPr>
            <p:ph type="dt" sz="quarter" idx="10"/>
          </p:nvPr>
        </p:nvSpPr>
        <p:spPr bwMode="auto">
          <a:xfrm>
            <a:off x="6858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1400">
                <a:latin typeface="+mn-lt"/>
                <a:ea typeface="ＭＳ Ｐゴシック" pitchFamily="-128" charset="-128"/>
              </a:defRPr>
            </a:lvl1pPr>
          </a:lstStyle>
          <a:p>
            <a:pPr>
              <a:defRPr/>
            </a:pPr>
            <a:endParaRPr lang="en-US"/>
          </a:p>
        </p:txBody>
      </p:sp>
      <p:sp>
        <p:nvSpPr>
          <p:cNvPr id="70" name="Rectangle 70">
            <a:extLst>
              <a:ext uri="{FF2B5EF4-FFF2-40B4-BE49-F238E27FC236}">
                <a16:creationId xmlns:a16="http://schemas.microsoft.com/office/drawing/2014/main" id="{51136A0F-6E64-79FA-73C1-1C51C7C63FB0}"/>
              </a:ext>
            </a:extLst>
          </p:cNvPr>
          <p:cNvSpPr>
            <a:spLocks noGrp="1" noChangeArrowheads="1"/>
          </p:cNvSpPr>
          <p:nvPr>
            <p:ph type="ftr" sz="quarter" idx="11"/>
          </p:nvPr>
        </p:nvSpPr>
        <p:spPr>
          <a:xfrm>
            <a:off x="3124200" y="6248400"/>
            <a:ext cx="2895600" cy="457200"/>
          </a:xfrm>
        </p:spPr>
        <p:txBody>
          <a:bodyPr/>
          <a:lstStyle>
            <a:lvl1pPr algn="ctr">
              <a:defRPr sz="1400"/>
            </a:lvl1pPr>
          </a:lstStyle>
          <a:p>
            <a:pPr>
              <a:defRPr/>
            </a:pPr>
            <a:endParaRPr lang="en-US"/>
          </a:p>
        </p:txBody>
      </p:sp>
      <p:sp>
        <p:nvSpPr>
          <p:cNvPr id="71" name="Rectangle 71">
            <a:extLst>
              <a:ext uri="{FF2B5EF4-FFF2-40B4-BE49-F238E27FC236}">
                <a16:creationId xmlns:a16="http://schemas.microsoft.com/office/drawing/2014/main" id="{D1E69C57-6F6A-CD20-1493-23CF27D69C96}"/>
              </a:ext>
            </a:extLst>
          </p:cNvPr>
          <p:cNvSpPr>
            <a:spLocks noGrp="1" noChangeArrowheads="1"/>
          </p:cNvSpPr>
          <p:nvPr>
            <p:ph type="sldNum" sz="quarter" idx="12"/>
          </p:nvPr>
        </p:nvSpPr>
        <p:spPr>
          <a:xfrm>
            <a:off x="6553200" y="6248400"/>
            <a:ext cx="1905000" cy="457200"/>
          </a:xfrm>
        </p:spPr>
        <p:txBody>
          <a:bodyPr/>
          <a:lstStyle>
            <a:lvl1pPr>
              <a:defRPr sz="1400"/>
            </a:lvl1pPr>
          </a:lstStyle>
          <a:p>
            <a:fld id="{C1C760BA-AEB6-40B9-9B55-1DC785F68D3B}" type="slidenum">
              <a:rPr lang="en-US" altLang="en-US"/>
              <a:pPr/>
              <a:t>‹#›</a:t>
            </a:fld>
            <a:endParaRPr lang="en-US" altLang="en-US"/>
          </a:p>
        </p:txBody>
      </p:sp>
    </p:spTree>
    <p:extLst>
      <p:ext uri="{BB962C8B-B14F-4D97-AF65-F5344CB8AC3E}">
        <p14:creationId xmlns:p14="http://schemas.microsoft.com/office/powerpoint/2010/main" val="2383179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8">
            <a:extLst>
              <a:ext uri="{FF2B5EF4-FFF2-40B4-BE49-F238E27FC236}">
                <a16:creationId xmlns:a16="http://schemas.microsoft.com/office/drawing/2014/main" id="{B319902F-0B45-70D7-BBC4-D22BAB8C2730}"/>
              </a:ext>
            </a:extLst>
          </p:cNvPr>
          <p:cNvSpPr>
            <a:spLocks noGrp="1" noChangeArrowheads="1"/>
          </p:cNvSpPr>
          <p:nvPr>
            <p:ph type="ftr" sz="quarter" idx="10"/>
          </p:nvPr>
        </p:nvSpPr>
        <p:spPr>
          <a:ln/>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5" name="Rectangle 69">
            <a:extLst>
              <a:ext uri="{FF2B5EF4-FFF2-40B4-BE49-F238E27FC236}">
                <a16:creationId xmlns:a16="http://schemas.microsoft.com/office/drawing/2014/main" id="{0B43DE02-87F5-D9BD-595F-69C818821C06}"/>
              </a:ext>
            </a:extLst>
          </p:cNvPr>
          <p:cNvSpPr>
            <a:spLocks noGrp="1" noChangeArrowheads="1"/>
          </p:cNvSpPr>
          <p:nvPr>
            <p:ph type="sldNum" sz="quarter" idx="11"/>
          </p:nvPr>
        </p:nvSpPr>
        <p:spPr>
          <a:ln/>
        </p:spPr>
        <p:txBody>
          <a:bodyPr/>
          <a:lstStyle>
            <a:lvl1pPr>
              <a:defRPr/>
            </a:lvl1pPr>
          </a:lstStyle>
          <a:p>
            <a:fld id="{9426C1D9-632A-415B-9F37-4AD8C7D40DF5}" type="slidenum">
              <a:rPr lang="en-US" altLang="en-US"/>
              <a:pPr/>
              <a:t>‹#›</a:t>
            </a:fld>
            <a:endParaRPr lang="en-US" altLang="en-US"/>
          </a:p>
        </p:txBody>
      </p:sp>
    </p:spTree>
    <p:extLst>
      <p:ext uri="{BB962C8B-B14F-4D97-AF65-F5344CB8AC3E}">
        <p14:creationId xmlns:p14="http://schemas.microsoft.com/office/powerpoint/2010/main" val="30434173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7050" y="990600"/>
            <a:ext cx="1885950" cy="5105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19200" y="990600"/>
            <a:ext cx="5505450" cy="5105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8">
            <a:extLst>
              <a:ext uri="{FF2B5EF4-FFF2-40B4-BE49-F238E27FC236}">
                <a16:creationId xmlns:a16="http://schemas.microsoft.com/office/drawing/2014/main" id="{06BE66FE-C282-CA08-9EBD-E075A5E2E308}"/>
              </a:ext>
            </a:extLst>
          </p:cNvPr>
          <p:cNvSpPr>
            <a:spLocks noGrp="1" noChangeArrowheads="1"/>
          </p:cNvSpPr>
          <p:nvPr>
            <p:ph type="ftr" sz="quarter" idx="10"/>
          </p:nvPr>
        </p:nvSpPr>
        <p:spPr>
          <a:ln/>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5" name="Rectangle 69">
            <a:extLst>
              <a:ext uri="{FF2B5EF4-FFF2-40B4-BE49-F238E27FC236}">
                <a16:creationId xmlns:a16="http://schemas.microsoft.com/office/drawing/2014/main" id="{8DC54E6F-41F2-2000-DE1B-3B6D5BABD43A}"/>
              </a:ext>
            </a:extLst>
          </p:cNvPr>
          <p:cNvSpPr>
            <a:spLocks noGrp="1" noChangeArrowheads="1"/>
          </p:cNvSpPr>
          <p:nvPr>
            <p:ph type="sldNum" sz="quarter" idx="11"/>
          </p:nvPr>
        </p:nvSpPr>
        <p:spPr>
          <a:ln/>
        </p:spPr>
        <p:txBody>
          <a:bodyPr/>
          <a:lstStyle>
            <a:lvl1pPr>
              <a:defRPr/>
            </a:lvl1pPr>
          </a:lstStyle>
          <a:p>
            <a:fld id="{E22BF522-5317-4168-8595-D138296CE041}" type="slidenum">
              <a:rPr lang="en-US" altLang="en-US"/>
              <a:pPr/>
              <a:t>‹#›</a:t>
            </a:fld>
            <a:endParaRPr lang="en-US" altLang="en-US"/>
          </a:p>
        </p:txBody>
      </p:sp>
    </p:spTree>
    <p:extLst>
      <p:ext uri="{BB962C8B-B14F-4D97-AF65-F5344CB8AC3E}">
        <p14:creationId xmlns:p14="http://schemas.microsoft.com/office/powerpoint/2010/main" val="817862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5/12/2022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Text Placeholder 13"/>
          <p:cNvSpPr txBox="1">
            <a:spLocks/>
          </p:cNvSpPr>
          <p:nvPr userDrawn="1"/>
        </p:nvSpPr>
        <p:spPr>
          <a:xfrm>
            <a:off x="1499616" y="6428232"/>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dirty="0"/>
              <a:t>Copyright © 2020, Pearson Education, Inc. All Rights Reserved</a:t>
            </a:r>
          </a:p>
        </p:txBody>
      </p:sp>
    </p:spTree>
    <p:extLst>
      <p:ext uri="{BB962C8B-B14F-4D97-AF65-F5344CB8AC3E}">
        <p14:creationId xmlns:p14="http://schemas.microsoft.com/office/powerpoint/2010/main" val="805641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5/12/2022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7" name="Text Placeholder 13"/>
          <p:cNvSpPr txBox="1">
            <a:spLocks/>
          </p:cNvSpPr>
          <p:nvPr userDrawn="1"/>
        </p:nvSpPr>
        <p:spPr>
          <a:xfrm>
            <a:off x="1499616" y="6428232"/>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dirty="0"/>
              <a:t>Copyright © 2020, Pearson Education, Inc. All Rights Reserved</a:t>
            </a:r>
          </a:p>
        </p:txBody>
      </p:sp>
    </p:spTree>
    <p:extLst>
      <p:ext uri="{BB962C8B-B14F-4D97-AF65-F5344CB8AC3E}">
        <p14:creationId xmlns:p14="http://schemas.microsoft.com/office/powerpoint/2010/main" val="13511633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3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2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5/12/2022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2 -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2" name="Text Placeholder 13"/>
          <p:cNvSpPr txBox="1">
            <a:spLocks/>
          </p:cNvSpPr>
          <p:nvPr userDrawn="1"/>
        </p:nvSpPr>
        <p:spPr>
          <a:xfrm>
            <a:off x="1499616" y="6428232"/>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dirty="0"/>
              <a:t>Copyright © 2020, Pearson Education, Inc. All Rights Reserved</a:t>
            </a:r>
          </a:p>
        </p:txBody>
      </p:sp>
    </p:spTree>
    <p:extLst>
      <p:ext uri="{BB962C8B-B14F-4D97-AF65-F5344CB8AC3E}">
        <p14:creationId xmlns:p14="http://schemas.microsoft.com/office/powerpoint/2010/main" val="1546561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5/12/2022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9" name="Text Placeholder 13"/>
          <p:cNvSpPr txBox="1">
            <a:spLocks/>
          </p:cNvSpPr>
          <p:nvPr userDrawn="1"/>
        </p:nvSpPr>
        <p:spPr>
          <a:xfrm>
            <a:off x="1499616" y="6428232"/>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dirty="0"/>
              <a:t>Copyright © 2020, Pearson Education, Inc. All Rights Reserved</a:t>
            </a:r>
          </a:p>
        </p:txBody>
      </p:sp>
    </p:spTree>
    <p:extLst>
      <p:ext uri="{BB962C8B-B14F-4D97-AF65-F5344CB8AC3E}">
        <p14:creationId xmlns:p14="http://schemas.microsoft.com/office/powerpoint/2010/main" val="17179175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457200" y="145745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a:p>
        </p:txBody>
      </p:sp>
      <p:sp>
        <p:nvSpPr>
          <p:cNvPr id="7" name="Date Placeholder 6"/>
          <p:cNvSpPr>
            <a:spLocks noGrp="1"/>
          </p:cNvSpPr>
          <p:nvPr>
            <p:ph type="dt" sz="half" idx="10"/>
          </p:nvPr>
        </p:nvSpPr>
        <p:spPr/>
        <p:txBody>
          <a:bodyPr/>
          <a:lstStyle/>
          <a:p>
            <a:fld id="{E0DBC1D4-5704-45BB-BA8B-9B7E98161C8B}" type="datetimeFigureOut">
              <a:rPr lang="en-US" smtClean="0"/>
              <a:pPr/>
              <a:t>5/12/2022</a:t>
            </a:fld>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7" name="Text Placeholder 13"/>
          <p:cNvSpPr txBox="1">
            <a:spLocks/>
          </p:cNvSpPr>
          <p:nvPr userDrawn="1"/>
        </p:nvSpPr>
        <p:spPr>
          <a:xfrm>
            <a:off x="1499616" y="6428232"/>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dirty="0"/>
              <a:t>Copyright © 2020, Pearson Education, Inc. All Rights Reserved</a:t>
            </a:r>
          </a:p>
        </p:txBody>
      </p:sp>
    </p:spTree>
    <p:extLst>
      <p:ext uri="{BB962C8B-B14F-4D97-AF65-F5344CB8AC3E}">
        <p14:creationId xmlns:p14="http://schemas.microsoft.com/office/powerpoint/2010/main" val="3622872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5/12/2022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4" name="Text Placeholder 13"/>
          <p:cNvSpPr txBox="1">
            <a:spLocks/>
          </p:cNvSpPr>
          <p:nvPr userDrawn="1"/>
        </p:nvSpPr>
        <p:spPr>
          <a:xfrm>
            <a:off x="1499616" y="6428232"/>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dirty="0"/>
              <a:t>Copyright © 2020, Pearson Education, Inc. All Rights Reserved</a:t>
            </a:r>
          </a:p>
        </p:txBody>
      </p:sp>
    </p:spTree>
    <p:extLst>
      <p:ext uri="{BB962C8B-B14F-4D97-AF65-F5344CB8AC3E}">
        <p14:creationId xmlns:p14="http://schemas.microsoft.com/office/powerpoint/2010/main" val="4029613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5/12/2022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Text Placeholder 13"/>
          <p:cNvSpPr txBox="1">
            <a:spLocks/>
          </p:cNvSpPr>
          <p:nvPr userDrawn="1"/>
        </p:nvSpPr>
        <p:spPr>
          <a:xfrm>
            <a:off x="1499616" y="6428232"/>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dirty="0"/>
              <a:t>Copyright © 2020, Pearson Education, Inc. All Rights Reserved</a:t>
            </a:r>
          </a:p>
        </p:txBody>
      </p:sp>
    </p:spTree>
    <p:extLst>
      <p:ext uri="{BB962C8B-B14F-4D97-AF65-F5344CB8AC3E}">
        <p14:creationId xmlns:p14="http://schemas.microsoft.com/office/powerpoint/2010/main" val="32721086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4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5/12/2022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5"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2 -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6" name="Text Placeholder 13"/>
          <p:cNvSpPr txBox="1">
            <a:spLocks/>
          </p:cNvSpPr>
          <p:nvPr userDrawn="1"/>
        </p:nvSpPr>
        <p:spPr>
          <a:xfrm>
            <a:off x="1499616" y="6428232"/>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dirty="0"/>
              <a:t>Copyright © 2020, Pearson Education, Inc. All Rights Reserved</a:t>
            </a:r>
          </a:p>
        </p:txBody>
      </p:sp>
    </p:spTree>
    <p:extLst>
      <p:ext uri="{BB962C8B-B14F-4D97-AF65-F5344CB8AC3E}">
        <p14:creationId xmlns:p14="http://schemas.microsoft.com/office/powerpoint/2010/main" val="1552191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8">
            <a:extLst>
              <a:ext uri="{FF2B5EF4-FFF2-40B4-BE49-F238E27FC236}">
                <a16:creationId xmlns:a16="http://schemas.microsoft.com/office/drawing/2014/main" id="{29754B92-1F9F-B9DA-209B-93811DB467B0}"/>
              </a:ext>
            </a:extLst>
          </p:cNvPr>
          <p:cNvSpPr>
            <a:spLocks noGrp="1" noChangeArrowheads="1"/>
          </p:cNvSpPr>
          <p:nvPr>
            <p:ph type="ftr" sz="quarter" idx="10"/>
          </p:nvPr>
        </p:nvSpPr>
        <p:spPr>
          <a:ln/>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5" name="Rectangle 69">
            <a:extLst>
              <a:ext uri="{FF2B5EF4-FFF2-40B4-BE49-F238E27FC236}">
                <a16:creationId xmlns:a16="http://schemas.microsoft.com/office/drawing/2014/main" id="{F303FEA9-FD82-F290-E6FE-F035AA3B0C58}"/>
              </a:ext>
            </a:extLst>
          </p:cNvPr>
          <p:cNvSpPr>
            <a:spLocks noGrp="1" noChangeArrowheads="1"/>
          </p:cNvSpPr>
          <p:nvPr>
            <p:ph type="sldNum" sz="quarter" idx="11"/>
          </p:nvPr>
        </p:nvSpPr>
        <p:spPr>
          <a:ln/>
        </p:spPr>
        <p:txBody>
          <a:bodyPr/>
          <a:lstStyle>
            <a:lvl1pPr>
              <a:defRPr/>
            </a:lvl1pPr>
          </a:lstStyle>
          <a:p>
            <a:fld id="{9B63C21B-2469-4A01-854A-F9C4BE4AF568}" type="slidenum">
              <a:rPr lang="en-US" altLang="en-US"/>
              <a:pPr/>
              <a:t>‹#›</a:t>
            </a:fld>
            <a:endParaRPr lang="en-US" altLang="en-US"/>
          </a:p>
        </p:txBody>
      </p:sp>
    </p:spTree>
    <p:extLst>
      <p:ext uri="{BB962C8B-B14F-4D97-AF65-F5344CB8AC3E}">
        <p14:creationId xmlns:p14="http://schemas.microsoft.com/office/powerpoint/2010/main" val="35457264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5/12/2022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
        <p:nvSpPr>
          <p:cNvPr id="13" name="Text Placeholder 13"/>
          <p:cNvSpPr txBox="1">
            <a:spLocks/>
          </p:cNvSpPr>
          <p:nvPr userDrawn="1"/>
        </p:nvSpPr>
        <p:spPr>
          <a:xfrm>
            <a:off x="1499616" y="6428232"/>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dirty="0"/>
              <a:t>Copyright © 2020, Pearson Education, Inc. All Rights Reserved</a:t>
            </a:r>
          </a:p>
        </p:txBody>
      </p:sp>
    </p:spTree>
    <p:extLst>
      <p:ext uri="{BB962C8B-B14F-4D97-AF65-F5344CB8AC3E}">
        <p14:creationId xmlns:p14="http://schemas.microsoft.com/office/powerpoint/2010/main" val="18654901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5/12/2022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458730" y="4044721"/>
            <a:ext cx="39624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732563" y="4055609"/>
            <a:ext cx="3965124"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3"/>
          <p:cNvSpPr txBox="1">
            <a:spLocks/>
          </p:cNvSpPr>
          <p:nvPr userDrawn="1"/>
        </p:nvSpPr>
        <p:spPr>
          <a:xfrm>
            <a:off x="1499616" y="6428232"/>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dirty="0"/>
              <a:t>Copyright © 2020, Pearson Education, Inc. All Rights Reserved</a:t>
            </a:r>
          </a:p>
        </p:txBody>
      </p:sp>
    </p:spTree>
    <p:extLst>
      <p:ext uri="{BB962C8B-B14F-4D97-AF65-F5344CB8AC3E}">
        <p14:creationId xmlns:p14="http://schemas.microsoft.com/office/powerpoint/2010/main" val="35329344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and 4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Content Placeholder 2"/>
          <p:cNvSpPr>
            <a:spLocks noGrp="1"/>
          </p:cNvSpPr>
          <p:nvPr>
            <p:ph idx="13"/>
          </p:nvPr>
        </p:nvSpPr>
        <p:spPr>
          <a:xfrm>
            <a:off x="457200" y="2756648"/>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Content Placeholder 2"/>
          <p:cNvSpPr>
            <a:spLocks noGrp="1"/>
          </p:cNvSpPr>
          <p:nvPr>
            <p:ph idx="14"/>
          </p:nvPr>
        </p:nvSpPr>
        <p:spPr>
          <a:xfrm>
            <a:off x="457200" y="3886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3" name="Content Placeholder 2"/>
          <p:cNvSpPr>
            <a:spLocks noGrp="1"/>
          </p:cNvSpPr>
          <p:nvPr>
            <p:ph idx="15"/>
          </p:nvPr>
        </p:nvSpPr>
        <p:spPr>
          <a:xfrm>
            <a:off x="457200" y="5029201"/>
            <a:ext cx="8229600" cy="990599"/>
          </a:xfrm>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5/12/2022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Tree>
    <p:extLst>
      <p:ext uri="{BB962C8B-B14F-4D97-AF65-F5344CB8AC3E}">
        <p14:creationId xmlns:p14="http://schemas.microsoft.com/office/powerpoint/2010/main" val="9102701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5_Figure + Caption">
    <p:spTree>
      <p:nvGrpSpPr>
        <p:cNvPr id="1" name="Shape 53"/>
        <p:cNvGrpSpPr/>
        <p:nvPr/>
      </p:nvGrpSpPr>
      <p:grpSpPr>
        <a:xfrm>
          <a:off x="0" y="0"/>
          <a:ext cx="0" cy="0"/>
          <a:chOff x="0" y="0"/>
          <a:chExt cx="0" cy="0"/>
        </a:xfrm>
      </p:grpSpPr>
      <p:sp>
        <p:nvSpPr>
          <p:cNvPr id="54" name="Shape 54"/>
          <p:cNvSpPr txBox="1">
            <a:spLocks noGrp="1"/>
          </p:cNvSpPr>
          <p:nvPr>
            <p:ph type="title" hasCustomPrompt="1"/>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55" name="Shape 55"/>
          <p:cNvSpPr txBox="1">
            <a:spLocks noGrp="1"/>
          </p:cNvSpPr>
          <p:nvPr>
            <p:ph type="body" idx="1" hasCustomPrompt="1"/>
          </p:nvPr>
        </p:nvSpPr>
        <p:spPr>
          <a:xfrm>
            <a:off x="457200" y="5050971"/>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12888"/>
            <a:ext cx="8232775" cy="3417887"/>
          </a:xfrm>
        </p:spPr>
        <p:txBody>
          <a:bodyPr/>
          <a:lstStyle/>
          <a:p>
            <a:endParaRPr lang="en-US" dirty="0"/>
          </a:p>
        </p:txBody>
      </p:sp>
      <p:sp>
        <p:nvSpPr>
          <p:cNvPr id="8" name="Text Placeholder 13"/>
          <p:cNvSpPr txBox="1">
            <a:spLocks/>
          </p:cNvSpPr>
          <p:nvPr userDrawn="1"/>
        </p:nvSpPr>
        <p:spPr>
          <a:xfrm>
            <a:off x="1499616" y="6428232"/>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dirty="0"/>
              <a:t>Copyright © 2020, Pearson Education, Inc. All Rights Reserved</a:t>
            </a:r>
          </a:p>
        </p:txBody>
      </p:sp>
    </p:spTree>
    <p:extLst>
      <p:ext uri="{BB962C8B-B14F-4D97-AF65-F5344CB8AC3E}">
        <p14:creationId xmlns:p14="http://schemas.microsoft.com/office/powerpoint/2010/main" val="359737143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5/12/2022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6"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2 -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1" name="Text Placeholder 13"/>
          <p:cNvSpPr>
            <a:spLocks noGrp="1"/>
          </p:cNvSpPr>
          <p:nvPr>
            <p:ph type="body" sz="quarter" idx="16"/>
          </p:nvPr>
        </p:nvSpPr>
        <p:spPr>
          <a:xfrm>
            <a:off x="1499616" y="6428232"/>
            <a:ext cx="6172200" cy="274320"/>
          </a:xfr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stStyle>
          <a:p>
            <a:pPr>
              <a:defRPr/>
            </a:pPr>
            <a:r>
              <a:rPr lang="en-US" altLang="en-US" dirty="0"/>
              <a:t>Copyright © 2020, Pearson Education, Inc. All Rights Reserved</a:t>
            </a:r>
            <a:endParaRPr lang="en-US" altLang="en-US" sz="1200" b="0" kern="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3236640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903514"/>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447800"/>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5/12/2022</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2"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3"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2 -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4" name="Text Placeholder 13"/>
          <p:cNvSpPr txBox="1">
            <a:spLocks/>
          </p:cNvSpPr>
          <p:nvPr userDrawn="1"/>
        </p:nvSpPr>
        <p:spPr>
          <a:xfrm>
            <a:off x="1499616" y="6428232"/>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dirty="0"/>
              <a:t>Copyright © 2020, Pearson Education, Inc. All Rights Reserved</a:t>
            </a:r>
          </a:p>
        </p:txBody>
      </p:sp>
    </p:spTree>
    <p:extLst>
      <p:ext uri="{BB962C8B-B14F-4D97-AF65-F5344CB8AC3E}">
        <p14:creationId xmlns:p14="http://schemas.microsoft.com/office/powerpoint/2010/main" val="31967732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5/12/2022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7" name="Text Placeholder 13"/>
          <p:cNvSpPr txBox="1">
            <a:spLocks/>
          </p:cNvSpPr>
          <p:nvPr userDrawn="1"/>
        </p:nvSpPr>
        <p:spPr>
          <a:xfrm>
            <a:off x="1499616" y="6428232"/>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dirty="0"/>
              <a:t>Copyright © 2020, Pearson Education, Inc. All Rights Reserved</a:t>
            </a:r>
          </a:p>
        </p:txBody>
      </p:sp>
    </p:spTree>
    <p:extLst>
      <p:ext uri="{BB962C8B-B14F-4D97-AF65-F5344CB8AC3E}">
        <p14:creationId xmlns:p14="http://schemas.microsoft.com/office/powerpoint/2010/main" val="23212597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lang="en-US" sz="2800" kern="1200" dirty="0">
                <a:solidFill>
                  <a:schemeClr val="tx1"/>
                </a:solidFill>
                <a:latin typeface="+mn-lt"/>
                <a:ea typeface="+mn-ea"/>
                <a:cs typeface="+mn-cs"/>
              </a:defRPr>
            </a:lvl1pPr>
            <a:lvl2pPr marL="569913" indent="-285750">
              <a:buClr>
                <a:srgbClr val="007FA3"/>
              </a:buClr>
              <a:defRPr lang="en-US" sz="2400" kern="1200" dirty="0">
                <a:solidFill>
                  <a:schemeClr val="tx1"/>
                </a:solidFill>
                <a:latin typeface="+mn-lt"/>
                <a:ea typeface="+mn-ea"/>
                <a:cs typeface="+mn-cs"/>
              </a:defRPr>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marL="256032" lvl="0" indent="-256032" algn="l" defTabSz="914400" rtl="0" eaLnBrk="1" latinLnBrk="0" hangingPunct="1">
              <a:spcBef>
                <a:spcPts val="1500"/>
              </a:spcBef>
              <a:buClr>
                <a:srgbClr val="007FA3"/>
              </a:buClr>
              <a:buSzPct val="100000"/>
              <a:buFont typeface="Arial" panose="020B0604020202020204" pitchFamily="34" charset="0"/>
              <a:buChar char="•"/>
            </a:pPr>
            <a:r>
              <a:rPr lang="en-US" dirty="0"/>
              <a:t>Click to edit Master text styles</a:t>
            </a:r>
          </a:p>
          <a:p>
            <a:pPr marL="742950" lvl="1" indent="-285750" algn="l" defTabSz="914400" rtl="0" eaLnBrk="1" latinLnBrk="0" hangingPunct="1">
              <a:spcBef>
                <a:spcPts val="600"/>
              </a:spcBef>
              <a:buClr>
                <a:srgbClr val="007FA3"/>
              </a:buClr>
              <a:buFont typeface="Arial" panose="020B0604020202020204" pitchFamily="34" charset="0"/>
              <a:buChar char="–"/>
            </a:pPr>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5/12/2022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9" name="Text Placeholder 13"/>
          <p:cNvSpPr txBox="1">
            <a:spLocks/>
          </p:cNvSpPr>
          <p:nvPr userDrawn="1"/>
        </p:nvSpPr>
        <p:spPr>
          <a:xfrm>
            <a:off x="1499616" y="6428232"/>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dirty="0"/>
              <a:t>Copyright © 2020, Pearson Education, Inc. All Rights Reserved</a:t>
            </a:r>
          </a:p>
        </p:txBody>
      </p:sp>
    </p:spTree>
    <p:extLst>
      <p:ext uri="{BB962C8B-B14F-4D97-AF65-F5344CB8AC3E}">
        <p14:creationId xmlns:p14="http://schemas.microsoft.com/office/powerpoint/2010/main" val="11302656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12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5/12/2022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4"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5"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2 -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2" name="Text Placeholder 13"/>
          <p:cNvSpPr>
            <a:spLocks noGrp="1"/>
          </p:cNvSpPr>
          <p:nvPr>
            <p:ph type="body" sz="quarter" idx="16"/>
          </p:nvPr>
        </p:nvSpPr>
        <p:spPr>
          <a:xfrm>
            <a:off x="1499616" y="6428232"/>
            <a:ext cx="6172200" cy="274320"/>
          </a:xfr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stStyle>
          <a:p>
            <a:pPr>
              <a:defRPr/>
            </a:pPr>
            <a:r>
              <a:rPr lang="en-US" altLang="en-US" dirty="0"/>
              <a:t>Copyright © 2020, Pearson Education, Inc. All Rights Reserved</a:t>
            </a:r>
            <a:endParaRPr lang="en-US" altLang="en-US" sz="1200" b="0" kern="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6404079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5/12/2022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9" name="Text Placeholder 13"/>
          <p:cNvSpPr txBox="1">
            <a:spLocks/>
          </p:cNvSpPr>
          <p:nvPr userDrawn="1"/>
        </p:nvSpPr>
        <p:spPr>
          <a:xfrm>
            <a:off x="1499616" y="6428232"/>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dirty="0"/>
              <a:t>Copyright © 2020, Pearson Education, Inc. All Rights Reserved</a:t>
            </a:r>
          </a:p>
        </p:txBody>
      </p:sp>
    </p:spTree>
    <p:extLst>
      <p:ext uri="{BB962C8B-B14F-4D97-AF65-F5344CB8AC3E}">
        <p14:creationId xmlns:p14="http://schemas.microsoft.com/office/powerpoint/2010/main" val="103854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8">
            <a:extLst>
              <a:ext uri="{FF2B5EF4-FFF2-40B4-BE49-F238E27FC236}">
                <a16:creationId xmlns:a16="http://schemas.microsoft.com/office/drawing/2014/main" id="{45E11946-0224-439B-B918-173A730E5A81}"/>
              </a:ext>
            </a:extLst>
          </p:cNvPr>
          <p:cNvSpPr>
            <a:spLocks noGrp="1" noChangeArrowheads="1"/>
          </p:cNvSpPr>
          <p:nvPr>
            <p:ph type="ftr" sz="quarter" idx="10"/>
          </p:nvPr>
        </p:nvSpPr>
        <p:spPr>
          <a:ln/>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5" name="Rectangle 69">
            <a:extLst>
              <a:ext uri="{FF2B5EF4-FFF2-40B4-BE49-F238E27FC236}">
                <a16:creationId xmlns:a16="http://schemas.microsoft.com/office/drawing/2014/main" id="{28DE00F7-C0C1-28BA-0545-FBFCA3D9D962}"/>
              </a:ext>
            </a:extLst>
          </p:cNvPr>
          <p:cNvSpPr>
            <a:spLocks noGrp="1" noChangeArrowheads="1"/>
          </p:cNvSpPr>
          <p:nvPr>
            <p:ph type="sldNum" sz="quarter" idx="11"/>
          </p:nvPr>
        </p:nvSpPr>
        <p:spPr>
          <a:ln/>
        </p:spPr>
        <p:txBody>
          <a:bodyPr/>
          <a:lstStyle>
            <a:lvl1pPr>
              <a:defRPr/>
            </a:lvl1pPr>
          </a:lstStyle>
          <a:p>
            <a:fld id="{865CC164-8A65-473E-BE5A-DD21859CFEE8}" type="slidenum">
              <a:rPr lang="en-US" altLang="en-US"/>
              <a:pPr/>
              <a:t>‹#›</a:t>
            </a:fld>
            <a:endParaRPr lang="en-US" altLang="en-US"/>
          </a:p>
        </p:txBody>
      </p:sp>
    </p:spTree>
    <p:extLst>
      <p:ext uri="{BB962C8B-B14F-4D97-AF65-F5344CB8AC3E}">
        <p14:creationId xmlns:p14="http://schemas.microsoft.com/office/powerpoint/2010/main" val="15718744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24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5/12/2022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7" name="Text Placeholder 13"/>
          <p:cNvSpPr txBox="1">
            <a:spLocks/>
          </p:cNvSpPr>
          <p:nvPr userDrawn="1"/>
        </p:nvSpPr>
        <p:spPr>
          <a:xfrm>
            <a:off x="1499616" y="6428232"/>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dirty="0"/>
              <a:t>Copyright © 2020, Pearson Education, Inc. All Rights Reserved</a:t>
            </a:r>
          </a:p>
        </p:txBody>
      </p:sp>
    </p:spTree>
    <p:extLst>
      <p:ext uri="{BB962C8B-B14F-4D97-AF65-F5344CB8AC3E}">
        <p14:creationId xmlns:p14="http://schemas.microsoft.com/office/powerpoint/2010/main" val="22861526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16" name="Text Placeholder 15"/>
          <p:cNvSpPr>
            <a:spLocks noGrp="1"/>
          </p:cNvSpPr>
          <p:nvPr>
            <p:ph type="body" sz="quarter" idx="18"/>
          </p:nvPr>
        </p:nvSpPr>
        <p:spPr>
          <a:xfrm>
            <a:off x="457200" y="1457450"/>
            <a:ext cx="82296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2"/>
          <p:cNvSpPr>
            <a:spLocks noGrp="1"/>
          </p:cNvSpPr>
          <p:nvPr>
            <p:ph type="body" idx="1" hasCustomPrompt="1"/>
          </p:nvPr>
        </p:nvSpPr>
        <p:spPr>
          <a:xfrm>
            <a:off x="45720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4" name="Content Placeholder 3"/>
          <p:cNvSpPr>
            <a:spLocks noGrp="1"/>
          </p:cNvSpPr>
          <p:nvPr>
            <p:ph sz="half" idx="2" hasCustomPrompt="1"/>
          </p:nvPr>
        </p:nvSpPr>
        <p:spPr>
          <a:xfrm>
            <a:off x="3291114" y="160194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5" name="Text Placeholder 4"/>
          <p:cNvSpPr>
            <a:spLocks noGrp="1"/>
          </p:cNvSpPr>
          <p:nvPr>
            <p:ph type="body" sz="quarter" idx="3" hasCustomPrompt="1"/>
          </p:nvPr>
        </p:nvSpPr>
        <p:spPr>
          <a:xfrm>
            <a:off x="612648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6" name="Content Placeholder 5"/>
          <p:cNvSpPr>
            <a:spLocks noGrp="1"/>
          </p:cNvSpPr>
          <p:nvPr>
            <p:ph sz="quarter" idx="4" hasCustomPrompt="1"/>
          </p:nvPr>
        </p:nvSpPr>
        <p:spPr>
          <a:xfrm>
            <a:off x="457200"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0" name="Content Placeholder 3"/>
          <p:cNvSpPr>
            <a:spLocks noGrp="1"/>
          </p:cNvSpPr>
          <p:nvPr>
            <p:ph sz="half" idx="13" hasCustomPrompt="1"/>
          </p:nvPr>
        </p:nvSpPr>
        <p:spPr>
          <a:xfrm>
            <a:off x="3300984" y="317565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1" name="Content Placeholder 5"/>
          <p:cNvSpPr>
            <a:spLocks noGrp="1"/>
          </p:cNvSpPr>
          <p:nvPr>
            <p:ph sz="quarter" idx="14" hasCustomPrompt="1"/>
          </p:nvPr>
        </p:nvSpPr>
        <p:spPr>
          <a:xfrm>
            <a:off x="6128658" y="3171876"/>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2" name="Content Placeholder 5"/>
          <p:cNvSpPr>
            <a:spLocks noGrp="1"/>
          </p:cNvSpPr>
          <p:nvPr>
            <p:ph sz="quarter" idx="15" hasCustomPrompt="1"/>
          </p:nvPr>
        </p:nvSpPr>
        <p:spPr>
          <a:xfrm>
            <a:off x="457200"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Content Placeholder 5"/>
          <p:cNvSpPr>
            <a:spLocks noGrp="1"/>
          </p:cNvSpPr>
          <p:nvPr>
            <p:ph sz="quarter" idx="16" hasCustomPrompt="1"/>
          </p:nvPr>
        </p:nvSpPr>
        <p:spPr>
          <a:xfrm>
            <a:off x="3299388" y="4761264"/>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4" name="Content Placeholder 5"/>
          <p:cNvSpPr>
            <a:spLocks noGrp="1"/>
          </p:cNvSpPr>
          <p:nvPr>
            <p:ph sz="quarter" idx="17" hasCustomPrompt="1"/>
          </p:nvPr>
        </p:nvSpPr>
        <p:spPr>
          <a:xfrm>
            <a:off x="6128658" y="4764312"/>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8" name="Footer Placeholder 7"/>
          <p:cNvSpPr>
            <a:spLocks noGrp="1"/>
          </p:cNvSpPr>
          <p:nvPr>
            <p:ph type="ftr" sz="quarter" idx="11"/>
          </p:nvPr>
        </p:nvSpPr>
        <p:spPr/>
        <p:txBody>
          <a:bodyPr/>
          <a:lstStyle>
            <a:lvl1pPr>
              <a:buFont typeface="Arial" pitchFamily="34" charset="0"/>
              <a:buNone/>
              <a:defRPr/>
            </a:lvl1pPr>
          </a:lstStyle>
          <a:p>
            <a:endParaRPr lang="en-US"/>
          </a:p>
        </p:txBody>
      </p:sp>
      <p:sp>
        <p:nvSpPr>
          <p:cNvPr id="7" name="Date Placeholder 6"/>
          <p:cNvSpPr>
            <a:spLocks noGrp="1"/>
          </p:cNvSpPr>
          <p:nvPr>
            <p:ph type="dt" sz="half" idx="10"/>
          </p:nvPr>
        </p:nvSpPr>
        <p:spPr/>
        <p:txBody>
          <a:bodyPr/>
          <a:lstStyle/>
          <a:p>
            <a:fld id="{E0DBC1D4-5704-45BB-BA8B-9B7E98161C8B}" type="datetimeFigureOut">
              <a:rPr lang="en-US" smtClean="0"/>
              <a:pPr/>
              <a:t>5/12/2022</a:t>
            </a:fld>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7" name="Text Placeholder 13"/>
          <p:cNvSpPr txBox="1">
            <a:spLocks/>
          </p:cNvSpPr>
          <p:nvPr userDrawn="1"/>
        </p:nvSpPr>
        <p:spPr>
          <a:xfrm>
            <a:off x="1499616" y="6428232"/>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dirty="0"/>
              <a:t>Copyright © 2020, Pearson Education, Inc. All Rights Reserved</a:t>
            </a:r>
          </a:p>
        </p:txBody>
      </p:sp>
    </p:spTree>
    <p:extLst>
      <p:ext uri="{BB962C8B-B14F-4D97-AF65-F5344CB8AC3E}">
        <p14:creationId xmlns:p14="http://schemas.microsoft.com/office/powerpoint/2010/main" val="2370742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sz="2800"/>
            </a:lvl1pPr>
            <a:lvl2pPr>
              <a:buClr>
                <a:srgbClr val="007FA3"/>
              </a:buClr>
              <a:defRPr sz="2400"/>
            </a:lvl2pPr>
            <a:lvl3pPr>
              <a:buClr>
                <a:srgbClr val="007FA3"/>
              </a:buClr>
              <a:defRPr sz="2000"/>
            </a:lvl3pPr>
            <a:lvl4pPr>
              <a:buClr>
                <a:srgbClr val="007FA3"/>
              </a:buClr>
              <a:defRPr sz="2000"/>
            </a:lvl4pPr>
            <a:lvl5pPr>
              <a:buClr>
                <a:srgbClr val="007FA3"/>
              </a:buClr>
              <a:defRPr sz="2000"/>
            </a:lvl5pPr>
            <a:lvl6pPr>
              <a:buClr>
                <a:srgbClr val="007FA3"/>
              </a:buClr>
              <a:defRPr sz="2000"/>
            </a:lvl6pPr>
            <a:lvl7pPr>
              <a:buClr>
                <a:srgbClr val="007FA3"/>
              </a:buClr>
              <a:defRPr sz="2000"/>
            </a:lvl7pPr>
            <a:lvl8pPr>
              <a:buClr>
                <a:srgbClr val="007FA3"/>
              </a:buClr>
              <a:defRPr sz="2000"/>
            </a:lvl8pPr>
            <a:lvl9pPr>
              <a:buClr>
                <a:srgbClr val="007FA3"/>
              </a:buCl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5/12/2022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1" name="Text Placeholder 2"/>
          <p:cNvSpPr>
            <a:spLocks noGrp="1"/>
          </p:cNvSpPr>
          <p:nvPr>
            <p:ph type="body" idx="13"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3"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4" name="Text Placeholder 13"/>
          <p:cNvSpPr txBox="1">
            <a:spLocks/>
          </p:cNvSpPr>
          <p:nvPr userDrawn="1"/>
        </p:nvSpPr>
        <p:spPr>
          <a:xfrm>
            <a:off x="1499616" y="6428232"/>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dirty="0"/>
              <a:t>Copyright © 2020, Pearson Education, Inc. All Rights Reserved</a:t>
            </a:r>
          </a:p>
        </p:txBody>
      </p:sp>
    </p:spTree>
    <p:extLst>
      <p:ext uri="{BB962C8B-B14F-4D97-AF65-F5344CB8AC3E}">
        <p14:creationId xmlns:p14="http://schemas.microsoft.com/office/powerpoint/2010/main" val="11368037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2800"/>
            </a:lvl1pPr>
            <a:lvl2pPr>
              <a:defRPr sz="2400"/>
            </a:lvl2pPr>
            <a:lvl3pPr>
              <a:defRPr sz="2000"/>
            </a:lvl3pPr>
            <a:lvl4pPr>
              <a:defRPr sz="2000"/>
            </a:lvl4pPr>
            <a:lvl5pPr>
              <a:defRPr sz="20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pPr/>
              <a:t>5/12/2022</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pPr/>
              <a:t>‹#›</a:t>
            </a:fld>
            <a:endParaRPr lang="en-US" dirty="0"/>
          </a:p>
        </p:txBody>
      </p:sp>
      <p:sp>
        <p:nvSpPr>
          <p:cNvPr id="16"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7"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8"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2" name="Text Placeholder 13"/>
          <p:cNvSpPr txBox="1">
            <a:spLocks/>
          </p:cNvSpPr>
          <p:nvPr userDrawn="1"/>
        </p:nvSpPr>
        <p:spPr>
          <a:xfrm>
            <a:off x="1499616" y="6428232"/>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dirty="0"/>
              <a:t>Copyright © 2020, Pearson Education, Inc. All Rights Reserved</a:t>
            </a:r>
          </a:p>
        </p:txBody>
      </p:sp>
    </p:spTree>
    <p:extLst>
      <p:ext uri="{BB962C8B-B14F-4D97-AF65-F5344CB8AC3E}">
        <p14:creationId xmlns:p14="http://schemas.microsoft.com/office/powerpoint/2010/main" val="263484468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1_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5/12/2022</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sp>
        <p:nvSpPr>
          <p:cNvPr id="12" name="Text Placeholder 2"/>
          <p:cNvSpPr>
            <a:spLocks noGrp="1"/>
          </p:cNvSpPr>
          <p:nvPr>
            <p:ph type="body" idx="14" hasCustomPrompt="1"/>
          </p:nvPr>
        </p:nvSpPr>
        <p:spPr>
          <a:xfrm>
            <a:off x="6126480" y="160020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sp>
        <p:nvSpPr>
          <p:cNvPr id="13" name="Content Placeholder 3"/>
          <p:cNvSpPr>
            <a:spLocks noGrp="1"/>
          </p:cNvSpPr>
          <p:nvPr>
            <p:ph sz="half" idx="2" hasCustomPrompt="1"/>
          </p:nvPr>
        </p:nvSpPr>
        <p:spPr>
          <a:xfrm>
            <a:off x="457200" y="1600200"/>
            <a:ext cx="2560320" cy="1463040"/>
          </a:xfrm>
          <a:solidFill>
            <a:srgbClr val="C5F3FF"/>
          </a:solidFill>
          <a:ln>
            <a:solidFill>
              <a:srgbClr val="007FA3"/>
            </a:solidFill>
          </a:ln>
        </p:spPr>
        <p:txBody>
          <a:bodyPr lIns="91440" tIns="91440" rIns="91440" bIns="91440" anchor="ctr" anchorCtr="0"/>
          <a:lstStyle>
            <a:lvl1pPr algn="ctr">
              <a:buNone/>
              <a:defRPr sz="2200"/>
            </a:lvl1pPr>
            <a:lvl2pPr>
              <a:buNone/>
              <a:defRPr/>
            </a:lvl2pPr>
            <a:lvl3pPr>
              <a:buNone/>
              <a:defRPr/>
            </a:lvl3pPr>
            <a:lvl4pPr>
              <a:buNone/>
              <a:defRPr/>
            </a:lvl4pPr>
            <a:lvl5pPr>
              <a:buNone/>
              <a:defRPr/>
            </a:lvl5pPr>
          </a:lstStyle>
          <a:p>
            <a:pPr lvl="0"/>
            <a:r>
              <a:rPr lang="en-US" dirty="0"/>
              <a:t>Text</a:t>
            </a:r>
          </a:p>
        </p:txBody>
      </p:sp>
      <p:sp>
        <p:nvSpPr>
          <p:cNvPr id="17" name="Text Placeholder 4"/>
          <p:cNvSpPr>
            <a:spLocks noGrp="1"/>
          </p:cNvSpPr>
          <p:nvPr>
            <p:ph type="body" sz="quarter" idx="3" hasCustomPrompt="1"/>
          </p:nvPr>
        </p:nvSpPr>
        <p:spPr>
          <a:xfrm>
            <a:off x="3291840" y="1599180"/>
            <a:ext cx="2560320" cy="1463040"/>
          </a:xfrm>
          <a:solidFill>
            <a:srgbClr val="C5F3FF"/>
          </a:solidFill>
          <a:ln>
            <a:solidFill>
              <a:srgbClr val="007FA3"/>
            </a:solidFill>
          </a:ln>
        </p:spPr>
        <p:txBody>
          <a:bodyPr lIns="91440" tIns="91440" rIns="91440" bIns="91440" anchor="ctr" anchorCtr="0"/>
          <a:lstStyle>
            <a:lvl1pPr marL="0" indent="0" algn="ctr">
              <a:buFont typeface="Arial" pitchFamily="34" charse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Text</a:t>
            </a:r>
          </a:p>
        </p:txBody>
      </p:sp>
      <p:pic>
        <p:nvPicPr>
          <p:cNvPr id="15" name="Shape 15" descr="Pearson Logo"/>
          <p:cNvPicPr preferRelativeResize="0"/>
          <p:nvPr userDrawn="1"/>
        </p:nvPicPr>
        <p:blipFill rotWithShape="1">
          <a:blip r:embed="rId2" cstate="print">
            <a:alphaModFix/>
          </a:blip>
          <a:srcRect/>
          <a:stretch/>
        </p:blipFill>
        <p:spPr>
          <a:xfrm>
            <a:off x="443972" y="6429709"/>
            <a:ext cx="917999" cy="279914"/>
          </a:xfrm>
          <a:prstGeom prst="rect">
            <a:avLst/>
          </a:prstGeom>
          <a:noFill/>
          <a:ln>
            <a:noFill/>
          </a:ln>
        </p:spPr>
      </p:pic>
      <p:sp>
        <p:nvSpPr>
          <p:cNvPr id="19"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2 -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
        <p:nvSpPr>
          <p:cNvPr id="16" name="Text Placeholder 13"/>
          <p:cNvSpPr>
            <a:spLocks noGrp="1"/>
          </p:cNvSpPr>
          <p:nvPr>
            <p:ph type="body" sz="quarter" idx="16"/>
          </p:nvPr>
        </p:nvSpPr>
        <p:spPr>
          <a:xfrm>
            <a:off x="1499616" y="6428232"/>
            <a:ext cx="6172200" cy="274320"/>
          </a:xfr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stStyle>
          <a:p>
            <a:pPr>
              <a:defRPr/>
            </a:pPr>
            <a:r>
              <a:rPr lang="en-US" altLang="en-US" dirty="0"/>
              <a:t>Copyright © 2020, Pearson Education, Inc. All Rights Reserved</a:t>
            </a:r>
            <a:endParaRPr lang="en-US" altLang="en-US" sz="1200" b="0" kern="1200" dirty="0">
              <a:solidFill>
                <a:schemeClr val="tx1"/>
              </a:solidFill>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08293810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Title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35256"/>
            <a:ext cx="8229600" cy="1097280"/>
          </a:xfrm>
        </p:spPr>
        <p:txBody>
          <a:bodyPr/>
          <a:lstStyle>
            <a:lvl1pPr>
              <a:defRPr/>
            </a:lvl1pPr>
          </a:lstStyle>
          <a:p>
            <a:r>
              <a:rPr lang="en-US" dirty="0"/>
              <a:t>Click to edit Master title style</a:t>
            </a:r>
          </a:p>
        </p:txBody>
      </p:sp>
      <p:sp>
        <p:nvSpPr>
          <p:cNvPr id="3" name="Content Placeholder 2"/>
          <p:cNvSpPr>
            <a:spLocks noGrp="1"/>
          </p:cNvSpPr>
          <p:nvPr>
            <p:ph idx="1"/>
          </p:nvPr>
        </p:nvSpPr>
        <p:spPr>
          <a:xfrm>
            <a:off x="457200" y="1869149"/>
            <a:ext cx="8229600" cy="4248459"/>
          </a:xfrm>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5/12/2022</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
        <p:nvSpPr>
          <p:cNvPr id="12" name="Text Placeholder 11"/>
          <p:cNvSpPr>
            <a:spLocks noGrp="1"/>
          </p:cNvSpPr>
          <p:nvPr>
            <p:ph type="body" sz="quarter" idx="13" hasCustomPrompt="1"/>
          </p:nvPr>
        </p:nvSpPr>
        <p:spPr>
          <a:xfrm>
            <a:off x="457200" y="1183944"/>
            <a:ext cx="8229600" cy="457200"/>
          </a:xfrm>
        </p:spPr>
        <p:txBody>
          <a:bodyPr/>
          <a:lstStyle>
            <a:lvl1pPr algn="l" defTabSz="914400" rtl="0" eaLnBrk="1" latinLnBrk="0" hangingPunct="1">
              <a:lnSpc>
                <a:spcPct val="100000"/>
              </a:lnSpc>
              <a:spcBef>
                <a:spcPct val="0"/>
              </a:spcBef>
              <a:buNone/>
              <a:defRPr lang="en-US" sz="2400" b="1" kern="1200" dirty="0">
                <a:solidFill>
                  <a:srgbClr val="007FA3"/>
                </a:solidFill>
                <a:latin typeface="Times New Roman" panose="02020603050405020304" pitchFamily="18" charset="0"/>
                <a:ea typeface="+mj-ea"/>
                <a:cs typeface="Times New Roman" panose="02020603050405020304" pitchFamily="18" charset="0"/>
              </a:defRPr>
            </a:lvl1pPr>
          </a:lstStyle>
          <a:p>
            <a:pPr lvl="0"/>
            <a:r>
              <a:rPr lang="en-US" dirty="0"/>
              <a:t>Click to edit Master title style</a:t>
            </a:r>
          </a:p>
        </p:txBody>
      </p:sp>
      <p:sp>
        <p:nvSpPr>
          <p:cNvPr id="11" name="Rectangle 10"/>
          <p:cNvSpPr/>
          <p:nvPr userDrawn="1"/>
        </p:nvSpPr>
        <p:spPr>
          <a:xfrm>
            <a:off x="228600" y="1641144"/>
            <a:ext cx="457200"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
        <p:nvSpPr>
          <p:cNvPr id="13" name="Text Placeholder 13"/>
          <p:cNvSpPr txBox="1">
            <a:spLocks/>
          </p:cNvSpPr>
          <p:nvPr userDrawn="1"/>
        </p:nvSpPr>
        <p:spPr>
          <a:xfrm>
            <a:off x="1499616" y="6428232"/>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dirty="0"/>
              <a:t>Copyright © 2020, Pearson Education, Inc. All Rights Reserved</a:t>
            </a:r>
          </a:p>
        </p:txBody>
      </p:sp>
    </p:spTree>
    <p:extLst>
      <p:ext uri="{BB962C8B-B14F-4D97-AF65-F5344CB8AC3E}">
        <p14:creationId xmlns:p14="http://schemas.microsoft.com/office/powerpoint/2010/main" val="364985526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3288" y="1447800"/>
            <a:ext cx="3966312"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3288" y="2271712"/>
            <a:ext cx="3966312"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2400" cy="36845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5/12/2022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Text Placeholder 13"/>
          <p:cNvSpPr txBox="1">
            <a:spLocks/>
          </p:cNvSpPr>
          <p:nvPr userDrawn="1"/>
        </p:nvSpPr>
        <p:spPr>
          <a:xfrm>
            <a:off x="1499616" y="6428232"/>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dirty="0"/>
              <a:t>Copyright © 2020, Pearson Education, Inc. All Rights Reserved</a:t>
            </a:r>
          </a:p>
        </p:txBody>
      </p:sp>
    </p:spTree>
    <p:extLst>
      <p:ext uri="{BB962C8B-B14F-4D97-AF65-F5344CB8AC3E}">
        <p14:creationId xmlns:p14="http://schemas.microsoft.com/office/powerpoint/2010/main" val="28537831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9456"/>
            <a:ext cx="8229600" cy="1097280"/>
          </a:xfrm>
        </p:spPr>
        <p:txBody>
          <a:bodyPr/>
          <a:lstStyle/>
          <a:p>
            <a:r>
              <a:rPr lang="en-US" dirty="0"/>
              <a:t>Click to edit Master title style</a:t>
            </a:r>
          </a:p>
        </p:txBody>
      </p:sp>
      <p:sp>
        <p:nvSpPr>
          <p:cNvPr id="3" name="Text Placeholder 2"/>
          <p:cNvSpPr>
            <a:spLocks noGrp="1"/>
          </p:cNvSpPr>
          <p:nvPr>
            <p:ph type="body" idx="1"/>
          </p:nvPr>
        </p:nvSpPr>
        <p:spPr>
          <a:xfrm>
            <a:off x="457200" y="1447800"/>
            <a:ext cx="3962400"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p:cNvSpPr>
            <a:spLocks noGrp="1"/>
          </p:cNvSpPr>
          <p:nvPr>
            <p:ph sz="half" idx="2"/>
          </p:nvPr>
        </p:nvSpPr>
        <p:spPr>
          <a:xfrm>
            <a:off x="457200" y="2271712"/>
            <a:ext cx="3962400"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24401" y="1447800"/>
            <a:ext cx="3965124" cy="823912"/>
          </a:xfrm>
        </p:spPr>
        <p:txBody>
          <a:bodyPr anchor="ctr" anchorCtr="0"/>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p:cNvSpPr>
            <a:spLocks noGrp="1"/>
          </p:cNvSpPr>
          <p:nvPr>
            <p:ph sz="quarter" idx="4"/>
          </p:nvPr>
        </p:nvSpPr>
        <p:spPr>
          <a:xfrm>
            <a:off x="4724401" y="2271712"/>
            <a:ext cx="3965124" cy="160972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0DBC1D4-5704-45BB-BA8B-9B7E98161C8B}" type="datetimeFigureOut">
              <a:rPr lang="en-US" smtClean="0"/>
              <a:pPr/>
              <a:t>5/12/2022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404A2B-EE51-41D7-B879-F8E5E9C51050}" type="slidenum">
              <a:rPr lang="en-US" smtClean="0"/>
              <a:pPr/>
              <a:t>‹#›</a:t>
            </a:fld>
            <a:endParaRPr lang="en-US"/>
          </a:p>
        </p:txBody>
      </p:sp>
      <p:sp>
        <p:nvSpPr>
          <p:cNvPr id="10" name="Content Placeholder 3"/>
          <p:cNvSpPr>
            <a:spLocks noGrp="1"/>
          </p:cNvSpPr>
          <p:nvPr>
            <p:ph sz="half" idx="13"/>
          </p:nvPr>
        </p:nvSpPr>
        <p:spPr>
          <a:xfrm>
            <a:off x="458730" y="4044721"/>
            <a:ext cx="3962400"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5"/>
          <p:cNvSpPr>
            <a:spLocks noGrp="1"/>
          </p:cNvSpPr>
          <p:nvPr>
            <p:ph sz="quarter" idx="14"/>
          </p:nvPr>
        </p:nvSpPr>
        <p:spPr>
          <a:xfrm>
            <a:off x="4732563" y="4055609"/>
            <a:ext cx="3965124" cy="185578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3"/>
          <p:cNvSpPr txBox="1">
            <a:spLocks/>
          </p:cNvSpPr>
          <p:nvPr userDrawn="1"/>
        </p:nvSpPr>
        <p:spPr>
          <a:xfrm>
            <a:off x="1499616" y="6428232"/>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dirty="0"/>
              <a:t>Copyright © 2020, Pearson Education, Inc. All Rights Reserved</a:t>
            </a:r>
          </a:p>
        </p:txBody>
      </p:sp>
    </p:spTree>
    <p:extLst>
      <p:ext uri="{BB962C8B-B14F-4D97-AF65-F5344CB8AC3E}">
        <p14:creationId xmlns:p14="http://schemas.microsoft.com/office/powerpoint/2010/main" val="28164841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Shape 53"/>
        <p:cNvGrpSpPr/>
        <p:nvPr/>
      </p:nvGrpSpPr>
      <p:grpSpPr>
        <a:xfrm>
          <a:off x="0" y="0"/>
          <a:ext cx="0" cy="0"/>
          <a:chOff x="0" y="0"/>
          <a:chExt cx="0" cy="0"/>
        </a:xfrm>
      </p:grpSpPr>
      <p:sp>
        <p:nvSpPr>
          <p:cNvPr id="54" name="Shape 54"/>
          <p:cNvSpPr txBox="1">
            <a:spLocks noGrp="1"/>
          </p:cNvSpPr>
          <p:nvPr>
            <p:ph type="title" hasCustomPrompt="1"/>
          </p:nvPr>
        </p:nvSpPr>
        <p:spPr>
          <a:xfrm>
            <a:off x="457200" y="228600"/>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55" name="Shape 55"/>
          <p:cNvSpPr txBox="1">
            <a:spLocks noGrp="1"/>
          </p:cNvSpPr>
          <p:nvPr>
            <p:ph type="body" idx="1" hasCustomPrompt="1"/>
          </p:nvPr>
        </p:nvSpPr>
        <p:spPr>
          <a:xfrm>
            <a:off x="457200" y="5050971"/>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12888"/>
            <a:ext cx="8232775" cy="3417887"/>
          </a:xfrm>
        </p:spPr>
        <p:txBody>
          <a:bodyPr/>
          <a:lstStyle/>
          <a:p>
            <a:endParaRPr lang="en-US" dirty="0"/>
          </a:p>
        </p:txBody>
      </p:sp>
      <p:sp>
        <p:nvSpPr>
          <p:cNvPr id="8" name="Text Placeholder 13"/>
          <p:cNvSpPr txBox="1">
            <a:spLocks/>
          </p:cNvSpPr>
          <p:nvPr userDrawn="1"/>
        </p:nvSpPr>
        <p:spPr>
          <a:xfrm>
            <a:off x="1499616" y="6428232"/>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dirty="0"/>
              <a:t>Copyright © 2020, Pearson Education, Inc. All Rights Reserved</a:t>
            </a:r>
          </a:p>
        </p:txBody>
      </p:sp>
    </p:spTree>
    <p:extLst>
      <p:ext uri="{BB962C8B-B14F-4D97-AF65-F5344CB8AC3E}">
        <p14:creationId xmlns:p14="http://schemas.microsoft.com/office/powerpoint/2010/main" val="411251214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 preserve="1">
  <p:cSld name="Bullets">
    <p:spTree>
      <p:nvGrpSpPr>
        <p:cNvPr id="1" name=""/>
        <p:cNvGrpSpPr/>
        <p:nvPr/>
      </p:nvGrpSpPr>
      <p:grpSpPr>
        <a:xfrm>
          <a:off x="0" y="0"/>
          <a:ext cx="0" cy="0"/>
          <a:chOff x="0" y="0"/>
          <a:chExt cx="0" cy="0"/>
        </a:xfrm>
      </p:grpSpPr>
      <p:sp>
        <p:nvSpPr>
          <p:cNvPr id="22" name="Body Level One…"/>
          <p:cNvSpPr txBox="1">
            <a:spLocks noGrp="1"/>
          </p:cNvSpPr>
          <p:nvPr>
            <p:ph type="body" idx="1"/>
          </p:nvPr>
        </p:nvSpPr>
        <p:spPr>
          <a:prstGeom prst="rect">
            <a:avLst/>
          </a:prstGeom>
        </p:spPr>
        <p:txBody>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3" name="Title Text"/>
          <p:cNvSpPr txBox="1">
            <a:spLocks noGrp="1"/>
          </p:cNvSpPr>
          <p:nvPr>
            <p:ph type="title"/>
          </p:nvPr>
        </p:nvSpPr>
        <p:spPr>
          <a:prstGeom prst="rect">
            <a:avLst/>
          </a:prstGeom>
        </p:spPr>
        <p:txBody>
          <a:bodyPr/>
          <a:lstStyle/>
          <a:p>
            <a:r>
              <a:t>Title Text</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5" name="Text Placeholder 13"/>
          <p:cNvSpPr txBox="1">
            <a:spLocks/>
          </p:cNvSpPr>
          <p:nvPr userDrawn="1"/>
        </p:nvSpPr>
        <p:spPr>
          <a:xfrm>
            <a:off x="1499616" y="6428232"/>
            <a:ext cx="6172200" cy="274320"/>
          </a:xfrm>
          <a:prstGeom prst="rect">
            <a:avLst/>
          </a:prstGeom>
        </p:spPr>
        <p:txBody>
          <a:bodyPr lIns="91440" tIns="45720" rIns="91440" bIns="45720"/>
          <a:lstStyle>
            <a:lvl1pPr marL="0" marR="0" indent="0" algn="ctr" defTabSz="914400" rtl="0" eaLnBrk="1" fontAlgn="auto" latinLnBrk="0" hangingPunct="1">
              <a:lnSpc>
                <a:spcPct val="100000"/>
              </a:lnSpc>
              <a:spcBef>
                <a:spcPts val="0"/>
              </a:spcBef>
              <a:spcAft>
                <a:spcPts val="0"/>
              </a:spcAft>
              <a:buClrTx/>
              <a:buSzTx/>
              <a:buFontTx/>
              <a:buNone/>
              <a:tabLst/>
              <a:defRPr lang="en-US" altLang="en-US" sz="1200" b="0" kern="1200">
                <a:solidFill>
                  <a:schemeClr val="tx1"/>
                </a:solidFill>
                <a:latin typeface="Verdana"/>
                <a:ea typeface="Verdana" panose="020B0604030504040204" pitchFamily="34" charset="0"/>
                <a:cs typeface="Verdana" panose="020B0604030504040204" pitchFamily="34" charset="0"/>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a:lstStyle>
          <a:p>
            <a:pPr>
              <a:defRPr/>
            </a:pPr>
            <a:r>
              <a:rPr lang="en-US" dirty="0"/>
              <a:t>Copyright © 2020, Pearson Education, Inc. All Rights Reserved</a:t>
            </a:r>
          </a:p>
        </p:txBody>
      </p:sp>
    </p:spTree>
    <p:extLst>
      <p:ext uri="{BB962C8B-B14F-4D97-AF65-F5344CB8AC3E}">
        <p14:creationId xmlns:p14="http://schemas.microsoft.com/office/powerpoint/2010/main" val="356933036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8800" y="1905000"/>
            <a:ext cx="33909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372100" y="1905000"/>
            <a:ext cx="3390900" cy="4191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8">
            <a:extLst>
              <a:ext uri="{FF2B5EF4-FFF2-40B4-BE49-F238E27FC236}">
                <a16:creationId xmlns:a16="http://schemas.microsoft.com/office/drawing/2014/main" id="{3F84CBEF-C1E9-3B10-D902-F78E3B65524D}"/>
              </a:ext>
            </a:extLst>
          </p:cNvPr>
          <p:cNvSpPr>
            <a:spLocks noGrp="1" noChangeArrowheads="1"/>
          </p:cNvSpPr>
          <p:nvPr>
            <p:ph type="ftr" sz="quarter" idx="10"/>
          </p:nvPr>
        </p:nvSpPr>
        <p:spPr>
          <a:ln/>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6" name="Rectangle 69">
            <a:extLst>
              <a:ext uri="{FF2B5EF4-FFF2-40B4-BE49-F238E27FC236}">
                <a16:creationId xmlns:a16="http://schemas.microsoft.com/office/drawing/2014/main" id="{3F601270-1AF5-295E-9C0F-1C2F797F4785}"/>
              </a:ext>
            </a:extLst>
          </p:cNvPr>
          <p:cNvSpPr>
            <a:spLocks noGrp="1" noChangeArrowheads="1"/>
          </p:cNvSpPr>
          <p:nvPr>
            <p:ph type="sldNum" sz="quarter" idx="11"/>
          </p:nvPr>
        </p:nvSpPr>
        <p:spPr>
          <a:ln/>
        </p:spPr>
        <p:txBody>
          <a:bodyPr/>
          <a:lstStyle>
            <a:lvl1pPr>
              <a:defRPr/>
            </a:lvl1pPr>
          </a:lstStyle>
          <a:p>
            <a:fld id="{827A99B4-6E25-4920-9101-C879AD63BFB6}" type="slidenum">
              <a:rPr lang="en-US" altLang="en-US"/>
              <a:pPr/>
              <a:t>‹#›</a:t>
            </a:fld>
            <a:endParaRPr lang="en-US" altLang="en-US"/>
          </a:p>
        </p:txBody>
      </p:sp>
    </p:spTree>
    <p:extLst>
      <p:ext uri="{BB962C8B-B14F-4D97-AF65-F5344CB8AC3E}">
        <p14:creationId xmlns:p14="http://schemas.microsoft.com/office/powerpoint/2010/main" val="16798270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8">
            <a:extLst>
              <a:ext uri="{FF2B5EF4-FFF2-40B4-BE49-F238E27FC236}">
                <a16:creationId xmlns:a16="http://schemas.microsoft.com/office/drawing/2014/main" id="{60D2E384-8B01-97F6-827A-F7C65ACD10A2}"/>
              </a:ext>
            </a:extLst>
          </p:cNvPr>
          <p:cNvSpPr>
            <a:spLocks noGrp="1" noChangeArrowheads="1"/>
          </p:cNvSpPr>
          <p:nvPr>
            <p:ph type="ftr" sz="quarter" idx="10"/>
          </p:nvPr>
        </p:nvSpPr>
        <p:spPr>
          <a:ln/>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8" name="Rectangle 69">
            <a:extLst>
              <a:ext uri="{FF2B5EF4-FFF2-40B4-BE49-F238E27FC236}">
                <a16:creationId xmlns:a16="http://schemas.microsoft.com/office/drawing/2014/main" id="{DAAF1B7F-A10F-F466-F6CC-6344BCC70F9D}"/>
              </a:ext>
            </a:extLst>
          </p:cNvPr>
          <p:cNvSpPr>
            <a:spLocks noGrp="1" noChangeArrowheads="1"/>
          </p:cNvSpPr>
          <p:nvPr>
            <p:ph type="sldNum" sz="quarter" idx="11"/>
          </p:nvPr>
        </p:nvSpPr>
        <p:spPr>
          <a:ln/>
        </p:spPr>
        <p:txBody>
          <a:bodyPr/>
          <a:lstStyle>
            <a:lvl1pPr>
              <a:defRPr/>
            </a:lvl1pPr>
          </a:lstStyle>
          <a:p>
            <a:fld id="{7DC6CDE5-D848-4EF8-BD77-3CF92C87D472}" type="slidenum">
              <a:rPr lang="en-US" altLang="en-US"/>
              <a:pPr/>
              <a:t>‹#›</a:t>
            </a:fld>
            <a:endParaRPr lang="en-US" altLang="en-US"/>
          </a:p>
        </p:txBody>
      </p:sp>
    </p:spTree>
    <p:extLst>
      <p:ext uri="{BB962C8B-B14F-4D97-AF65-F5344CB8AC3E}">
        <p14:creationId xmlns:p14="http://schemas.microsoft.com/office/powerpoint/2010/main" val="3075954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8">
            <a:extLst>
              <a:ext uri="{FF2B5EF4-FFF2-40B4-BE49-F238E27FC236}">
                <a16:creationId xmlns:a16="http://schemas.microsoft.com/office/drawing/2014/main" id="{2BD508C3-97A7-61E0-73E1-CDA2F6E6CBB6}"/>
              </a:ext>
            </a:extLst>
          </p:cNvPr>
          <p:cNvSpPr>
            <a:spLocks noGrp="1" noChangeArrowheads="1"/>
          </p:cNvSpPr>
          <p:nvPr>
            <p:ph type="ftr" sz="quarter" idx="10"/>
          </p:nvPr>
        </p:nvSpPr>
        <p:spPr>
          <a:ln/>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4" name="Rectangle 69">
            <a:extLst>
              <a:ext uri="{FF2B5EF4-FFF2-40B4-BE49-F238E27FC236}">
                <a16:creationId xmlns:a16="http://schemas.microsoft.com/office/drawing/2014/main" id="{86178795-FBEC-117B-A95E-A3E60849A8F5}"/>
              </a:ext>
            </a:extLst>
          </p:cNvPr>
          <p:cNvSpPr>
            <a:spLocks noGrp="1" noChangeArrowheads="1"/>
          </p:cNvSpPr>
          <p:nvPr>
            <p:ph type="sldNum" sz="quarter" idx="11"/>
          </p:nvPr>
        </p:nvSpPr>
        <p:spPr>
          <a:ln/>
        </p:spPr>
        <p:txBody>
          <a:bodyPr/>
          <a:lstStyle>
            <a:lvl1pPr>
              <a:defRPr/>
            </a:lvl1pPr>
          </a:lstStyle>
          <a:p>
            <a:fld id="{0D45EB3B-D91E-4C6F-B30C-454989CC3F85}" type="slidenum">
              <a:rPr lang="en-US" altLang="en-US"/>
              <a:pPr/>
              <a:t>‹#›</a:t>
            </a:fld>
            <a:endParaRPr lang="en-US" altLang="en-US"/>
          </a:p>
        </p:txBody>
      </p:sp>
    </p:spTree>
    <p:extLst>
      <p:ext uri="{BB962C8B-B14F-4D97-AF65-F5344CB8AC3E}">
        <p14:creationId xmlns:p14="http://schemas.microsoft.com/office/powerpoint/2010/main" val="3593018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8">
            <a:extLst>
              <a:ext uri="{FF2B5EF4-FFF2-40B4-BE49-F238E27FC236}">
                <a16:creationId xmlns:a16="http://schemas.microsoft.com/office/drawing/2014/main" id="{1BEE600D-2526-5392-D402-D4F095DE11CE}"/>
              </a:ext>
            </a:extLst>
          </p:cNvPr>
          <p:cNvSpPr>
            <a:spLocks noGrp="1" noChangeArrowheads="1"/>
          </p:cNvSpPr>
          <p:nvPr>
            <p:ph type="ftr" sz="quarter" idx="10"/>
          </p:nvPr>
        </p:nvSpPr>
        <p:spPr>
          <a:ln/>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3" name="Rectangle 69">
            <a:extLst>
              <a:ext uri="{FF2B5EF4-FFF2-40B4-BE49-F238E27FC236}">
                <a16:creationId xmlns:a16="http://schemas.microsoft.com/office/drawing/2014/main" id="{A6D91BDB-EC31-FFC1-4CCB-13BB5842F2C8}"/>
              </a:ext>
            </a:extLst>
          </p:cNvPr>
          <p:cNvSpPr>
            <a:spLocks noGrp="1" noChangeArrowheads="1"/>
          </p:cNvSpPr>
          <p:nvPr>
            <p:ph type="sldNum" sz="quarter" idx="11"/>
          </p:nvPr>
        </p:nvSpPr>
        <p:spPr>
          <a:ln/>
        </p:spPr>
        <p:txBody>
          <a:bodyPr/>
          <a:lstStyle>
            <a:lvl1pPr>
              <a:defRPr/>
            </a:lvl1pPr>
          </a:lstStyle>
          <a:p>
            <a:fld id="{52F83CE5-5504-4FE4-90AD-122854148138}" type="slidenum">
              <a:rPr lang="en-US" altLang="en-US"/>
              <a:pPr/>
              <a:t>‹#›</a:t>
            </a:fld>
            <a:endParaRPr lang="en-US" altLang="en-US"/>
          </a:p>
        </p:txBody>
      </p:sp>
    </p:spTree>
    <p:extLst>
      <p:ext uri="{BB962C8B-B14F-4D97-AF65-F5344CB8AC3E}">
        <p14:creationId xmlns:p14="http://schemas.microsoft.com/office/powerpoint/2010/main" val="3333502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8">
            <a:extLst>
              <a:ext uri="{FF2B5EF4-FFF2-40B4-BE49-F238E27FC236}">
                <a16:creationId xmlns:a16="http://schemas.microsoft.com/office/drawing/2014/main" id="{4603E2D1-45C4-E588-6C35-9C1885238A50}"/>
              </a:ext>
            </a:extLst>
          </p:cNvPr>
          <p:cNvSpPr>
            <a:spLocks noGrp="1" noChangeArrowheads="1"/>
          </p:cNvSpPr>
          <p:nvPr>
            <p:ph type="ftr" sz="quarter" idx="10"/>
          </p:nvPr>
        </p:nvSpPr>
        <p:spPr>
          <a:ln/>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6" name="Rectangle 69">
            <a:extLst>
              <a:ext uri="{FF2B5EF4-FFF2-40B4-BE49-F238E27FC236}">
                <a16:creationId xmlns:a16="http://schemas.microsoft.com/office/drawing/2014/main" id="{D862A537-2C84-778E-1D2D-D56FA547DA94}"/>
              </a:ext>
            </a:extLst>
          </p:cNvPr>
          <p:cNvSpPr>
            <a:spLocks noGrp="1" noChangeArrowheads="1"/>
          </p:cNvSpPr>
          <p:nvPr>
            <p:ph type="sldNum" sz="quarter" idx="11"/>
          </p:nvPr>
        </p:nvSpPr>
        <p:spPr>
          <a:ln/>
        </p:spPr>
        <p:txBody>
          <a:bodyPr/>
          <a:lstStyle>
            <a:lvl1pPr>
              <a:defRPr/>
            </a:lvl1pPr>
          </a:lstStyle>
          <a:p>
            <a:fld id="{8D381ACD-A3E9-4A86-98FA-483B88316C66}" type="slidenum">
              <a:rPr lang="en-US" altLang="en-US"/>
              <a:pPr/>
              <a:t>‹#›</a:t>
            </a:fld>
            <a:endParaRPr lang="en-US" altLang="en-US"/>
          </a:p>
        </p:txBody>
      </p:sp>
    </p:spTree>
    <p:extLst>
      <p:ext uri="{BB962C8B-B14F-4D97-AF65-F5344CB8AC3E}">
        <p14:creationId xmlns:p14="http://schemas.microsoft.com/office/powerpoint/2010/main" val="1000729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8">
            <a:extLst>
              <a:ext uri="{FF2B5EF4-FFF2-40B4-BE49-F238E27FC236}">
                <a16:creationId xmlns:a16="http://schemas.microsoft.com/office/drawing/2014/main" id="{E287023B-6E20-A95E-4A8C-477B61DF40FB}"/>
              </a:ext>
            </a:extLst>
          </p:cNvPr>
          <p:cNvSpPr>
            <a:spLocks noGrp="1" noChangeArrowheads="1"/>
          </p:cNvSpPr>
          <p:nvPr>
            <p:ph type="ftr" sz="quarter" idx="10"/>
          </p:nvPr>
        </p:nvSpPr>
        <p:spPr>
          <a:ln/>
        </p:spPr>
        <p:txBody>
          <a:bodyPr/>
          <a:lstStyle>
            <a:lvl1pPr>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6" name="Rectangle 69">
            <a:extLst>
              <a:ext uri="{FF2B5EF4-FFF2-40B4-BE49-F238E27FC236}">
                <a16:creationId xmlns:a16="http://schemas.microsoft.com/office/drawing/2014/main" id="{3BEF2DCA-FC2D-6F0A-B5BD-D3594C187B9C}"/>
              </a:ext>
            </a:extLst>
          </p:cNvPr>
          <p:cNvSpPr>
            <a:spLocks noGrp="1" noChangeArrowheads="1"/>
          </p:cNvSpPr>
          <p:nvPr>
            <p:ph type="sldNum" sz="quarter" idx="11"/>
          </p:nvPr>
        </p:nvSpPr>
        <p:spPr>
          <a:ln/>
        </p:spPr>
        <p:txBody>
          <a:bodyPr/>
          <a:lstStyle>
            <a:lvl1pPr>
              <a:defRPr/>
            </a:lvl1pPr>
          </a:lstStyle>
          <a:p>
            <a:fld id="{003593C2-4F1F-4EE7-A039-A05F4B388E4F}" type="slidenum">
              <a:rPr lang="en-US" altLang="en-US"/>
              <a:pPr/>
              <a:t>‹#›</a:t>
            </a:fld>
            <a:endParaRPr lang="en-US" altLang="en-US"/>
          </a:p>
        </p:txBody>
      </p:sp>
    </p:spTree>
    <p:extLst>
      <p:ext uri="{BB962C8B-B14F-4D97-AF65-F5344CB8AC3E}">
        <p14:creationId xmlns:p14="http://schemas.microsoft.com/office/powerpoint/2010/main" val="35824468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C93D2631-CC35-1A76-2FD4-1F37965349A1}"/>
              </a:ext>
            </a:extLst>
          </p:cNvPr>
          <p:cNvGrpSpPr>
            <a:grpSpLocks/>
          </p:cNvGrpSpPr>
          <p:nvPr/>
        </p:nvGrpSpPr>
        <p:grpSpPr bwMode="auto">
          <a:xfrm>
            <a:off x="1219200" y="-9525"/>
            <a:ext cx="7924800" cy="6867525"/>
            <a:chOff x="0" y="0"/>
            <a:chExt cx="5762" cy="4326"/>
          </a:xfrm>
        </p:grpSpPr>
        <p:sp>
          <p:nvSpPr>
            <p:cNvPr id="5123" name="Rectangle 3">
              <a:extLst>
                <a:ext uri="{FF2B5EF4-FFF2-40B4-BE49-F238E27FC236}">
                  <a16:creationId xmlns:a16="http://schemas.microsoft.com/office/drawing/2014/main" id="{D2E8C305-8CF4-0460-4F7D-8499F73A261F}"/>
                </a:ext>
              </a:extLst>
            </p:cNvPr>
            <p:cNvSpPr>
              <a:spLocks noChangeArrowheads="1"/>
            </p:cNvSpPr>
            <p:nvPr/>
          </p:nvSpPr>
          <p:spPr bwMode="hidden">
            <a:xfrm>
              <a:off x="0" y="0"/>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24" name="Rectangle 4">
              <a:extLst>
                <a:ext uri="{FF2B5EF4-FFF2-40B4-BE49-F238E27FC236}">
                  <a16:creationId xmlns:a16="http://schemas.microsoft.com/office/drawing/2014/main" id="{13CA3864-A638-DC99-A30D-AAC0A18EA21D}"/>
                </a:ext>
              </a:extLst>
            </p:cNvPr>
            <p:cNvSpPr>
              <a:spLocks noChangeArrowheads="1"/>
            </p:cNvSpPr>
            <p:nvPr/>
          </p:nvSpPr>
          <p:spPr bwMode="hidden">
            <a:xfrm>
              <a:off x="96"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25" name="Rectangle 5">
              <a:extLst>
                <a:ext uri="{FF2B5EF4-FFF2-40B4-BE49-F238E27FC236}">
                  <a16:creationId xmlns:a16="http://schemas.microsoft.com/office/drawing/2014/main" id="{7AFAAEE2-A59F-E6D1-4CDF-D9A7D728EF40}"/>
                </a:ext>
              </a:extLst>
            </p:cNvPr>
            <p:cNvSpPr>
              <a:spLocks noChangeArrowheads="1"/>
            </p:cNvSpPr>
            <p:nvPr/>
          </p:nvSpPr>
          <p:spPr bwMode="hidden">
            <a:xfrm>
              <a:off x="192"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26" name="Rectangle 6">
              <a:extLst>
                <a:ext uri="{FF2B5EF4-FFF2-40B4-BE49-F238E27FC236}">
                  <a16:creationId xmlns:a16="http://schemas.microsoft.com/office/drawing/2014/main" id="{6B1D8BCB-3E2F-BACA-6FE6-ED66367F8D57}"/>
                </a:ext>
              </a:extLst>
            </p:cNvPr>
            <p:cNvSpPr>
              <a:spLocks noChangeArrowheads="1"/>
            </p:cNvSpPr>
            <p:nvPr/>
          </p:nvSpPr>
          <p:spPr bwMode="hidden">
            <a:xfrm>
              <a:off x="289" y="6"/>
              <a:ext cx="47"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27" name="Rectangle 7">
              <a:extLst>
                <a:ext uri="{FF2B5EF4-FFF2-40B4-BE49-F238E27FC236}">
                  <a16:creationId xmlns:a16="http://schemas.microsoft.com/office/drawing/2014/main" id="{2054D9CD-3F2E-DEE3-A6CE-422B4DF184BF}"/>
                </a:ext>
              </a:extLst>
            </p:cNvPr>
            <p:cNvSpPr>
              <a:spLocks noChangeArrowheads="1"/>
            </p:cNvSpPr>
            <p:nvPr/>
          </p:nvSpPr>
          <p:spPr bwMode="hidden">
            <a:xfrm>
              <a:off x="384" y="6"/>
              <a:ext cx="46"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28" name="Rectangle 8">
              <a:extLst>
                <a:ext uri="{FF2B5EF4-FFF2-40B4-BE49-F238E27FC236}">
                  <a16:creationId xmlns:a16="http://schemas.microsoft.com/office/drawing/2014/main" id="{C9BE0755-59B6-D964-DB1A-0955FC631C98}"/>
                </a:ext>
              </a:extLst>
            </p:cNvPr>
            <p:cNvSpPr>
              <a:spLocks noChangeArrowheads="1"/>
            </p:cNvSpPr>
            <p:nvPr/>
          </p:nvSpPr>
          <p:spPr bwMode="hidden">
            <a:xfrm>
              <a:off x="480" y="6"/>
              <a:ext cx="47"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29" name="Rectangle 9">
              <a:extLst>
                <a:ext uri="{FF2B5EF4-FFF2-40B4-BE49-F238E27FC236}">
                  <a16:creationId xmlns:a16="http://schemas.microsoft.com/office/drawing/2014/main" id="{5B8B1032-A885-E5F3-48AC-1811E45E58A1}"/>
                </a:ext>
              </a:extLst>
            </p:cNvPr>
            <p:cNvSpPr>
              <a:spLocks noChangeArrowheads="1"/>
            </p:cNvSpPr>
            <p:nvPr/>
          </p:nvSpPr>
          <p:spPr bwMode="hidden">
            <a:xfrm>
              <a:off x="576"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30" name="Rectangle 10">
              <a:extLst>
                <a:ext uri="{FF2B5EF4-FFF2-40B4-BE49-F238E27FC236}">
                  <a16:creationId xmlns:a16="http://schemas.microsoft.com/office/drawing/2014/main" id="{1EAF5A82-D420-4015-6A0D-5DEEB27182CE}"/>
                </a:ext>
              </a:extLst>
            </p:cNvPr>
            <p:cNvSpPr>
              <a:spLocks noChangeArrowheads="1"/>
            </p:cNvSpPr>
            <p:nvPr/>
          </p:nvSpPr>
          <p:spPr bwMode="hidden">
            <a:xfrm>
              <a:off x="672"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31" name="Rectangle 11">
              <a:extLst>
                <a:ext uri="{FF2B5EF4-FFF2-40B4-BE49-F238E27FC236}">
                  <a16:creationId xmlns:a16="http://schemas.microsoft.com/office/drawing/2014/main" id="{968DD732-F83F-CAAD-791D-4D80E480301A}"/>
                </a:ext>
              </a:extLst>
            </p:cNvPr>
            <p:cNvSpPr>
              <a:spLocks noChangeArrowheads="1"/>
            </p:cNvSpPr>
            <p:nvPr/>
          </p:nvSpPr>
          <p:spPr bwMode="hidden">
            <a:xfrm>
              <a:off x="768"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32" name="Rectangle 12">
              <a:extLst>
                <a:ext uri="{FF2B5EF4-FFF2-40B4-BE49-F238E27FC236}">
                  <a16:creationId xmlns:a16="http://schemas.microsoft.com/office/drawing/2014/main" id="{6341C3E1-DF5E-CD10-33B8-1E9A91D2FF73}"/>
                </a:ext>
              </a:extLst>
            </p:cNvPr>
            <p:cNvSpPr>
              <a:spLocks noChangeArrowheads="1"/>
            </p:cNvSpPr>
            <p:nvPr/>
          </p:nvSpPr>
          <p:spPr bwMode="hidden">
            <a:xfrm>
              <a:off x="865" y="6"/>
              <a:ext cx="47"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33" name="Rectangle 13">
              <a:extLst>
                <a:ext uri="{FF2B5EF4-FFF2-40B4-BE49-F238E27FC236}">
                  <a16:creationId xmlns:a16="http://schemas.microsoft.com/office/drawing/2014/main" id="{E3857866-E1DB-F6D9-A444-BBD52348C7A7}"/>
                </a:ext>
              </a:extLst>
            </p:cNvPr>
            <p:cNvSpPr>
              <a:spLocks noChangeArrowheads="1"/>
            </p:cNvSpPr>
            <p:nvPr/>
          </p:nvSpPr>
          <p:spPr bwMode="hidden">
            <a:xfrm>
              <a:off x="960" y="6"/>
              <a:ext cx="46"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34" name="Rectangle 14">
              <a:extLst>
                <a:ext uri="{FF2B5EF4-FFF2-40B4-BE49-F238E27FC236}">
                  <a16:creationId xmlns:a16="http://schemas.microsoft.com/office/drawing/2014/main" id="{702FE761-957F-6CF3-8CC7-0959BBF7945B}"/>
                </a:ext>
              </a:extLst>
            </p:cNvPr>
            <p:cNvSpPr>
              <a:spLocks noChangeArrowheads="1"/>
            </p:cNvSpPr>
            <p:nvPr/>
          </p:nvSpPr>
          <p:spPr bwMode="hidden">
            <a:xfrm>
              <a:off x="1056" y="6"/>
              <a:ext cx="47"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35" name="Rectangle 15">
              <a:extLst>
                <a:ext uri="{FF2B5EF4-FFF2-40B4-BE49-F238E27FC236}">
                  <a16:creationId xmlns:a16="http://schemas.microsoft.com/office/drawing/2014/main" id="{296FE9E9-F80B-0724-043B-338A2AFA2222}"/>
                </a:ext>
              </a:extLst>
            </p:cNvPr>
            <p:cNvSpPr>
              <a:spLocks noChangeArrowheads="1"/>
            </p:cNvSpPr>
            <p:nvPr/>
          </p:nvSpPr>
          <p:spPr bwMode="hidden">
            <a:xfrm>
              <a:off x="1152"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36" name="Rectangle 16">
              <a:extLst>
                <a:ext uri="{FF2B5EF4-FFF2-40B4-BE49-F238E27FC236}">
                  <a16:creationId xmlns:a16="http://schemas.microsoft.com/office/drawing/2014/main" id="{58347F61-3C0C-24C2-EB24-27BCBC4CAADC}"/>
                </a:ext>
              </a:extLst>
            </p:cNvPr>
            <p:cNvSpPr>
              <a:spLocks noChangeArrowheads="1"/>
            </p:cNvSpPr>
            <p:nvPr/>
          </p:nvSpPr>
          <p:spPr bwMode="hidden">
            <a:xfrm>
              <a:off x="1248"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37" name="Rectangle 17">
              <a:extLst>
                <a:ext uri="{FF2B5EF4-FFF2-40B4-BE49-F238E27FC236}">
                  <a16:creationId xmlns:a16="http://schemas.microsoft.com/office/drawing/2014/main" id="{B01EA059-386B-028A-9D83-53C59A49C6DB}"/>
                </a:ext>
              </a:extLst>
            </p:cNvPr>
            <p:cNvSpPr>
              <a:spLocks noChangeArrowheads="1"/>
            </p:cNvSpPr>
            <p:nvPr/>
          </p:nvSpPr>
          <p:spPr bwMode="hidden">
            <a:xfrm>
              <a:off x="1344"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38" name="Rectangle 18">
              <a:extLst>
                <a:ext uri="{FF2B5EF4-FFF2-40B4-BE49-F238E27FC236}">
                  <a16:creationId xmlns:a16="http://schemas.microsoft.com/office/drawing/2014/main" id="{1A78EA67-B445-06AA-68C2-CE43FF5D82DB}"/>
                </a:ext>
              </a:extLst>
            </p:cNvPr>
            <p:cNvSpPr>
              <a:spLocks noChangeArrowheads="1"/>
            </p:cNvSpPr>
            <p:nvPr/>
          </p:nvSpPr>
          <p:spPr bwMode="hidden">
            <a:xfrm>
              <a:off x="1441" y="6"/>
              <a:ext cx="47"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39" name="Rectangle 19">
              <a:extLst>
                <a:ext uri="{FF2B5EF4-FFF2-40B4-BE49-F238E27FC236}">
                  <a16:creationId xmlns:a16="http://schemas.microsoft.com/office/drawing/2014/main" id="{40227F17-F75B-057B-6A83-8FAA825B6E1F}"/>
                </a:ext>
              </a:extLst>
            </p:cNvPr>
            <p:cNvSpPr>
              <a:spLocks noChangeArrowheads="1"/>
            </p:cNvSpPr>
            <p:nvPr/>
          </p:nvSpPr>
          <p:spPr bwMode="hidden">
            <a:xfrm>
              <a:off x="1536" y="6"/>
              <a:ext cx="46"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40" name="Rectangle 20">
              <a:extLst>
                <a:ext uri="{FF2B5EF4-FFF2-40B4-BE49-F238E27FC236}">
                  <a16:creationId xmlns:a16="http://schemas.microsoft.com/office/drawing/2014/main" id="{88857716-E9B6-B895-92E7-1A2A16BC8656}"/>
                </a:ext>
              </a:extLst>
            </p:cNvPr>
            <p:cNvSpPr>
              <a:spLocks noChangeArrowheads="1"/>
            </p:cNvSpPr>
            <p:nvPr/>
          </p:nvSpPr>
          <p:spPr bwMode="hidden">
            <a:xfrm>
              <a:off x="1632" y="6"/>
              <a:ext cx="47"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41" name="Rectangle 21">
              <a:extLst>
                <a:ext uri="{FF2B5EF4-FFF2-40B4-BE49-F238E27FC236}">
                  <a16:creationId xmlns:a16="http://schemas.microsoft.com/office/drawing/2014/main" id="{602BEE86-8B37-346C-2931-F783753E4591}"/>
                </a:ext>
              </a:extLst>
            </p:cNvPr>
            <p:cNvSpPr>
              <a:spLocks noChangeArrowheads="1"/>
            </p:cNvSpPr>
            <p:nvPr/>
          </p:nvSpPr>
          <p:spPr bwMode="hidden">
            <a:xfrm>
              <a:off x="1728"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42" name="Rectangle 22">
              <a:extLst>
                <a:ext uri="{FF2B5EF4-FFF2-40B4-BE49-F238E27FC236}">
                  <a16:creationId xmlns:a16="http://schemas.microsoft.com/office/drawing/2014/main" id="{DB8C4CBB-12BD-7AFB-6053-28446798B26D}"/>
                </a:ext>
              </a:extLst>
            </p:cNvPr>
            <p:cNvSpPr>
              <a:spLocks noChangeArrowheads="1"/>
            </p:cNvSpPr>
            <p:nvPr/>
          </p:nvSpPr>
          <p:spPr bwMode="hidden">
            <a:xfrm>
              <a:off x="1824"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43" name="Rectangle 23">
              <a:extLst>
                <a:ext uri="{FF2B5EF4-FFF2-40B4-BE49-F238E27FC236}">
                  <a16:creationId xmlns:a16="http://schemas.microsoft.com/office/drawing/2014/main" id="{02EA055C-6D06-8BD0-35D3-BF4EF05F5C81}"/>
                </a:ext>
              </a:extLst>
            </p:cNvPr>
            <p:cNvSpPr>
              <a:spLocks noChangeArrowheads="1"/>
            </p:cNvSpPr>
            <p:nvPr/>
          </p:nvSpPr>
          <p:spPr bwMode="hidden">
            <a:xfrm>
              <a:off x="1920"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44" name="Rectangle 24">
              <a:extLst>
                <a:ext uri="{FF2B5EF4-FFF2-40B4-BE49-F238E27FC236}">
                  <a16:creationId xmlns:a16="http://schemas.microsoft.com/office/drawing/2014/main" id="{CE02A3F6-259F-CACB-95F7-616AA01097C4}"/>
                </a:ext>
              </a:extLst>
            </p:cNvPr>
            <p:cNvSpPr>
              <a:spLocks noChangeArrowheads="1"/>
            </p:cNvSpPr>
            <p:nvPr/>
          </p:nvSpPr>
          <p:spPr bwMode="hidden">
            <a:xfrm>
              <a:off x="2016" y="6"/>
              <a:ext cx="45"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45" name="Rectangle 25">
              <a:extLst>
                <a:ext uri="{FF2B5EF4-FFF2-40B4-BE49-F238E27FC236}">
                  <a16:creationId xmlns:a16="http://schemas.microsoft.com/office/drawing/2014/main" id="{BBC8A2BC-8971-FA2C-AF9C-567F5E82683E}"/>
                </a:ext>
              </a:extLst>
            </p:cNvPr>
            <p:cNvSpPr>
              <a:spLocks noChangeArrowheads="1"/>
            </p:cNvSpPr>
            <p:nvPr/>
          </p:nvSpPr>
          <p:spPr bwMode="hidden">
            <a:xfrm>
              <a:off x="2112" y="6"/>
              <a:ext cx="46"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46" name="Rectangle 26">
              <a:extLst>
                <a:ext uri="{FF2B5EF4-FFF2-40B4-BE49-F238E27FC236}">
                  <a16:creationId xmlns:a16="http://schemas.microsoft.com/office/drawing/2014/main" id="{65AC970B-8F67-4C98-6356-F02CADF03B52}"/>
                </a:ext>
              </a:extLst>
            </p:cNvPr>
            <p:cNvSpPr>
              <a:spLocks noChangeArrowheads="1"/>
            </p:cNvSpPr>
            <p:nvPr/>
          </p:nvSpPr>
          <p:spPr bwMode="hidden">
            <a:xfrm>
              <a:off x="2208"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47" name="Rectangle 27">
              <a:extLst>
                <a:ext uri="{FF2B5EF4-FFF2-40B4-BE49-F238E27FC236}">
                  <a16:creationId xmlns:a16="http://schemas.microsoft.com/office/drawing/2014/main" id="{ABA87EAD-4915-B244-B8B2-54DD08503BF8}"/>
                </a:ext>
              </a:extLst>
            </p:cNvPr>
            <p:cNvSpPr>
              <a:spLocks noChangeArrowheads="1"/>
            </p:cNvSpPr>
            <p:nvPr/>
          </p:nvSpPr>
          <p:spPr bwMode="hidden">
            <a:xfrm>
              <a:off x="2304"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48" name="Rectangle 28">
              <a:extLst>
                <a:ext uri="{FF2B5EF4-FFF2-40B4-BE49-F238E27FC236}">
                  <a16:creationId xmlns:a16="http://schemas.microsoft.com/office/drawing/2014/main" id="{B4ECE7A3-0627-791E-2672-5FBA66D643BA}"/>
                </a:ext>
              </a:extLst>
            </p:cNvPr>
            <p:cNvSpPr>
              <a:spLocks noChangeArrowheads="1"/>
            </p:cNvSpPr>
            <p:nvPr/>
          </p:nvSpPr>
          <p:spPr bwMode="hidden">
            <a:xfrm>
              <a:off x="2400"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49" name="Rectangle 29">
              <a:extLst>
                <a:ext uri="{FF2B5EF4-FFF2-40B4-BE49-F238E27FC236}">
                  <a16:creationId xmlns:a16="http://schemas.microsoft.com/office/drawing/2014/main" id="{278989DE-B355-64F8-D266-F3C2ED934EE1}"/>
                </a:ext>
              </a:extLst>
            </p:cNvPr>
            <p:cNvSpPr>
              <a:spLocks noChangeArrowheads="1"/>
            </p:cNvSpPr>
            <p:nvPr/>
          </p:nvSpPr>
          <p:spPr bwMode="hidden">
            <a:xfrm>
              <a:off x="2495" y="6"/>
              <a:ext cx="45"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50" name="Rectangle 30">
              <a:extLst>
                <a:ext uri="{FF2B5EF4-FFF2-40B4-BE49-F238E27FC236}">
                  <a16:creationId xmlns:a16="http://schemas.microsoft.com/office/drawing/2014/main" id="{2B7AE8F2-7DD0-9707-F152-282936507A6A}"/>
                </a:ext>
              </a:extLst>
            </p:cNvPr>
            <p:cNvSpPr>
              <a:spLocks noChangeArrowheads="1"/>
            </p:cNvSpPr>
            <p:nvPr/>
          </p:nvSpPr>
          <p:spPr bwMode="hidden">
            <a:xfrm>
              <a:off x="2592" y="6"/>
              <a:ext cx="45"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51" name="Rectangle 31">
              <a:extLst>
                <a:ext uri="{FF2B5EF4-FFF2-40B4-BE49-F238E27FC236}">
                  <a16:creationId xmlns:a16="http://schemas.microsoft.com/office/drawing/2014/main" id="{3CC3F341-E66F-ECB0-6CED-474D3C73426F}"/>
                </a:ext>
              </a:extLst>
            </p:cNvPr>
            <p:cNvSpPr>
              <a:spLocks noChangeArrowheads="1"/>
            </p:cNvSpPr>
            <p:nvPr/>
          </p:nvSpPr>
          <p:spPr bwMode="hidden">
            <a:xfrm>
              <a:off x="2688" y="6"/>
              <a:ext cx="47"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52" name="Rectangle 32">
              <a:extLst>
                <a:ext uri="{FF2B5EF4-FFF2-40B4-BE49-F238E27FC236}">
                  <a16:creationId xmlns:a16="http://schemas.microsoft.com/office/drawing/2014/main" id="{FFC2C824-F484-74E8-59CD-67F86BD9748A}"/>
                </a:ext>
              </a:extLst>
            </p:cNvPr>
            <p:cNvSpPr>
              <a:spLocks noChangeArrowheads="1"/>
            </p:cNvSpPr>
            <p:nvPr/>
          </p:nvSpPr>
          <p:spPr bwMode="hidden">
            <a:xfrm>
              <a:off x="2784"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53" name="Rectangle 33">
              <a:extLst>
                <a:ext uri="{FF2B5EF4-FFF2-40B4-BE49-F238E27FC236}">
                  <a16:creationId xmlns:a16="http://schemas.microsoft.com/office/drawing/2014/main" id="{EED56D94-FF7A-5BA8-E88D-364257CAD9C0}"/>
                </a:ext>
              </a:extLst>
            </p:cNvPr>
            <p:cNvSpPr>
              <a:spLocks noChangeArrowheads="1"/>
            </p:cNvSpPr>
            <p:nvPr/>
          </p:nvSpPr>
          <p:spPr bwMode="hidden">
            <a:xfrm>
              <a:off x="2880"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54" name="Rectangle 34">
              <a:extLst>
                <a:ext uri="{FF2B5EF4-FFF2-40B4-BE49-F238E27FC236}">
                  <a16:creationId xmlns:a16="http://schemas.microsoft.com/office/drawing/2014/main" id="{708F67D4-A8A7-237B-0DBE-D70BD7D038C8}"/>
                </a:ext>
              </a:extLst>
            </p:cNvPr>
            <p:cNvSpPr>
              <a:spLocks noChangeArrowheads="1"/>
            </p:cNvSpPr>
            <p:nvPr/>
          </p:nvSpPr>
          <p:spPr bwMode="hidden">
            <a:xfrm>
              <a:off x="2976"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55" name="Rectangle 35">
              <a:extLst>
                <a:ext uri="{FF2B5EF4-FFF2-40B4-BE49-F238E27FC236}">
                  <a16:creationId xmlns:a16="http://schemas.microsoft.com/office/drawing/2014/main" id="{2E1E825C-2CEF-68B6-3D1A-8CFAC75CF6E3}"/>
                </a:ext>
              </a:extLst>
            </p:cNvPr>
            <p:cNvSpPr>
              <a:spLocks noChangeArrowheads="1"/>
            </p:cNvSpPr>
            <p:nvPr/>
          </p:nvSpPr>
          <p:spPr bwMode="hidden">
            <a:xfrm>
              <a:off x="3071" y="6"/>
              <a:ext cx="45"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56" name="Rectangle 36">
              <a:extLst>
                <a:ext uri="{FF2B5EF4-FFF2-40B4-BE49-F238E27FC236}">
                  <a16:creationId xmlns:a16="http://schemas.microsoft.com/office/drawing/2014/main" id="{DD885E2D-9AB9-0903-F9A0-A9BB4C5D710C}"/>
                </a:ext>
              </a:extLst>
            </p:cNvPr>
            <p:cNvSpPr>
              <a:spLocks noChangeArrowheads="1"/>
            </p:cNvSpPr>
            <p:nvPr/>
          </p:nvSpPr>
          <p:spPr bwMode="hidden">
            <a:xfrm>
              <a:off x="3168" y="6"/>
              <a:ext cx="45"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57" name="Rectangle 37">
              <a:extLst>
                <a:ext uri="{FF2B5EF4-FFF2-40B4-BE49-F238E27FC236}">
                  <a16:creationId xmlns:a16="http://schemas.microsoft.com/office/drawing/2014/main" id="{1A6329C3-C379-8AE3-56BA-CCADA240407B}"/>
                </a:ext>
              </a:extLst>
            </p:cNvPr>
            <p:cNvSpPr>
              <a:spLocks noChangeArrowheads="1"/>
            </p:cNvSpPr>
            <p:nvPr/>
          </p:nvSpPr>
          <p:spPr bwMode="hidden">
            <a:xfrm>
              <a:off x="3264" y="6"/>
              <a:ext cx="47"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58" name="Rectangle 38">
              <a:extLst>
                <a:ext uri="{FF2B5EF4-FFF2-40B4-BE49-F238E27FC236}">
                  <a16:creationId xmlns:a16="http://schemas.microsoft.com/office/drawing/2014/main" id="{7791E001-F333-7071-D01A-C3EA9537F81C}"/>
                </a:ext>
              </a:extLst>
            </p:cNvPr>
            <p:cNvSpPr>
              <a:spLocks noChangeArrowheads="1"/>
            </p:cNvSpPr>
            <p:nvPr/>
          </p:nvSpPr>
          <p:spPr bwMode="hidden">
            <a:xfrm>
              <a:off x="3360"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59" name="Rectangle 39">
              <a:extLst>
                <a:ext uri="{FF2B5EF4-FFF2-40B4-BE49-F238E27FC236}">
                  <a16:creationId xmlns:a16="http://schemas.microsoft.com/office/drawing/2014/main" id="{F8E7CFBD-5558-0918-08FA-FFE08AE03870}"/>
                </a:ext>
              </a:extLst>
            </p:cNvPr>
            <p:cNvSpPr>
              <a:spLocks noChangeArrowheads="1"/>
            </p:cNvSpPr>
            <p:nvPr/>
          </p:nvSpPr>
          <p:spPr bwMode="hidden">
            <a:xfrm>
              <a:off x="3456"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60" name="Rectangle 40">
              <a:extLst>
                <a:ext uri="{FF2B5EF4-FFF2-40B4-BE49-F238E27FC236}">
                  <a16:creationId xmlns:a16="http://schemas.microsoft.com/office/drawing/2014/main" id="{D3264D45-3984-18DC-6754-606A580EE753}"/>
                </a:ext>
              </a:extLst>
            </p:cNvPr>
            <p:cNvSpPr>
              <a:spLocks noChangeArrowheads="1"/>
            </p:cNvSpPr>
            <p:nvPr/>
          </p:nvSpPr>
          <p:spPr bwMode="hidden">
            <a:xfrm>
              <a:off x="3552"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61" name="Rectangle 41">
              <a:extLst>
                <a:ext uri="{FF2B5EF4-FFF2-40B4-BE49-F238E27FC236}">
                  <a16:creationId xmlns:a16="http://schemas.microsoft.com/office/drawing/2014/main" id="{F37ACEE3-B979-F5F0-D131-D307A4AA8377}"/>
                </a:ext>
              </a:extLst>
            </p:cNvPr>
            <p:cNvSpPr>
              <a:spLocks noChangeArrowheads="1"/>
            </p:cNvSpPr>
            <p:nvPr/>
          </p:nvSpPr>
          <p:spPr bwMode="hidden">
            <a:xfrm>
              <a:off x="3649" y="6"/>
              <a:ext cx="47"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62" name="Rectangle 42">
              <a:extLst>
                <a:ext uri="{FF2B5EF4-FFF2-40B4-BE49-F238E27FC236}">
                  <a16:creationId xmlns:a16="http://schemas.microsoft.com/office/drawing/2014/main" id="{31353C6C-613B-BABE-F42A-C737A25CFA8A}"/>
                </a:ext>
              </a:extLst>
            </p:cNvPr>
            <p:cNvSpPr>
              <a:spLocks noChangeArrowheads="1"/>
            </p:cNvSpPr>
            <p:nvPr/>
          </p:nvSpPr>
          <p:spPr bwMode="hidden">
            <a:xfrm>
              <a:off x="3744" y="6"/>
              <a:ext cx="46"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63" name="Rectangle 43">
              <a:extLst>
                <a:ext uri="{FF2B5EF4-FFF2-40B4-BE49-F238E27FC236}">
                  <a16:creationId xmlns:a16="http://schemas.microsoft.com/office/drawing/2014/main" id="{CCEDA65D-1143-2BCE-1408-74765DAB029B}"/>
                </a:ext>
              </a:extLst>
            </p:cNvPr>
            <p:cNvSpPr>
              <a:spLocks noChangeArrowheads="1"/>
            </p:cNvSpPr>
            <p:nvPr/>
          </p:nvSpPr>
          <p:spPr bwMode="hidden">
            <a:xfrm>
              <a:off x="3840" y="6"/>
              <a:ext cx="47"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64" name="Rectangle 44">
              <a:extLst>
                <a:ext uri="{FF2B5EF4-FFF2-40B4-BE49-F238E27FC236}">
                  <a16:creationId xmlns:a16="http://schemas.microsoft.com/office/drawing/2014/main" id="{F3AEF2BE-599A-04DA-43F0-BB7226EF771D}"/>
                </a:ext>
              </a:extLst>
            </p:cNvPr>
            <p:cNvSpPr>
              <a:spLocks noChangeArrowheads="1"/>
            </p:cNvSpPr>
            <p:nvPr/>
          </p:nvSpPr>
          <p:spPr bwMode="hidden">
            <a:xfrm>
              <a:off x="3936"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65" name="Rectangle 45">
              <a:extLst>
                <a:ext uri="{FF2B5EF4-FFF2-40B4-BE49-F238E27FC236}">
                  <a16:creationId xmlns:a16="http://schemas.microsoft.com/office/drawing/2014/main" id="{FC5FCD97-8149-FC5A-420C-AE7CA72F5C3E}"/>
                </a:ext>
              </a:extLst>
            </p:cNvPr>
            <p:cNvSpPr>
              <a:spLocks noChangeArrowheads="1"/>
            </p:cNvSpPr>
            <p:nvPr/>
          </p:nvSpPr>
          <p:spPr bwMode="hidden">
            <a:xfrm>
              <a:off x="4032"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66" name="Rectangle 46">
              <a:extLst>
                <a:ext uri="{FF2B5EF4-FFF2-40B4-BE49-F238E27FC236}">
                  <a16:creationId xmlns:a16="http://schemas.microsoft.com/office/drawing/2014/main" id="{9D83618C-66C7-EC59-A944-35643824EC08}"/>
                </a:ext>
              </a:extLst>
            </p:cNvPr>
            <p:cNvSpPr>
              <a:spLocks noChangeArrowheads="1"/>
            </p:cNvSpPr>
            <p:nvPr/>
          </p:nvSpPr>
          <p:spPr bwMode="hidden">
            <a:xfrm>
              <a:off x="4128"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67" name="Rectangle 47">
              <a:extLst>
                <a:ext uri="{FF2B5EF4-FFF2-40B4-BE49-F238E27FC236}">
                  <a16:creationId xmlns:a16="http://schemas.microsoft.com/office/drawing/2014/main" id="{CE9BBF68-E67E-3E4C-9ECD-F970343CD1A6}"/>
                </a:ext>
              </a:extLst>
            </p:cNvPr>
            <p:cNvSpPr>
              <a:spLocks noChangeArrowheads="1"/>
            </p:cNvSpPr>
            <p:nvPr/>
          </p:nvSpPr>
          <p:spPr bwMode="hidden">
            <a:xfrm>
              <a:off x="4225" y="6"/>
              <a:ext cx="47"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68" name="Rectangle 48">
              <a:extLst>
                <a:ext uri="{FF2B5EF4-FFF2-40B4-BE49-F238E27FC236}">
                  <a16:creationId xmlns:a16="http://schemas.microsoft.com/office/drawing/2014/main" id="{BCFB37F6-E9E8-A6A1-6C1A-B109B646A1ED}"/>
                </a:ext>
              </a:extLst>
            </p:cNvPr>
            <p:cNvSpPr>
              <a:spLocks noChangeArrowheads="1"/>
            </p:cNvSpPr>
            <p:nvPr/>
          </p:nvSpPr>
          <p:spPr bwMode="hidden">
            <a:xfrm>
              <a:off x="4320" y="6"/>
              <a:ext cx="46"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69" name="Rectangle 49">
              <a:extLst>
                <a:ext uri="{FF2B5EF4-FFF2-40B4-BE49-F238E27FC236}">
                  <a16:creationId xmlns:a16="http://schemas.microsoft.com/office/drawing/2014/main" id="{2B4D6620-F07B-BFD6-B547-B9923B5C4FF6}"/>
                </a:ext>
              </a:extLst>
            </p:cNvPr>
            <p:cNvSpPr>
              <a:spLocks noChangeArrowheads="1"/>
            </p:cNvSpPr>
            <p:nvPr/>
          </p:nvSpPr>
          <p:spPr bwMode="hidden">
            <a:xfrm>
              <a:off x="4416" y="6"/>
              <a:ext cx="47"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70" name="Rectangle 50">
              <a:extLst>
                <a:ext uri="{FF2B5EF4-FFF2-40B4-BE49-F238E27FC236}">
                  <a16:creationId xmlns:a16="http://schemas.microsoft.com/office/drawing/2014/main" id="{2038DB4C-BA00-859C-95F6-678DA6759433}"/>
                </a:ext>
              </a:extLst>
            </p:cNvPr>
            <p:cNvSpPr>
              <a:spLocks noChangeArrowheads="1"/>
            </p:cNvSpPr>
            <p:nvPr/>
          </p:nvSpPr>
          <p:spPr bwMode="hidden">
            <a:xfrm>
              <a:off x="4512"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71" name="Rectangle 51">
              <a:extLst>
                <a:ext uri="{FF2B5EF4-FFF2-40B4-BE49-F238E27FC236}">
                  <a16:creationId xmlns:a16="http://schemas.microsoft.com/office/drawing/2014/main" id="{611D9854-FCEE-5610-291A-F15B69689D63}"/>
                </a:ext>
              </a:extLst>
            </p:cNvPr>
            <p:cNvSpPr>
              <a:spLocks noChangeArrowheads="1"/>
            </p:cNvSpPr>
            <p:nvPr/>
          </p:nvSpPr>
          <p:spPr bwMode="hidden">
            <a:xfrm>
              <a:off x="4608"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72" name="Rectangle 52">
              <a:extLst>
                <a:ext uri="{FF2B5EF4-FFF2-40B4-BE49-F238E27FC236}">
                  <a16:creationId xmlns:a16="http://schemas.microsoft.com/office/drawing/2014/main" id="{8221E06F-349D-5314-AF7D-BFE98786EA98}"/>
                </a:ext>
              </a:extLst>
            </p:cNvPr>
            <p:cNvSpPr>
              <a:spLocks noChangeArrowheads="1"/>
            </p:cNvSpPr>
            <p:nvPr/>
          </p:nvSpPr>
          <p:spPr bwMode="hidden">
            <a:xfrm>
              <a:off x="4704"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73" name="Rectangle 53">
              <a:extLst>
                <a:ext uri="{FF2B5EF4-FFF2-40B4-BE49-F238E27FC236}">
                  <a16:creationId xmlns:a16="http://schemas.microsoft.com/office/drawing/2014/main" id="{2BCB1F1B-20D0-F18B-CCB6-BE2977C2C5C9}"/>
                </a:ext>
              </a:extLst>
            </p:cNvPr>
            <p:cNvSpPr>
              <a:spLocks noChangeArrowheads="1"/>
            </p:cNvSpPr>
            <p:nvPr/>
          </p:nvSpPr>
          <p:spPr bwMode="hidden">
            <a:xfrm>
              <a:off x="4801" y="6"/>
              <a:ext cx="47"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74" name="Rectangle 54">
              <a:extLst>
                <a:ext uri="{FF2B5EF4-FFF2-40B4-BE49-F238E27FC236}">
                  <a16:creationId xmlns:a16="http://schemas.microsoft.com/office/drawing/2014/main" id="{BA4D0343-7E3B-827B-2C4B-2B40AC049883}"/>
                </a:ext>
              </a:extLst>
            </p:cNvPr>
            <p:cNvSpPr>
              <a:spLocks noChangeArrowheads="1"/>
            </p:cNvSpPr>
            <p:nvPr/>
          </p:nvSpPr>
          <p:spPr bwMode="hidden">
            <a:xfrm>
              <a:off x="4896" y="6"/>
              <a:ext cx="46"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75" name="Rectangle 55">
              <a:extLst>
                <a:ext uri="{FF2B5EF4-FFF2-40B4-BE49-F238E27FC236}">
                  <a16:creationId xmlns:a16="http://schemas.microsoft.com/office/drawing/2014/main" id="{7236C633-29B0-2354-C28B-5ABB00CD4209}"/>
                </a:ext>
              </a:extLst>
            </p:cNvPr>
            <p:cNvSpPr>
              <a:spLocks noChangeArrowheads="1"/>
            </p:cNvSpPr>
            <p:nvPr/>
          </p:nvSpPr>
          <p:spPr bwMode="hidden">
            <a:xfrm>
              <a:off x="4992" y="6"/>
              <a:ext cx="47"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76" name="Rectangle 56">
              <a:extLst>
                <a:ext uri="{FF2B5EF4-FFF2-40B4-BE49-F238E27FC236}">
                  <a16:creationId xmlns:a16="http://schemas.microsoft.com/office/drawing/2014/main" id="{A3637434-A420-1319-B8A6-BA6498C02346}"/>
                </a:ext>
              </a:extLst>
            </p:cNvPr>
            <p:cNvSpPr>
              <a:spLocks noChangeArrowheads="1"/>
            </p:cNvSpPr>
            <p:nvPr/>
          </p:nvSpPr>
          <p:spPr bwMode="hidden">
            <a:xfrm>
              <a:off x="5088"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77" name="Rectangle 57">
              <a:extLst>
                <a:ext uri="{FF2B5EF4-FFF2-40B4-BE49-F238E27FC236}">
                  <a16:creationId xmlns:a16="http://schemas.microsoft.com/office/drawing/2014/main" id="{ABD3F221-9257-D04C-01BD-ED3A46159C06}"/>
                </a:ext>
              </a:extLst>
            </p:cNvPr>
            <p:cNvSpPr>
              <a:spLocks noChangeArrowheads="1"/>
            </p:cNvSpPr>
            <p:nvPr/>
          </p:nvSpPr>
          <p:spPr bwMode="hidden">
            <a:xfrm>
              <a:off x="5184"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78" name="Rectangle 58">
              <a:extLst>
                <a:ext uri="{FF2B5EF4-FFF2-40B4-BE49-F238E27FC236}">
                  <a16:creationId xmlns:a16="http://schemas.microsoft.com/office/drawing/2014/main" id="{1105166B-232C-F581-A884-60F6446ED0EB}"/>
                </a:ext>
              </a:extLst>
            </p:cNvPr>
            <p:cNvSpPr>
              <a:spLocks noChangeArrowheads="1"/>
            </p:cNvSpPr>
            <p:nvPr/>
          </p:nvSpPr>
          <p:spPr bwMode="hidden">
            <a:xfrm>
              <a:off x="5280"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79" name="Rectangle 59">
              <a:extLst>
                <a:ext uri="{FF2B5EF4-FFF2-40B4-BE49-F238E27FC236}">
                  <a16:creationId xmlns:a16="http://schemas.microsoft.com/office/drawing/2014/main" id="{CE77D701-4B90-E070-36B0-E06E8E305D80}"/>
                </a:ext>
              </a:extLst>
            </p:cNvPr>
            <p:cNvSpPr>
              <a:spLocks noChangeArrowheads="1"/>
            </p:cNvSpPr>
            <p:nvPr/>
          </p:nvSpPr>
          <p:spPr bwMode="hidden">
            <a:xfrm>
              <a:off x="5376" y="6"/>
              <a:ext cx="45"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80" name="Rectangle 60">
              <a:extLst>
                <a:ext uri="{FF2B5EF4-FFF2-40B4-BE49-F238E27FC236}">
                  <a16:creationId xmlns:a16="http://schemas.microsoft.com/office/drawing/2014/main" id="{CCB0D0DD-C38F-644F-EAC4-BB9E1B79479F}"/>
                </a:ext>
              </a:extLst>
            </p:cNvPr>
            <p:cNvSpPr>
              <a:spLocks noChangeArrowheads="1"/>
            </p:cNvSpPr>
            <p:nvPr/>
          </p:nvSpPr>
          <p:spPr bwMode="hidden">
            <a:xfrm>
              <a:off x="5472" y="6"/>
              <a:ext cx="46"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81" name="Rectangle 61">
              <a:extLst>
                <a:ext uri="{FF2B5EF4-FFF2-40B4-BE49-F238E27FC236}">
                  <a16:creationId xmlns:a16="http://schemas.microsoft.com/office/drawing/2014/main" id="{8B817E9D-987C-99A2-2321-1B8ED908256E}"/>
                </a:ext>
              </a:extLst>
            </p:cNvPr>
            <p:cNvSpPr>
              <a:spLocks noChangeArrowheads="1"/>
            </p:cNvSpPr>
            <p:nvPr/>
          </p:nvSpPr>
          <p:spPr bwMode="hidden">
            <a:xfrm>
              <a:off x="5568"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82" name="Rectangle 62">
              <a:extLst>
                <a:ext uri="{FF2B5EF4-FFF2-40B4-BE49-F238E27FC236}">
                  <a16:creationId xmlns:a16="http://schemas.microsoft.com/office/drawing/2014/main" id="{102F7544-E62F-C01B-9BC6-BF6ABE46A3B7}"/>
                </a:ext>
              </a:extLst>
            </p:cNvPr>
            <p:cNvSpPr>
              <a:spLocks noChangeArrowheads="1"/>
            </p:cNvSpPr>
            <p:nvPr/>
          </p:nvSpPr>
          <p:spPr bwMode="hidden">
            <a:xfrm>
              <a:off x="5664" y="6"/>
              <a:ext cx="48" cy="4320"/>
            </a:xfrm>
            <a:prstGeom prst="rect">
              <a:avLst/>
            </a:prstGeom>
            <a:solidFill>
              <a:schemeClr val="accent2"/>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83" name="Rectangle 63">
              <a:extLst>
                <a:ext uri="{FF2B5EF4-FFF2-40B4-BE49-F238E27FC236}">
                  <a16:creationId xmlns:a16="http://schemas.microsoft.com/office/drawing/2014/main" id="{D2F847E1-B83C-3F7D-E820-FA148609106D}"/>
                </a:ext>
              </a:extLst>
            </p:cNvPr>
            <p:cNvSpPr>
              <a:spLocks noChangeArrowheads="1"/>
            </p:cNvSpPr>
            <p:nvPr/>
          </p:nvSpPr>
          <p:spPr bwMode="hidden">
            <a:xfrm>
              <a:off x="431" y="0"/>
              <a:ext cx="5331" cy="4320"/>
            </a:xfrm>
            <a:prstGeom prst="rect">
              <a:avLst/>
            </a:prstGeom>
            <a:solidFill>
              <a:schemeClr val="accent1">
                <a:alpha val="50000"/>
              </a:schemeClr>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sp>
          <p:nvSpPr>
            <p:cNvPr id="5184" name="Rectangle 64">
              <a:extLst>
                <a:ext uri="{FF2B5EF4-FFF2-40B4-BE49-F238E27FC236}">
                  <a16:creationId xmlns:a16="http://schemas.microsoft.com/office/drawing/2014/main" id="{5E760C39-B992-C670-4A1E-FC8D9857BA9E}"/>
                </a:ext>
              </a:extLst>
            </p:cNvPr>
            <p:cNvSpPr>
              <a:spLocks noChangeArrowheads="1"/>
            </p:cNvSpPr>
            <p:nvPr/>
          </p:nvSpPr>
          <p:spPr bwMode="blackGray">
            <a:xfrm>
              <a:off x="0" y="1081"/>
              <a:ext cx="4378" cy="47"/>
            </a:xfrm>
            <a:prstGeom prst="rect">
              <a:avLst/>
            </a:prstGeom>
            <a:solidFill>
              <a:schemeClr val="hlink">
                <a:alpha val="50000"/>
              </a:schemeClr>
            </a:solidFill>
            <a:ln w="9525">
              <a:noFill/>
              <a:miter lim="800000"/>
              <a:headEnd/>
              <a:tailEnd/>
            </a:ln>
            <a:effectLst/>
          </p:spPr>
          <p:txBody>
            <a:bodyPr wrap="none" anchor="ctr"/>
            <a:lstStyle/>
            <a:p>
              <a:pPr>
                <a:defRPr/>
              </a:pPr>
              <a:endParaRPr lang="en-US">
                <a:latin typeface="Arial" charset="0"/>
                <a:ea typeface="ＭＳ Ｐゴシック" pitchFamily="-128" charset="-128"/>
              </a:endParaRPr>
            </a:p>
          </p:txBody>
        </p:sp>
      </p:grpSp>
      <p:sp>
        <p:nvSpPr>
          <p:cNvPr id="1027" name="Rectangle 65">
            <a:extLst>
              <a:ext uri="{FF2B5EF4-FFF2-40B4-BE49-F238E27FC236}">
                <a16:creationId xmlns:a16="http://schemas.microsoft.com/office/drawing/2014/main" id="{C1F3E9D9-00EE-05A2-FB58-9C3C1470F81C}"/>
              </a:ext>
            </a:extLst>
          </p:cNvPr>
          <p:cNvSpPr>
            <a:spLocks noGrp="1" noChangeArrowheads="1"/>
          </p:cNvSpPr>
          <p:nvPr>
            <p:ph type="title"/>
          </p:nvPr>
        </p:nvSpPr>
        <p:spPr bwMode="auto">
          <a:xfrm>
            <a:off x="1219200" y="990600"/>
            <a:ext cx="67056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66">
            <a:extLst>
              <a:ext uri="{FF2B5EF4-FFF2-40B4-BE49-F238E27FC236}">
                <a16:creationId xmlns:a16="http://schemas.microsoft.com/office/drawing/2014/main" id="{7C0C7B68-77AB-40A5-87FD-2EB56CBA01BD}"/>
              </a:ext>
            </a:extLst>
          </p:cNvPr>
          <p:cNvSpPr>
            <a:spLocks noGrp="1" noChangeArrowheads="1"/>
          </p:cNvSpPr>
          <p:nvPr>
            <p:ph type="body" idx="1"/>
          </p:nvPr>
        </p:nvSpPr>
        <p:spPr bwMode="auto">
          <a:xfrm>
            <a:off x="1828800" y="1905000"/>
            <a:ext cx="6934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188" name="Rectangle 68">
            <a:extLst>
              <a:ext uri="{FF2B5EF4-FFF2-40B4-BE49-F238E27FC236}">
                <a16:creationId xmlns:a16="http://schemas.microsoft.com/office/drawing/2014/main" id="{C672B242-659F-B657-E3CE-9FBE2C344962}"/>
              </a:ext>
            </a:extLst>
          </p:cNvPr>
          <p:cNvSpPr>
            <a:spLocks noGrp="1" noChangeArrowheads="1"/>
          </p:cNvSpPr>
          <p:nvPr>
            <p:ph type="ftr" sz="quarter" idx="3"/>
          </p:nvPr>
        </p:nvSpPr>
        <p:spPr bwMode="auto">
          <a:xfrm>
            <a:off x="1219200" y="6248400"/>
            <a:ext cx="5486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000" dirty="0">
                <a:latin typeface="+mn-lt"/>
                <a:ea typeface="ＭＳ Ｐゴシック" pitchFamily="-128" charset="-128"/>
              </a:defRPr>
            </a:lvl1p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5189" name="Rectangle 69">
            <a:extLst>
              <a:ext uri="{FF2B5EF4-FFF2-40B4-BE49-F238E27FC236}">
                <a16:creationId xmlns:a16="http://schemas.microsoft.com/office/drawing/2014/main" id="{F7A9EB7F-4D42-A1A3-62E7-8AD3325BE2D2}"/>
              </a:ext>
            </a:extLst>
          </p:cNvPr>
          <p:cNvSpPr>
            <a:spLocks noGrp="1" noChangeArrowheads="1"/>
          </p:cNvSpPr>
          <p:nvPr>
            <p:ph type="sldNum" sz="quarter" idx="4"/>
          </p:nvPr>
        </p:nvSpPr>
        <p:spPr bwMode="auto">
          <a:xfrm>
            <a:off x="7543800" y="6248400"/>
            <a:ext cx="1295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000">
                <a:latin typeface="Helvetica" panose="020B0604020202020204" pitchFamily="34" charset="0"/>
              </a:defRPr>
            </a:lvl1pPr>
          </a:lstStyle>
          <a:p>
            <a:fld id="{D6D85347-056B-4CF2-B2B3-B32E15B295C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34"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hf hd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Helvetica" pitchFamily="-128" charset="0"/>
        </a:defRPr>
      </a:lvl2pPr>
      <a:lvl3pPr algn="l" rtl="0" eaLnBrk="0" fontAlgn="base" hangingPunct="0">
        <a:spcBef>
          <a:spcPct val="0"/>
        </a:spcBef>
        <a:spcAft>
          <a:spcPct val="0"/>
        </a:spcAft>
        <a:defRPr sz="4000">
          <a:solidFill>
            <a:schemeClr val="tx2"/>
          </a:solidFill>
          <a:latin typeface="Helvetica" pitchFamily="-128" charset="0"/>
        </a:defRPr>
      </a:lvl3pPr>
      <a:lvl4pPr algn="l" rtl="0" eaLnBrk="0" fontAlgn="base" hangingPunct="0">
        <a:spcBef>
          <a:spcPct val="0"/>
        </a:spcBef>
        <a:spcAft>
          <a:spcPct val="0"/>
        </a:spcAft>
        <a:defRPr sz="4000">
          <a:solidFill>
            <a:schemeClr val="tx2"/>
          </a:solidFill>
          <a:latin typeface="Helvetica" pitchFamily="-128" charset="0"/>
        </a:defRPr>
      </a:lvl4pPr>
      <a:lvl5pPr algn="l" rtl="0" eaLnBrk="0" fontAlgn="base" hangingPunct="0">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p:titleStyle>
    <p:bodyStyle>
      <a:lvl1pPr marL="342900" indent="-342900" algn="l" rtl="0" eaLnBrk="0" fontAlgn="base" hangingPunct="0">
        <a:spcBef>
          <a:spcPct val="20000"/>
        </a:spcBef>
        <a:spcAft>
          <a:spcPct val="0"/>
        </a:spcAft>
        <a:buClr>
          <a:schemeClr val="folHlink"/>
        </a:buClr>
        <a:buSzPct val="75000"/>
        <a:buFont typeface="Wingdings" panose="05000000000000000000" pitchFamily="2" charset="2"/>
        <a:buChar char="n"/>
        <a:defRPr sz="2400">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70000"/>
        <a:buFont typeface="Wingdings" panose="05000000000000000000" pitchFamily="2" charset="2"/>
        <a:buChar char="n"/>
        <a:defRPr sz="2000">
          <a:solidFill>
            <a:schemeClr val="tx1"/>
          </a:solidFill>
          <a:latin typeface="+mn-lt"/>
        </a:defRPr>
      </a:lvl2pPr>
      <a:lvl3pPr marL="1143000" indent="-228600" algn="l" rtl="0" eaLnBrk="0" fontAlgn="base" hangingPunct="0">
        <a:spcBef>
          <a:spcPct val="20000"/>
        </a:spcBef>
        <a:spcAft>
          <a:spcPct val="0"/>
        </a:spcAft>
        <a:buClr>
          <a:schemeClr val="tx2"/>
        </a:buClr>
        <a:buChar char="•"/>
        <a:defRPr>
          <a:solidFill>
            <a:schemeClr val="tx1"/>
          </a:solidFill>
          <a:latin typeface="+mn-lt"/>
        </a:defRPr>
      </a:lvl3pPr>
      <a:lvl4pPr marL="1600200" indent="-228600" algn="l" rtl="0" eaLnBrk="0" fontAlgn="base" hangingPunct="0">
        <a:spcBef>
          <a:spcPct val="20000"/>
        </a:spcBef>
        <a:spcAft>
          <a:spcPct val="0"/>
        </a:spcAft>
        <a:buClr>
          <a:schemeClr val="hlink"/>
        </a:buClr>
        <a:buChar char="•"/>
        <a:defRPr sz="1600">
          <a:solidFill>
            <a:schemeClr val="tx1"/>
          </a:solidFill>
          <a:latin typeface="+mn-lt"/>
        </a:defRPr>
      </a:lvl4pPr>
      <a:lvl5pPr marL="2057400" indent="-228600" algn="l" rtl="0" eaLnBrk="0" fontAlgn="base" hangingPunct="0">
        <a:spcBef>
          <a:spcPct val="20000"/>
        </a:spcBef>
        <a:spcAft>
          <a:spcPct val="0"/>
        </a:spcAft>
        <a:buClr>
          <a:schemeClr val="tx1"/>
        </a:buClr>
        <a:buSzPct val="85000"/>
        <a:buChar char="•"/>
        <a:defRPr sz="1600">
          <a:solidFill>
            <a:schemeClr val="tx1"/>
          </a:solidFill>
          <a:latin typeface="+mn-lt"/>
        </a:defRPr>
      </a:lvl5pPr>
      <a:lvl6pPr marL="2514600" indent="-228600" algn="l" rtl="0" fontAlgn="base">
        <a:spcBef>
          <a:spcPct val="20000"/>
        </a:spcBef>
        <a:spcAft>
          <a:spcPct val="0"/>
        </a:spcAft>
        <a:buClr>
          <a:schemeClr val="tx1"/>
        </a:buClr>
        <a:buSzPct val="85000"/>
        <a:buChar char="•"/>
        <a:defRPr sz="1600">
          <a:solidFill>
            <a:schemeClr val="tx1"/>
          </a:solidFill>
          <a:latin typeface="+mn-lt"/>
        </a:defRPr>
      </a:lvl6pPr>
      <a:lvl7pPr marL="2971800" indent="-228600" algn="l" rtl="0" fontAlgn="base">
        <a:spcBef>
          <a:spcPct val="20000"/>
        </a:spcBef>
        <a:spcAft>
          <a:spcPct val="0"/>
        </a:spcAft>
        <a:buClr>
          <a:schemeClr val="tx1"/>
        </a:buClr>
        <a:buSzPct val="85000"/>
        <a:buChar char="•"/>
        <a:defRPr sz="1600">
          <a:solidFill>
            <a:schemeClr val="tx1"/>
          </a:solidFill>
          <a:latin typeface="+mn-lt"/>
        </a:defRPr>
      </a:lvl7pPr>
      <a:lvl8pPr marL="3429000" indent="-228600" algn="l" rtl="0" fontAlgn="base">
        <a:spcBef>
          <a:spcPct val="20000"/>
        </a:spcBef>
        <a:spcAft>
          <a:spcPct val="0"/>
        </a:spcAft>
        <a:buClr>
          <a:schemeClr val="tx1"/>
        </a:buClr>
        <a:buSzPct val="85000"/>
        <a:buChar char="•"/>
        <a:defRPr sz="1600">
          <a:solidFill>
            <a:schemeClr val="tx1"/>
          </a:solidFill>
          <a:latin typeface="+mn-lt"/>
        </a:defRPr>
      </a:lvl8pPr>
      <a:lvl9pPr marL="3886200" indent="-228600" algn="l" rtl="0" fontAlgn="base">
        <a:spcBef>
          <a:spcPct val="20000"/>
        </a:spcBef>
        <a:spcAft>
          <a:spcPct val="0"/>
        </a:spcAft>
        <a:buClr>
          <a:schemeClr val="tx1"/>
        </a:buClr>
        <a:buSzPct val="85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5/12/2022</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9" name="Shape 15" descr="Pearson Logo"/>
          <p:cNvPicPr preferRelativeResize="0"/>
          <p:nvPr userDrawn="1"/>
        </p:nvPicPr>
        <p:blipFill rotWithShape="1">
          <a:blip r:embed="rId30" cstate="print">
            <a:alphaModFix/>
          </a:blip>
          <a:srcRect/>
          <a:stretch/>
        </p:blipFill>
        <p:spPr>
          <a:xfrm>
            <a:off x="443972" y="6429709"/>
            <a:ext cx="917999" cy="279914"/>
          </a:xfrm>
          <a:prstGeom prst="rect">
            <a:avLst/>
          </a:prstGeom>
          <a:noFill/>
          <a:ln>
            <a:noFill/>
          </a:ln>
        </p:spPr>
      </p:pic>
      <p:sp>
        <p:nvSpPr>
          <p:cNvPr id="10" name="Slide Number Placeholder 4"/>
          <p:cNvSpPr txBox="1">
            <a:spLocks/>
          </p:cNvSpPr>
          <p:nvPr userDrawn="1"/>
        </p:nvSpPr>
        <p:spPr>
          <a:xfrm>
            <a:off x="7881256" y="6428232"/>
            <a:ext cx="914400" cy="201168"/>
          </a:xfrm>
          <a:prstGeom prst="rect">
            <a:avLst/>
          </a:prstGeom>
        </p:spPr>
        <p:txBody>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lang="de-DE" altLang="en-US" sz="1200" b="0" kern="1200" noProof="0" dirty="0">
                <a:solidFill>
                  <a:schemeClr val="tx1"/>
                </a:solidFill>
                <a:latin typeface="Verdana" pitchFamily="34" charset="0"/>
                <a:ea typeface="Verdana" pitchFamily="34" charset="0"/>
                <a:cs typeface="Verdana" pitchFamily="34" charset="0"/>
              </a:rPr>
              <a:t>2 - </a:t>
            </a:r>
            <a:fld id="{876BFF75-7A20-4B22-803D-E5D1449082FD}" type="slidenum">
              <a:rPr lang="en-US" altLang="en-US" sz="1200" b="0" kern="1200" noProof="0" smtClean="0">
                <a:solidFill>
                  <a:schemeClr val="tx1"/>
                </a:solidFill>
                <a:latin typeface="Verdana" pitchFamily="34" charset="0"/>
                <a:ea typeface="Verdana" pitchFamily="34" charset="0"/>
                <a:cs typeface="Verdana"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lang="en-US" altLang="en-US" sz="1200" b="0" kern="1200" noProof="0" dirty="0">
              <a:solidFill>
                <a:schemeClr val="tx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387436061"/>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 id="2147483757" r:id="rId18"/>
    <p:sldLayoutId id="2147483758" r:id="rId19"/>
    <p:sldLayoutId id="2147483759" r:id="rId20"/>
    <p:sldLayoutId id="2147483760" r:id="rId21"/>
    <p:sldLayoutId id="2147483761" r:id="rId22"/>
    <p:sldLayoutId id="2147483762" r:id="rId23"/>
    <p:sldLayoutId id="2147483763" r:id="rId24"/>
    <p:sldLayoutId id="2147483764" r:id="rId25"/>
    <p:sldLayoutId id="2147483765" r:id="rId26"/>
    <p:sldLayoutId id="2147483766" r:id="rId27"/>
    <p:sldLayoutId id="2147483767" r:id="rId28"/>
  </p:sldLayoutIdLst>
  <p:txStyles>
    <p:titleStyle>
      <a:lvl1pPr algn="l" defTabSz="914400" rtl="0" eaLnBrk="1" latinLnBrk="0" hangingPunct="1">
        <a:lnSpc>
          <a:spcPct val="100000"/>
        </a:lnSpc>
        <a:spcBef>
          <a:spcPct val="0"/>
        </a:spcBef>
        <a:buNone/>
        <a:defRPr sz="3400" b="1" kern="1200">
          <a:solidFill>
            <a:srgbClr val="007FA3"/>
          </a:solidFill>
          <a:latin typeface="+mj-lt"/>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9.xml"/><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a:extLst>
              <a:ext uri="{FF2B5EF4-FFF2-40B4-BE49-F238E27FC236}">
                <a16:creationId xmlns:a16="http://schemas.microsoft.com/office/drawing/2014/main" id="{D55299AB-FBA0-5044-D4AC-820CD6FE1663}"/>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6" name="Slide Number Placeholder 4">
            <a:extLst>
              <a:ext uri="{FF2B5EF4-FFF2-40B4-BE49-F238E27FC236}">
                <a16:creationId xmlns:a16="http://schemas.microsoft.com/office/drawing/2014/main" id="{284B862D-D68A-CC93-E5C8-B050E847CBB7}"/>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CE2D16D-3008-4D34-8572-2578CE90227C}" type="slidenum">
              <a:rPr lang="en-US" altLang="en-US" sz="1000">
                <a:latin typeface="Helvetica" panose="020B0604020202020204" pitchFamily="34" charset="0"/>
              </a:rPr>
              <a:pPr/>
              <a:t>1</a:t>
            </a:fld>
            <a:endParaRPr lang="en-US" altLang="en-US" sz="1000">
              <a:latin typeface="Helvetica" panose="020B0604020202020204" pitchFamily="34" charset="0"/>
            </a:endParaRPr>
          </a:p>
        </p:txBody>
      </p:sp>
      <p:sp>
        <p:nvSpPr>
          <p:cNvPr id="3076" name="Rectangle 2">
            <a:extLst>
              <a:ext uri="{FF2B5EF4-FFF2-40B4-BE49-F238E27FC236}">
                <a16:creationId xmlns:a16="http://schemas.microsoft.com/office/drawing/2014/main" id="{CB011DF5-27BA-75AE-9C8B-CC4926A80C5C}"/>
              </a:ext>
            </a:extLst>
          </p:cNvPr>
          <p:cNvSpPr>
            <a:spLocks noGrp="1" noChangeArrowheads="1"/>
          </p:cNvSpPr>
          <p:nvPr>
            <p:ph type="title"/>
          </p:nvPr>
        </p:nvSpPr>
        <p:spPr/>
        <p:txBody>
          <a:bodyPr/>
          <a:lstStyle/>
          <a:p>
            <a:pPr eaLnBrk="1" hangingPunct="1"/>
            <a:r>
              <a:rPr lang="en-US" altLang="en-US"/>
              <a:t>Chapter 6</a:t>
            </a:r>
          </a:p>
        </p:txBody>
      </p:sp>
      <p:sp>
        <p:nvSpPr>
          <p:cNvPr id="3077" name="Rectangle 3">
            <a:extLst>
              <a:ext uri="{FF2B5EF4-FFF2-40B4-BE49-F238E27FC236}">
                <a16:creationId xmlns:a16="http://schemas.microsoft.com/office/drawing/2014/main" id="{4D0B26E3-D854-A1F0-7611-12C47F63E592}"/>
              </a:ext>
            </a:extLst>
          </p:cNvPr>
          <p:cNvSpPr>
            <a:spLocks noGrp="1" noChangeArrowheads="1"/>
          </p:cNvSpPr>
          <p:nvPr>
            <p:ph type="body" idx="1"/>
          </p:nvPr>
        </p:nvSpPr>
        <p:spPr/>
        <p:txBody>
          <a:bodyPr/>
          <a:lstStyle/>
          <a:p>
            <a:pPr eaLnBrk="1" hangingPunct="1"/>
            <a:r>
              <a:rPr lang="en-US" altLang="en-US" b="1">
                <a:solidFill>
                  <a:schemeClr val="folHlink"/>
                </a:solidFill>
              </a:rPr>
              <a:t>Human Aspects of Software Engineering</a:t>
            </a:r>
          </a:p>
        </p:txBody>
      </p:sp>
      <p:sp>
        <p:nvSpPr>
          <p:cNvPr id="3078" name="Text Box 7">
            <a:extLst>
              <a:ext uri="{FF2B5EF4-FFF2-40B4-BE49-F238E27FC236}">
                <a16:creationId xmlns:a16="http://schemas.microsoft.com/office/drawing/2014/main" id="{6814C0A8-039C-C663-259F-E945A9F99433}"/>
              </a:ext>
            </a:extLst>
          </p:cNvPr>
          <p:cNvSpPr txBox="1">
            <a:spLocks noChangeArrowheads="1"/>
          </p:cNvSpPr>
          <p:nvPr/>
        </p:nvSpPr>
        <p:spPr bwMode="auto">
          <a:xfrm>
            <a:off x="2133600" y="2438400"/>
            <a:ext cx="647700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i="1">
                <a:solidFill>
                  <a:schemeClr val="tx2"/>
                </a:solidFill>
                <a:latin typeface="Helvetica" panose="020B0604020202020204" pitchFamily="34" charset="0"/>
              </a:rPr>
              <a:t>Slide Set to accompany</a:t>
            </a:r>
            <a:br>
              <a:rPr lang="en-US" altLang="en-US" sz="3200" i="1">
                <a:solidFill>
                  <a:schemeClr val="tx2"/>
                </a:solidFill>
                <a:latin typeface="Helvetica" panose="020B0604020202020204" pitchFamily="34" charset="0"/>
              </a:rPr>
            </a:br>
            <a:r>
              <a:rPr lang="en-US" altLang="en-US" sz="2000" i="1">
                <a:solidFill>
                  <a:schemeClr val="tx2"/>
                </a:solidFill>
                <a:latin typeface="Helvetica" panose="020B0604020202020204" pitchFamily="34" charset="0"/>
              </a:rPr>
              <a:t>Software Engineering: A Practitioner’s Approach, 8/e</a:t>
            </a:r>
            <a:r>
              <a:rPr lang="en-US" altLang="en-US" i="1">
                <a:solidFill>
                  <a:schemeClr val="tx2"/>
                </a:solidFill>
                <a:latin typeface="Helvetica" panose="020B0604020202020204" pitchFamily="34" charset="0"/>
              </a:rPr>
              <a:t> </a:t>
            </a:r>
          </a:p>
          <a:p>
            <a:r>
              <a:rPr lang="en-US" altLang="en-US" sz="1600" b="1"/>
              <a:t>by Roger S. Pressman and Bruce R. Maxim</a:t>
            </a:r>
            <a:endParaRPr lang="en-US" altLang="en-US" sz="1200" b="1"/>
          </a:p>
          <a:p>
            <a:endParaRPr lang="en-US" altLang="en-US" sz="1200" b="1"/>
          </a:p>
          <a:p>
            <a:r>
              <a:rPr lang="en-US" altLang="en-US" sz="1200" b="1"/>
              <a:t>Slides copyright © 1996, 2001, 2005, 2009, 2014</a:t>
            </a:r>
            <a:r>
              <a:rPr lang="en-US" altLang="en-US" sz="1800"/>
              <a:t> </a:t>
            </a:r>
            <a:r>
              <a:rPr lang="en-US" altLang="en-US" sz="1200" b="1"/>
              <a:t>by Roger S. Pressman</a:t>
            </a:r>
            <a:endParaRPr lang="en-US" altLang="en-US" sz="1800"/>
          </a:p>
          <a:p>
            <a:endParaRPr lang="en-US" altLang="en-US" sz="1800" b="1" i="1">
              <a:solidFill>
                <a:schemeClr val="tx2"/>
              </a:solidFill>
            </a:endParaRPr>
          </a:p>
          <a:p>
            <a:r>
              <a:rPr lang="en-US" altLang="en-US" sz="1800" b="1" i="1">
                <a:solidFill>
                  <a:schemeClr val="tx2"/>
                </a:solidFill>
              </a:rPr>
              <a:t>For non-profit educational use only</a:t>
            </a:r>
            <a:endParaRPr lang="en-US" altLang="en-US" sz="1800" b="1"/>
          </a:p>
          <a:p>
            <a:endParaRPr lang="en-US" altLang="en-US" sz="1400"/>
          </a:p>
          <a:p>
            <a:r>
              <a:rPr lang="en-US" altLang="en-US" sz="1200"/>
              <a:t>May be reproduced ONLY for student use at the university level when used in conjunction with </a:t>
            </a:r>
            <a:r>
              <a:rPr lang="en-US" altLang="en-US" sz="1200" i="1"/>
              <a:t>Software Engineering: A Practitioner's Approach, 8/e. </a:t>
            </a:r>
            <a:r>
              <a:rPr lang="en-US" altLang="en-US" sz="1200"/>
              <a:t>Any other reproduction or use is prohibited without the express written permission of the author.</a:t>
            </a:r>
          </a:p>
          <a:p>
            <a:endParaRPr lang="en-US" altLang="en-US" sz="1200"/>
          </a:p>
          <a:p>
            <a:r>
              <a:rPr lang="en-US" altLang="en-US" sz="1200"/>
              <a:t>All copyright information MUST appear if these slides are posted on a website for student use.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C9ED0AC-8997-DB0C-BFFA-A210A705081B}"/>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5" name="Slide Number Placeholder 4">
            <a:extLst>
              <a:ext uri="{FF2B5EF4-FFF2-40B4-BE49-F238E27FC236}">
                <a16:creationId xmlns:a16="http://schemas.microsoft.com/office/drawing/2014/main" id="{9CDB03DE-F106-0ED8-FC48-0CDEE8895224}"/>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6714238-10CB-4711-B2DC-A4A9E63C83AE}" type="slidenum">
              <a:rPr lang="en-US" altLang="en-US" sz="1000">
                <a:latin typeface="Helvetica" panose="020B0604020202020204" pitchFamily="34" charset="0"/>
              </a:rPr>
              <a:pPr/>
              <a:t>10</a:t>
            </a:fld>
            <a:endParaRPr lang="en-US" altLang="en-US" sz="1000">
              <a:latin typeface="Helvetica" panose="020B0604020202020204" pitchFamily="34" charset="0"/>
            </a:endParaRPr>
          </a:p>
        </p:txBody>
      </p:sp>
      <p:sp>
        <p:nvSpPr>
          <p:cNvPr id="13316" name="Rectangle 2">
            <a:extLst>
              <a:ext uri="{FF2B5EF4-FFF2-40B4-BE49-F238E27FC236}">
                <a16:creationId xmlns:a16="http://schemas.microsoft.com/office/drawing/2014/main" id="{6DD742C0-54F1-56CA-7A21-6E50EACA9492}"/>
              </a:ext>
            </a:extLst>
          </p:cNvPr>
          <p:cNvSpPr>
            <a:spLocks noGrp="1" noChangeArrowheads="1"/>
          </p:cNvSpPr>
          <p:nvPr>
            <p:ph type="title"/>
          </p:nvPr>
        </p:nvSpPr>
        <p:spPr>
          <a:xfrm>
            <a:off x="1219200" y="1143000"/>
            <a:ext cx="7672388" cy="539750"/>
          </a:xfrm>
        </p:spPr>
        <p:txBody>
          <a:bodyPr/>
          <a:lstStyle/>
          <a:p>
            <a:pPr eaLnBrk="1" hangingPunct="1"/>
            <a:r>
              <a:rPr lang="en-US" altLang="en-US" sz="3200"/>
              <a:t>Impact of Social Media</a:t>
            </a:r>
            <a:endParaRPr lang="en-US" altLang="en-US"/>
          </a:p>
        </p:txBody>
      </p:sp>
      <p:sp>
        <p:nvSpPr>
          <p:cNvPr id="13317" name="Rectangle 3">
            <a:extLst>
              <a:ext uri="{FF2B5EF4-FFF2-40B4-BE49-F238E27FC236}">
                <a16:creationId xmlns:a16="http://schemas.microsoft.com/office/drawing/2014/main" id="{02D18C6D-2F3D-351D-1C72-7A3E796577E8}"/>
              </a:ext>
            </a:extLst>
          </p:cNvPr>
          <p:cNvSpPr>
            <a:spLocks noGrp="1" noChangeArrowheads="1"/>
          </p:cNvSpPr>
          <p:nvPr>
            <p:ph type="body" idx="1"/>
          </p:nvPr>
        </p:nvSpPr>
        <p:spPr>
          <a:xfrm>
            <a:off x="1828800" y="1905000"/>
            <a:ext cx="6172200" cy="4114800"/>
          </a:xfrm>
        </p:spPr>
        <p:txBody>
          <a:bodyPr/>
          <a:lstStyle/>
          <a:p>
            <a:r>
              <a:rPr lang="en-US" altLang="en-US" sz="2000">
                <a:solidFill>
                  <a:srgbClr val="C00000"/>
                </a:solidFill>
              </a:rPr>
              <a:t>Blogs</a:t>
            </a:r>
            <a:r>
              <a:rPr lang="en-US" altLang="en-US" sz="2000"/>
              <a:t> – can be used share information with team members and customers</a:t>
            </a:r>
          </a:p>
          <a:p>
            <a:r>
              <a:rPr lang="en-US" altLang="en-US" sz="2000">
                <a:solidFill>
                  <a:srgbClr val="C00000"/>
                </a:solidFill>
              </a:rPr>
              <a:t>Microblogs</a:t>
            </a:r>
            <a:r>
              <a:rPr lang="en-US" altLang="en-US" sz="2000"/>
              <a:t> (e.g. Twitter) – allow posting of real-time messages to individuals following the poster</a:t>
            </a:r>
          </a:p>
          <a:p>
            <a:r>
              <a:rPr lang="en-US" altLang="en-US" sz="2000">
                <a:solidFill>
                  <a:srgbClr val="C00000"/>
                </a:solidFill>
              </a:rPr>
              <a:t>Targeted on-line forums</a:t>
            </a:r>
            <a:r>
              <a:rPr lang="en-US" altLang="en-US" sz="2000"/>
              <a:t> – allow participants to post questions or opinions and collect answers</a:t>
            </a:r>
          </a:p>
          <a:p>
            <a:r>
              <a:rPr lang="en-US" altLang="en-US" sz="2000">
                <a:solidFill>
                  <a:srgbClr val="C00000"/>
                </a:solidFill>
              </a:rPr>
              <a:t>Social networking sites </a:t>
            </a:r>
            <a:r>
              <a:rPr lang="en-US" altLang="en-US" sz="2000"/>
              <a:t>(e.g. Facebook, LinkedIn) – allows connections among software developers for the purpose of sharing information</a:t>
            </a:r>
          </a:p>
          <a:p>
            <a:r>
              <a:rPr lang="en-US" altLang="en-US" sz="2000">
                <a:solidFill>
                  <a:srgbClr val="C00000"/>
                </a:solidFill>
              </a:rPr>
              <a:t>Social book marking </a:t>
            </a:r>
            <a:r>
              <a:rPr lang="en-US" altLang="en-US" sz="2000"/>
              <a:t>(e.g. Delicious, Stumble, CiteULike) – allow developers to keep track of and share web-based resources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622D9CD-02D2-2495-74CD-A133BBF6EC21}"/>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5" name="Slide Number Placeholder 4">
            <a:extLst>
              <a:ext uri="{FF2B5EF4-FFF2-40B4-BE49-F238E27FC236}">
                <a16:creationId xmlns:a16="http://schemas.microsoft.com/office/drawing/2014/main" id="{1CF5F4DD-4B6E-5741-AB5A-FE897D008F56}"/>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FF95D9A2-92B6-47C2-BCC2-31356A7F417E}" type="slidenum">
              <a:rPr lang="en-US" altLang="en-US" sz="1000">
                <a:latin typeface="Helvetica" panose="020B0604020202020204" pitchFamily="34" charset="0"/>
              </a:rPr>
              <a:pPr/>
              <a:t>11</a:t>
            </a:fld>
            <a:endParaRPr lang="en-US" altLang="en-US" sz="1000">
              <a:latin typeface="Helvetica" panose="020B0604020202020204" pitchFamily="34" charset="0"/>
            </a:endParaRPr>
          </a:p>
        </p:txBody>
      </p:sp>
      <p:sp>
        <p:nvSpPr>
          <p:cNvPr id="14340" name="Rectangle 2">
            <a:extLst>
              <a:ext uri="{FF2B5EF4-FFF2-40B4-BE49-F238E27FC236}">
                <a16:creationId xmlns:a16="http://schemas.microsoft.com/office/drawing/2014/main" id="{E1FDEF82-4B37-3D75-7F48-9497A22B37FD}"/>
              </a:ext>
            </a:extLst>
          </p:cNvPr>
          <p:cNvSpPr>
            <a:spLocks noGrp="1" noChangeArrowheads="1"/>
          </p:cNvSpPr>
          <p:nvPr>
            <p:ph type="title"/>
          </p:nvPr>
        </p:nvSpPr>
        <p:spPr>
          <a:xfrm>
            <a:off x="1219200" y="1143000"/>
            <a:ext cx="7672388" cy="539750"/>
          </a:xfrm>
        </p:spPr>
        <p:txBody>
          <a:bodyPr/>
          <a:lstStyle/>
          <a:p>
            <a:pPr eaLnBrk="1" hangingPunct="1"/>
            <a:r>
              <a:rPr lang="en-US" altLang="en-US" sz="3200"/>
              <a:t>Software Engineering using the Cloud</a:t>
            </a:r>
            <a:endParaRPr lang="en-US" altLang="en-US"/>
          </a:p>
        </p:txBody>
      </p:sp>
      <p:sp>
        <p:nvSpPr>
          <p:cNvPr id="18437" name="Rectangle 3">
            <a:extLst>
              <a:ext uri="{FF2B5EF4-FFF2-40B4-BE49-F238E27FC236}">
                <a16:creationId xmlns:a16="http://schemas.microsoft.com/office/drawing/2014/main" id="{70161101-6FAB-B7CA-B522-FAAAE30BB82D}"/>
              </a:ext>
            </a:extLst>
          </p:cNvPr>
          <p:cNvSpPr>
            <a:spLocks noGrp="1" noChangeArrowheads="1"/>
          </p:cNvSpPr>
          <p:nvPr>
            <p:ph type="body" idx="1"/>
          </p:nvPr>
        </p:nvSpPr>
        <p:spPr>
          <a:xfrm>
            <a:off x="1828800" y="1905000"/>
            <a:ext cx="6172200" cy="4114800"/>
          </a:xfrm>
        </p:spPr>
        <p:txBody>
          <a:bodyPr/>
          <a:lstStyle/>
          <a:p>
            <a:pPr>
              <a:buFont typeface="Wingdings" pitchFamily="-128" charset="2"/>
              <a:buChar char="n"/>
              <a:defRPr/>
            </a:pPr>
            <a:r>
              <a:rPr lang="en-US" sz="2000" dirty="0"/>
              <a:t>Benefits</a:t>
            </a:r>
          </a:p>
          <a:p>
            <a:pPr lvl="1">
              <a:buFont typeface="Wingdings" pitchFamily="-128" charset="2"/>
              <a:buChar char="n"/>
              <a:defRPr/>
            </a:pPr>
            <a:r>
              <a:rPr lang="en-US" sz="1600" dirty="0">
                <a:ea typeface="+mn-ea"/>
                <a:cs typeface="+mn-cs"/>
              </a:rPr>
              <a:t>Provides access to all software engineering work products </a:t>
            </a:r>
          </a:p>
          <a:p>
            <a:pPr lvl="1">
              <a:buFont typeface="Wingdings" pitchFamily="-128" charset="2"/>
              <a:buChar char="n"/>
              <a:defRPr/>
            </a:pPr>
            <a:r>
              <a:rPr lang="en-US" sz="1600" dirty="0">
                <a:ea typeface="+mn-ea"/>
                <a:cs typeface="+mn-cs"/>
              </a:rPr>
              <a:t>Removes device dependencies and available every where</a:t>
            </a:r>
          </a:p>
          <a:p>
            <a:pPr lvl="1">
              <a:buFont typeface="Wingdings" pitchFamily="-128" charset="2"/>
              <a:buChar char="n"/>
              <a:defRPr/>
            </a:pPr>
            <a:r>
              <a:rPr lang="en-US" sz="1600" dirty="0">
                <a:ea typeface="+mn-ea"/>
                <a:cs typeface="+mn-cs"/>
              </a:rPr>
              <a:t>Provides avenues for distributing and testing software </a:t>
            </a:r>
          </a:p>
          <a:p>
            <a:pPr lvl="1">
              <a:buFont typeface="Wingdings" pitchFamily="-128" charset="2"/>
              <a:buChar char="n"/>
              <a:defRPr/>
            </a:pPr>
            <a:r>
              <a:rPr lang="en-US" sz="1600" dirty="0">
                <a:ea typeface="+mn-ea"/>
                <a:cs typeface="+mn-cs"/>
              </a:rPr>
              <a:t>Allows software engineering information developed by one member to be available to all team members </a:t>
            </a:r>
          </a:p>
          <a:p>
            <a:pPr>
              <a:buFont typeface="Wingdings" pitchFamily="-128" charset="2"/>
              <a:buChar char="n"/>
              <a:defRPr/>
            </a:pPr>
            <a:r>
              <a:rPr lang="en-US" sz="2000" dirty="0"/>
              <a:t>Concerns</a:t>
            </a:r>
          </a:p>
          <a:p>
            <a:pPr lvl="1">
              <a:buFont typeface="Wingdings" pitchFamily="-128" charset="2"/>
              <a:buChar char="n"/>
              <a:defRPr/>
            </a:pPr>
            <a:r>
              <a:rPr lang="en-US" sz="1600" dirty="0">
                <a:ea typeface="+mn-ea"/>
                <a:cs typeface="+mn-cs"/>
              </a:rPr>
              <a:t>Dispersing cloud services outside the control of the software team may present reliability and security risks</a:t>
            </a:r>
          </a:p>
          <a:p>
            <a:pPr lvl="1">
              <a:buFont typeface="Wingdings" pitchFamily="-128" charset="2"/>
              <a:buChar char="n"/>
              <a:defRPr/>
            </a:pPr>
            <a:r>
              <a:rPr lang="en-US" sz="1600" dirty="0"/>
              <a:t>Potential for interoperability problems becomes high</a:t>
            </a:r>
            <a:r>
              <a:rPr lang="en-US" sz="1600" dirty="0">
                <a:ea typeface="+mn-ea"/>
                <a:cs typeface="+mn-cs"/>
              </a:rPr>
              <a:t> with large number of services distributed on the cloud</a:t>
            </a:r>
          </a:p>
          <a:p>
            <a:pPr lvl="1">
              <a:buFont typeface="Wingdings" pitchFamily="-128" charset="2"/>
              <a:buChar char="n"/>
              <a:defRPr/>
            </a:pPr>
            <a:r>
              <a:rPr lang="en-US" sz="1600" dirty="0">
                <a:ea typeface="+mn-ea"/>
                <a:cs typeface="+mn-cs"/>
              </a:rPr>
              <a:t>Cloud services stress usability and performance which often conflicts with security, privacy, and reliability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79AD998-3E24-6DD7-1DD0-21FFCA67F759}"/>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5" name="Slide Number Placeholder 4">
            <a:extLst>
              <a:ext uri="{FF2B5EF4-FFF2-40B4-BE49-F238E27FC236}">
                <a16:creationId xmlns:a16="http://schemas.microsoft.com/office/drawing/2014/main" id="{1111B683-5800-17A5-22D6-B93E784F64F9}"/>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179DF57-62B2-4552-AD93-A62CFC48852D}" type="slidenum">
              <a:rPr lang="en-US" altLang="en-US" sz="1000">
                <a:latin typeface="Helvetica" panose="020B0604020202020204" pitchFamily="34" charset="0"/>
              </a:rPr>
              <a:pPr/>
              <a:t>12</a:t>
            </a:fld>
            <a:endParaRPr lang="en-US" altLang="en-US" sz="1000">
              <a:latin typeface="Helvetica" panose="020B0604020202020204" pitchFamily="34" charset="0"/>
            </a:endParaRPr>
          </a:p>
        </p:txBody>
      </p:sp>
      <p:sp>
        <p:nvSpPr>
          <p:cNvPr id="15364" name="Rectangle 2">
            <a:extLst>
              <a:ext uri="{FF2B5EF4-FFF2-40B4-BE49-F238E27FC236}">
                <a16:creationId xmlns:a16="http://schemas.microsoft.com/office/drawing/2014/main" id="{A7991537-CD00-FA8A-1454-C9E2F5A637D2}"/>
              </a:ext>
            </a:extLst>
          </p:cNvPr>
          <p:cNvSpPr>
            <a:spLocks noGrp="1" noChangeArrowheads="1"/>
          </p:cNvSpPr>
          <p:nvPr>
            <p:ph type="title"/>
          </p:nvPr>
        </p:nvSpPr>
        <p:spPr>
          <a:xfrm>
            <a:off x="1219200" y="1143000"/>
            <a:ext cx="7672388" cy="539750"/>
          </a:xfrm>
        </p:spPr>
        <p:txBody>
          <a:bodyPr/>
          <a:lstStyle/>
          <a:p>
            <a:pPr eaLnBrk="1" hangingPunct="1"/>
            <a:r>
              <a:rPr lang="en-US" altLang="en-US" sz="3200"/>
              <a:t>Collaboration Tools</a:t>
            </a:r>
            <a:endParaRPr lang="en-US" altLang="en-US"/>
          </a:p>
        </p:txBody>
      </p:sp>
      <p:sp>
        <p:nvSpPr>
          <p:cNvPr id="15365" name="Rectangle 3">
            <a:extLst>
              <a:ext uri="{FF2B5EF4-FFF2-40B4-BE49-F238E27FC236}">
                <a16:creationId xmlns:a16="http://schemas.microsoft.com/office/drawing/2014/main" id="{6B95BCE2-5470-A066-76E1-CEE50E4EA455}"/>
              </a:ext>
            </a:extLst>
          </p:cNvPr>
          <p:cNvSpPr>
            <a:spLocks noGrp="1" noChangeArrowheads="1"/>
          </p:cNvSpPr>
          <p:nvPr>
            <p:ph type="body" idx="1"/>
          </p:nvPr>
        </p:nvSpPr>
        <p:spPr>
          <a:xfrm>
            <a:off x="1828800" y="1905000"/>
            <a:ext cx="6172200" cy="4114800"/>
          </a:xfrm>
        </p:spPr>
        <p:txBody>
          <a:bodyPr/>
          <a:lstStyle/>
          <a:p>
            <a:r>
              <a:rPr lang="en-US" altLang="en-US" sz="2000"/>
              <a:t>Namespace that allows secure, private storage or work products</a:t>
            </a:r>
          </a:p>
          <a:p>
            <a:r>
              <a:rPr lang="en-US" altLang="en-US" sz="2000"/>
              <a:t>Calendar for coordinating project events</a:t>
            </a:r>
          </a:p>
          <a:p>
            <a:r>
              <a:rPr lang="en-US" altLang="en-US" sz="2000"/>
              <a:t>Templates that allow team members to create artifacts that have common look and feel</a:t>
            </a:r>
          </a:p>
          <a:p>
            <a:r>
              <a:rPr lang="en-US" altLang="en-US" sz="2000"/>
              <a:t>Metrics support to allow quantitative assessment of each team member’s contributions </a:t>
            </a:r>
          </a:p>
          <a:p>
            <a:r>
              <a:rPr lang="en-US" altLang="en-US" sz="2000"/>
              <a:t>Communication analysis to track messages and isolates patterns that may imply issues to resolve</a:t>
            </a:r>
          </a:p>
          <a:p>
            <a:r>
              <a:rPr lang="en-US" altLang="en-US" sz="2000"/>
              <a:t>Artifact clustering showing work product dependencies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35623E9-6E0A-CB2C-E359-899CDCB5F4C7}"/>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5" name="Slide Number Placeholder 4">
            <a:extLst>
              <a:ext uri="{FF2B5EF4-FFF2-40B4-BE49-F238E27FC236}">
                <a16:creationId xmlns:a16="http://schemas.microsoft.com/office/drawing/2014/main" id="{1F95CE30-B960-6CBA-4A11-82DEBCAA89A8}"/>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CAD9318-24BF-4291-BEA0-5495EE805251}" type="slidenum">
              <a:rPr lang="en-US" altLang="en-US" sz="1000">
                <a:latin typeface="Helvetica" panose="020B0604020202020204" pitchFamily="34" charset="0"/>
              </a:rPr>
              <a:pPr/>
              <a:t>13</a:t>
            </a:fld>
            <a:endParaRPr lang="en-US" altLang="en-US" sz="1000">
              <a:latin typeface="Helvetica" panose="020B0604020202020204" pitchFamily="34" charset="0"/>
            </a:endParaRPr>
          </a:p>
        </p:txBody>
      </p:sp>
      <p:sp>
        <p:nvSpPr>
          <p:cNvPr id="16388" name="Rectangle 2">
            <a:extLst>
              <a:ext uri="{FF2B5EF4-FFF2-40B4-BE49-F238E27FC236}">
                <a16:creationId xmlns:a16="http://schemas.microsoft.com/office/drawing/2014/main" id="{9255C3EC-9D58-109E-AB16-6347A32DFD78}"/>
              </a:ext>
            </a:extLst>
          </p:cNvPr>
          <p:cNvSpPr>
            <a:spLocks noGrp="1" noChangeArrowheads="1"/>
          </p:cNvSpPr>
          <p:nvPr>
            <p:ph type="title"/>
          </p:nvPr>
        </p:nvSpPr>
        <p:spPr>
          <a:xfrm>
            <a:off x="1219200" y="1143000"/>
            <a:ext cx="7672388" cy="539750"/>
          </a:xfrm>
        </p:spPr>
        <p:txBody>
          <a:bodyPr/>
          <a:lstStyle/>
          <a:p>
            <a:pPr eaLnBrk="1" hangingPunct="1"/>
            <a:r>
              <a:rPr lang="en-US" altLang="en-US" sz="3200"/>
              <a:t>Team Decisions Making Complications</a:t>
            </a:r>
            <a:endParaRPr lang="en-US" altLang="en-US"/>
          </a:p>
        </p:txBody>
      </p:sp>
      <p:sp>
        <p:nvSpPr>
          <p:cNvPr id="16389" name="Rectangle 3">
            <a:extLst>
              <a:ext uri="{FF2B5EF4-FFF2-40B4-BE49-F238E27FC236}">
                <a16:creationId xmlns:a16="http://schemas.microsoft.com/office/drawing/2014/main" id="{EF019742-48E4-0E99-9524-8E59A822A5B5}"/>
              </a:ext>
            </a:extLst>
          </p:cNvPr>
          <p:cNvSpPr>
            <a:spLocks noGrp="1" noChangeArrowheads="1"/>
          </p:cNvSpPr>
          <p:nvPr>
            <p:ph type="body" idx="1"/>
          </p:nvPr>
        </p:nvSpPr>
        <p:spPr>
          <a:xfrm>
            <a:off x="1828800" y="1905000"/>
            <a:ext cx="6172200" cy="4114800"/>
          </a:xfrm>
        </p:spPr>
        <p:txBody>
          <a:bodyPr/>
          <a:lstStyle/>
          <a:p>
            <a:r>
              <a:rPr lang="en-US" altLang="en-US" sz="2000"/>
              <a:t>Problem complexity</a:t>
            </a:r>
          </a:p>
          <a:p>
            <a:r>
              <a:rPr lang="en-US" altLang="en-US" sz="2000"/>
              <a:t>Uncertainty and risk associated with the decision</a:t>
            </a:r>
          </a:p>
          <a:p>
            <a:r>
              <a:rPr lang="en-US" altLang="en-US" sz="2000"/>
              <a:t>Work associated with decision has unintended effect on another project object (law of unintended consequences)</a:t>
            </a:r>
          </a:p>
          <a:p>
            <a:r>
              <a:rPr lang="en-US" altLang="en-US" sz="2000"/>
              <a:t>Different views of the problem lead to different conclusions about the way forward</a:t>
            </a:r>
          </a:p>
          <a:p>
            <a:r>
              <a:rPr lang="en-US" altLang="en-US" sz="2000"/>
              <a:t>Global software teams face additional challenges associated with collaboration, coordination, and coordination difficulties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A4D21-ED15-3067-8EEE-D1D99A34FC2F}"/>
              </a:ext>
            </a:extLst>
          </p:cNvPr>
          <p:cNvSpPr>
            <a:spLocks noGrp="1"/>
          </p:cNvSpPr>
          <p:nvPr>
            <p:ph type="title"/>
          </p:nvPr>
        </p:nvSpPr>
        <p:spPr/>
        <p:txBody>
          <a:bodyPr/>
          <a:lstStyle/>
          <a:p>
            <a:r>
              <a:rPr lang="en-US" dirty="0"/>
              <a:t>More on Agile Teams</a:t>
            </a:r>
          </a:p>
        </p:txBody>
      </p:sp>
      <p:sp>
        <p:nvSpPr>
          <p:cNvPr id="3" name="Content Placeholder 2">
            <a:extLst>
              <a:ext uri="{FF2B5EF4-FFF2-40B4-BE49-F238E27FC236}">
                <a16:creationId xmlns:a16="http://schemas.microsoft.com/office/drawing/2014/main" id="{C468E947-3D75-ABE8-79B5-4733385577DD}"/>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EEBA069A-BA8C-593A-56C7-23D2C117BE95}"/>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5" name="Slide Number Placeholder 4">
            <a:extLst>
              <a:ext uri="{FF2B5EF4-FFF2-40B4-BE49-F238E27FC236}">
                <a16:creationId xmlns:a16="http://schemas.microsoft.com/office/drawing/2014/main" id="{04E1B139-D3BF-6E52-8E5D-ABF46A04B4D1}"/>
              </a:ext>
            </a:extLst>
          </p:cNvPr>
          <p:cNvSpPr>
            <a:spLocks noGrp="1"/>
          </p:cNvSpPr>
          <p:nvPr>
            <p:ph type="sldNum" sz="quarter" idx="11"/>
          </p:nvPr>
        </p:nvSpPr>
        <p:spPr/>
        <p:txBody>
          <a:bodyPr/>
          <a:lstStyle/>
          <a:p>
            <a:fld id="{9B63C21B-2469-4A01-854A-F9C4BE4AF568}" type="slidenum">
              <a:rPr lang="en-US" altLang="en-US" smtClean="0"/>
              <a:pPr/>
              <a:t>14</a:t>
            </a:fld>
            <a:endParaRPr lang="en-US" altLang="en-US"/>
          </a:p>
        </p:txBody>
      </p:sp>
    </p:spTree>
    <p:extLst>
      <p:ext uri="{BB962C8B-B14F-4D97-AF65-F5344CB8AC3E}">
        <p14:creationId xmlns:p14="http://schemas.microsoft.com/office/powerpoint/2010/main" val="1956377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600200"/>
            <a:ext cx="8229600" cy="4648200"/>
          </a:xfrm>
        </p:spPr>
        <p:txBody>
          <a:bodyPr/>
          <a:lstStyle/>
          <a:p>
            <a:r>
              <a:rPr lang="en-US" sz="2200" dirty="0"/>
              <a:t>Software company managers need information that will help them understand how much it costs to develop a software product, how long it will take and when the product can be brought to market.</a:t>
            </a:r>
          </a:p>
          <a:p>
            <a:r>
              <a:rPr lang="en-US" sz="2200" dirty="0"/>
              <a:t>Plan-driven development provides this information through long-term development plans that identify deliverables - items the team will deliver and when these will be delivered.</a:t>
            </a:r>
          </a:p>
          <a:p>
            <a:r>
              <a:rPr lang="en-US" sz="2200" dirty="0"/>
              <a:t>Plans always change so anything apart from short-term plans are unreliable.</a:t>
            </a:r>
          </a:p>
          <a:p>
            <a:r>
              <a:rPr lang="en-US" sz="2200" dirty="0"/>
              <a:t>Scrum is an agile method that provides a framework for agile project organization and planning. It does not mandate any specific technical practices. </a:t>
            </a:r>
          </a:p>
        </p:txBody>
      </p:sp>
      <p:sp>
        <p:nvSpPr>
          <p:cNvPr id="2" name="Title 1"/>
          <p:cNvSpPr>
            <a:spLocks noGrp="1"/>
          </p:cNvSpPr>
          <p:nvPr>
            <p:ph type="title"/>
          </p:nvPr>
        </p:nvSpPr>
        <p:spPr/>
        <p:txBody>
          <a:bodyPr/>
          <a:lstStyle/>
          <a:p>
            <a:r>
              <a:rPr lang="en-AU" dirty="0"/>
              <a:t>Scrum</a:t>
            </a:r>
          </a:p>
        </p:txBody>
      </p:sp>
    </p:spTree>
    <p:extLst>
      <p:ext uri="{BB962C8B-B14F-4D97-AF65-F5344CB8AC3E}">
        <p14:creationId xmlns:p14="http://schemas.microsoft.com/office/powerpoint/2010/main" val="3053541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descr="A table lists and explains different scrum terms."/>
          <p:cNvGraphicFramePr>
            <a:graphicFrameLocks noGrp="1"/>
          </p:cNvGraphicFramePr>
          <p:nvPr>
            <p:ph idx="1"/>
          </p:nvPr>
        </p:nvGraphicFramePr>
        <p:xfrm>
          <a:off x="457200" y="1600200"/>
          <a:ext cx="8229600" cy="4759960"/>
        </p:xfrm>
        <a:graphic>
          <a:graphicData uri="http://schemas.openxmlformats.org/drawingml/2006/table">
            <a:tbl>
              <a:tblPr firstRow="1" bandRow="1">
                <a:tableStyleId>{3B4B98B0-60AC-42C2-AFA5-B58CD77FA1E5}</a:tableStyleId>
              </a:tblPr>
              <a:tblGrid>
                <a:gridCol w="2362200">
                  <a:extLst>
                    <a:ext uri="{9D8B030D-6E8A-4147-A177-3AD203B41FA5}">
                      <a16:colId xmlns:a16="http://schemas.microsoft.com/office/drawing/2014/main" val="20000"/>
                    </a:ext>
                  </a:extLst>
                </a:gridCol>
                <a:gridCol w="5867400">
                  <a:extLst>
                    <a:ext uri="{9D8B030D-6E8A-4147-A177-3AD203B41FA5}">
                      <a16:colId xmlns:a16="http://schemas.microsoft.com/office/drawing/2014/main" val="20001"/>
                    </a:ext>
                  </a:extLst>
                </a:gridCol>
              </a:tblGrid>
              <a:tr h="370840">
                <a:tc>
                  <a:txBody>
                    <a:bodyPr/>
                    <a:lstStyle/>
                    <a:p>
                      <a:r>
                        <a:rPr lang="en-AU" dirty="0"/>
                        <a:t>Scrum term</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dirty="0"/>
                        <a:t>Explanation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AU" dirty="0"/>
                        <a:t>Product</a:t>
                      </a:r>
                    </a:p>
                  </a:txBody>
                  <a:tcPr>
                    <a:lnT w="12700" cap="flat" cmpd="sng" algn="ctr">
                      <a:solidFill>
                        <a:schemeClr val="tx1"/>
                      </a:solidFill>
                      <a:prstDash val="solid"/>
                      <a:round/>
                      <a:headEnd type="none" w="med" len="med"/>
                      <a:tailEnd type="none" w="med" len="med"/>
                    </a:lnT>
                    <a:noFill/>
                  </a:tcPr>
                </a:tc>
                <a:tc>
                  <a:txBody>
                    <a:bodyPr/>
                    <a:lstStyle/>
                    <a:p>
                      <a:r>
                        <a:rPr lang="en-US" dirty="0"/>
                        <a:t>The software product that is being developed by the</a:t>
                      </a:r>
                    </a:p>
                    <a:p>
                      <a:r>
                        <a:rPr lang="en-US" dirty="0"/>
                        <a:t>Scrum team.</a:t>
                      </a:r>
                      <a:endParaRPr lang="en-AU"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370840">
                <a:tc>
                  <a:txBody>
                    <a:bodyPr/>
                    <a:lstStyle/>
                    <a:p>
                      <a:r>
                        <a:rPr lang="en-AU" dirty="0"/>
                        <a:t>Product Owner</a:t>
                      </a:r>
                    </a:p>
                  </a:txBody>
                  <a:tcPr/>
                </a:tc>
                <a:tc>
                  <a:txBody>
                    <a:bodyPr/>
                    <a:lstStyle/>
                    <a:p>
                      <a:r>
                        <a:rPr lang="en-US" dirty="0"/>
                        <a:t>A team member who is responsible for identifying product features and attributes. The Product Owner reviews work done and helps to test the product.</a:t>
                      </a:r>
                      <a:endParaRPr lang="en-AU" dirty="0"/>
                    </a:p>
                  </a:txBody>
                  <a:tcPr/>
                </a:tc>
                <a:extLst>
                  <a:ext uri="{0D108BD9-81ED-4DB2-BD59-A6C34878D82A}">
                    <a16:rowId xmlns:a16="http://schemas.microsoft.com/office/drawing/2014/main" val="10002"/>
                  </a:ext>
                </a:extLst>
              </a:tr>
              <a:tr h="370840">
                <a:tc>
                  <a:txBody>
                    <a:bodyPr/>
                    <a:lstStyle/>
                    <a:p>
                      <a:r>
                        <a:rPr lang="en-AU" dirty="0"/>
                        <a:t>Product backlog</a:t>
                      </a:r>
                    </a:p>
                  </a:txBody>
                  <a:tcPr>
                    <a:noFill/>
                  </a:tcPr>
                </a:tc>
                <a:tc>
                  <a:txBody>
                    <a:bodyPr/>
                    <a:lstStyle/>
                    <a:p>
                      <a:r>
                        <a:rPr lang="en-US" dirty="0"/>
                        <a:t>A to-do list of items such as bugs, features, and product</a:t>
                      </a:r>
                    </a:p>
                    <a:p>
                      <a:r>
                        <a:rPr lang="en-US" dirty="0"/>
                        <a:t>improvements that the Scrum team has not yet completed.</a:t>
                      </a:r>
                      <a:endParaRPr lang="en-AU" dirty="0"/>
                    </a:p>
                  </a:txBody>
                  <a:tcPr>
                    <a:noFill/>
                  </a:tcPr>
                </a:tc>
                <a:extLst>
                  <a:ext uri="{0D108BD9-81ED-4DB2-BD59-A6C34878D82A}">
                    <a16:rowId xmlns:a16="http://schemas.microsoft.com/office/drawing/2014/main" val="10003"/>
                  </a:ext>
                </a:extLst>
              </a:tr>
              <a:tr h="370840">
                <a:tc>
                  <a:txBody>
                    <a:bodyPr/>
                    <a:lstStyle/>
                    <a:p>
                      <a:r>
                        <a:rPr lang="en-AU" dirty="0"/>
                        <a:t>Development team</a:t>
                      </a:r>
                    </a:p>
                  </a:txBody>
                  <a:tcPr/>
                </a:tc>
                <a:tc>
                  <a:txBody>
                    <a:bodyPr/>
                    <a:lstStyle/>
                    <a:p>
                      <a:r>
                        <a:rPr lang="en-US" dirty="0"/>
                        <a:t>A small self-organizing team of five to eight people who</a:t>
                      </a:r>
                    </a:p>
                    <a:p>
                      <a:r>
                        <a:rPr lang="en-US" dirty="0"/>
                        <a:t>are responsible for developing the product.</a:t>
                      </a:r>
                      <a:endParaRPr lang="en-AU" dirty="0"/>
                    </a:p>
                  </a:txBody>
                  <a:tcPr/>
                </a:tc>
                <a:extLst>
                  <a:ext uri="{0D108BD9-81ED-4DB2-BD59-A6C34878D82A}">
                    <a16:rowId xmlns:a16="http://schemas.microsoft.com/office/drawing/2014/main" val="10004"/>
                  </a:ext>
                </a:extLst>
              </a:tr>
              <a:tr h="370840">
                <a:tc>
                  <a:txBody>
                    <a:bodyPr/>
                    <a:lstStyle/>
                    <a:p>
                      <a:r>
                        <a:rPr lang="en-AU" dirty="0"/>
                        <a:t>Sprint</a:t>
                      </a:r>
                    </a:p>
                  </a:txBody>
                  <a:tcPr>
                    <a:noFill/>
                  </a:tcPr>
                </a:tc>
                <a:tc>
                  <a:txBody>
                    <a:bodyPr/>
                    <a:lstStyle/>
                    <a:p>
                      <a:r>
                        <a:rPr lang="en-US" dirty="0"/>
                        <a:t>A short period, typically two to four weeks, when a product increment is developed.</a:t>
                      </a:r>
                      <a:endParaRPr lang="en-AU" dirty="0"/>
                    </a:p>
                  </a:txBody>
                  <a:tcPr>
                    <a:noFill/>
                  </a:tcPr>
                </a:tc>
                <a:extLst>
                  <a:ext uri="{0D108BD9-81ED-4DB2-BD59-A6C34878D82A}">
                    <a16:rowId xmlns:a16="http://schemas.microsoft.com/office/drawing/2014/main" val="10005"/>
                  </a:ext>
                </a:extLst>
              </a:tr>
              <a:tr h="370840">
                <a:tc>
                  <a:txBody>
                    <a:bodyPr/>
                    <a:lstStyle/>
                    <a:p>
                      <a:r>
                        <a:rPr lang="en-AU" dirty="0"/>
                        <a:t>Scrum</a:t>
                      </a:r>
                    </a:p>
                  </a:txBody>
                  <a:tcPr>
                    <a:lnB w="12700" cap="flat" cmpd="sng" algn="ctr">
                      <a:solidFill>
                        <a:schemeClr val="tx1"/>
                      </a:solidFill>
                      <a:prstDash val="solid"/>
                      <a:round/>
                      <a:headEnd type="none" w="med" len="med"/>
                      <a:tailEnd type="none" w="med" len="med"/>
                    </a:lnB>
                  </a:tcPr>
                </a:tc>
                <a:tc>
                  <a:txBody>
                    <a:bodyPr/>
                    <a:lstStyle/>
                    <a:p>
                      <a:r>
                        <a:rPr lang="en-US" dirty="0"/>
                        <a:t>A daily team meeting where progress is reviewed and work to be done that day is discussed and agreed.</a:t>
                      </a:r>
                      <a:endParaRPr lang="en-AU"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2" name="Title 1"/>
          <p:cNvSpPr>
            <a:spLocks noGrp="1"/>
          </p:cNvSpPr>
          <p:nvPr>
            <p:ph type="title"/>
          </p:nvPr>
        </p:nvSpPr>
        <p:spPr/>
        <p:txBody>
          <a:bodyPr/>
          <a:lstStyle/>
          <a:p>
            <a:r>
              <a:rPr lang="en-AU" dirty="0"/>
              <a:t>Table 2.5 Scrum terminology</a:t>
            </a:r>
            <a:r>
              <a:rPr lang="en-AU" sz="2000" dirty="0"/>
              <a:t> </a:t>
            </a:r>
            <a:r>
              <a:rPr lang="en-AU" sz="2000" b="0" dirty="0"/>
              <a:t>(1 of 2)</a:t>
            </a:r>
          </a:p>
        </p:txBody>
      </p:sp>
    </p:spTree>
    <p:extLst>
      <p:ext uri="{BB962C8B-B14F-4D97-AF65-F5344CB8AC3E}">
        <p14:creationId xmlns:p14="http://schemas.microsoft.com/office/powerpoint/2010/main" val="930737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descr="A table lists and explains different scrum terms."/>
          <p:cNvGraphicFramePr>
            <a:graphicFrameLocks noGrp="1"/>
          </p:cNvGraphicFramePr>
          <p:nvPr>
            <p:ph idx="1"/>
          </p:nvPr>
        </p:nvGraphicFramePr>
        <p:xfrm>
          <a:off x="457200" y="1600200"/>
          <a:ext cx="8229600" cy="2291080"/>
        </p:xfrm>
        <a:graphic>
          <a:graphicData uri="http://schemas.openxmlformats.org/drawingml/2006/table">
            <a:tbl>
              <a:tblPr firstRow="1" bandRow="1">
                <a:tableStyleId>{3B4B98B0-60AC-42C2-AFA5-B58CD77FA1E5}</a:tableStyleId>
              </a:tblPr>
              <a:tblGrid>
                <a:gridCol w="2362200">
                  <a:extLst>
                    <a:ext uri="{9D8B030D-6E8A-4147-A177-3AD203B41FA5}">
                      <a16:colId xmlns:a16="http://schemas.microsoft.com/office/drawing/2014/main" val="20000"/>
                    </a:ext>
                  </a:extLst>
                </a:gridCol>
                <a:gridCol w="5867400">
                  <a:extLst>
                    <a:ext uri="{9D8B030D-6E8A-4147-A177-3AD203B41FA5}">
                      <a16:colId xmlns:a16="http://schemas.microsoft.com/office/drawing/2014/main" val="20001"/>
                    </a:ext>
                  </a:extLst>
                </a:gridCol>
              </a:tblGrid>
              <a:tr h="370840">
                <a:tc>
                  <a:txBody>
                    <a:bodyPr/>
                    <a:lstStyle/>
                    <a:p>
                      <a:r>
                        <a:rPr lang="en-AU" dirty="0"/>
                        <a:t>Scrum term</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dirty="0"/>
                        <a:t>Explanation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AU" dirty="0" err="1"/>
                        <a:t>ScrumMaster</a:t>
                      </a:r>
                      <a:endParaRPr lang="en-AU" dirty="0"/>
                    </a:p>
                  </a:txBody>
                  <a:tcPr>
                    <a:lnT w="12700" cap="flat" cmpd="sng" algn="ctr">
                      <a:solidFill>
                        <a:schemeClr val="tx1"/>
                      </a:solidFill>
                      <a:prstDash val="solid"/>
                      <a:round/>
                      <a:headEnd type="none" w="med" len="med"/>
                      <a:tailEnd type="none" w="med" len="med"/>
                    </a:lnT>
                    <a:noFill/>
                  </a:tcPr>
                </a:tc>
                <a:tc>
                  <a:txBody>
                    <a:bodyPr/>
                    <a:lstStyle/>
                    <a:p>
                      <a:r>
                        <a:rPr lang="en-US" dirty="0"/>
                        <a:t>A team coach who guides the team in the effective use of Scrum.</a:t>
                      </a:r>
                      <a:endParaRPr lang="en-AU"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370840">
                <a:tc>
                  <a:txBody>
                    <a:bodyPr/>
                    <a:lstStyle/>
                    <a:p>
                      <a:r>
                        <a:rPr lang="en-AU" dirty="0"/>
                        <a:t>Potentially shippable</a:t>
                      </a:r>
                    </a:p>
                    <a:p>
                      <a:r>
                        <a:rPr lang="en-AU" dirty="0"/>
                        <a:t>product increment</a:t>
                      </a:r>
                    </a:p>
                  </a:txBody>
                  <a:tcPr/>
                </a:tc>
                <a:tc>
                  <a:txBody>
                    <a:bodyPr/>
                    <a:lstStyle/>
                    <a:p>
                      <a:r>
                        <a:rPr lang="en-US" dirty="0"/>
                        <a:t>The output of a sprint that is of high enough quality to be deployed for customer use.</a:t>
                      </a:r>
                      <a:endParaRPr lang="en-AU" dirty="0"/>
                    </a:p>
                  </a:txBody>
                  <a:tcPr/>
                </a:tc>
                <a:extLst>
                  <a:ext uri="{0D108BD9-81ED-4DB2-BD59-A6C34878D82A}">
                    <a16:rowId xmlns:a16="http://schemas.microsoft.com/office/drawing/2014/main" val="10002"/>
                  </a:ext>
                </a:extLst>
              </a:tr>
              <a:tr h="370840">
                <a:tc>
                  <a:txBody>
                    <a:bodyPr/>
                    <a:lstStyle/>
                    <a:p>
                      <a:r>
                        <a:rPr lang="en-AU" dirty="0"/>
                        <a:t>Velocity</a:t>
                      </a:r>
                    </a:p>
                  </a:txBody>
                  <a:tcPr>
                    <a:lnB w="12700" cap="flat" cmpd="sng" algn="ctr">
                      <a:solidFill>
                        <a:schemeClr val="tx1"/>
                      </a:solidFill>
                      <a:prstDash val="solid"/>
                      <a:round/>
                      <a:headEnd type="none" w="med" len="med"/>
                      <a:tailEnd type="none" w="med" len="med"/>
                    </a:lnB>
                    <a:noFill/>
                  </a:tcPr>
                </a:tc>
                <a:tc>
                  <a:txBody>
                    <a:bodyPr/>
                    <a:lstStyle/>
                    <a:p>
                      <a:r>
                        <a:rPr lang="en-US" dirty="0"/>
                        <a:t>An estimate of how much work a team can do in a single sprint.</a:t>
                      </a:r>
                      <a:endParaRPr lang="en-AU" dirty="0"/>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AU" dirty="0"/>
              <a:t>Table 2.5 Scrum terminology</a:t>
            </a:r>
            <a:r>
              <a:rPr lang="en-AU" sz="2000" dirty="0"/>
              <a:t> </a:t>
            </a:r>
            <a:r>
              <a:rPr lang="en-AU" sz="2000" b="0" dirty="0"/>
              <a:t>(2 of 2)</a:t>
            </a:r>
            <a:endParaRPr lang="en-AU" sz="2000" dirty="0"/>
          </a:p>
        </p:txBody>
      </p:sp>
    </p:spTree>
    <p:extLst>
      <p:ext uri="{BB962C8B-B14F-4D97-AF65-F5344CB8AC3E}">
        <p14:creationId xmlns:p14="http://schemas.microsoft.com/office/powerpoint/2010/main" val="2793464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spcBef>
                <a:spcPts val="1200"/>
              </a:spcBef>
            </a:pPr>
            <a:r>
              <a:rPr lang="en-US" b="1" i="1" dirty="0"/>
              <a:t>The Product Owner </a:t>
            </a:r>
            <a:r>
              <a:rPr lang="en-US" dirty="0"/>
              <a:t>is responsible for ensuring that the development team members are always focused on the product they are building rather than diverted into technically interesting but less relevant work. </a:t>
            </a:r>
          </a:p>
          <a:p>
            <a:pPr lvl="1">
              <a:spcBef>
                <a:spcPts val="1200"/>
              </a:spcBef>
            </a:pPr>
            <a:r>
              <a:rPr lang="en-US" dirty="0"/>
              <a:t>In product development, the product manager should normally take on the Product Owner role.</a:t>
            </a:r>
          </a:p>
        </p:txBody>
      </p:sp>
      <p:sp>
        <p:nvSpPr>
          <p:cNvPr id="4" name="Title 3"/>
          <p:cNvSpPr>
            <a:spLocks noGrp="1"/>
          </p:cNvSpPr>
          <p:nvPr>
            <p:ph type="title"/>
          </p:nvPr>
        </p:nvSpPr>
        <p:spPr/>
        <p:txBody>
          <a:bodyPr/>
          <a:lstStyle/>
          <a:p>
            <a:r>
              <a:rPr lang="en-AU" dirty="0"/>
              <a:t>Key roles in Scrum</a:t>
            </a:r>
            <a:r>
              <a:rPr lang="en-AU" sz="2000" dirty="0"/>
              <a:t> </a:t>
            </a:r>
            <a:r>
              <a:rPr lang="en-AU" sz="2000" b="0" dirty="0"/>
              <a:t>(1 of 2)</a:t>
            </a:r>
            <a:endParaRPr lang="en-AU" sz="2000" dirty="0"/>
          </a:p>
        </p:txBody>
      </p:sp>
    </p:spTree>
    <p:extLst>
      <p:ext uri="{BB962C8B-B14F-4D97-AF65-F5344CB8AC3E}">
        <p14:creationId xmlns:p14="http://schemas.microsoft.com/office/powerpoint/2010/main" val="3818529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a:spcBef>
                <a:spcPts val="1200"/>
              </a:spcBef>
            </a:pPr>
            <a:r>
              <a:rPr lang="en-US" b="1" i="1" dirty="0"/>
              <a:t>The </a:t>
            </a:r>
            <a:r>
              <a:rPr lang="en-US" b="1" i="1" dirty="0" err="1"/>
              <a:t>ScrumMaster</a:t>
            </a:r>
            <a:r>
              <a:rPr lang="en-US" b="1" i="1" dirty="0"/>
              <a:t> </a:t>
            </a:r>
            <a:r>
              <a:rPr lang="en-US" dirty="0"/>
              <a:t>is a Scrum expert whose job is to guide the team in the effective use of the Scrum method. The developers of Scrum emphasize that the </a:t>
            </a:r>
            <a:r>
              <a:rPr lang="en-US" dirty="0" err="1"/>
              <a:t>ScrumMaster</a:t>
            </a:r>
            <a:r>
              <a:rPr lang="en-US" dirty="0"/>
              <a:t> is not a conventional project manager but is a coach for the team. They have authority within the team on how Scrum is used. </a:t>
            </a:r>
          </a:p>
          <a:p>
            <a:pPr lvl="1">
              <a:spcBef>
                <a:spcPts val="1200"/>
              </a:spcBef>
            </a:pPr>
            <a:r>
              <a:rPr lang="en-US" dirty="0"/>
              <a:t>In many companies that use Scrum, the </a:t>
            </a:r>
            <a:r>
              <a:rPr lang="en-US" dirty="0" err="1"/>
              <a:t>ScrumMaster</a:t>
            </a:r>
            <a:r>
              <a:rPr lang="en-US" dirty="0"/>
              <a:t> also has some project management responsibilities.</a:t>
            </a:r>
          </a:p>
        </p:txBody>
      </p:sp>
      <p:sp>
        <p:nvSpPr>
          <p:cNvPr id="4" name="Title 3"/>
          <p:cNvSpPr>
            <a:spLocks noGrp="1"/>
          </p:cNvSpPr>
          <p:nvPr>
            <p:ph type="title"/>
          </p:nvPr>
        </p:nvSpPr>
        <p:spPr/>
        <p:txBody>
          <a:bodyPr/>
          <a:lstStyle/>
          <a:p>
            <a:r>
              <a:rPr lang="en-AU" dirty="0"/>
              <a:t>Key roles in Scrum</a:t>
            </a:r>
            <a:r>
              <a:rPr lang="en-AU" sz="2000" dirty="0"/>
              <a:t> </a:t>
            </a:r>
            <a:r>
              <a:rPr lang="en-AU" sz="2000" b="0" dirty="0"/>
              <a:t>(2 of 2)</a:t>
            </a:r>
            <a:endParaRPr lang="en-AU" sz="2000" dirty="0"/>
          </a:p>
        </p:txBody>
      </p:sp>
    </p:spTree>
    <p:extLst>
      <p:ext uri="{BB962C8B-B14F-4D97-AF65-F5344CB8AC3E}">
        <p14:creationId xmlns:p14="http://schemas.microsoft.com/office/powerpoint/2010/main" val="823281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F03F4D6-E43D-B6DB-3367-CB4A85942470}"/>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5" name="Slide Number Placeholder 4">
            <a:extLst>
              <a:ext uri="{FF2B5EF4-FFF2-40B4-BE49-F238E27FC236}">
                <a16:creationId xmlns:a16="http://schemas.microsoft.com/office/drawing/2014/main" id="{519FD873-BBC4-B520-71B7-E9BEC1CD4F1C}"/>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BDBF690-CE06-489B-B6CB-FB7A9782BD90}" type="slidenum">
              <a:rPr lang="en-US" altLang="en-US" sz="1000">
                <a:latin typeface="Helvetica" panose="020B0604020202020204" pitchFamily="34" charset="0"/>
              </a:rPr>
              <a:pPr/>
              <a:t>2</a:t>
            </a:fld>
            <a:endParaRPr lang="en-US" altLang="en-US" sz="1000">
              <a:latin typeface="Helvetica" panose="020B0604020202020204" pitchFamily="34" charset="0"/>
            </a:endParaRPr>
          </a:p>
        </p:txBody>
      </p:sp>
      <p:sp>
        <p:nvSpPr>
          <p:cNvPr id="4100" name="Rectangle 2">
            <a:extLst>
              <a:ext uri="{FF2B5EF4-FFF2-40B4-BE49-F238E27FC236}">
                <a16:creationId xmlns:a16="http://schemas.microsoft.com/office/drawing/2014/main" id="{871E8358-C298-7EF7-4DB7-1475E955BF8B}"/>
              </a:ext>
            </a:extLst>
          </p:cNvPr>
          <p:cNvSpPr>
            <a:spLocks noGrp="1" noChangeArrowheads="1"/>
          </p:cNvSpPr>
          <p:nvPr>
            <p:ph type="title"/>
          </p:nvPr>
        </p:nvSpPr>
        <p:spPr>
          <a:xfrm>
            <a:off x="1295400" y="1143000"/>
            <a:ext cx="6172200" cy="633413"/>
          </a:xfrm>
        </p:spPr>
        <p:txBody>
          <a:bodyPr/>
          <a:lstStyle/>
          <a:p>
            <a:pPr eaLnBrk="1" hangingPunct="1"/>
            <a:r>
              <a:rPr lang="en-US" altLang="en-US"/>
              <a:t>Traits of Successful Software Engineers</a:t>
            </a:r>
          </a:p>
        </p:txBody>
      </p:sp>
      <p:sp>
        <p:nvSpPr>
          <p:cNvPr id="4101" name="Rectangle 3">
            <a:extLst>
              <a:ext uri="{FF2B5EF4-FFF2-40B4-BE49-F238E27FC236}">
                <a16:creationId xmlns:a16="http://schemas.microsoft.com/office/drawing/2014/main" id="{07F1A1BE-22E7-D225-E3B0-164BAB0C30FD}"/>
              </a:ext>
            </a:extLst>
          </p:cNvPr>
          <p:cNvSpPr>
            <a:spLocks noGrp="1" noChangeArrowheads="1"/>
          </p:cNvSpPr>
          <p:nvPr>
            <p:ph type="body" idx="1"/>
          </p:nvPr>
        </p:nvSpPr>
        <p:spPr>
          <a:xfrm>
            <a:off x="1663700" y="1981200"/>
            <a:ext cx="7099300" cy="3733800"/>
          </a:xfrm>
        </p:spPr>
        <p:txBody>
          <a:bodyPr/>
          <a:lstStyle/>
          <a:p>
            <a:r>
              <a:rPr lang="en-US" altLang="en-US"/>
              <a:t>Sense of individual responsibility</a:t>
            </a:r>
          </a:p>
          <a:p>
            <a:r>
              <a:rPr lang="en-US" altLang="en-US"/>
              <a:t>Acutely aware of the needs of team members and stakeholders </a:t>
            </a:r>
          </a:p>
          <a:p>
            <a:r>
              <a:rPr lang="en-US" altLang="en-US"/>
              <a:t>Brutally honest about design flaws and offers constructive criticism</a:t>
            </a:r>
          </a:p>
          <a:p>
            <a:r>
              <a:rPr lang="en-US" altLang="en-US"/>
              <a:t>Resilient under pressure </a:t>
            </a:r>
          </a:p>
          <a:p>
            <a:r>
              <a:rPr lang="en-US" altLang="en-US"/>
              <a:t>Heightened sense of fairness</a:t>
            </a:r>
          </a:p>
          <a:p>
            <a:r>
              <a:rPr lang="en-US" altLang="en-US"/>
              <a:t>Attention to detail </a:t>
            </a:r>
          </a:p>
          <a:p>
            <a:r>
              <a:rPr lang="en-US" altLang="en-US"/>
              <a:t>Pragmatic</a:t>
            </a:r>
          </a:p>
          <a:p>
            <a:pPr eaLnBrk="1" hangingPunct="1">
              <a:lnSpc>
                <a:spcPct val="90000"/>
              </a:lnSpc>
            </a:pPr>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In Scrum, software is developed in sprints, which are fixed-length periods (2 - 4 weeks) in which software features are developed and delivered.</a:t>
            </a:r>
          </a:p>
          <a:p>
            <a:r>
              <a:rPr lang="en-US" dirty="0"/>
              <a:t>During a sprint, the team has daily meetings (Scrums) to review progress and to update the list of work items that are incomplete.</a:t>
            </a:r>
          </a:p>
          <a:p>
            <a:r>
              <a:rPr lang="en-US" dirty="0"/>
              <a:t>Sprints should produce a ‘shippable product increment’. This means that the developed software should be complete and ready to deploy.</a:t>
            </a:r>
            <a:r>
              <a:rPr lang="en-AU" dirty="0"/>
              <a:t> </a:t>
            </a:r>
            <a:endParaRPr lang="en-US" dirty="0"/>
          </a:p>
        </p:txBody>
      </p:sp>
      <p:sp>
        <p:nvSpPr>
          <p:cNvPr id="4" name="Title 3"/>
          <p:cNvSpPr>
            <a:spLocks noGrp="1"/>
          </p:cNvSpPr>
          <p:nvPr>
            <p:ph type="title"/>
          </p:nvPr>
        </p:nvSpPr>
        <p:spPr/>
        <p:txBody>
          <a:bodyPr/>
          <a:lstStyle/>
          <a:p>
            <a:r>
              <a:rPr lang="en-AU" dirty="0"/>
              <a:t>Scrum and sprints</a:t>
            </a:r>
          </a:p>
        </p:txBody>
      </p:sp>
    </p:spTree>
    <p:extLst>
      <p:ext uri="{BB962C8B-B14F-4D97-AF65-F5344CB8AC3E}">
        <p14:creationId xmlns:p14="http://schemas.microsoft.com/office/powerpoint/2010/main" val="17670728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AU" dirty="0"/>
              <a:t>Scrum cycle</a:t>
            </a:r>
          </a:p>
        </p:txBody>
      </p:sp>
      <p:pic>
        <p:nvPicPr>
          <p:cNvPr id="6" name="Picture 5" descr="The scrum cycle is an integrated process of two cycles. The first cycle is labeled, product backlog, and deals with the following steps.&#10;• Review product backlog.&#10;• Select items to implement.&#10;• Plan sprint.&#10;• Sprint.&#10;• Review sprint.&#10;The second cycle is labeled, sprint backlog, and deals with the following steps.&#10;• Sprint.&#10;• Scrum.&#10;• Develop software.&#10;• Test software.&#10;If a sprint results in a shippable product increment, review sprint.">
            <a:extLst>
              <a:ext uri="{FF2B5EF4-FFF2-40B4-BE49-F238E27FC236}">
                <a16:creationId xmlns:a16="http://schemas.microsoft.com/office/drawing/2014/main" id="{47AEAF91-15B2-B74B-A0C9-9E9E2AA9FFEE}"/>
              </a:ext>
            </a:extLst>
          </p:cNvPr>
          <p:cNvPicPr>
            <a:picLocks noChangeAspect="1"/>
          </p:cNvPicPr>
          <p:nvPr/>
        </p:nvPicPr>
        <p:blipFill rotWithShape="1">
          <a:blip r:embed="rId2">
            <a:extLst>
              <a:ext uri="{28A0092B-C50C-407E-A947-70E740481C1C}">
                <a14:useLocalDpi xmlns:a14="http://schemas.microsoft.com/office/drawing/2010/main" val="0"/>
              </a:ext>
            </a:extLst>
          </a:blip>
          <a:srcRect l="8442" t="22116" r="13959" b="23357"/>
          <a:stretch/>
        </p:blipFill>
        <p:spPr>
          <a:xfrm>
            <a:off x="2476500" y="1347076"/>
            <a:ext cx="4191000" cy="3998311"/>
          </a:xfrm>
          <a:prstGeom prst="rect">
            <a:avLst/>
          </a:prstGeom>
        </p:spPr>
      </p:pic>
      <p:sp>
        <p:nvSpPr>
          <p:cNvPr id="4" name="Title 3"/>
          <p:cNvSpPr>
            <a:spLocks noGrp="1"/>
          </p:cNvSpPr>
          <p:nvPr>
            <p:ph type="title"/>
          </p:nvPr>
        </p:nvSpPr>
        <p:spPr/>
        <p:txBody>
          <a:bodyPr/>
          <a:lstStyle/>
          <a:p>
            <a:r>
              <a:rPr lang="en-AU" dirty="0"/>
              <a:t>Figure 2.3</a:t>
            </a:r>
          </a:p>
        </p:txBody>
      </p:sp>
    </p:spTree>
    <p:extLst>
      <p:ext uri="{BB962C8B-B14F-4D97-AF65-F5344CB8AC3E}">
        <p14:creationId xmlns:p14="http://schemas.microsoft.com/office/powerpoint/2010/main" val="10503491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a:t>The top five benefits of using Scrum</a:t>
            </a:r>
            <a:endParaRPr lang="en-AU" dirty="0"/>
          </a:p>
        </p:txBody>
      </p:sp>
      <p:pic>
        <p:nvPicPr>
          <p:cNvPr id="7" name="Picture 6" descr="A triangle represents scrum benefits, in terms of product, progress, and people.">
            <a:extLst>
              <a:ext uri="{FF2B5EF4-FFF2-40B4-BE49-F238E27FC236}">
                <a16:creationId xmlns:a16="http://schemas.microsoft.com/office/drawing/2014/main" id="{039900AA-B2AD-E644-9545-0C7D83653358}"/>
              </a:ext>
            </a:extLst>
          </p:cNvPr>
          <p:cNvPicPr>
            <a:picLocks noChangeAspect="1"/>
          </p:cNvPicPr>
          <p:nvPr/>
        </p:nvPicPr>
        <p:blipFill rotWithShape="1">
          <a:blip r:embed="rId2">
            <a:extLst>
              <a:ext uri="{28A0092B-C50C-407E-A947-70E740481C1C}">
                <a14:useLocalDpi xmlns:a14="http://schemas.microsoft.com/office/drawing/2010/main" val="0"/>
              </a:ext>
            </a:extLst>
          </a:blip>
          <a:srcRect t="26495" b="32335"/>
          <a:stretch/>
        </p:blipFill>
        <p:spPr>
          <a:xfrm>
            <a:off x="1181100" y="1447800"/>
            <a:ext cx="6781800" cy="3790661"/>
          </a:xfrm>
          <a:prstGeom prst="rect">
            <a:avLst/>
          </a:prstGeom>
        </p:spPr>
      </p:pic>
      <p:sp>
        <p:nvSpPr>
          <p:cNvPr id="4" name="Title 3"/>
          <p:cNvSpPr>
            <a:spLocks noGrp="1"/>
          </p:cNvSpPr>
          <p:nvPr>
            <p:ph type="title"/>
          </p:nvPr>
        </p:nvSpPr>
        <p:spPr/>
        <p:txBody>
          <a:bodyPr/>
          <a:lstStyle/>
          <a:p>
            <a:r>
              <a:rPr lang="en-US" dirty="0"/>
              <a:t>Figure 2.4</a:t>
            </a:r>
            <a:endParaRPr lang="en-AU" dirty="0"/>
          </a:p>
        </p:txBody>
      </p:sp>
    </p:spTree>
    <p:extLst>
      <p:ext uri="{BB962C8B-B14F-4D97-AF65-F5344CB8AC3E}">
        <p14:creationId xmlns:p14="http://schemas.microsoft.com/office/powerpoint/2010/main" val="3697066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724400"/>
          </a:xfrm>
        </p:spPr>
        <p:txBody>
          <a:bodyPr/>
          <a:lstStyle/>
          <a:p>
            <a:r>
              <a:rPr lang="en-US" b="1" i="1" dirty="0"/>
              <a:t>Product backlog</a:t>
            </a:r>
            <a:br>
              <a:rPr lang="en-US" dirty="0"/>
            </a:br>
            <a:r>
              <a:rPr lang="en-US" dirty="0"/>
              <a:t>This is a to-do list of items to be implemented that is reviewed and updated before each sprint.</a:t>
            </a:r>
          </a:p>
          <a:p>
            <a:r>
              <a:rPr lang="en-US" b="1" i="1" dirty="0"/>
              <a:t>Timeboxed sprints</a:t>
            </a:r>
            <a:br>
              <a:rPr lang="en-US" dirty="0"/>
            </a:br>
            <a:r>
              <a:rPr lang="en-US" dirty="0"/>
              <a:t>Fixed-time (2-4 week) periods in which items from the product backlog are implemented,</a:t>
            </a:r>
          </a:p>
          <a:p>
            <a:r>
              <a:rPr lang="en-US" b="1" i="1" dirty="0"/>
              <a:t>Self-organizing teams</a:t>
            </a:r>
            <a:br>
              <a:rPr lang="en-US" dirty="0"/>
            </a:br>
            <a:r>
              <a:rPr lang="en-US" dirty="0"/>
              <a:t>Self-organizing teams make their own decisions and work by discussing issues and making decisions by consensus.</a:t>
            </a:r>
          </a:p>
        </p:txBody>
      </p:sp>
      <p:sp>
        <p:nvSpPr>
          <p:cNvPr id="4" name="Title 3"/>
          <p:cNvSpPr>
            <a:spLocks noGrp="1"/>
          </p:cNvSpPr>
          <p:nvPr>
            <p:ph type="title"/>
          </p:nvPr>
        </p:nvSpPr>
        <p:spPr/>
        <p:txBody>
          <a:bodyPr/>
          <a:lstStyle/>
          <a:p>
            <a:r>
              <a:rPr lang="en-AU" dirty="0"/>
              <a:t>Key Scrum practices</a:t>
            </a:r>
          </a:p>
        </p:txBody>
      </p:sp>
    </p:spTree>
    <p:extLst>
      <p:ext uri="{BB962C8B-B14F-4D97-AF65-F5344CB8AC3E}">
        <p14:creationId xmlns:p14="http://schemas.microsoft.com/office/powerpoint/2010/main" val="32170601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800600"/>
          </a:xfrm>
        </p:spPr>
        <p:txBody>
          <a:bodyPr/>
          <a:lstStyle/>
          <a:p>
            <a:pPr>
              <a:spcBef>
                <a:spcPts val="1200"/>
              </a:spcBef>
            </a:pPr>
            <a:r>
              <a:rPr lang="en-US" sz="2600" dirty="0"/>
              <a:t>The product backlog is a list of what needs to be done to complete the development of the product. </a:t>
            </a:r>
          </a:p>
          <a:p>
            <a:pPr>
              <a:spcBef>
                <a:spcPts val="1200"/>
              </a:spcBef>
            </a:pPr>
            <a:r>
              <a:rPr lang="en-US" sz="2600" dirty="0"/>
              <a:t>The items on this list are called product backlog items (PBIs). </a:t>
            </a:r>
          </a:p>
          <a:p>
            <a:pPr>
              <a:spcBef>
                <a:spcPts val="1200"/>
              </a:spcBef>
            </a:pPr>
            <a:r>
              <a:rPr lang="en-US" sz="2600" dirty="0"/>
              <a:t>The product backlog may include a variety of different items such as product features to be implemented, user requests, essential development activities and desirable engineering improvements.  </a:t>
            </a:r>
          </a:p>
          <a:p>
            <a:pPr>
              <a:spcBef>
                <a:spcPts val="1200"/>
              </a:spcBef>
            </a:pPr>
            <a:r>
              <a:rPr lang="en-US" sz="2600" dirty="0"/>
              <a:t>The product backlog should always be prioritized so that the items that be implemented first are at the top of the list. </a:t>
            </a:r>
            <a:endParaRPr lang="en-AU" sz="2600" dirty="0"/>
          </a:p>
        </p:txBody>
      </p:sp>
      <p:sp>
        <p:nvSpPr>
          <p:cNvPr id="4" name="Title 3"/>
          <p:cNvSpPr>
            <a:spLocks noGrp="1"/>
          </p:cNvSpPr>
          <p:nvPr>
            <p:ph type="title"/>
          </p:nvPr>
        </p:nvSpPr>
        <p:spPr/>
        <p:txBody>
          <a:bodyPr/>
          <a:lstStyle/>
          <a:p>
            <a:r>
              <a:rPr lang="en-AU" dirty="0"/>
              <a:t>Product backlogs</a:t>
            </a:r>
          </a:p>
        </p:txBody>
      </p:sp>
    </p:spTree>
    <p:extLst>
      <p:ext uri="{BB962C8B-B14F-4D97-AF65-F5344CB8AC3E}">
        <p14:creationId xmlns:p14="http://schemas.microsoft.com/office/powerpoint/2010/main" val="3066760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descr="The six examples are as follows.&#10;1. Feature. As a teacher, I want to be able to configure the group of tools that are available to individual classes.&#10;2. Feature. As a parent, I want to be able to view my children’s work and the assessments made by their teachers.&#10;3. User request. As a teacher of young children, I want a pictorial interface for children with limited reading ability.&#10;4. Development activity. Establish criteria for the assessment of open source software that might be used as a basis for parts of this system.&#10;5. Engineering improvement. Refactor user interface code to improve understandability and performance.&#10;6. Engineering improvement. Implement encryption for all personal user data.&#10;"/>
          <p:cNvGraphicFramePr>
            <a:graphicFrameLocks noGrp="1"/>
          </p:cNvGraphicFramePr>
          <p:nvPr/>
        </p:nvGraphicFramePr>
        <p:xfrm>
          <a:off x="457200" y="1828800"/>
          <a:ext cx="8229600" cy="3108960"/>
        </p:xfrm>
        <a:graphic>
          <a:graphicData uri="http://schemas.openxmlformats.org/drawingml/2006/table">
            <a:tbl>
              <a:tblPr firstRow="1" bandRow="1">
                <a:tableStyleId>{3B4B98B0-60AC-42C2-AFA5-B58CD77FA1E5}</a:tableStyleId>
              </a:tblPr>
              <a:tblGrid>
                <a:gridCol w="8229600">
                  <a:extLst>
                    <a:ext uri="{9D8B030D-6E8A-4147-A177-3AD203B41FA5}">
                      <a16:colId xmlns:a16="http://schemas.microsoft.com/office/drawing/2014/main" val="20000"/>
                    </a:ext>
                  </a:extLst>
                </a:gridCol>
              </a:tblGrid>
              <a:tr h="370840">
                <a:tc>
                  <a:txBody>
                    <a:bodyPr/>
                    <a:lstStyle/>
                    <a:p>
                      <a:r>
                        <a:rPr lang="en-US" b="0" dirty="0"/>
                        <a:t>1. As a teacher, I want to be able to configure the group of tools that are </a:t>
                      </a:r>
                    </a:p>
                    <a:p>
                      <a:r>
                        <a:rPr lang="en-US" b="0" dirty="0"/>
                        <a:t>    available to individual classes. (feature)</a:t>
                      </a:r>
                    </a:p>
                    <a:p>
                      <a:r>
                        <a:rPr lang="en-US" b="0" dirty="0"/>
                        <a:t>2. As a parent, I want to be able to view my children’s work and the </a:t>
                      </a:r>
                    </a:p>
                    <a:p>
                      <a:r>
                        <a:rPr lang="en-US" b="0" dirty="0"/>
                        <a:t>    assessments made by their teachers. (feature)</a:t>
                      </a:r>
                    </a:p>
                    <a:p>
                      <a:r>
                        <a:rPr lang="en-US" b="0" dirty="0"/>
                        <a:t>3. As a teacher of young children, I want a pictorial interface for children with</a:t>
                      </a:r>
                    </a:p>
                    <a:p>
                      <a:r>
                        <a:rPr lang="en-US" b="0" dirty="0"/>
                        <a:t>    limited reading ability. (user request)</a:t>
                      </a:r>
                    </a:p>
                    <a:p>
                      <a:r>
                        <a:rPr lang="en-US" b="0" dirty="0"/>
                        <a:t>4. Establish criteria for the assessment of open source software that might be</a:t>
                      </a:r>
                    </a:p>
                    <a:p>
                      <a:r>
                        <a:rPr lang="en-US" b="0" dirty="0"/>
                        <a:t>    used as a basis for parts of this system. (development activity)</a:t>
                      </a:r>
                    </a:p>
                    <a:p>
                      <a:r>
                        <a:rPr lang="en-US" b="0" dirty="0"/>
                        <a:t>5. Refactor user interface code to improve understandability and performance.</a:t>
                      </a:r>
                      <a:r>
                        <a:rPr lang="en-US" b="0" baseline="0" dirty="0"/>
                        <a:t>  </a:t>
                      </a:r>
                    </a:p>
                    <a:p>
                      <a:r>
                        <a:rPr lang="en-US" b="0" baseline="0" dirty="0"/>
                        <a:t>    </a:t>
                      </a:r>
                      <a:r>
                        <a:rPr lang="en-US" b="0" dirty="0"/>
                        <a:t>(engineering improvement)</a:t>
                      </a:r>
                    </a:p>
                    <a:p>
                      <a:r>
                        <a:rPr lang="en-US" b="0" dirty="0"/>
                        <a:t>6. Implement encryption for all personal user data. (engineering improvement)</a:t>
                      </a:r>
                      <a:endParaRPr lang="en-AU"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4" name="Title 3"/>
          <p:cNvSpPr>
            <a:spLocks noGrp="1"/>
          </p:cNvSpPr>
          <p:nvPr>
            <p:ph type="title"/>
          </p:nvPr>
        </p:nvSpPr>
        <p:spPr/>
        <p:txBody>
          <a:bodyPr/>
          <a:lstStyle/>
          <a:p>
            <a:r>
              <a:rPr lang="en-US" dirty="0"/>
              <a:t>Table 2.6 Examples of product backlog items</a:t>
            </a:r>
            <a:endParaRPr lang="en-AU" dirty="0"/>
          </a:p>
        </p:txBody>
      </p:sp>
    </p:spTree>
    <p:extLst>
      <p:ext uri="{BB962C8B-B14F-4D97-AF65-F5344CB8AC3E}">
        <p14:creationId xmlns:p14="http://schemas.microsoft.com/office/powerpoint/2010/main" val="18784437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descr="A table lists and describes different product backlog item states."/>
          <p:cNvGraphicFramePr>
            <a:graphicFrameLocks noGrp="1"/>
          </p:cNvGraphicFramePr>
          <p:nvPr>
            <p:ph idx="1"/>
          </p:nvPr>
        </p:nvGraphicFramePr>
        <p:xfrm>
          <a:off x="457200" y="1600200"/>
          <a:ext cx="8229600" cy="4759960"/>
        </p:xfrm>
        <a:graphic>
          <a:graphicData uri="http://schemas.openxmlformats.org/drawingml/2006/table">
            <a:tbl>
              <a:tblPr firstRow="1" bandRow="1">
                <a:tableStyleId>{3B4B98B0-60AC-42C2-AFA5-B58CD77FA1E5}</a:tableStyleId>
              </a:tblPr>
              <a:tblGrid>
                <a:gridCol w="3124200">
                  <a:extLst>
                    <a:ext uri="{9D8B030D-6E8A-4147-A177-3AD203B41FA5}">
                      <a16:colId xmlns:a16="http://schemas.microsoft.com/office/drawing/2014/main" val="20000"/>
                    </a:ext>
                  </a:extLst>
                </a:gridCol>
                <a:gridCol w="5105400">
                  <a:extLst>
                    <a:ext uri="{9D8B030D-6E8A-4147-A177-3AD203B41FA5}">
                      <a16:colId xmlns:a16="http://schemas.microsoft.com/office/drawing/2014/main" val="20001"/>
                    </a:ext>
                  </a:extLst>
                </a:gridCol>
              </a:tblGrid>
              <a:tr h="370840">
                <a:tc>
                  <a:txBody>
                    <a:bodyPr/>
                    <a:lstStyle/>
                    <a:p>
                      <a:r>
                        <a:rPr lang="en-AU" dirty="0"/>
                        <a:t>Heading</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dirty="0"/>
                        <a:t>Description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AU" dirty="0"/>
                        <a:t>Ready for consideration</a:t>
                      </a:r>
                    </a:p>
                  </a:txBody>
                  <a:tcPr>
                    <a:lnT w="12700" cap="flat" cmpd="sng" algn="ctr">
                      <a:solidFill>
                        <a:schemeClr val="tx1"/>
                      </a:solidFill>
                      <a:prstDash val="solid"/>
                      <a:round/>
                      <a:headEnd type="none" w="med" len="med"/>
                      <a:tailEnd type="none" w="med" len="med"/>
                    </a:lnT>
                    <a:noFill/>
                  </a:tcPr>
                </a:tc>
                <a:tc>
                  <a:txBody>
                    <a:bodyPr/>
                    <a:lstStyle/>
                    <a:p>
                      <a:r>
                        <a:rPr lang="en-US" dirty="0"/>
                        <a:t>These are high-level ideas and feature descriptions that will be considered for inclusion in the product. They are tentative so may radically change or may not be included</a:t>
                      </a:r>
                    </a:p>
                    <a:p>
                      <a:r>
                        <a:rPr lang="en-US" dirty="0"/>
                        <a:t>in the final product.</a:t>
                      </a:r>
                      <a:endParaRPr lang="en-AU"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370840">
                <a:tc>
                  <a:txBody>
                    <a:bodyPr/>
                    <a:lstStyle/>
                    <a:p>
                      <a:r>
                        <a:rPr lang="en-AU" dirty="0"/>
                        <a:t>Ready for refinement</a:t>
                      </a:r>
                    </a:p>
                  </a:txBody>
                  <a:tcPr/>
                </a:tc>
                <a:tc>
                  <a:txBody>
                    <a:bodyPr/>
                    <a:lstStyle/>
                    <a:p>
                      <a:r>
                        <a:rPr lang="en-US" dirty="0"/>
                        <a:t>The team has agreed that this is an important item that should be implemented as part of the current development. There is a reasonably clear definition of what is required. However, work is needed to understand and refine the item.</a:t>
                      </a:r>
                      <a:endParaRPr lang="en-AU" dirty="0"/>
                    </a:p>
                  </a:txBody>
                  <a:tcPr/>
                </a:tc>
                <a:extLst>
                  <a:ext uri="{0D108BD9-81ED-4DB2-BD59-A6C34878D82A}">
                    <a16:rowId xmlns:a16="http://schemas.microsoft.com/office/drawing/2014/main" val="10002"/>
                  </a:ext>
                </a:extLst>
              </a:tr>
              <a:tr h="370840">
                <a:tc>
                  <a:txBody>
                    <a:bodyPr/>
                    <a:lstStyle/>
                    <a:p>
                      <a:r>
                        <a:rPr lang="en-AU" dirty="0"/>
                        <a:t>Ready for implementation</a:t>
                      </a:r>
                    </a:p>
                  </a:txBody>
                  <a:tcPr>
                    <a:lnB w="12700" cap="flat" cmpd="sng" algn="ctr">
                      <a:solidFill>
                        <a:schemeClr val="tx1"/>
                      </a:solidFill>
                      <a:prstDash val="solid"/>
                      <a:round/>
                      <a:headEnd type="none" w="med" len="med"/>
                      <a:tailEnd type="none" w="med" len="med"/>
                    </a:lnB>
                    <a:noFill/>
                  </a:tcPr>
                </a:tc>
                <a:tc>
                  <a:txBody>
                    <a:bodyPr/>
                    <a:lstStyle/>
                    <a:p>
                      <a:r>
                        <a:rPr lang="en-US" dirty="0"/>
                        <a:t>The PBI has enough detail for the team to estimate the effort involved and to implement the item. Dependencies on other items have been identified.</a:t>
                      </a:r>
                      <a:endParaRPr lang="en-AU" dirty="0"/>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Table 2.7 Product backlog item states</a:t>
            </a:r>
            <a:endParaRPr lang="en-AU" dirty="0"/>
          </a:p>
        </p:txBody>
      </p:sp>
    </p:spTree>
    <p:extLst>
      <p:ext uri="{BB962C8B-B14F-4D97-AF65-F5344CB8AC3E}">
        <p14:creationId xmlns:p14="http://schemas.microsoft.com/office/powerpoint/2010/main" val="2479794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AU" dirty="0"/>
              <a:t>Product backlog activities</a:t>
            </a:r>
          </a:p>
        </p:txBody>
      </p:sp>
      <p:pic>
        <p:nvPicPr>
          <p:cNvPr id="5" name="Picture 4" descr="The following five items are listed under Product Backlog.&#10;• P B I 1.&#10;• P B I 2.&#10;• P B I 3.&#10;• P B I 4.&#10;• P B I 5.&#10;The following seven items are listed under Revised Product Backlog.&#10;• P B I 1.1.&#10;• P B I 1.2.&#10;• P B I 2 E.&#10;• P B I 3 E.&#10;• P B I 4.&#10;• P B I 5.&#10;• P B I 6.&#10;The following four activities are listed between Product Backlog and Revised Product Backlog.&#10;• Refinement.&#10;• Estimation.&#10;• Prioritization.&#10;• Creation.&#10;">
            <a:extLst>
              <a:ext uri="{FF2B5EF4-FFF2-40B4-BE49-F238E27FC236}">
                <a16:creationId xmlns:a16="http://schemas.microsoft.com/office/drawing/2014/main" id="{C2B98535-8773-C940-AA4A-E94097689161}"/>
              </a:ext>
            </a:extLst>
          </p:cNvPr>
          <p:cNvPicPr>
            <a:picLocks noChangeAspect="1"/>
          </p:cNvPicPr>
          <p:nvPr/>
        </p:nvPicPr>
        <p:blipFill rotWithShape="1">
          <a:blip r:embed="rId2">
            <a:extLst>
              <a:ext uri="{28A0092B-C50C-407E-A947-70E740481C1C}">
                <a14:useLocalDpi xmlns:a14="http://schemas.microsoft.com/office/drawing/2010/main" val="0"/>
              </a:ext>
            </a:extLst>
          </a:blip>
          <a:srcRect l="16470" t="8757" r="13959" b="50730"/>
          <a:stretch/>
        </p:blipFill>
        <p:spPr>
          <a:xfrm>
            <a:off x="2019300" y="1295400"/>
            <a:ext cx="5105400" cy="4036321"/>
          </a:xfrm>
          <a:prstGeom prst="rect">
            <a:avLst/>
          </a:prstGeom>
        </p:spPr>
      </p:pic>
      <p:sp>
        <p:nvSpPr>
          <p:cNvPr id="2" name="Title 1"/>
          <p:cNvSpPr>
            <a:spLocks noGrp="1"/>
          </p:cNvSpPr>
          <p:nvPr>
            <p:ph type="title"/>
          </p:nvPr>
        </p:nvSpPr>
        <p:spPr/>
        <p:txBody>
          <a:bodyPr/>
          <a:lstStyle/>
          <a:p>
            <a:r>
              <a:rPr lang="en-US" dirty="0"/>
              <a:t>Figure 2.5</a:t>
            </a:r>
            <a:endParaRPr lang="en-AU" dirty="0"/>
          </a:p>
        </p:txBody>
      </p:sp>
    </p:spTree>
    <p:extLst>
      <p:ext uri="{BB962C8B-B14F-4D97-AF65-F5344CB8AC3E}">
        <p14:creationId xmlns:p14="http://schemas.microsoft.com/office/powerpoint/2010/main" val="39026563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724400"/>
          </a:xfrm>
        </p:spPr>
        <p:txBody>
          <a:bodyPr/>
          <a:lstStyle/>
          <a:p>
            <a:r>
              <a:rPr lang="en-US" dirty="0"/>
              <a:t>Products are developed in a series of sprints, each of which delivers an increment of the product or supporting software. </a:t>
            </a:r>
          </a:p>
          <a:p>
            <a:r>
              <a:rPr lang="en-US" dirty="0"/>
              <a:t>Sprints are short duration activities (1-4 weeks) and take place between a defined start and end date. Sprints are </a:t>
            </a:r>
            <a:r>
              <a:rPr lang="en-US" dirty="0" err="1"/>
              <a:t>timeboxed</a:t>
            </a:r>
            <a:r>
              <a:rPr lang="en-US" dirty="0"/>
              <a:t>, which means that development stops at the end of a sprint whether or not the work has been completed.</a:t>
            </a:r>
          </a:p>
          <a:p>
            <a:r>
              <a:rPr lang="en-US" dirty="0"/>
              <a:t>During a sprint, the team work on the items from the product backlog.</a:t>
            </a:r>
          </a:p>
        </p:txBody>
      </p:sp>
      <p:sp>
        <p:nvSpPr>
          <p:cNvPr id="4" name="Title 3"/>
          <p:cNvSpPr>
            <a:spLocks noGrp="1"/>
          </p:cNvSpPr>
          <p:nvPr>
            <p:ph type="title"/>
          </p:nvPr>
        </p:nvSpPr>
        <p:spPr/>
        <p:txBody>
          <a:bodyPr/>
          <a:lstStyle/>
          <a:p>
            <a:r>
              <a:rPr lang="en-AU" dirty="0" err="1"/>
              <a:t>Timeboxed</a:t>
            </a:r>
            <a:r>
              <a:rPr lang="en-AU" dirty="0"/>
              <a:t> sprints</a:t>
            </a:r>
          </a:p>
        </p:txBody>
      </p:sp>
    </p:spTree>
    <p:extLst>
      <p:ext uri="{BB962C8B-B14F-4D97-AF65-F5344CB8AC3E}">
        <p14:creationId xmlns:p14="http://schemas.microsoft.com/office/powerpoint/2010/main" val="18743737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US" dirty="0"/>
              <a:t>Benefits of using </a:t>
            </a:r>
            <a:r>
              <a:rPr lang="en-US" dirty="0" err="1"/>
              <a:t>timeboxed</a:t>
            </a:r>
            <a:r>
              <a:rPr lang="en-US" dirty="0"/>
              <a:t> sprints</a:t>
            </a:r>
            <a:endParaRPr lang="en-AU" dirty="0"/>
          </a:p>
        </p:txBody>
      </p:sp>
      <p:pic>
        <p:nvPicPr>
          <p:cNvPr id="6" name="Picture 5" descr="The three benefits are as follows.&#10;• Demonstrable progress. There is a tangible output, usually a software demonstrator, that can be delivered at the end of every sprint.&#10;• Problem discovery. If errors and omissions are discovered, the rework required is limited to the duration of a sprint.&#10;• Work planning. The team develops an understanding of how much work they can do in a fixed time period.&#10;">
            <a:extLst>
              <a:ext uri="{FF2B5EF4-FFF2-40B4-BE49-F238E27FC236}">
                <a16:creationId xmlns:a16="http://schemas.microsoft.com/office/drawing/2014/main" id="{5922558F-9D20-2746-A906-1B73569B7F9B}"/>
              </a:ext>
            </a:extLst>
          </p:cNvPr>
          <p:cNvPicPr>
            <a:picLocks noChangeAspect="1"/>
          </p:cNvPicPr>
          <p:nvPr/>
        </p:nvPicPr>
        <p:blipFill rotWithShape="1">
          <a:blip r:embed="rId2">
            <a:extLst>
              <a:ext uri="{28A0092B-C50C-407E-A947-70E740481C1C}">
                <a14:useLocalDpi xmlns:a14="http://schemas.microsoft.com/office/drawing/2010/main" val="0"/>
              </a:ext>
            </a:extLst>
          </a:blip>
          <a:srcRect l="8741" t="13084" r="6526" b="49237"/>
          <a:stretch/>
        </p:blipFill>
        <p:spPr>
          <a:xfrm>
            <a:off x="1371600" y="1295399"/>
            <a:ext cx="6477000" cy="4113463"/>
          </a:xfrm>
          <a:prstGeom prst="rect">
            <a:avLst/>
          </a:prstGeom>
        </p:spPr>
      </p:pic>
      <p:sp>
        <p:nvSpPr>
          <p:cNvPr id="4" name="Title 3"/>
          <p:cNvSpPr>
            <a:spLocks noGrp="1"/>
          </p:cNvSpPr>
          <p:nvPr>
            <p:ph type="title"/>
          </p:nvPr>
        </p:nvSpPr>
        <p:spPr/>
        <p:txBody>
          <a:bodyPr/>
          <a:lstStyle/>
          <a:p>
            <a:r>
              <a:rPr lang="en-US" dirty="0"/>
              <a:t>Figure 2.6</a:t>
            </a:r>
            <a:endParaRPr lang="en-AU" dirty="0"/>
          </a:p>
        </p:txBody>
      </p:sp>
    </p:spTree>
    <p:extLst>
      <p:ext uri="{BB962C8B-B14F-4D97-AF65-F5344CB8AC3E}">
        <p14:creationId xmlns:p14="http://schemas.microsoft.com/office/powerpoint/2010/main" val="9368447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829DBE3-2ED5-B63A-E0BD-2F5408230476}"/>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5" name="Slide Number Placeholder 4">
            <a:extLst>
              <a:ext uri="{FF2B5EF4-FFF2-40B4-BE49-F238E27FC236}">
                <a16:creationId xmlns:a16="http://schemas.microsoft.com/office/drawing/2014/main" id="{835E2735-46B6-4A09-54CF-AFEF26CE8DE7}"/>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F308B02-771A-4115-ACDD-C7BE653E9B1B}" type="slidenum">
              <a:rPr lang="en-US" altLang="en-US" sz="1000">
                <a:latin typeface="Helvetica" panose="020B0604020202020204" pitchFamily="34" charset="0"/>
              </a:rPr>
              <a:pPr/>
              <a:t>3</a:t>
            </a:fld>
            <a:endParaRPr lang="en-US" altLang="en-US" sz="1000">
              <a:latin typeface="Helvetica" panose="020B0604020202020204" pitchFamily="34" charset="0"/>
            </a:endParaRPr>
          </a:p>
        </p:txBody>
      </p:sp>
      <p:sp>
        <p:nvSpPr>
          <p:cNvPr id="5124" name="Rectangle 2">
            <a:extLst>
              <a:ext uri="{FF2B5EF4-FFF2-40B4-BE49-F238E27FC236}">
                <a16:creationId xmlns:a16="http://schemas.microsoft.com/office/drawing/2014/main" id="{D9DFB857-158A-259C-F168-1F1D6CB06813}"/>
              </a:ext>
            </a:extLst>
          </p:cNvPr>
          <p:cNvSpPr>
            <a:spLocks noGrp="1" noChangeArrowheads="1"/>
          </p:cNvSpPr>
          <p:nvPr>
            <p:ph type="title"/>
          </p:nvPr>
        </p:nvSpPr>
        <p:spPr>
          <a:xfrm>
            <a:off x="1219200" y="990600"/>
            <a:ext cx="7162800" cy="633413"/>
          </a:xfrm>
        </p:spPr>
        <p:txBody>
          <a:bodyPr/>
          <a:lstStyle/>
          <a:p>
            <a:pPr eaLnBrk="1" hangingPunct="1"/>
            <a:r>
              <a:rPr lang="en-US" altLang="en-US"/>
              <a:t>Behavioral Model for</a:t>
            </a:r>
            <a:br>
              <a:rPr lang="en-US" altLang="en-US"/>
            </a:br>
            <a:r>
              <a:rPr lang="en-US" altLang="en-US"/>
              <a:t>Software Engineering</a:t>
            </a:r>
          </a:p>
        </p:txBody>
      </p:sp>
      <p:pic>
        <p:nvPicPr>
          <p:cNvPr id="5125" name="Picture 2" descr=":::SEPA8eFigures:Figure 6.1.jpg">
            <a:extLst>
              <a:ext uri="{FF2B5EF4-FFF2-40B4-BE49-F238E27FC236}">
                <a16:creationId xmlns:a16="http://schemas.microsoft.com/office/drawing/2014/main" id="{CF1E1569-0B86-3E33-B4F0-B8794AE5CE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981200"/>
            <a:ext cx="42672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876800"/>
          </a:xfrm>
        </p:spPr>
        <p:txBody>
          <a:bodyPr/>
          <a:lstStyle/>
          <a:p>
            <a:pPr>
              <a:spcBef>
                <a:spcPts val="600"/>
              </a:spcBef>
            </a:pPr>
            <a:r>
              <a:rPr lang="en-US" sz="2600" b="1" i="1" dirty="0"/>
              <a:t>Sprint planning </a:t>
            </a:r>
            <a:br>
              <a:rPr lang="en-US" sz="2600" b="1" dirty="0"/>
            </a:br>
            <a:r>
              <a:rPr lang="en-US" sz="2600" dirty="0"/>
              <a:t>Work items to be completed in that sprint are selected and, if necessary, refined to create a sprint backlog. This should not last more than a day at the beginning of the sprint.</a:t>
            </a:r>
          </a:p>
          <a:p>
            <a:pPr>
              <a:spcBef>
                <a:spcPts val="600"/>
              </a:spcBef>
            </a:pPr>
            <a:r>
              <a:rPr lang="en-US" sz="2600" b="1" i="1" dirty="0"/>
              <a:t>Sprint execution</a:t>
            </a:r>
            <a:br>
              <a:rPr lang="en-US" sz="2600" dirty="0"/>
            </a:br>
            <a:r>
              <a:rPr lang="en-US" sz="2600" dirty="0"/>
              <a:t>The team work to implement the sprint backlog items that have been chosen for that sprint. If it is impossible to complete all of the sprint backlog items, the sprint is not extended. The unfinished items are returned to the product backlog and queued for a future sprint.</a:t>
            </a:r>
          </a:p>
        </p:txBody>
      </p:sp>
      <p:sp>
        <p:nvSpPr>
          <p:cNvPr id="4" name="Title 3"/>
          <p:cNvSpPr>
            <a:spLocks noGrp="1"/>
          </p:cNvSpPr>
          <p:nvPr>
            <p:ph type="title"/>
          </p:nvPr>
        </p:nvSpPr>
        <p:spPr/>
        <p:txBody>
          <a:bodyPr/>
          <a:lstStyle/>
          <a:p>
            <a:r>
              <a:rPr lang="en-AU" dirty="0"/>
              <a:t>Sprint activities</a:t>
            </a:r>
            <a:r>
              <a:rPr lang="en-AU" sz="2000" dirty="0"/>
              <a:t> </a:t>
            </a:r>
            <a:r>
              <a:rPr lang="en-AU" sz="2000" b="0" dirty="0"/>
              <a:t>(1 of 2)</a:t>
            </a:r>
            <a:endParaRPr lang="en-AU" sz="2000" dirty="0"/>
          </a:p>
        </p:txBody>
      </p:sp>
    </p:spTree>
    <p:extLst>
      <p:ext uri="{BB962C8B-B14F-4D97-AF65-F5344CB8AC3E}">
        <p14:creationId xmlns:p14="http://schemas.microsoft.com/office/powerpoint/2010/main" val="19081791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600" b="1" i="1" dirty="0"/>
              <a:t>Sprint reviewing</a:t>
            </a:r>
            <a:br>
              <a:rPr lang="en-US" sz="2600" b="1" dirty="0"/>
            </a:br>
            <a:r>
              <a:rPr lang="en-US" sz="2600" dirty="0"/>
              <a:t>The work done in the sprint is reviewed by the team and (possibly) external stakeholders. The team reflect on what went well and what went wrong during the sprint with a view to improving their work process.</a:t>
            </a:r>
          </a:p>
        </p:txBody>
      </p:sp>
      <p:sp>
        <p:nvSpPr>
          <p:cNvPr id="4" name="Title 3"/>
          <p:cNvSpPr>
            <a:spLocks noGrp="1"/>
          </p:cNvSpPr>
          <p:nvPr>
            <p:ph type="title"/>
          </p:nvPr>
        </p:nvSpPr>
        <p:spPr/>
        <p:txBody>
          <a:bodyPr/>
          <a:lstStyle/>
          <a:p>
            <a:r>
              <a:rPr lang="en-AU" dirty="0"/>
              <a:t>Sprint activities</a:t>
            </a:r>
            <a:r>
              <a:rPr lang="en-AU" sz="2000" dirty="0"/>
              <a:t> </a:t>
            </a:r>
            <a:r>
              <a:rPr lang="en-AU" sz="2000" b="0" dirty="0"/>
              <a:t>(2 of 2)</a:t>
            </a:r>
            <a:endParaRPr lang="en-AU" sz="2000" dirty="0"/>
          </a:p>
        </p:txBody>
      </p:sp>
    </p:spTree>
    <p:extLst>
      <p:ext uri="{BB962C8B-B14F-4D97-AF65-F5344CB8AC3E}">
        <p14:creationId xmlns:p14="http://schemas.microsoft.com/office/powerpoint/2010/main" val="20446142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AU" dirty="0"/>
              <a:t>Sprint activities</a:t>
            </a:r>
          </a:p>
        </p:txBody>
      </p:sp>
      <p:pic>
        <p:nvPicPr>
          <p:cNvPr id="6" name="Picture 5" descr="The stages in the first part are as follows.&#10;• Sprint planning leads to Sprint backlog and Sprint execution.&#10;• Sprint backlog leads to Sprint execution.&#10;• Sprint backlog and Sprint execution lead to Sprint review.&#10;The second part involves a cyclic process for Sprint execution.&#10;• Sprint execution.&#10;• Scrum.&#10;• Develop software.&#10;• Integrate.&#10;Sprint execution also leads to Sprint backlog, with scrum. Sprint backlog leads to Develop software.&#10;&#10;">
            <a:extLst>
              <a:ext uri="{FF2B5EF4-FFF2-40B4-BE49-F238E27FC236}">
                <a16:creationId xmlns:a16="http://schemas.microsoft.com/office/drawing/2014/main" id="{68FFE8BE-907C-A04F-9023-E715D1A8E300}"/>
              </a:ext>
            </a:extLst>
          </p:cNvPr>
          <p:cNvPicPr>
            <a:picLocks noChangeAspect="1"/>
          </p:cNvPicPr>
          <p:nvPr/>
        </p:nvPicPr>
        <p:blipFill rotWithShape="1">
          <a:blip r:embed="rId2">
            <a:extLst>
              <a:ext uri="{28A0092B-C50C-407E-A947-70E740481C1C}">
                <a14:useLocalDpi xmlns:a14="http://schemas.microsoft.com/office/drawing/2010/main" val="0"/>
              </a:ext>
            </a:extLst>
          </a:blip>
          <a:srcRect l="22472" t="14232" r="22815" b="48554"/>
          <a:stretch/>
        </p:blipFill>
        <p:spPr>
          <a:xfrm>
            <a:off x="2266951" y="1066800"/>
            <a:ext cx="4610099" cy="4257073"/>
          </a:xfrm>
          <a:prstGeom prst="rect">
            <a:avLst/>
          </a:prstGeom>
        </p:spPr>
      </p:pic>
      <p:sp>
        <p:nvSpPr>
          <p:cNvPr id="4" name="Title 3"/>
          <p:cNvSpPr>
            <a:spLocks noGrp="1"/>
          </p:cNvSpPr>
          <p:nvPr>
            <p:ph type="title"/>
          </p:nvPr>
        </p:nvSpPr>
        <p:spPr/>
        <p:txBody>
          <a:bodyPr/>
          <a:lstStyle/>
          <a:p>
            <a:r>
              <a:rPr lang="en-AU" dirty="0"/>
              <a:t>Figure 2.7</a:t>
            </a:r>
          </a:p>
        </p:txBody>
      </p:sp>
    </p:spTree>
    <p:extLst>
      <p:ext uri="{BB962C8B-B14F-4D97-AF65-F5344CB8AC3E}">
        <p14:creationId xmlns:p14="http://schemas.microsoft.com/office/powerpoint/2010/main" val="38217184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 Establish an agreed sprint goal</a:t>
            </a:r>
          </a:p>
          <a:p>
            <a:pPr lvl="1"/>
            <a:r>
              <a:rPr lang="en-US" dirty="0"/>
              <a:t>Sprint goals may be focused on software functionality, support or performance and reliability,.</a:t>
            </a:r>
          </a:p>
          <a:p>
            <a:r>
              <a:rPr lang="en-US" dirty="0"/>
              <a:t>Decide on the list of items from the product backlog that should be implemented</a:t>
            </a:r>
          </a:p>
          <a:p>
            <a:r>
              <a:rPr lang="en-US" dirty="0"/>
              <a:t>Create a sprint backlog. </a:t>
            </a:r>
          </a:p>
          <a:p>
            <a:pPr lvl="1"/>
            <a:r>
              <a:rPr lang="en-US" dirty="0"/>
              <a:t>This is a more detailed version of the product backlog that records the work to be done during the sprint</a:t>
            </a:r>
          </a:p>
        </p:txBody>
      </p:sp>
      <p:sp>
        <p:nvSpPr>
          <p:cNvPr id="4" name="Title 3"/>
          <p:cNvSpPr>
            <a:spLocks noGrp="1"/>
          </p:cNvSpPr>
          <p:nvPr>
            <p:ph type="title"/>
          </p:nvPr>
        </p:nvSpPr>
        <p:spPr/>
        <p:txBody>
          <a:bodyPr/>
          <a:lstStyle/>
          <a:p>
            <a:r>
              <a:rPr lang="en-AU" dirty="0"/>
              <a:t>Sprint planning</a:t>
            </a:r>
            <a:r>
              <a:rPr lang="en-AU" sz="2000" dirty="0"/>
              <a:t> </a:t>
            </a:r>
            <a:r>
              <a:rPr lang="en-AU" sz="2000" b="0" dirty="0"/>
              <a:t>(1 of 2)</a:t>
            </a:r>
            <a:endParaRPr lang="en-AU" sz="2000" dirty="0"/>
          </a:p>
        </p:txBody>
      </p:sp>
    </p:spTree>
    <p:extLst>
      <p:ext uri="{BB962C8B-B14F-4D97-AF65-F5344CB8AC3E}">
        <p14:creationId xmlns:p14="http://schemas.microsoft.com/office/powerpoint/2010/main" val="20363951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AU" dirty="0"/>
              <a:t>Sprint goals</a:t>
            </a:r>
          </a:p>
        </p:txBody>
      </p:sp>
      <p:pic>
        <p:nvPicPr>
          <p:cNvPr id="6" name="Picture 5" descr="The three goals are as follows.&#10;• Functional. Implement user roles so that users can select their role when they log in to the system.&#10;• Support. Develop analytics that maintain information about the time users spend using each feature of the system.&#10;• Performance and reliability. Ensure that the login response time is less than 10 seconds for all users where there are up to 2000 simultaneous login connections.&#10; &#10;">
            <a:extLst>
              <a:ext uri="{FF2B5EF4-FFF2-40B4-BE49-F238E27FC236}">
                <a16:creationId xmlns:a16="http://schemas.microsoft.com/office/drawing/2014/main" id="{6D075A2C-9A3A-C446-9D03-ADAA39EEA5A2}"/>
              </a:ext>
            </a:extLst>
          </p:cNvPr>
          <p:cNvPicPr>
            <a:picLocks noChangeAspect="1"/>
          </p:cNvPicPr>
          <p:nvPr/>
        </p:nvPicPr>
        <p:blipFill rotWithShape="1">
          <a:blip r:embed="rId2">
            <a:extLst>
              <a:ext uri="{28A0092B-C50C-407E-A947-70E740481C1C}">
                <a14:useLocalDpi xmlns:a14="http://schemas.microsoft.com/office/drawing/2010/main" val="0"/>
              </a:ext>
            </a:extLst>
          </a:blip>
          <a:srcRect l="4875" t="6214" r="3850" b="62827"/>
          <a:stretch/>
        </p:blipFill>
        <p:spPr>
          <a:xfrm>
            <a:off x="934478" y="1447800"/>
            <a:ext cx="7275045" cy="3524250"/>
          </a:xfrm>
          <a:prstGeom prst="rect">
            <a:avLst/>
          </a:prstGeom>
        </p:spPr>
      </p:pic>
      <p:sp>
        <p:nvSpPr>
          <p:cNvPr id="4" name="Title 3"/>
          <p:cNvSpPr>
            <a:spLocks noGrp="1"/>
          </p:cNvSpPr>
          <p:nvPr>
            <p:ph type="title"/>
          </p:nvPr>
        </p:nvSpPr>
        <p:spPr/>
        <p:txBody>
          <a:bodyPr/>
          <a:lstStyle/>
          <a:p>
            <a:r>
              <a:rPr lang="en-AU" dirty="0"/>
              <a:t>Figure 2.8</a:t>
            </a:r>
          </a:p>
        </p:txBody>
      </p:sp>
    </p:spTree>
    <p:extLst>
      <p:ext uri="{BB962C8B-B14F-4D97-AF65-F5344CB8AC3E}">
        <p14:creationId xmlns:p14="http://schemas.microsoft.com/office/powerpoint/2010/main" val="30148529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648200"/>
          </a:xfrm>
        </p:spPr>
        <p:txBody>
          <a:bodyPr/>
          <a:lstStyle/>
          <a:p>
            <a:pPr>
              <a:spcBef>
                <a:spcPts val="0"/>
              </a:spcBef>
            </a:pPr>
            <a:r>
              <a:rPr lang="en-US" sz="2600" dirty="0"/>
              <a:t>In a sprint plan, the team decides which items in the product backlog should be implemented during that sprint.</a:t>
            </a:r>
          </a:p>
          <a:p>
            <a:pPr lvl="1">
              <a:spcBef>
                <a:spcPts val="0"/>
              </a:spcBef>
            </a:pPr>
            <a:r>
              <a:rPr lang="en-US" dirty="0"/>
              <a:t>Key inputs are the effort estimates associated with PBIs and the team’s velocity</a:t>
            </a:r>
          </a:p>
          <a:p>
            <a:pPr>
              <a:spcBef>
                <a:spcPts val="0"/>
              </a:spcBef>
            </a:pPr>
            <a:r>
              <a:rPr lang="en-US" sz="2600" dirty="0"/>
              <a:t>The output of the sprint planning process is a sprint backlog.</a:t>
            </a:r>
          </a:p>
          <a:p>
            <a:pPr lvl="1">
              <a:spcBef>
                <a:spcPts val="0"/>
              </a:spcBef>
            </a:pPr>
            <a:r>
              <a:rPr lang="en-US" dirty="0"/>
              <a:t>The sprint backlog is a breakdown of PBIs to show the what is involved in implementing the PBIs chosen for that sprint.</a:t>
            </a:r>
          </a:p>
          <a:p>
            <a:pPr>
              <a:spcBef>
                <a:spcPts val="0"/>
              </a:spcBef>
            </a:pPr>
            <a:r>
              <a:rPr lang="en-US" sz="2600" dirty="0"/>
              <a:t>During a sprint, the team have daily meetings (scrums) to coordinate their work.</a:t>
            </a:r>
          </a:p>
        </p:txBody>
      </p:sp>
      <p:sp>
        <p:nvSpPr>
          <p:cNvPr id="4" name="Title 3"/>
          <p:cNvSpPr>
            <a:spLocks noGrp="1"/>
          </p:cNvSpPr>
          <p:nvPr>
            <p:ph type="title"/>
          </p:nvPr>
        </p:nvSpPr>
        <p:spPr/>
        <p:txBody>
          <a:bodyPr/>
          <a:lstStyle/>
          <a:p>
            <a:r>
              <a:rPr lang="en-AU" dirty="0"/>
              <a:t>Sprint planning</a:t>
            </a:r>
            <a:r>
              <a:rPr lang="en-AU" sz="2000" dirty="0"/>
              <a:t> </a:t>
            </a:r>
            <a:r>
              <a:rPr lang="en-AU" sz="2000" b="0" dirty="0"/>
              <a:t>(2 of 2)</a:t>
            </a:r>
            <a:endParaRPr lang="en-AU" sz="2000" dirty="0"/>
          </a:p>
        </p:txBody>
      </p:sp>
    </p:spTree>
    <p:extLst>
      <p:ext uri="{BB962C8B-B14F-4D97-AF65-F5344CB8AC3E}">
        <p14:creationId xmlns:p14="http://schemas.microsoft.com/office/powerpoint/2010/main" val="16376733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descr="The textbox reads as follows.&#10;• A scrum is a short, daily meeting that is usually held at the beginning of the day. During a scrum, all team members share information, describe their progress since the previous day’s scrum, and present problems that have arisen and plans for the coming day. This means that everyone on the team knows what is going on and, if problems arise, can re plan short term work to cope with them.&#10;• Scrum meetings should be short and focused. To dissuade team members from getting involved in long discussions, scrums are sometimes organized as stand up meetings where there are no chairs in the meeting room.&#10;• During a scrum, the sprint backlog is reviewed. Completed items are removed from it. New items may be added to the backlog as new information emerges. The team then decides who should work on sprint backlog items that day.&#10;&#10;"/>
          <p:cNvGraphicFramePr>
            <a:graphicFrameLocks noGrp="1"/>
          </p:cNvGraphicFramePr>
          <p:nvPr/>
        </p:nvGraphicFramePr>
        <p:xfrm>
          <a:off x="533400" y="1524000"/>
          <a:ext cx="8229600" cy="3657600"/>
        </p:xfrm>
        <a:graphic>
          <a:graphicData uri="http://schemas.openxmlformats.org/drawingml/2006/table">
            <a:tbl>
              <a:tblPr firstRow="1" bandRow="1">
                <a:tableStyleId>{3B4B98B0-60AC-42C2-AFA5-B58CD77FA1E5}</a:tableStyleId>
              </a:tblPr>
              <a:tblGrid>
                <a:gridCol w="8229600">
                  <a:extLst>
                    <a:ext uri="{9D8B030D-6E8A-4147-A177-3AD203B41FA5}">
                      <a16:colId xmlns:a16="http://schemas.microsoft.com/office/drawing/2014/main" val="20000"/>
                    </a:ext>
                  </a:extLst>
                </a:gridCol>
              </a:tblGrid>
              <a:tr h="370840">
                <a:tc>
                  <a:txBody>
                    <a:bodyPr/>
                    <a:lstStyle/>
                    <a:p>
                      <a:r>
                        <a:rPr lang="en-US" b="0" dirty="0"/>
                        <a:t>A scrum is a short, daily meeting that is usually held at the beginning of the day. During a scrum, all team members share information, describe their progress since the previous day’s scrum, and present problems that have arisen and plans for the coming day. This means that everyone on the team knows what is going on and, if problems arise, can re-plan short-term work to cope with them.</a:t>
                      </a:r>
                    </a:p>
                    <a:p>
                      <a:endParaRPr lang="en-US" b="0" dirty="0"/>
                    </a:p>
                    <a:p>
                      <a:r>
                        <a:rPr lang="en-US" b="0" dirty="0"/>
                        <a:t>Scrum meetings should be short and focused. To dissuade team members from getting involved in long discussions, scrums are sometimes organized as “stand-up” meetings where there are no chairs in the meeting room. </a:t>
                      </a:r>
                    </a:p>
                    <a:p>
                      <a:endParaRPr lang="en-US" b="0" dirty="0"/>
                    </a:p>
                    <a:p>
                      <a:r>
                        <a:rPr lang="en-US" b="0" dirty="0"/>
                        <a:t>During a scrum, the sprint backlog is reviewed. Completed items are removed from it. New items may be added to the backlog as new information emerges. The team then decides who should work on sprint backlog items that day.</a:t>
                      </a:r>
                      <a:endParaRPr lang="en-AU" b="0"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lstStyle/>
          <a:p>
            <a:r>
              <a:rPr lang="en-AU" dirty="0"/>
              <a:t>Table 2.8 Scrums</a:t>
            </a:r>
          </a:p>
        </p:txBody>
      </p:sp>
    </p:spTree>
    <p:extLst>
      <p:ext uri="{BB962C8B-B14F-4D97-AF65-F5344CB8AC3E}">
        <p14:creationId xmlns:p14="http://schemas.microsoft.com/office/powerpoint/2010/main" val="31463307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724400"/>
          </a:xfrm>
        </p:spPr>
        <p:txBody>
          <a:bodyPr/>
          <a:lstStyle/>
          <a:p>
            <a:pPr>
              <a:spcBef>
                <a:spcPts val="1200"/>
              </a:spcBef>
            </a:pPr>
            <a:r>
              <a:rPr lang="en-US" sz="2200" dirty="0"/>
              <a:t>Scrum does not suggest the technical agile activities that should be used. However, there are two practices that should always be used in a sprint.</a:t>
            </a:r>
          </a:p>
          <a:p>
            <a:pPr>
              <a:spcBef>
                <a:spcPts val="1200"/>
              </a:spcBef>
            </a:pPr>
            <a:r>
              <a:rPr lang="en-US" sz="2200" b="1" i="1" dirty="0"/>
              <a:t>Test automation</a:t>
            </a:r>
            <a:br>
              <a:rPr lang="en-US" sz="2200" dirty="0"/>
            </a:br>
            <a:r>
              <a:rPr lang="en-US" sz="2200" dirty="0"/>
              <a:t>As far as possible, product testing should be automated. You should develop a suite of executable tests that can be run at any time.  </a:t>
            </a:r>
          </a:p>
          <a:p>
            <a:pPr>
              <a:spcBef>
                <a:spcPts val="1200"/>
              </a:spcBef>
            </a:pPr>
            <a:r>
              <a:rPr lang="en-US" sz="2200" b="1" i="1" dirty="0"/>
              <a:t>Continuous integration</a:t>
            </a:r>
            <a:br>
              <a:rPr lang="en-US" sz="2200" b="1" dirty="0"/>
            </a:br>
            <a:r>
              <a:rPr lang="en-US" sz="2200" dirty="0"/>
              <a:t>Whenever anyone makes changes to the software components they are developing, these components should be immediately integrated with other components to create a system. This system should then be tested to check for unanticipated component interaction problems. </a:t>
            </a:r>
          </a:p>
        </p:txBody>
      </p:sp>
      <p:sp>
        <p:nvSpPr>
          <p:cNvPr id="4" name="Title 3"/>
          <p:cNvSpPr>
            <a:spLocks noGrp="1"/>
          </p:cNvSpPr>
          <p:nvPr>
            <p:ph type="title"/>
          </p:nvPr>
        </p:nvSpPr>
        <p:spPr/>
        <p:txBody>
          <a:bodyPr/>
          <a:lstStyle/>
          <a:p>
            <a:r>
              <a:rPr lang="en-AU" dirty="0"/>
              <a:t>Agile activities</a:t>
            </a:r>
          </a:p>
        </p:txBody>
      </p:sp>
    </p:spTree>
    <p:extLst>
      <p:ext uri="{BB962C8B-B14F-4D97-AF65-F5344CB8AC3E}">
        <p14:creationId xmlns:p14="http://schemas.microsoft.com/office/powerpoint/2010/main" val="27060823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descr="A table names and describes the code completeness checklist."/>
          <p:cNvGraphicFramePr>
            <a:graphicFrameLocks noGrp="1"/>
          </p:cNvGraphicFramePr>
          <p:nvPr/>
        </p:nvGraphicFramePr>
        <p:xfrm>
          <a:off x="533400" y="1600200"/>
          <a:ext cx="8305800" cy="4394200"/>
        </p:xfrm>
        <a:graphic>
          <a:graphicData uri="http://schemas.openxmlformats.org/drawingml/2006/table">
            <a:tbl>
              <a:tblPr firstRow="1" bandRow="1">
                <a:tableStyleId>{3B4B98B0-60AC-42C2-AFA5-B58CD77FA1E5}</a:tableStyleId>
              </a:tblPr>
              <a:tblGrid>
                <a:gridCol w="1981200">
                  <a:extLst>
                    <a:ext uri="{9D8B030D-6E8A-4147-A177-3AD203B41FA5}">
                      <a16:colId xmlns:a16="http://schemas.microsoft.com/office/drawing/2014/main" val="20000"/>
                    </a:ext>
                  </a:extLst>
                </a:gridCol>
                <a:gridCol w="6324600">
                  <a:extLst>
                    <a:ext uri="{9D8B030D-6E8A-4147-A177-3AD203B41FA5}">
                      <a16:colId xmlns:a16="http://schemas.microsoft.com/office/drawing/2014/main" val="20001"/>
                    </a:ext>
                  </a:extLst>
                </a:gridCol>
              </a:tblGrid>
              <a:tr h="370840">
                <a:tc>
                  <a:txBody>
                    <a:bodyPr/>
                    <a:lstStyle/>
                    <a:p>
                      <a:r>
                        <a:rPr lang="en-AU" dirty="0"/>
                        <a:t>State</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AU" dirty="0"/>
                        <a:t>Description</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AU" dirty="0"/>
                        <a:t>Reviewed</a:t>
                      </a:r>
                    </a:p>
                  </a:txBody>
                  <a:tcPr>
                    <a:lnT w="12700" cap="flat" cmpd="sng" algn="ctr">
                      <a:solidFill>
                        <a:schemeClr val="tx1"/>
                      </a:solidFill>
                      <a:prstDash val="solid"/>
                      <a:round/>
                      <a:headEnd type="none" w="med" len="med"/>
                      <a:tailEnd type="none" w="med" len="med"/>
                    </a:lnT>
                    <a:noFill/>
                  </a:tcPr>
                </a:tc>
                <a:tc>
                  <a:txBody>
                    <a:bodyPr/>
                    <a:lstStyle/>
                    <a:p>
                      <a:r>
                        <a:rPr lang="en-US" dirty="0"/>
                        <a:t>The code has been reviewed by another team member who has checked that it meets agreed coding standards, is understandable, includes appropriate comments, and has been refactored if necessary.</a:t>
                      </a:r>
                      <a:endParaRPr lang="en-AU" dirty="0"/>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0001"/>
                  </a:ext>
                </a:extLst>
              </a:tr>
              <a:tr h="370840">
                <a:tc>
                  <a:txBody>
                    <a:bodyPr/>
                    <a:lstStyle/>
                    <a:p>
                      <a:r>
                        <a:rPr lang="en-AU" dirty="0"/>
                        <a:t>Unit tested</a:t>
                      </a:r>
                    </a:p>
                  </a:txBody>
                  <a:tcPr/>
                </a:tc>
                <a:tc>
                  <a:txBody>
                    <a:bodyPr/>
                    <a:lstStyle/>
                    <a:p>
                      <a:r>
                        <a:rPr lang="en-US" dirty="0"/>
                        <a:t>All unit tests have been run automatically and all tests have</a:t>
                      </a:r>
                    </a:p>
                    <a:p>
                      <a:r>
                        <a:rPr lang="en-US" dirty="0"/>
                        <a:t>executed successfully.</a:t>
                      </a:r>
                      <a:endParaRPr lang="en-AU" dirty="0"/>
                    </a:p>
                  </a:txBody>
                  <a:tcPr/>
                </a:tc>
                <a:extLst>
                  <a:ext uri="{0D108BD9-81ED-4DB2-BD59-A6C34878D82A}">
                    <a16:rowId xmlns:a16="http://schemas.microsoft.com/office/drawing/2014/main" val="10002"/>
                  </a:ext>
                </a:extLst>
              </a:tr>
              <a:tr h="370840">
                <a:tc>
                  <a:txBody>
                    <a:bodyPr/>
                    <a:lstStyle/>
                    <a:p>
                      <a:r>
                        <a:rPr lang="en-AU" dirty="0"/>
                        <a:t>Integrated</a:t>
                      </a:r>
                    </a:p>
                  </a:txBody>
                  <a:tcPr>
                    <a:noFill/>
                  </a:tcPr>
                </a:tc>
                <a:tc>
                  <a:txBody>
                    <a:bodyPr/>
                    <a:lstStyle/>
                    <a:p>
                      <a:r>
                        <a:rPr lang="en-US" dirty="0"/>
                        <a:t>The code has been integrated with the project codebase and no integration errors have been reported.</a:t>
                      </a:r>
                      <a:endParaRPr lang="en-AU" dirty="0"/>
                    </a:p>
                  </a:txBody>
                  <a:tcPr>
                    <a:noFill/>
                  </a:tcPr>
                </a:tc>
                <a:extLst>
                  <a:ext uri="{0D108BD9-81ED-4DB2-BD59-A6C34878D82A}">
                    <a16:rowId xmlns:a16="http://schemas.microsoft.com/office/drawing/2014/main" val="10003"/>
                  </a:ext>
                </a:extLst>
              </a:tr>
              <a:tr h="370840">
                <a:tc>
                  <a:txBody>
                    <a:bodyPr/>
                    <a:lstStyle/>
                    <a:p>
                      <a:r>
                        <a:rPr lang="en-AU" dirty="0"/>
                        <a:t>Integration tested</a:t>
                      </a:r>
                    </a:p>
                  </a:txBody>
                  <a:tcPr/>
                </a:tc>
                <a:tc>
                  <a:txBody>
                    <a:bodyPr/>
                    <a:lstStyle/>
                    <a:p>
                      <a:r>
                        <a:rPr lang="en-US" dirty="0"/>
                        <a:t>All integration tests have been run automatically and all tests have been executed successfully.</a:t>
                      </a:r>
                      <a:endParaRPr lang="en-AU" dirty="0"/>
                    </a:p>
                  </a:txBody>
                  <a:tcPr/>
                </a:tc>
                <a:extLst>
                  <a:ext uri="{0D108BD9-81ED-4DB2-BD59-A6C34878D82A}">
                    <a16:rowId xmlns:a16="http://schemas.microsoft.com/office/drawing/2014/main" val="10004"/>
                  </a:ext>
                </a:extLst>
              </a:tr>
              <a:tr h="370840">
                <a:tc>
                  <a:txBody>
                    <a:bodyPr/>
                    <a:lstStyle/>
                    <a:p>
                      <a:r>
                        <a:rPr lang="en-AU" dirty="0"/>
                        <a:t>Accepted</a:t>
                      </a:r>
                    </a:p>
                  </a:txBody>
                  <a:tcPr>
                    <a:lnB w="12700" cap="flat" cmpd="sng" algn="ctr">
                      <a:solidFill>
                        <a:schemeClr val="tx1"/>
                      </a:solidFill>
                      <a:prstDash val="solid"/>
                      <a:round/>
                      <a:headEnd type="none" w="med" len="med"/>
                      <a:tailEnd type="none" w="med" len="med"/>
                    </a:lnB>
                    <a:noFill/>
                  </a:tcPr>
                </a:tc>
                <a:tc>
                  <a:txBody>
                    <a:bodyPr/>
                    <a:lstStyle/>
                    <a:p>
                      <a:r>
                        <a:rPr lang="en-US" dirty="0"/>
                        <a:t>Acceptance tests have been run if appropriate and the Product Owner or the development team has confirmed that the product backlog item has been completed.</a:t>
                      </a:r>
                      <a:endParaRPr lang="en-AU" dirty="0"/>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Table 2.9 Code completeness checklist</a:t>
            </a:r>
            <a:endParaRPr lang="en-AU" dirty="0"/>
          </a:p>
        </p:txBody>
      </p:sp>
    </p:spTree>
    <p:extLst>
      <p:ext uri="{BB962C8B-B14F-4D97-AF65-F5344CB8AC3E}">
        <p14:creationId xmlns:p14="http://schemas.microsoft.com/office/powerpoint/2010/main" val="9312733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At the end of each sprint, there is a review meeting, which involves the whole team. This meeting:</a:t>
            </a:r>
          </a:p>
          <a:p>
            <a:pPr lvl="1"/>
            <a:r>
              <a:rPr lang="en-US" dirty="0"/>
              <a:t>reviews whether or not the sprint has met its goal. </a:t>
            </a:r>
          </a:p>
          <a:p>
            <a:pPr lvl="1"/>
            <a:r>
              <a:rPr lang="en-US" dirty="0"/>
              <a:t>sets out any new problems and issues that have emerged during the sprint.</a:t>
            </a:r>
          </a:p>
          <a:p>
            <a:pPr lvl="1"/>
            <a:r>
              <a:rPr lang="en-US" dirty="0"/>
              <a:t>is a way for a team to reflect on how they can improve the way they work. </a:t>
            </a:r>
          </a:p>
        </p:txBody>
      </p:sp>
      <p:sp>
        <p:nvSpPr>
          <p:cNvPr id="4" name="Title 3"/>
          <p:cNvSpPr>
            <a:spLocks noGrp="1"/>
          </p:cNvSpPr>
          <p:nvPr>
            <p:ph type="title"/>
          </p:nvPr>
        </p:nvSpPr>
        <p:spPr/>
        <p:txBody>
          <a:bodyPr/>
          <a:lstStyle/>
          <a:p>
            <a:r>
              <a:rPr lang="en-AU" dirty="0"/>
              <a:t>Sprint reviews</a:t>
            </a:r>
            <a:r>
              <a:rPr lang="en-AU" sz="2000" dirty="0"/>
              <a:t> </a:t>
            </a:r>
            <a:r>
              <a:rPr lang="en-AU" sz="2000" b="0" dirty="0"/>
              <a:t>(1 of 2)</a:t>
            </a:r>
          </a:p>
        </p:txBody>
      </p:sp>
    </p:spTree>
    <p:extLst>
      <p:ext uri="{BB962C8B-B14F-4D97-AF65-F5344CB8AC3E}">
        <p14:creationId xmlns:p14="http://schemas.microsoft.com/office/powerpoint/2010/main" val="1175180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D474F87-CFB8-54D5-FE56-B9340AB07A9B}"/>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5" name="Slide Number Placeholder 4">
            <a:extLst>
              <a:ext uri="{FF2B5EF4-FFF2-40B4-BE49-F238E27FC236}">
                <a16:creationId xmlns:a16="http://schemas.microsoft.com/office/drawing/2014/main" id="{9FA90AD3-E918-E4F6-20AB-DFAAF943329C}"/>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22BD707-3900-4809-AD34-305AFC7CC3BE}" type="slidenum">
              <a:rPr lang="en-US" altLang="en-US" sz="1000">
                <a:latin typeface="Helvetica" panose="020B0604020202020204" pitchFamily="34" charset="0"/>
              </a:rPr>
              <a:pPr/>
              <a:t>4</a:t>
            </a:fld>
            <a:endParaRPr lang="en-US" altLang="en-US" sz="1000">
              <a:latin typeface="Helvetica" panose="020B0604020202020204" pitchFamily="34" charset="0"/>
            </a:endParaRPr>
          </a:p>
        </p:txBody>
      </p:sp>
      <p:sp>
        <p:nvSpPr>
          <p:cNvPr id="7172" name="Rectangle 2">
            <a:extLst>
              <a:ext uri="{FF2B5EF4-FFF2-40B4-BE49-F238E27FC236}">
                <a16:creationId xmlns:a16="http://schemas.microsoft.com/office/drawing/2014/main" id="{6AA25897-A0A7-C032-BE5B-730DB6343316}"/>
              </a:ext>
            </a:extLst>
          </p:cNvPr>
          <p:cNvSpPr>
            <a:spLocks noGrp="1" noChangeArrowheads="1"/>
          </p:cNvSpPr>
          <p:nvPr>
            <p:ph type="title"/>
          </p:nvPr>
        </p:nvSpPr>
        <p:spPr>
          <a:xfrm>
            <a:off x="1219200" y="1143000"/>
            <a:ext cx="6705600" cy="633413"/>
          </a:xfrm>
        </p:spPr>
        <p:txBody>
          <a:bodyPr/>
          <a:lstStyle/>
          <a:p>
            <a:pPr eaLnBrk="1" hangingPunct="1"/>
            <a:r>
              <a:rPr lang="en-US" altLang="en-US"/>
              <a:t>Effective Software Team Attributes</a:t>
            </a:r>
          </a:p>
        </p:txBody>
      </p:sp>
      <p:sp>
        <p:nvSpPr>
          <p:cNvPr id="7173" name="Rectangle 3">
            <a:extLst>
              <a:ext uri="{FF2B5EF4-FFF2-40B4-BE49-F238E27FC236}">
                <a16:creationId xmlns:a16="http://schemas.microsoft.com/office/drawing/2014/main" id="{3454B290-E583-6028-FC6A-F0C021166118}"/>
              </a:ext>
            </a:extLst>
          </p:cNvPr>
          <p:cNvSpPr>
            <a:spLocks noGrp="1" noChangeArrowheads="1"/>
          </p:cNvSpPr>
          <p:nvPr>
            <p:ph type="body" idx="1"/>
          </p:nvPr>
        </p:nvSpPr>
        <p:spPr/>
        <p:txBody>
          <a:bodyPr/>
          <a:lstStyle/>
          <a:p>
            <a:endParaRPr lang="en-US" altLang="en-US"/>
          </a:p>
          <a:p>
            <a:r>
              <a:rPr lang="en-US" altLang="en-US"/>
              <a:t>Sense of purpose</a:t>
            </a:r>
          </a:p>
          <a:p>
            <a:r>
              <a:rPr lang="en-US" altLang="en-US"/>
              <a:t>Sense of involvement</a:t>
            </a:r>
          </a:p>
          <a:p>
            <a:r>
              <a:rPr lang="en-US" altLang="en-US"/>
              <a:t>Sense of trust</a:t>
            </a:r>
          </a:p>
          <a:p>
            <a:r>
              <a:rPr lang="en-US" altLang="en-US"/>
              <a:t>Sense of improvement</a:t>
            </a:r>
          </a:p>
          <a:p>
            <a:r>
              <a:rPr lang="en-US" altLang="en-US"/>
              <a:t>Diversity of team member skill sets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The product owner has the ultimate authority to decide whether or not the goal of the sprint has been achieved. They should confirm that the implementation of the selected product backlog items is complete. </a:t>
            </a:r>
          </a:p>
          <a:p>
            <a:r>
              <a:rPr lang="en-US" dirty="0"/>
              <a:t>The sprint review should include a process review, in which the team reflects on its own way of working and how Scrum has been used.  </a:t>
            </a:r>
          </a:p>
          <a:p>
            <a:pPr lvl="1"/>
            <a:r>
              <a:rPr lang="en-US" dirty="0"/>
              <a:t>The aim is to identify ways to improve and to discuss how to use Scrum more productively. </a:t>
            </a:r>
          </a:p>
        </p:txBody>
      </p:sp>
      <p:sp>
        <p:nvSpPr>
          <p:cNvPr id="4" name="Title 3"/>
          <p:cNvSpPr>
            <a:spLocks noGrp="1"/>
          </p:cNvSpPr>
          <p:nvPr>
            <p:ph type="title"/>
          </p:nvPr>
        </p:nvSpPr>
        <p:spPr/>
        <p:txBody>
          <a:bodyPr/>
          <a:lstStyle/>
          <a:p>
            <a:r>
              <a:rPr lang="en-AU" dirty="0"/>
              <a:t>Sprint reviews</a:t>
            </a:r>
            <a:r>
              <a:rPr lang="en-AU" sz="2000" dirty="0"/>
              <a:t> </a:t>
            </a:r>
            <a:r>
              <a:rPr lang="en-AU" sz="2000" b="0" dirty="0"/>
              <a:t>(2 of 2)</a:t>
            </a:r>
            <a:endParaRPr lang="en-AU" sz="2000" dirty="0"/>
          </a:p>
        </p:txBody>
      </p:sp>
    </p:spTree>
    <p:extLst>
      <p:ext uri="{BB962C8B-B14F-4D97-AF65-F5344CB8AC3E}">
        <p14:creationId xmlns:p14="http://schemas.microsoft.com/office/powerpoint/2010/main" val="41511177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AU" dirty="0"/>
              <a:t>Self-organizing teams</a:t>
            </a:r>
          </a:p>
        </p:txBody>
      </p:sp>
      <p:pic>
        <p:nvPicPr>
          <p:cNvPr id="6" name="Picture 5" descr="The three responsibilities are as follows.&#10;• Coordinates the work of the team members by discussing tasks and reaching a consensus on who should do what.&#10;• Limits the involvement of engineers in external interactions with management and customers.&#10;• Makes its own decisions on schedule and deliverables.&#10;">
            <a:extLst>
              <a:ext uri="{FF2B5EF4-FFF2-40B4-BE49-F238E27FC236}">
                <a16:creationId xmlns:a16="http://schemas.microsoft.com/office/drawing/2014/main" id="{9CE83942-B5FB-BC4F-AD14-7EA670F37EE0}"/>
              </a:ext>
            </a:extLst>
          </p:cNvPr>
          <p:cNvPicPr>
            <a:picLocks noChangeAspect="1"/>
          </p:cNvPicPr>
          <p:nvPr/>
        </p:nvPicPr>
        <p:blipFill rotWithShape="1">
          <a:blip r:embed="rId2">
            <a:extLst>
              <a:ext uri="{28A0092B-C50C-407E-A947-70E740481C1C}">
                <a14:useLocalDpi xmlns:a14="http://schemas.microsoft.com/office/drawing/2010/main" val="0"/>
              </a:ext>
            </a:extLst>
          </a:blip>
          <a:srcRect l="8161" t="11419" r="15051" b="68222"/>
          <a:stretch/>
        </p:blipFill>
        <p:spPr>
          <a:xfrm>
            <a:off x="1066800" y="1905000"/>
            <a:ext cx="7143750" cy="2705101"/>
          </a:xfrm>
          <a:prstGeom prst="rect">
            <a:avLst/>
          </a:prstGeom>
        </p:spPr>
      </p:pic>
      <p:sp>
        <p:nvSpPr>
          <p:cNvPr id="4" name="Title 3"/>
          <p:cNvSpPr>
            <a:spLocks noGrp="1"/>
          </p:cNvSpPr>
          <p:nvPr>
            <p:ph type="title"/>
          </p:nvPr>
        </p:nvSpPr>
        <p:spPr/>
        <p:txBody>
          <a:bodyPr/>
          <a:lstStyle/>
          <a:p>
            <a:r>
              <a:rPr lang="en-AU" dirty="0"/>
              <a:t>Figure 2.9</a:t>
            </a:r>
          </a:p>
        </p:txBody>
      </p:sp>
    </p:spTree>
    <p:extLst>
      <p:ext uri="{BB962C8B-B14F-4D97-AF65-F5344CB8AC3E}">
        <p14:creationId xmlns:p14="http://schemas.microsoft.com/office/powerpoint/2010/main" val="304796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The ideal Scrum team size is between 5 and 8 people. </a:t>
            </a:r>
          </a:p>
          <a:p>
            <a:pPr lvl="1"/>
            <a:r>
              <a:rPr lang="en-US" dirty="0"/>
              <a:t>Teams have to tackle diverse tasks and so usually require people with different skills, such as networking, user experience, database design and so on. </a:t>
            </a:r>
          </a:p>
          <a:p>
            <a:pPr lvl="1"/>
            <a:r>
              <a:rPr lang="en-US" dirty="0"/>
              <a:t>They usually involve people with different levels of experience.</a:t>
            </a:r>
          </a:p>
          <a:p>
            <a:pPr lvl="1"/>
            <a:r>
              <a:rPr lang="en-US" dirty="0"/>
              <a:t>A team of 5-8 people is large enough to be diverse yet small enough to communicate informally and effectively and to agree on the priorities of the team.</a:t>
            </a:r>
          </a:p>
        </p:txBody>
      </p:sp>
      <p:sp>
        <p:nvSpPr>
          <p:cNvPr id="4" name="Title 3"/>
          <p:cNvSpPr>
            <a:spLocks noGrp="1"/>
          </p:cNvSpPr>
          <p:nvPr>
            <p:ph type="title"/>
          </p:nvPr>
        </p:nvSpPr>
        <p:spPr/>
        <p:txBody>
          <a:bodyPr/>
          <a:lstStyle/>
          <a:p>
            <a:r>
              <a:rPr lang="en-AU" dirty="0"/>
              <a:t>Team size and composition</a:t>
            </a:r>
            <a:r>
              <a:rPr lang="en-AU" sz="2000" dirty="0"/>
              <a:t> </a:t>
            </a:r>
            <a:r>
              <a:rPr lang="en-AU" sz="2000" b="0" dirty="0"/>
              <a:t>(1 of 2)</a:t>
            </a:r>
            <a:endParaRPr lang="en-AU" sz="2000" dirty="0"/>
          </a:p>
        </p:txBody>
      </p:sp>
    </p:spTree>
    <p:extLst>
      <p:ext uri="{BB962C8B-B14F-4D97-AF65-F5344CB8AC3E}">
        <p14:creationId xmlns:p14="http://schemas.microsoft.com/office/powerpoint/2010/main" val="1572202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The advantage of a self-organizing team is that it can be a cohesive team that can adapt to change. </a:t>
            </a:r>
          </a:p>
          <a:p>
            <a:pPr lvl="1"/>
            <a:r>
              <a:rPr lang="en-US" dirty="0"/>
              <a:t>Because the team rather than individuals take responsibility for the work, they can cope with people leaving and joining the team. </a:t>
            </a:r>
          </a:p>
          <a:p>
            <a:pPr lvl="1"/>
            <a:r>
              <a:rPr lang="en-US" dirty="0"/>
              <a:t>Good team communication means that team members inevitably learn something about each other’s areas</a:t>
            </a:r>
          </a:p>
        </p:txBody>
      </p:sp>
      <p:sp>
        <p:nvSpPr>
          <p:cNvPr id="4" name="Title 3"/>
          <p:cNvSpPr>
            <a:spLocks noGrp="1"/>
          </p:cNvSpPr>
          <p:nvPr>
            <p:ph type="title"/>
          </p:nvPr>
        </p:nvSpPr>
        <p:spPr/>
        <p:txBody>
          <a:bodyPr/>
          <a:lstStyle/>
          <a:p>
            <a:r>
              <a:rPr lang="en-AU" dirty="0"/>
              <a:t>Team size and composition</a:t>
            </a:r>
            <a:r>
              <a:rPr lang="en-AU" sz="2000" dirty="0"/>
              <a:t> </a:t>
            </a:r>
            <a:r>
              <a:rPr lang="en-AU" sz="2000" b="0" dirty="0"/>
              <a:t>(2 of 2)</a:t>
            </a:r>
            <a:endParaRPr lang="en-AU" sz="2000" dirty="0"/>
          </a:p>
        </p:txBody>
      </p:sp>
    </p:spTree>
    <p:extLst>
      <p:ext uri="{BB962C8B-B14F-4D97-AF65-F5344CB8AC3E}">
        <p14:creationId xmlns:p14="http://schemas.microsoft.com/office/powerpoint/2010/main" val="4119919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The developers of Scrum assumed that teams would be co-located. They would work in the same room and could communicate informally. </a:t>
            </a:r>
          </a:p>
          <a:p>
            <a:pPr lvl="1"/>
            <a:r>
              <a:rPr lang="en-US" dirty="0"/>
              <a:t>Daily scrums mean that the team members know what’s been done and what others are doing.</a:t>
            </a:r>
          </a:p>
        </p:txBody>
      </p:sp>
      <p:sp>
        <p:nvSpPr>
          <p:cNvPr id="4" name="Title 3"/>
          <p:cNvSpPr>
            <a:spLocks noGrp="1"/>
          </p:cNvSpPr>
          <p:nvPr>
            <p:ph type="title"/>
          </p:nvPr>
        </p:nvSpPr>
        <p:spPr/>
        <p:txBody>
          <a:bodyPr/>
          <a:lstStyle/>
          <a:p>
            <a:r>
              <a:rPr lang="en-AU" dirty="0"/>
              <a:t>Team coordination</a:t>
            </a:r>
            <a:r>
              <a:rPr lang="en-AU" sz="2000" dirty="0"/>
              <a:t> </a:t>
            </a:r>
            <a:r>
              <a:rPr lang="en-AU" sz="2000" b="0" dirty="0"/>
              <a:t>(1 of 2)</a:t>
            </a:r>
            <a:endParaRPr lang="en-AU" sz="2000" dirty="0"/>
          </a:p>
        </p:txBody>
      </p:sp>
    </p:spTree>
    <p:extLst>
      <p:ext uri="{BB962C8B-B14F-4D97-AF65-F5344CB8AC3E}">
        <p14:creationId xmlns:p14="http://schemas.microsoft.com/office/powerpoint/2010/main" val="40375539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800600"/>
          </a:xfrm>
        </p:spPr>
        <p:txBody>
          <a:bodyPr/>
          <a:lstStyle/>
          <a:p>
            <a:pPr>
              <a:spcBef>
                <a:spcPts val="0"/>
              </a:spcBef>
            </a:pPr>
            <a:r>
              <a:rPr lang="en-US" dirty="0"/>
              <a:t>However, the use of daily scrums as a coordination mechanism is based on two assumptions that are not always correct:</a:t>
            </a:r>
          </a:p>
          <a:p>
            <a:pPr lvl="1">
              <a:spcBef>
                <a:spcPts val="0"/>
              </a:spcBef>
            </a:pPr>
            <a:r>
              <a:rPr lang="en-US" sz="2300" dirty="0"/>
              <a:t>Scrum assumes that the team will be made up of full-time workers who share a workspace. In reality, team members may be part-time and may work in different places. For a student project team, the team members may take different classes at different times.</a:t>
            </a:r>
          </a:p>
          <a:p>
            <a:pPr lvl="1">
              <a:spcBef>
                <a:spcPts val="0"/>
              </a:spcBef>
            </a:pPr>
            <a:r>
              <a:rPr lang="en-US" sz="2300" dirty="0"/>
              <a:t>Scrum assumes that all team members can attend a morning meeting to coordinate the work for the day. However, some team members may work flexible hours (e.g. because of childcare responsibilities) or may work on several projects at the same time.</a:t>
            </a:r>
          </a:p>
        </p:txBody>
      </p:sp>
      <p:sp>
        <p:nvSpPr>
          <p:cNvPr id="4" name="Title 3"/>
          <p:cNvSpPr>
            <a:spLocks noGrp="1"/>
          </p:cNvSpPr>
          <p:nvPr>
            <p:ph type="title"/>
          </p:nvPr>
        </p:nvSpPr>
        <p:spPr/>
        <p:txBody>
          <a:bodyPr/>
          <a:lstStyle/>
          <a:p>
            <a:r>
              <a:rPr lang="en-AU" dirty="0"/>
              <a:t>Team coordination</a:t>
            </a:r>
            <a:r>
              <a:rPr lang="en-AU" sz="2000" dirty="0"/>
              <a:t> </a:t>
            </a:r>
            <a:r>
              <a:rPr lang="en-AU" sz="2000" b="0" dirty="0"/>
              <a:t>(2 of 2)</a:t>
            </a:r>
            <a:endParaRPr lang="en-AU" sz="2000" dirty="0"/>
          </a:p>
        </p:txBody>
      </p:sp>
    </p:spTree>
    <p:extLst>
      <p:ext uri="{BB962C8B-B14F-4D97-AF65-F5344CB8AC3E}">
        <p14:creationId xmlns:p14="http://schemas.microsoft.com/office/powerpoint/2010/main" val="26915957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External interactions are interactions that team members have with people outside of the team. </a:t>
            </a:r>
          </a:p>
          <a:p>
            <a:r>
              <a:rPr lang="en-US" dirty="0"/>
              <a:t>In Scrum, the idea is that developers should focus on development and only the </a:t>
            </a:r>
            <a:r>
              <a:rPr lang="en-US" dirty="0" err="1"/>
              <a:t>ScrumMaster</a:t>
            </a:r>
            <a:r>
              <a:rPr lang="en-US" dirty="0"/>
              <a:t> and Product Owner should be involved in external interactions.</a:t>
            </a:r>
          </a:p>
          <a:p>
            <a:r>
              <a:rPr lang="en-US" dirty="0"/>
              <a:t>The intention is that the team should be able to work on software development without external interference or distractions.</a:t>
            </a:r>
          </a:p>
        </p:txBody>
      </p:sp>
      <p:sp>
        <p:nvSpPr>
          <p:cNvPr id="4" name="Title 3"/>
          <p:cNvSpPr>
            <a:spLocks noGrp="1"/>
          </p:cNvSpPr>
          <p:nvPr>
            <p:ph type="title"/>
          </p:nvPr>
        </p:nvSpPr>
        <p:spPr/>
        <p:txBody>
          <a:bodyPr/>
          <a:lstStyle/>
          <a:p>
            <a:r>
              <a:rPr lang="en-AU" dirty="0"/>
              <a:t>External interactions</a:t>
            </a:r>
          </a:p>
        </p:txBody>
      </p:sp>
    </p:spTree>
    <p:extLst>
      <p:ext uri="{BB962C8B-B14F-4D97-AF65-F5344CB8AC3E}">
        <p14:creationId xmlns:p14="http://schemas.microsoft.com/office/powerpoint/2010/main" val="39301200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AU" dirty="0"/>
              <a:t>Managing external interactions</a:t>
            </a:r>
          </a:p>
        </p:txBody>
      </p:sp>
      <p:pic>
        <p:nvPicPr>
          <p:cNvPr id="6" name="Picture 5" descr="There are two types of External Interactions. The first deals with team-focused external interactions and is handled by the Scrum Master. The second deals with product-focused external interaction and is handled by the Product Owner.&#10;&#10;">
            <a:extLst>
              <a:ext uri="{FF2B5EF4-FFF2-40B4-BE49-F238E27FC236}">
                <a16:creationId xmlns:a16="http://schemas.microsoft.com/office/drawing/2014/main" id="{50FA0F67-0EB1-3846-8391-A032FCB820E3}"/>
              </a:ext>
            </a:extLst>
          </p:cNvPr>
          <p:cNvPicPr>
            <a:picLocks noChangeAspect="1"/>
          </p:cNvPicPr>
          <p:nvPr/>
        </p:nvPicPr>
        <p:blipFill rotWithShape="1">
          <a:blip r:embed="rId2">
            <a:extLst>
              <a:ext uri="{28A0092B-C50C-407E-A947-70E740481C1C}">
                <a14:useLocalDpi xmlns:a14="http://schemas.microsoft.com/office/drawing/2010/main" val="0"/>
              </a:ext>
            </a:extLst>
          </a:blip>
          <a:srcRect l="24224" t="10732" r="24263" b="65169"/>
          <a:stretch/>
        </p:blipFill>
        <p:spPr>
          <a:xfrm>
            <a:off x="1676400" y="1436732"/>
            <a:ext cx="5791200" cy="3678194"/>
          </a:xfrm>
          <a:prstGeom prst="rect">
            <a:avLst/>
          </a:prstGeom>
        </p:spPr>
      </p:pic>
      <p:sp>
        <p:nvSpPr>
          <p:cNvPr id="4" name="Title 3"/>
          <p:cNvSpPr>
            <a:spLocks noGrp="1"/>
          </p:cNvSpPr>
          <p:nvPr>
            <p:ph type="title"/>
          </p:nvPr>
        </p:nvSpPr>
        <p:spPr/>
        <p:txBody>
          <a:bodyPr/>
          <a:lstStyle/>
          <a:p>
            <a:r>
              <a:rPr lang="en-AU" dirty="0"/>
              <a:t>Figure 2.10</a:t>
            </a:r>
          </a:p>
        </p:txBody>
      </p:sp>
    </p:spTree>
    <p:extLst>
      <p:ext uri="{BB962C8B-B14F-4D97-AF65-F5344CB8AC3E}">
        <p14:creationId xmlns:p14="http://schemas.microsoft.com/office/powerpoint/2010/main" val="41291140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In all but the smallest product development companies, there is a need for development teams to report on progress to company management.</a:t>
            </a:r>
          </a:p>
          <a:p>
            <a:r>
              <a:rPr lang="en-US" dirty="0"/>
              <a:t> A self-organizing team has to appoint someone to take on these responsibilities. </a:t>
            </a:r>
          </a:p>
          <a:p>
            <a:pPr lvl="1"/>
            <a:r>
              <a:rPr lang="en-US" dirty="0"/>
              <a:t>Because of the need to maintain continuity of communication with people outside of the group, rotating these activities around team members is not a viable approach.</a:t>
            </a:r>
          </a:p>
        </p:txBody>
      </p:sp>
      <p:sp>
        <p:nvSpPr>
          <p:cNvPr id="4" name="Title 3"/>
          <p:cNvSpPr>
            <a:spLocks noGrp="1"/>
          </p:cNvSpPr>
          <p:nvPr>
            <p:ph type="title"/>
          </p:nvPr>
        </p:nvSpPr>
        <p:spPr/>
        <p:txBody>
          <a:bodyPr/>
          <a:lstStyle/>
          <a:p>
            <a:r>
              <a:rPr lang="en-AU" dirty="0"/>
              <a:t>Project management</a:t>
            </a:r>
            <a:r>
              <a:rPr lang="en-AU" sz="2000" dirty="0"/>
              <a:t> </a:t>
            </a:r>
            <a:r>
              <a:rPr lang="en-AU" sz="2000" b="0" dirty="0"/>
              <a:t>(1 of 2)</a:t>
            </a:r>
            <a:endParaRPr lang="en-AU" sz="2000" dirty="0"/>
          </a:p>
        </p:txBody>
      </p:sp>
    </p:spTree>
    <p:extLst>
      <p:ext uri="{BB962C8B-B14F-4D97-AF65-F5344CB8AC3E}">
        <p14:creationId xmlns:p14="http://schemas.microsoft.com/office/powerpoint/2010/main" val="4703437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The developers of Scrum did not envisage that the </a:t>
            </a:r>
            <a:r>
              <a:rPr lang="en-US" dirty="0" err="1"/>
              <a:t>ScrumMaster</a:t>
            </a:r>
            <a:r>
              <a:rPr lang="en-US" dirty="0"/>
              <a:t> should also have project management responsibilities. </a:t>
            </a:r>
          </a:p>
          <a:p>
            <a:pPr lvl="1"/>
            <a:r>
              <a:rPr lang="en-US" dirty="0"/>
              <a:t>In many companies, however, the </a:t>
            </a:r>
            <a:r>
              <a:rPr lang="en-US" dirty="0" err="1"/>
              <a:t>ScrumMaster</a:t>
            </a:r>
            <a:r>
              <a:rPr lang="en-US" dirty="0"/>
              <a:t> has to take on project management responsibilities.</a:t>
            </a:r>
          </a:p>
          <a:p>
            <a:pPr lvl="1"/>
            <a:r>
              <a:rPr lang="en-US" dirty="0"/>
              <a:t>They know the work going on and are in the best position to provide accurate information and project plans and progress.</a:t>
            </a:r>
          </a:p>
        </p:txBody>
      </p:sp>
      <p:sp>
        <p:nvSpPr>
          <p:cNvPr id="4" name="Title 3"/>
          <p:cNvSpPr>
            <a:spLocks noGrp="1"/>
          </p:cNvSpPr>
          <p:nvPr>
            <p:ph type="title"/>
          </p:nvPr>
        </p:nvSpPr>
        <p:spPr/>
        <p:txBody>
          <a:bodyPr/>
          <a:lstStyle/>
          <a:p>
            <a:r>
              <a:rPr lang="en-AU" dirty="0"/>
              <a:t>Project management</a:t>
            </a:r>
            <a:r>
              <a:rPr lang="en-AU" sz="2000" dirty="0"/>
              <a:t> </a:t>
            </a:r>
            <a:r>
              <a:rPr lang="en-AU" sz="2000" b="0" dirty="0"/>
              <a:t>(2 of 2)</a:t>
            </a:r>
            <a:endParaRPr lang="en-AU" sz="2000" dirty="0"/>
          </a:p>
        </p:txBody>
      </p:sp>
    </p:spTree>
    <p:extLst>
      <p:ext uri="{BB962C8B-B14F-4D97-AF65-F5344CB8AC3E}">
        <p14:creationId xmlns:p14="http://schemas.microsoft.com/office/powerpoint/2010/main" val="1555602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9D0502E-2E5D-FF24-7AB5-FA5604548751}"/>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5" name="Slide Number Placeholder 4">
            <a:extLst>
              <a:ext uri="{FF2B5EF4-FFF2-40B4-BE49-F238E27FC236}">
                <a16:creationId xmlns:a16="http://schemas.microsoft.com/office/drawing/2014/main" id="{E06BB701-5965-FCC5-ABD8-4DC978A8D680}"/>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6BA1651-6261-4AFC-972D-57D68D6FB5B1}" type="slidenum">
              <a:rPr lang="en-US" altLang="en-US" sz="1000">
                <a:latin typeface="Helvetica" panose="020B0604020202020204" pitchFamily="34" charset="0"/>
              </a:rPr>
              <a:pPr/>
              <a:t>5</a:t>
            </a:fld>
            <a:endParaRPr lang="en-US" altLang="en-US" sz="1000">
              <a:latin typeface="Helvetica" panose="020B0604020202020204" pitchFamily="34" charset="0"/>
            </a:endParaRPr>
          </a:p>
        </p:txBody>
      </p:sp>
      <p:sp>
        <p:nvSpPr>
          <p:cNvPr id="8196" name="Rectangle 2">
            <a:extLst>
              <a:ext uri="{FF2B5EF4-FFF2-40B4-BE49-F238E27FC236}">
                <a16:creationId xmlns:a16="http://schemas.microsoft.com/office/drawing/2014/main" id="{39669C0D-7ABE-5B28-0AC9-9CB4D394CF9A}"/>
              </a:ext>
            </a:extLst>
          </p:cNvPr>
          <p:cNvSpPr>
            <a:spLocks noGrp="1" noChangeArrowheads="1"/>
          </p:cNvSpPr>
          <p:nvPr>
            <p:ph type="title"/>
          </p:nvPr>
        </p:nvSpPr>
        <p:spPr>
          <a:xfrm>
            <a:off x="1219200" y="1143000"/>
            <a:ext cx="6705600" cy="633413"/>
          </a:xfrm>
        </p:spPr>
        <p:txBody>
          <a:bodyPr/>
          <a:lstStyle/>
          <a:p>
            <a:pPr eaLnBrk="1" hangingPunct="1"/>
            <a:r>
              <a:rPr lang="en-US" altLang="en-US"/>
              <a:t>Avoid Team “Toxicity”</a:t>
            </a:r>
          </a:p>
        </p:txBody>
      </p:sp>
      <p:sp>
        <p:nvSpPr>
          <p:cNvPr id="8197" name="Rectangle 3">
            <a:extLst>
              <a:ext uri="{FF2B5EF4-FFF2-40B4-BE49-F238E27FC236}">
                <a16:creationId xmlns:a16="http://schemas.microsoft.com/office/drawing/2014/main" id="{C3969D7B-10C7-B63D-68D8-EC264ED578C4}"/>
              </a:ext>
            </a:extLst>
          </p:cNvPr>
          <p:cNvSpPr>
            <a:spLocks noGrp="1" noChangeArrowheads="1"/>
          </p:cNvSpPr>
          <p:nvPr>
            <p:ph type="body" idx="1"/>
          </p:nvPr>
        </p:nvSpPr>
        <p:spPr>
          <a:xfrm>
            <a:off x="1828800" y="1905000"/>
            <a:ext cx="6324600" cy="4114800"/>
          </a:xfrm>
        </p:spPr>
        <p:txBody>
          <a:bodyPr/>
          <a:lstStyle/>
          <a:p>
            <a:pPr>
              <a:spcBef>
                <a:spcPts val="600"/>
              </a:spcBef>
            </a:pPr>
            <a:r>
              <a:rPr lang="en-US" altLang="en-US" sz="1800"/>
              <a:t>A frenzied work atmosphere in which team members waste energy and lose focus on the objectives of the work to be performed.</a:t>
            </a:r>
          </a:p>
          <a:p>
            <a:pPr>
              <a:spcBef>
                <a:spcPts val="600"/>
              </a:spcBef>
            </a:pPr>
            <a:r>
              <a:rPr lang="en-US" altLang="en-US" sz="1800"/>
              <a:t>High frustration caused by personal, business, or technological factors that cause friction among team members.</a:t>
            </a:r>
          </a:p>
          <a:p>
            <a:pPr>
              <a:spcBef>
                <a:spcPts val="600"/>
              </a:spcBef>
            </a:pPr>
            <a:r>
              <a:rPr lang="en-US" altLang="en-US" sz="1800"/>
              <a:t>“Fragmented or poorly coordinated procedures” or a poorly defined or improperly chosen process model that becomes a roadblock to accomplishment.</a:t>
            </a:r>
          </a:p>
          <a:p>
            <a:pPr>
              <a:spcBef>
                <a:spcPts val="600"/>
              </a:spcBef>
            </a:pPr>
            <a:r>
              <a:rPr lang="en-US" altLang="en-US" sz="1800"/>
              <a:t>Unclear definition of roles resulting in a lack of accountability and resultant finger-pointing.</a:t>
            </a:r>
          </a:p>
          <a:p>
            <a:pPr>
              <a:spcBef>
                <a:spcPts val="600"/>
              </a:spcBef>
            </a:pPr>
            <a:r>
              <a:rPr lang="en-US" altLang="en-US" sz="1800"/>
              <a:t>“Continuous and repeated exposure to failure” that leads to a loss of confidence and a lowering of morale.</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p:txBody>
          <a:bodyPr/>
          <a:lstStyle/>
          <a:p>
            <a:r>
              <a:rPr lang="en-AU" dirty="0"/>
              <a:t>Project management responsibilities</a:t>
            </a:r>
          </a:p>
        </p:txBody>
      </p:sp>
      <p:pic>
        <p:nvPicPr>
          <p:cNvPr id="6" name="Picture 5" descr="The three categories of responsibilities are as follows.&#10;• Reporting. Budget, Schedule, Risks, Problems, and Progress.&#10;• Administration. Finance, Compliance, Procurement, and Liaison.&#10;• People. Vacations, Absence, Work quality, Reviewing, and Hiring.&#10;">
            <a:extLst>
              <a:ext uri="{FF2B5EF4-FFF2-40B4-BE49-F238E27FC236}">
                <a16:creationId xmlns:a16="http://schemas.microsoft.com/office/drawing/2014/main" id="{B9C860EC-42D5-0B42-9515-2B6F643ED0DC}"/>
              </a:ext>
            </a:extLst>
          </p:cNvPr>
          <p:cNvPicPr>
            <a:picLocks noChangeAspect="1"/>
          </p:cNvPicPr>
          <p:nvPr/>
        </p:nvPicPr>
        <p:blipFill rotWithShape="1">
          <a:blip r:embed="rId2">
            <a:extLst>
              <a:ext uri="{28A0092B-C50C-407E-A947-70E740481C1C}">
                <a14:useLocalDpi xmlns:a14="http://schemas.microsoft.com/office/drawing/2010/main" val="0"/>
              </a:ext>
            </a:extLst>
          </a:blip>
          <a:srcRect l="6411" t="18055" r="12059" b="37372"/>
          <a:stretch/>
        </p:blipFill>
        <p:spPr>
          <a:xfrm>
            <a:off x="1524000" y="990599"/>
            <a:ext cx="5715000" cy="4867255"/>
          </a:xfrm>
          <a:prstGeom prst="rect">
            <a:avLst/>
          </a:prstGeom>
        </p:spPr>
      </p:pic>
      <p:sp>
        <p:nvSpPr>
          <p:cNvPr id="4" name="Title 3"/>
          <p:cNvSpPr>
            <a:spLocks noGrp="1"/>
          </p:cNvSpPr>
          <p:nvPr>
            <p:ph type="title"/>
          </p:nvPr>
        </p:nvSpPr>
        <p:spPr/>
        <p:txBody>
          <a:bodyPr/>
          <a:lstStyle/>
          <a:p>
            <a:r>
              <a:rPr lang="en-AU" dirty="0"/>
              <a:t>Figure 2.11</a:t>
            </a:r>
          </a:p>
        </p:txBody>
      </p:sp>
    </p:spTree>
    <p:extLst>
      <p:ext uri="{BB962C8B-B14F-4D97-AF65-F5344CB8AC3E}">
        <p14:creationId xmlns:p14="http://schemas.microsoft.com/office/powerpoint/2010/main" val="39546894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1600200"/>
            <a:ext cx="8229600" cy="4724400"/>
          </a:xfrm>
        </p:spPr>
        <p:txBody>
          <a:bodyPr/>
          <a:lstStyle/>
          <a:p>
            <a:r>
              <a:rPr lang="en-US" sz="2600" dirty="0"/>
              <a:t>The best way to develop software products is to use agile software engineering methods that are geared to rapid product development and delivery.</a:t>
            </a:r>
          </a:p>
          <a:p>
            <a:r>
              <a:rPr lang="en-US" sz="2600" dirty="0"/>
              <a:t>Agile methods are based around iterative development and the minimization of overheads during the development process.</a:t>
            </a:r>
          </a:p>
          <a:p>
            <a:r>
              <a:rPr lang="en-US" sz="2600" dirty="0"/>
              <a:t>Extreme programming (XP) is an influential agile method that introduced agile development practices such as user stories, test-first development and continuous integration. These are now mainstream software development activities.</a:t>
            </a:r>
          </a:p>
        </p:txBody>
      </p:sp>
      <p:sp>
        <p:nvSpPr>
          <p:cNvPr id="4" name="Title 3"/>
          <p:cNvSpPr>
            <a:spLocks noGrp="1"/>
          </p:cNvSpPr>
          <p:nvPr>
            <p:ph type="title"/>
          </p:nvPr>
        </p:nvSpPr>
        <p:spPr/>
        <p:txBody>
          <a:bodyPr/>
          <a:lstStyle/>
          <a:p>
            <a:r>
              <a:rPr lang="en-AU" dirty="0"/>
              <a:t>Key points 1</a:t>
            </a:r>
            <a:r>
              <a:rPr lang="en-AU" sz="2000" dirty="0"/>
              <a:t> </a:t>
            </a:r>
            <a:r>
              <a:rPr lang="en-AU" sz="2000" b="0" dirty="0"/>
              <a:t>(1 of 2)</a:t>
            </a:r>
            <a:endParaRPr lang="en-AU" sz="2000" dirty="0"/>
          </a:p>
        </p:txBody>
      </p:sp>
    </p:spTree>
    <p:extLst>
      <p:ext uri="{BB962C8B-B14F-4D97-AF65-F5344CB8AC3E}">
        <p14:creationId xmlns:p14="http://schemas.microsoft.com/office/powerpoint/2010/main" val="29125880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sz="2600" dirty="0"/>
              <a:t>Scrum is an agile method that focuses on agile planning and management. Unlike XP, it does not define the engineering practices to be used. The development team may use any technical practices that they believe are appropriate for the product being developed.</a:t>
            </a:r>
          </a:p>
          <a:p>
            <a:r>
              <a:rPr lang="en-US" sz="2600" dirty="0"/>
              <a:t>In Scrum, work to be done is maintained in a product backlog – a list of work items to be completed. Each increment of the software implements some of the work items from the product backlog.</a:t>
            </a:r>
          </a:p>
        </p:txBody>
      </p:sp>
      <p:sp>
        <p:nvSpPr>
          <p:cNvPr id="4" name="Title 3"/>
          <p:cNvSpPr>
            <a:spLocks noGrp="1"/>
          </p:cNvSpPr>
          <p:nvPr>
            <p:ph type="title"/>
          </p:nvPr>
        </p:nvSpPr>
        <p:spPr/>
        <p:txBody>
          <a:bodyPr/>
          <a:lstStyle/>
          <a:p>
            <a:r>
              <a:rPr lang="en-AU" dirty="0"/>
              <a:t>Key points 1</a:t>
            </a:r>
            <a:r>
              <a:rPr lang="en-AU" sz="2000" dirty="0"/>
              <a:t> </a:t>
            </a:r>
            <a:r>
              <a:rPr lang="en-AU" sz="2000" b="0" dirty="0"/>
              <a:t>(2 of 2)</a:t>
            </a:r>
            <a:endParaRPr lang="en-AU" sz="2000" dirty="0"/>
          </a:p>
        </p:txBody>
      </p:sp>
    </p:spTree>
    <p:extLst>
      <p:ext uri="{BB962C8B-B14F-4D97-AF65-F5344CB8AC3E}">
        <p14:creationId xmlns:p14="http://schemas.microsoft.com/office/powerpoint/2010/main" val="8484926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800600"/>
          </a:xfrm>
        </p:spPr>
        <p:txBody>
          <a:bodyPr/>
          <a:lstStyle/>
          <a:p>
            <a:r>
              <a:rPr lang="en-US" sz="2600" dirty="0"/>
              <a:t>Sprints are fixed-time activities (usually 2–4 weeks) where a product increment is developed. Increments should be ‘potentially shippable’ i.e. they should not need further work before they are delivered.</a:t>
            </a:r>
          </a:p>
          <a:p>
            <a:r>
              <a:rPr lang="en-US" sz="2600" dirty="0"/>
              <a:t>A self-organizing team is a development team that organizes the work to be done by discussion and agreement amongst team members.</a:t>
            </a:r>
          </a:p>
          <a:p>
            <a:r>
              <a:rPr lang="en-US" sz="2600" dirty="0"/>
              <a:t>Scrum practices such as the product backlog, sprints and self-organizing teams can be used in any agile development process, even if other aspects of Scrum are not used.</a:t>
            </a:r>
          </a:p>
        </p:txBody>
      </p:sp>
      <p:sp>
        <p:nvSpPr>
          <p:cNvPr id="2" name="Title 1"/>
          <p:cNvSpPr>
            <a:spLocks noGrp="1"/>
          </p:cNvSpPr>
          <p:nvPr>
            <p:ph type="title"/>
          </p:nvPr>
        </p:nvSpPr>
        <p:spPr/>
        <p:txBody>
          <a:bodyPr/>
          <a:lstStyle/>
          <a:p>
            <a:r>
              <a:rPr lang="en-AU" dirty="0"/>
              <a:t>Key points 2</a:t>
            </a:r>
          </a:p>
        </p:txBody>
      </p:sp>
    </p:spTree>
    <p:extLst>
      <p:ext uri="{BB962C8B-B14F-4D97-AF65-F5344CB8AC3E}">
        <p14:creationId xmlns:p14="http://schemas.microsoft.com/office/powerpoint/2010/main" val="4564292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6" name="Text Placeholder 1">
            <a:extLst>
              <a:ext uri="{FF2B5EF4-FFF2-40B4-BE49-F238E27FC236}">
                <a16:creationId xmlns:a16="http://schemas.microsoft.com/office/drawing/2014/main" id="{AD5FAE7B-F718-4307-B112-AD6256157E8F}"/>
              </a:ext>
            </a:extLst>
          </p:cNvPr>
          <p:cNvSpPr txBox="1">
            <a:spLocks/>
          </p:cNvSpPr>
          <p:nvPr/>
        </p:nvSpPr>
        <p:spPr>
          <a:xfrm>
            <a:off x="1606061" y="1852246"/>
            <a:ext cx="6858001" cy="2854836"/>
          </a:xfrm>
          <a:prstGeom prst="rect">
            <a:avLst/>
          </a:prstGeom>
        </p:spPr>
        <p:style>
          <a:lnRef idx="2">
            <a:schemeClr val="dk1"/>
          </a:lnRef>
          <a:fillRef idx="1">
            <a:schemeClr val="lt1"/>
          </a:fillRef>
          <a:effectRef idx="0">
            <a:schemeClr val="dk1"/>
          </a:effectRef>
          <a:fontRef idx="minor">
            <a:schemeClr val="dk1"/>
          </a:fontRef>
        </p:style>
        <p:txBody>
          <a:bodyPr vert="horz" lIns="182880" tIns="182880" rIns="182880" bIns="182880" rtlCol="0" anchor="ctr">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2800" kern="1200">
                <a:solidFill>
                  <a:schemeClr val="dk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2000" kern="1200">
                <a:solidFill>
                  <a:schemeClr val="dk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2000" kern="1200">
                <a:solidFill>
                  <a:schemeClr val="dk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2000" kern="1200">
                <a:solidFill>
                  <a:schemeClr val="dk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2000" kern="1200">
                <a:solidFill>
                  <a:schemeClr val="dk1"/>
                </a:solidFill>
                <a:latin typeface="+mn-lt"/>
                <a:ea typeface="+mn-ea"/>
                <a:cs typeface="+mn-cs"/>
              </a:defRPr>
            </a:lvl9pPr>
          </a:lstStyle>
          <a:p>
            <a:pPr marL="101600" marR="0" lvl="0" indent="0" algn="l" defTabSz="914400" rtl="0" eaLnBrk="1" fontAlgn="auto" latinLnBrk="0" hangingPunct="1">
              <a:lnSpc>
                <a:spcPct val="100000"/>
              </a:lnSpc>
              <a:spcBef>
                <a:spcPts val="1500"/>
              </a:spcBef>
              <a:spcAft>
                <a:spcPts val="0"/>
              </a:spcAft>
              <a:buClr>
                <a:srgbClr val="007FA3"/>
              </a:buClr>
              <a:buSzTx/>
              <a:buFont typeface="Arial" panose="020B0604020202020204" pitchFamily="34" charset="0"/>
              <a:buNone/>
              <a:tabLst/>
              <a:defRPr/>
            </a:pPr>
            <a:r>
              <a:rPr kumimoji="0" lang="en-US" sz="1600" b="1" i="0" u="none" strike="noStrike" kern="1200" cap="none" spc="0" normalizeH="0" baseline="0" noProof="0" dirty="0">
                <a:ln>
                  <a:noFill/>
                </a:ln>
                <a:solidFill>
                  <a:prstClr val="black"/>
                </a:solidFill>
                <a:effectLst/>
                <a:uLnTx/>
                <a:uFillTx/>
                <a:latin typeface="Arial"/>
                <a:ea typeface="+mn-ea"/>
                <a:cs typeface="+mn-cs"/>
              </a:rPr>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t>Copyright</a:t>
            </a:r>
          </a:p>
        </p:txBody>
      </p:sp>
    </p:spTree>
    <p:extLst>
      <p:ext uri="{BB962C8B-B14F-4D97-AF65-F5344CB8AC3E}">
        <p14:creationId xmlns:p14="http://schemas.microsoft.com/office/powerpoint/2010/main" val="2450017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0299661-B52F-2DA8-2F6A-48A2A2AC835C}"/>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5" name="Slide Number Placeholder 4">
            <a:extLst>
              <a:ext uri="{FF2B5EF4-FFF2-40B4-BE49-F238E27FC236}">
                <a16:creationId xmlns:a16="http://schemas.microsoft.com/office/drawing/2014/main" id="{1838AFAC-E5EB-0145-77A5-FAFF3382E6D4}"/>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67D4146-A3A5-46A0-B62D-5F0CF0E620F3}" type="slidenum">
              <a:rPr lang="en-US" altLang="en-US" sz="1000">
                <a:latin typeface="Helvetica" panose="020B0604020202020204" pitchFamily="34" charset="0"/>
              </a:rPr>
              <a:pPr/>
              <a:t>6</a:t>
            </a:fld>
            <a:endParaRPr lang="en-US" altLang="en-US" sz="1000">
              <a:latin typeface="Helvetica" panose="020B0604020202020204" pitchFamily="34" charset="0"/>
            </a:endParaRPr>
          </a:p>
        </p:txBody>
      </p:sp>
      <p:sp>
        <p:nvSpPr>
          <p:cNvPr id="9220" name="Rectangle 2">
            <a:extLst>
              <a:ext uri="{FF2B5EF4-FFF2-40B4-BE49-F238E27FC236}">
                <a16:creationId xmlns:a16="http://schemas.microsoft.com/office/drawing/2014/main" id="{5A5908AC-2352-FBE3-43D5-0BC13E13B761}"/>
              </a:ext>
            </a:extLst>
          </p:cNvPr>
          <p:cNvSpPr>
            <a:spLocks noGrp="1" noChangeArrowheads="1"/>
          </p:cNvSpPr>
          <p:nvPr>
            <p:ph type="title"/>
          </p:nvPr>
        </p:nvSpPr>
        <p:spPr>
          <a:xfrm>
            <a:off x="1219200" y="1143000"/>
            <a:ext cx="6705600" cy="633413"/>
          </a:xfrm>
        </p:spPr>
        <p:txBody>
          <a:bodyPr/>
          <a:lstStyle/>
          <a:p>
            <a:pPr eaLnBrk="1" hangingPunct="1"/>
            <a:r>
              <a:rPr lang="en-US" altLang="en-US"/>
              <a:t>Factors Affecting </a:t>
            </a:r>
            <a:br>
              <a:rPr lang="en-US" altLang="en-US"/>
            </a:br>
            <a:r>
              <a:rPr lang="en-US" altLang="en-US"/>
              <a:t>Team Structure</a:t>
            </a:r>
          </a:p>
        </p:txBody>
      </p:sp>
      <p:sp>
        <p:nvSpPr>
          <p:cNvPr id="9221" name="Rectangle 3">
            <a:extLst>
              <a:ext uri="{FF2B5EF4-FFF2-40B4-BE49-F238E27FC236}">
                <a16:creationId xmlns:a16="http://schemas.microsoft.com/office/drawing/2014/main" id="{96563841-57AC-BC8C-A5B8-73F673FB8AA9}"/>
              </a:ext>
            </a:extLst>
          </p:cNvPr>
          <p:cNvSpPr>
            <a:spLocks noGrp="1" noChangeArrowheads="1"/>
          </p:cNvSpPr>
          <p:nvPr>
            <p:ph type="body" idx="1"/>
          </p:nvPr>
        </p:nvSpPr>
        <p:spPr>
          <a:xfrm>
            <a:off x="1828800" y="2590800"/>
            <a:ext cx="6324600" cy="3429000"/>
          </a:xfrm>
        </p:spPr>
        <p:txBody>
          <a:bodyPr/>
          <a:lstStyle/>
          <a:p>
            <a:r>
              <a:rPr lang="en-US" altLang="en-US" sz="1800"/>
              <a:t>the </a:t>
            </a:r>
            <a:r>
              <a:rPr lang="en-US" altLang="en-US" sz="1800">
                <a:solidFill>
                  <a:schemeClr val="folHlink"/>
                </a:solidFill>
              </a:rPr>
              <a:t>difficulty of the problem </a:t>
            </a:r>
            <a:r>
              <a:rPr lang="en-US" altLang="en-US" sz="1800"/>
              <a:t>to be solved</a:t>
            </a:r>
          </a:p>
          <a:p>
            <a:r>
              <a:rPr lang="en-US" altLang="en-US" sz="1800"/>
              <a:t>the </a:t>
            </a:r>
            <a:r>
              <a:rPr lang="en-US" altLang="en-US" sz="1800">
                <a:solidFill>
                  <a:schemeClr val="folHlink"/>
                </a:solidFill>
              </a:rPr>
              <a:t>size of the resultant program</a:t>
            </a:r>
            <a:r>
              <a:rPr lang="en-US" altLang="en-US" sz="1800"/>
              <a:t>(s) in lines of code or function points</a:t>
            </a:r>
          </a:p>
          <a:p>
            <a:r>
              <a:rPr lang="en-US" altLang="en-US" sz="1800"/>
              <a:t>the </a:t>
            </a:r>
            <a:r>
              <a:rPr lang="en-US" altLang="en-US" sz="1800">
                <a:solidFill>
                  <a:schemeClr val="folHlink"/>
                </a:solidFill>
              </a:rPr>
              <a:t>time that the team will stay together </a:t>
            </a:r>
            <a:r>
              <a:rPr lang="en-US" altLang="en-US" sz="1800"/>
              <a:t>(team lifetime)</a:t>
            </a:r>
          </a:p>
          <a:p>
            <a:r>
              <a:rPr lang="en-US" altLang="en-US" sz="1800"/>
              <a:t>the </a:t>
            </a:r>
            <a:r>
              <a:rPr lang="en-US" altLang="en-US" sz="1800">
                <a:solidFill>
                  <a:schemeClr val="folHlink"/>
                </a:solidFill>
              </a:rPr>
              <a:t>degree to which the problem can be modularized</a:t>
            </a:r>
          </a:p>
          <a:p>
            <a:r>
              <a:rPr lang="en-US" altLang="en-US" sz="1800"/>
              <a:t>the </a:t>
            </a:r>
            <a:r>
              <a:rPr lang="en-US" altLang="en-US" sz="1800">
                <a:solidFill>
                  <a:schemeClr val="folHlink"/>
                </a:solidFill>
              </a:rPr>
              <a:t>required quality and reliability</a:t>
            </a:r>
            <a:r>
              <a:rPr lang="en-US" altLang="en-US" sz="1800"/>
              <a:t> of the system to be built</a:t>
            </a:r>
          </a:p>
          <a:p>
            <a:r>
              <a:rPr lang="en-US" altLang="en-US" sz="1800"/>
              <a:t>the </a:t>
            </a:r>
            <a:r>
              <a:rPr lang="en-US" altLang="en-US" sz="1800">
                <a:solidFill>
                  <a:schemeClr val="folHlink"/>
                </a:solidFill>
              </a:rPr>
              <a:t>rigidity of the delivery date</a:t>
            </a:r>
            <a:endParaRPr lang="en-US" altLang="en-US" sz="1800"/>
          </a:p>
          <a:p>
            <a:r>
              <a:rPr lang="en-US" altLang="en-US" sz="1800"/>
              <a:t>the </a:t>
            </a:r>
            <a:r>
              <a:rPr lang="en-US" altLang="en-US" sz="1800">
                <a:solidFill>
                  <a:schemeClr val="folHlink"/>
                </a:solidFill>
              </a:rPr>
              <a:t>degree of sociability</a:t>
            </a:r>
            <a:r>
              <a:rPr lang="en-US" altLang="en-US" sz="1800"/>
              <a:t> (communication) required for the project</a:t>
            </a:r>
          </a:p>
        </p:txBody>
      </p:sp>
      <p:sp>
        <p:nvSpPr>
          <p:cNvPr id="9222" name="TextBox 5">
            <a:extLst>
              <a:ext uri="{FF2B5EF4-FFF2-40B4-BE49-F238E27FC236}">
                <a16:creationId xmlns:a16="http://schemas.microsoft.com/office/drawing/2014/main" id="{2272F413-888A-062B-A32D-5DBECADF1AA3}"/>
              </a:ext>
            </a:extLst>
          </p:cNvPr>
          <p:cNvSpPr txBox="1">
            <a:spLocks noChangeArrowheads="1"/>
          </p:cNvSpPr>
          <p:nvPr/>
        </p:nvSpPr>
        <p:spPr bwMode="auto">
          <a:xfrm>
            <a:off x="1828800" y="1981200"/>
            <a:ext cx="518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9223" name="TextBox 6">
            <a:extLst>
              <a:ext uri="{FF2B5EF4-FFF2-40B4-BE49-F238E27FC236}">
                <a16:creationId xmlns:a16="http://schemas.microsoft.com/office/drawing/2014/main" id="{1223307E-A1EE-42FB-D53C-29D26CCB20F2}"/>
              </a:ext>
            </a:extLst>
          </p:cNvPr>
          <p:cNvSpPr txBox="1">
            <a:spLocks noChangeArrowheads="1"/>
          </p:cNvSpPr>
          <p:nvPr/>
        </p:nvSpPr>
        <p:spPr bwMode="auto">
          <a:xfrm>
            <a:off x="1752600" y="1828800"/>
            <a:ext cx="6019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800" b="1" i="1">
                <a:latin typeface="Helvetica" panose="020B0604020202020204" pitchFamily="34" charset="0"/>
              </a:rPr>
              <a:t>The following factors must be considered when selecting a software project team structure ...</a:t>
            </a:r>
            <a:endParaRPr lang="en-US" altLang="en-US" sz="1800" b="1">
              <a:latin typeface="Helvetica" panose="020B0604020202020204" pitchFamily="34" charset="0"/>
            </a:endParaRPr>
          </a:p>
          <a:p>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C96D8B4-CFE3-EC1A-7A33-A562C487715C}"/>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5" name="Slide Number Placeholder 4">
            <a:extLst>
              <a:ext uri="{FF2B5EF4-FFF2-40B4-BE49-F238E27FC236}">
                <a16:creationId xmlns:a16="http://schemas.microsoft.com/office/drawing/2014/main" id="{8CEAEEB0-D27C-3B74-FC0D-4A8BCCF2FA91}"/>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1933FAC-74DA-4298-9097-C978A654AFF6}" type="slidenum">
              <a:rPr lang="en-US" altLang="en-US" sz="1000">
                <a:latin typeface="Helvetica" panose="020B0604020202020204" pitchFamily="34" charset="0"/>
              </a:rPr>
              <a:pPr/>
              <a:t>7</a:t>
            </a:fld>
            <a:endParaRPr lang="en-US" altLang="en-US" sz="1000">
              <a:latin typeface="Helvetica" panose="020B0604020202020204" pitchFamily="34" charset="0"/>
            </a:endParaRPr>
          </a:p>
        </p:txBody>
      </p:sp>
      <p:sp>
        <p:nvSpPr>
          <p:cNvPr id="10244" name="Rectangle 2">
            <a:extLst>
              <a:ext uri="{FF2B5EF4-FFF2-40B4-BE49-F238E27FC236}">
                <a16:creationId xmlns:a16="http://schemas.microsoft.com/office/drawing/2014/main" id="{AE7C765F-D561-2CAD-EE0D-0C52B0E3B4BA}"/>
              </a:ext>
            </a:extLst>
          </p:cNvPr>
          <p:cNvSpPr>
            <a:spLocks noGrp="1" noChangeArrowheads="1"/>
          </p:cNvSpPr>
          <p:nvPr>
            <p:ph type="title"/>
          </p:nvPr>
        </p:nvSpPr>
        <p:spPr>
          <a:xfrm>
            <a:off x="1219200" y="1143000"/>
            <a:ext cx="6705600" cy="633413"/>
          </a:xfrm>
        </p:spPr>
        <p:txBody>
          <a:bodyPr/>
          <a:lstStyle/>
          <a:p>
            <a:pPr eaLnBrk="1" hangingPunct="1"/>
            <a:r>
              <a:rPr lang="en-US" altLang="en-US"/>
              <a:t>Organizational Paradigms</a:t>
            </a:r>
          </a:p>
        </p:txBody>
      </p:sp>
      <p:sp>
        <p:nvSpPr>
          <p:cNvPr id="10245" name="Rectangle 3">
            <a:extLst>
              <a:ext uri="{FF2B5EF4-FFF2-40B4-BE49-F238E27FC236}">
                <a16:creationId xmlns:a16="http://schemas.microsoft.com/office/drawing/2014/main" id="{66BB62A5-8085-9EEE-86C5-1244D7D2F93F}"/>
              </a:ext>
            </a:extLst>
          </p:cNvPr>
          <p:cNvSpPr>
            <a:spLocks noGrp="1" noChangeArrowheads="1"/>
          </p:cNvSpPr>
          <p:nvPr>
            <p:ph type="body" idx="1"/>
          </p:nvPr>
        </p:nvSpPr>
        <p:spPr>
          <a:xfrm>
            <a:off x="1828800" y="1905000"/>
            <a:ext cx="6324600" cy="4114800"/>
          </a:xfrm>
        </p:spPr>
        <p:txBody>
          <a:bodyPr/>
          <a:lstStyle/>
          <a:p>
            <a:r>
              <a:rPr lang="en-US" altLang="en-US" sz="1800">
                <a:solidFill>
                  <a:schemeClr val="folHlink"/>
                </a:solidFill>
              </a:rPr>
              <a:t>closed paradigm</a:t>
            </a:r>
            <a:r>
              <a:rPr lang="en-US" altLang="en-US" sz="1800"/>
              <a:t>—structures a team along  a traditional hierarchy of authority</a:t>
            </a:r>
          </a:p>
          <a:p>
            <a:r>
              <a:rPr lang="en-US" altLang="en-US" sz="1800">
                <a:solidFill>
                  <a:schemeClr val="folHlink"/>
                </a:solidFill>
              </a:rPr>
              <a:t>random paradigm</a:t>
            </a:r>
            <a:r>
              <a:rPr lang="en-US" altLang="en-US" sz="1800"/>
              <a:t>—structures a team loosely and depends on individual initiative of the team members </a:t>
            </a:r>
          </a:p>
          <a:p>
            <a:r>
              <a:rPr lang="en-US" altLang="en-US" sz="1800">
                <a:solidFill>
                  <a:schemeClr val="folHlink"/>
                </a:solidFill>
              </a:rPr>
              <a:t>open paradigm</a:t>
            </a:r>
            <a:r>
              <a:rPr lang="en-US" altLang="en-US" sz="1800"/>
              <a:t>—attempts to structure a team in a manner that achieves some of the controls associated with the closed paradigm but also much of the innovation that occurs when using the random paradigm</a:t>
            </a:r>
          </a:p>
          <a:p>
            <a:r>
              <a:rPr lang="en-US" altLang="en-US" sz="1800">
                <a:solidFill>
                  <a:schemeClr val="folHlink"/>
                </a:solidFill>
              </a:rPr>
              <a:t>synchronous paradigm</a:t>
            </a:r>
            <a:r>
              <a:rPr lang="en-US" altLang="en-US" sz="1800"/>
              <a:t>—relies on the natural compartmentalization of a problem and organizes team members to work on pieces of the problem with little active communication among themselves</a:t>
            </a:r>
          </a:p>
        </p:txBody>
      </p:sp>
      <p:sp>
        <p:nvSpPr>
          <p:cNvPr id="10246" name="TextBox 7">
            <a:extLst>
              <a:ext uri="{FF2B5EF4-FFF2-40B4-BE49-F238E27FC236}">
                <a16:creationId xmlns:a16="http://schemas.microsoft.com/office/drawing/2014/main" id="{526EACDF-BCAD-C630-A771-8129441B3382}"/>
              </a:ext>
            </a:extLst>
          </p:cNvPr>
          <p:cNvSpPr txBox="1">
            <a:spLocks noChangeArrowheads="1"/>
          </p:cNvSpPr>
          <p:nvPr/>
        </p:nvSpPr>
        <p:spPr bwMode="auto">
          <a:xfrm>
            <a:off x="4191000" y="5562600"/>
            <a:ext cx="37338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altLang="en-US" sz="1800" i="1">
                <a:latin typeface="Helvetica" panose="020B0604020202020204" pitchFamily="34" charset="0"/>
              </a:rPr>
              <a:t>suggested by Constantine [Con93]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F10E2E0-B6D4-6F54-738A-816793FB303B}"/>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5" name="Slide Number Placeholder 4">
            <a:extLst>
              <a:ext uri="{FF2B5EF4-FFF2-40B4-BE49-F238E27FC236}">
                <a16:creationId xmlns:a16="http://schemas.microsoft.com/office/drawing/2014/main" id="{CF103CBC-9170-1D20-F3B0-DDD27B5DE582}"/>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C2BDD7D-3BB3-4D44-ACAA-DCA99D131408}" type="slidenum">
              <a:rPr lang="en-US" altLang="en-US" sz="1000">
                <a:latin typeface="Helvetica" panose="020B0604020202020204" pitchFamily="34" charset="0"/>
              </a:rPr>
              <a:pPr/>
              <a:t>8</a:t>
            </a:fld>
            <a:endParaRPr lang="en-US" altLang="en-US" sz="1000">
              <a:latin typeface="Helvetica" panose="020B0604020202020204" pitchFamily="34" charset="0"/>
            </a:endParaRPr>
          </a:p>
        </p:txBody>
      </p:sp>
      <p:sp>
        <p:nvSpPr>
          <p:cNvPr id="11268" name="Rectangle 2">
            <a:extLst>
              <a:ext uri="{FF2B5EF4-FFF2-40B4-BE49-F238E27FC236}">
                <a16:creationId xmlns:a16="http://schemas.microsoft.com/office/drawing/2014/main" id="{5A56F84B-428E-7FDF-B0A0-52236D40B630}"/>
              </a:ext>
            </a:extLst>
          </p:cNvPr>
          <p:cNvSpPr>
            <a:spLocks noGrp="1" noChangeArrowheads="1"/>
          </p:cNvSpPr>
          <p:nvPr>
            <p:ph type="title"/>
          </p:nvPr>
        </p:nvSpPr>
        <p:spPr>
          <a:xfrm>
            <a:off x="1219200" y="1143000"/>
            <a:ext cx="7672388" cy="539750"/>
          </a:xfrm>
        </p:spPr>
        <p:txBody>
          <a:bodyPr/>
          <a:lstStyle/>
          <a:p>
            <a:pPr eaLnBrk="1" hangingPunct="1"/>
            <a:r>
              <a:rPr lang="en-US" altLang="en-US" sz="3200"/>
              <a:t>Generic Agile Teams</a:t>
            </a:r>
            <a:endParaRPr lang="en-US" altLang="en-US"/>
          </a:p>
        </p:txBody>
      </p:sp>
      <p:sp>
        <p:nvSpPr>
          <p:cNvPr id="18437" name="Rectangle 3">
            <a:extLst>
              <a:ext uri="{FF2B5EF4-FFF2-40B4-BE49-F238E27FC236}">
                <a16:creationId xmlns:a16="http://schemas.microsoft.com/office/drawing/2014/main" id="{C13CFEBE-E869-F5C3-7E64-3F71DE96DDCB}"/>
              </a:ext>
            </a:extLst>
          </p:cNvPr>
          <p:cNvSpPr>
            <a:spLocks noGrp="1" noChangeArrowheads="1"/>
          </p:cNvSpPr>
          <p:nvPr>
            <p:ph type="body" idx="1"/>
          </p:nvPr>
        </p:nvSpPr>
        <p:spPr>
          <a:xfrm>
            <a:off x="1828800" y="1905000"/>
            <a:ext cx="6400800" cy="4114800"/>
          </a:xfrm>
        </p:spPr>
        <p:txBody>
          <a:bodyPr/>
          <a:lstStyle/>
          <a:p>
            <a:pPr>
              <a:buFont typeface="Wingdings" pitchFamily="-128" charset="2"/>
              <a:buChar char="n"/>
              <a:defRPr/>
            </a:pPr>
            <a:r>
              <a:rPr lang="en-US" sz="2000" dirty="0"/>
              <a:t>Stress individual competency coupled with group collaboration as critical success factors</a:t>
            </a:r>
          </a:p>
          <a:p>
            <a:pPr>
              <a:buFont typeface="Wingdings" pitchFamily="-128" charset="2"/>
              <a:buChar char="n"/>
              <a:defRPr/>
            </a:pPr>
            <a:r>
              <a:rPr lang="en-US" sz="2000" dirty="0"/>
              <a:t>Agile teams as self-organizing and have many structures</a:t>
            </a:r>
          </a:p>
          <a:p>
            <a:pPr lvl="1">
              <a:buFont typeface="Wingdings" pitchFamily="-128" charset="2"/>
              <a:buChar char="n"/>
              <a:defRPr/>
            </a:pPr>
            <a:r>
              <a:rPr lang="en-US" sz="1800" dirty="0">
                <a:ea typeface="+mn-ea"/>
                <a:cs typeface="+mn-cs"/>
              </a:rPr>
              <a:t>An adaptive team structure</a:t>
            </a:r>
          </a:p>
          <a:p>
            <a:pPr lvl="1">
              <a:buFont typeface="Wingdings" pitchFamily="-128" charset="2"/>
              <a:buChar char="n"/>
              <a:defRPr/>
            </a:pPr>
            <a:r>
              <a:rPr lang="en-US" sz="1800" dirty="0">
                <a:ea typeface="+mn-ea"/>
                <a:cs typeface="+mn-cs"/>
              </a:rPr>
              <a:t>Uses elements of Constantine’s random, open, and synchronous structures</a:t>
            </a:r>
          </a:p>
          <a:p>
            <a:pPr lvl="1">
              <a:buFont typeface="Wingdings" pitchFamily="-128" charset="2"/>
              <a:buChar char="n"/>
              <a:defRPr/>
            </a:pPr>
            <a:r>
              <a:rPr lang="en-US" sz="1800" dirty="0">
                <a:ea typeface="+mn-ea"/>
                <a:cs typeface="+mn-cs"/>
              </a:rPr>
              <a:t>Significant autonomy</a:t>
            </a:r>
            <a:endParaRPr lang="en-US" sz="1600" dirty="0">
              <a:ea typeface="+mn-ea"/>
              <a:cs typeface="+mn-cs"/>
            </a:endParaRPr>
          </a:p>
          <a:p>
            <a:pPr>
              <a:buFont typeface="Wingdings" pitchFamily="-128" charset="2"/>
              <a:buChar char="n"/>
              <a:defRPr/>
            </a:pPr>
            <a:r>
              <a:rPr lang="en-US" sz="2000" dirty="0"/>
              <a:t>Planning is kept to a minimum and  constrained only by business requirements and organizational standards </a:t>
            </a:r>
          </a:p>
          <a:p>
            <a:pPr>
              <a:buFont typeface="Wingdings" pitchFamily="-128" charset="2"/>
              <a:buNone/>
              <a:defRPr/>
            </a:pP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C985ACD-B5B0-885D-E6CA-1499E40F5D2D}"/>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8/e </a:t>
            </a:r>
            <a:r>
              <a:rPr lang="en-US"/>
              <a:t>(McGraw-Hill, 2014) Slides copyright 2014 by Roger Pressman. </a:t>
            </a:r>
          </a:p>
        </p:txBody>
      </p:sp>
      <p:sp>
        <p:nvSpPr>
          <p:cNvPr id="5" name="Slide Number Placeholder 4">
            <a:extLst>
              <a:ext uri="{FF2B5EF4-FFF2-40B4-BE49-F238E27FC236}">
                <a16:creationId xmlns:a16="http://schemas.microsoft.com/office/drawing/2014/main" id="{E9B039E2-E293-6FF4-3FA4-BBC8BF07DF4C}"/>
              </a:ext>
            </a:extLst>
          </p:cNvPr>
          <p:cNvSpPr>
            <a:spLocks noGrp="1"/>
          </p:cNvSpPr>
          <p:nvPr>
            <p:ph type="sldNum" sz="quarter" idx="11"/>
          </p:nvPr>
        </p:nvSpPr>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90BD221-0DC0-4FEE-A7EF-88EF638DA757}" type="slidenum">
              <a:rPr lang="en-US" altLang="en-US" sz="1000">
                <a:latin typeface="Helvetica" panose="020B0604020202020204" pitchFamily="34" charset="0"/>
              </a:rPr>
              <a:pPr/>
              <a:t>9</a:t>
            </a:fld>
            <a:endParaRPr lang="en-US" altLang="en-US" sz="1000">
              <a:latin typeface="Helvetica" panose="020B0604020202020204" pitchFamily="34" charset="0"/>
            </a:endParaRPr>
          </a:p>
        </p:txBody>
      </p:sp>
      <p:sp>
        <p:nvSpPr>
          <p:cNvPr id="12292" name="Rectangle 2">
            <a:extLst>
              <a:ext uri="{FF2B5EF4-FFF2-40B4-BE49-F238E27FC236}">
                <a16:creationId xmlns:a16="http://schemas.microsoft.com/office/drawing/2014/main" id="{ADF61004-BE59-326A-9673-B171ABD07FCE}"/>
              </a:ext>
            </a:extLst>
          </p:cNvPr>
          <p:cNvSpPr>
            <a:spLocks noGrp="1" noChangeArrowheads="1"/>
          </p:cNvSpPr>
          <p:nvPr>
            <p:ph type="title"/>
          </p:nvPr>
        </p:nvSpPr>
        <p:spPr>
          <a:xfrm>
            <a:off x="1219200" y="1143000"/>
            <a:ext cx="7672388" cy="539750"/>
          </a:xfrm>
        </p:spPr>
        <p:txBody>
          <a:bodyPr/>
          <a:lstStyle/>
          <a:p>
            <a:pPr eaLnBrk="1" hangingPunct="1"/>
            <a:r>
              <a:rPr lang="en-US" altLang="en-US" sz="3200"/>
              <a:t>XP Team Values</a:t>
            </a:r>
            <a:endParaRPr lang="en-US" altLang="en-US"/>
          </a:p>
        </p:txBody>
      </p:sp>
      <p:sp>
        <p:nvSpPr>
          <p:cNvPr id="12293" name="Rectangle 3">
            <a:extLst>
              <a:ext uri="{FF2B5EF4-FFF2-40B4-BE49-F238E27FC236}">
                <a16:creationId xmlns:a16="http://schemas.microsoft.com/office/drawing/2014/main" id="{5C57C321-E948-9C18-74AC-3C40C3BC6AC8}"/>
              </a:ext>
            </a:extLst>
          </p:cNvPr>
          <p:cNvSpPr>
            <a:spLocks noGrp="1" noChangeArrowheads="1"/>
          </p:cNvSpPr>
          <p:nvPr>
            <p:ph type="body" idx="1"/>
          </p:nvPr>
        </p:nvSpPr>
        <p:spPr>
          <a:xfrm>
            <a:off x="1828800" y="1905000"/>
            <a:ext cx="6172200" cy="4114800"/>
          </a:xfrm>
        </p:spPr>
        <p:txBody>
          <a:bodyPr/>
          <a:lstStyle/>
          <a:p>
            <a:r>
              <a:rPr lang="en-US" altLang="en-US" sz="2000" dirty="0">
                <a:solidFill>
                  <a:srgbClr val="C00000"/>
                </a:solidFill>
              </a:rPr>
              <a:t>Communication</a:t>
            </a:r>
            <a:r>
              <a:rPr lang="en-US" altLang="en-US" sz="2000" dirty="0"/>
              <a:t> – close informal verbal communication among team members and stakeholders and establishing as part of continuous feedback</a:t>
            </a:r>
          </a:p>
          <a:p>
            <a:r>
              <a:rPr lang="en-US" altLang="en-US" sz="2000" dirty="0">
                <a:solidFill>
                  <a:srgbClr val="C00000"/>
                </a:solidFill>
              </a:rPr>
              <a:t>Simplicity</a:t>
            </a:r>
            <a:r>
              <a:rPr lang="en-US" altLang="en-US" sz="2000" dirty="0"/>
              <a:t> – design for immediate needs </a:t>
            </a:r>
          </a:p>
          <a:p>
            <a:r>
              <a:rPr lang="en-US" altLang="en-US" sz="2000" dirty="0">
                <a:solidFill>
                  <a:srgbClr val="C00000"/>
                </a:solidFill>
              </a:rPr>
              <a:t>Feedback</a:t>
            </a:r>
            <a:r>
              <a:rPr lang="en-US" altLang="en-US" sz="2000" dirty="0"/>
              <a:t> – derives from the implemented software, the customer, and other team members</a:t>
            </a:r>
          </a:p>
          <a:p>
            <a:r>
              <a:rPr lang="en-US" altLang="en-US" sz="2000" dirty="0">
                <a:solidFill>
                  <a:srgbClr val="C00000"/>
                </a:solidFill>
              </a:rPr>
              <a:t>Courage </a:t>
            </a:r>
            <a:r>
              <a:rPr lang="en-US" altLang="en-US" sz="2000" dirty="0"/>
              <a:t>– the discipline to resist pressure to design for unspecified future requirements</a:t>
            </a:r>
          </a:p>
          <a:p>
            <a:r>
              <a:rPr lang="en-US" altLang="en-US" sz="2000" dirty="0">
                <a:solidFill>
                  <a:srgbClr val="C00000"/>
                </a:solidFill>
              </a:rPr>
              <a:t>Respect</a:t>
            </a:r>
            <a:r>
              <a:rPr lang="en-US" altLang="en-US" sz="2000" dirty="0"/>
              <a:t> – among team members and stakeholders</a:t>
            </a:r>
          </a:p>
        </p:txBody>
      </p:sp>
    </p:spTree>
  </p:cSld>
  <p:clrMapOvr>
    <a:masterClrMapping/>
  </p:clrMapOvr>
</p:sld>
</file>

<file path=ppt/theme/theme1.xml><?xml version="1.0" encoding="utf-8"?>
<a:theme xmlns:a="http://schemas.openxmlformats.org/drawingml/2006/main"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Bold Stripes">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2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ea typeface="ＭＳ Ｐゴシック" pitchFamily="-128" charset="-128"/>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2004:Templates:Presentations:Designs:Bold Stripes</Template>
  <TotalTime>15998</TotalTime>
  <Words>4148</Words>
  <Application>Microsoft Office PowerPoint</Application>
  <PresentationFormat>On-screen Show (4:3)</PresentationFormat>
  <Paragraphs>308</Paragraphs>
  <Slides>54</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54</vt:i4>
      </vt:variant>
    </vt:vector>
  </HeadingPairs>
  <TitlesOfParts>
    <vt:vector size="60" baseType="lpstr">
      <vt:lpstr>Arial</vt:lpstr>
      <vt:lpstr>ＭＳ Ｐゴシック</vt:lpstr>
      <vt:lpstr>Helvetica</vt:lpstr>
      <vt:lpstr>Wingdings</vt:lpstr>
      <vt:lpstr>Bold Stripes</vt:lpstr>
      <vt:lpstr>1_508 Lecture</vt:lpstr>
      <vt:lpstr>Chapter 6</vt:lpstr>
      <vt:lpstr>Traits of Successful Software Engineers</vt:lpstr>
      <vt:lpstr>Behavioral Model for Software Engineering</vt:lpstr>
      <vt:lpstr>Effective Software Team Attributes</vt:lpstr>
      <vt:lpstr>Avoid Team “Toxicity”</vt:lpstr>
      <vt:lpstr>Factors Affecting  Team Structure</vt:lpstr>
      <vt:lpstr>Organizational Paradigms</vt:lpstr>
      <vt:lpstr>Generic Agile Teams</vt:lpstr>
      <vt:lpstr>XP Team Values</vt:lpstr>
      <vt:lpstr>Impact of Social Media</vt:lpstr>
      <vt:lpstr>Software Engineering using the Cloud</vt:lpstr>
      <vt:lpstr>Collaboration Tools</vt:lpstr>
      <vt:lpstr>Team Decisions Making Complications</vt:lpstr>
      <vt:lpstr>More on Agile Teams</vt:lpstr>
      <vt:lpstr>Scrum</vt:lpstr>
      <vt:lpstr>Table 2.5 Scrum terminology (1 of 2)</vt:lpstr>
      <vt:lpstr>Table 2.5 Scrum terminology (2 of 2)</vt:lpstr>
      <vt:lpstr>Key roles in Scrum (1 of 2)</vt:lpstr>
      <vt:lpstr>Key roles in Scrum (2 of 2)</vt:lpstr>
      <vt:lpstr>Scrum and sprints</vt:lpstr>
      <vt:lpstr>Figure 2.3</vt:lpstr>
      <vt:lpstr>Figure 2.4</vt:lpstr>
      <vt:lpstr>Key Scrum practices</vt:lpstr>
      <vt:lpstr>Product backlogs</vt:lpstr>
      <vt:lpstr>Table 2.6 Examples of product backlog items</vt:lpstr>
      <vt:lpstr>Table 2.7 Product backlog item states</vt:lpstr>
      <vt:lpstr>Figure 2.5</vt:lpstr>
      <vt:lpstr>Timeboxed sprints</vt:lpstr>
      <vt:lpstr>Figure 2.6</vt:lpstr>
      <vt:lpstr>Sprint activities (1 of 2)</vt:lpstr>
      <vt:lpstr>Sprint activities (2 of 2)</vt:lpstr>
      <vt:lpstr>Figure 2.7</vt:lpstr>
      <vt:lpstr>Sprint planning (1 of 2)</vt:lpstr>
      <vt:lpstr>Figure 2.8</vt:lpstr>
      <vt:lpstr>Sprint planning (2 of 2)</vt:lpstr>
      <vt:lpstr>Table 2.8 Scrums</vt:lpstr>
      <vt:lpstr>Agile activities</vt:lpstr>
      <vt:lpstr>Table 2.9 Code completeness checklist</vt:lpstr>
      <vt:lpstr>Sprint reviews (1 of 2)</vt:lpstr>
      <vt:lpstr>Sprint reviews (2 of 2)</vt:lpstr>
      <vt:lpstr>Figure 2.9</vt:lpstr>
      <vt:lpstr>Team size and composition (1 of 2)</vt:lpstr>
      <vt:lpstr>Team size and composition (2 of 2)</vt:lpstr>
      <vt:lpstr>Team coordination (1 of 2)</vt:lpstr>
      <vt:lpstr>Team coordination (2 of 2)</vt:lpstr>
      <vt:lpstr>External interactions</vt:lpstr>
      <vt:lpstr>Figure 2.10</vt:lpstr>
      <vt:lpstr>Project management (1 of 2)</vt:lpstr>
      <vt:lpstr>Project management (2 of 2)</vt:lpstr>
      <vt:lpstr>Figure 2.11</vt:lpstr>
      <vt:lpstr>Key points 1 (1 of 2)</vt:lpstr>
      <vt:lpstr>Key points 1 (2 of 2)</vt:lpstr>
      <vt:lpstr>Key points 2</vt:lpstr>
      <vt:lpstr>Copyright</vt:lpstr>
    </vt:vector>
  </TitlesOfParts>
  <Company>RS Pressman &amp; Associates,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creator>Roger Pressman</dc:creator>
  <cp:lastModifiedBy>Mahmoud Abounasr</cp:lastModifiedBy>
  <cp:revision>99</cp:revision>
  <dcterms:created xsi:type="dcterms:W3CDTF">2008-02-08T18:09:54Z</dcterms:created>
  <dcterms:modified xsi:type="dcterms:W3CDTF">2022-05-17T18:52:52Z</dcterms:modified>
</cp:coreProperties>
</file>