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1078" r:id="rId7"/>
    <p:sldId id="1107" r:id="rId8"/>
    <p:sldId id="261" r:id="rId9"/>
    <p:sldId id="1096" r:id="rId10"/>
    <p:sldId id="275" r:id="rId11"/>
    <p:sldId id="276" r:id="rId12"/>
    <p:sldId id="1086" r:id="rId13"/>
    <p:sldId id="1108" r:id="rId14"/>
    <p:sldId id="1101" r:id="rId15"/>
    <p:sldId id="1216" r:id="rId16"/>
    <p:sldId id="1217" r:id="rId17"/>
    <p:sldId id="1219" r:id="rId18"/>
    <p:sldId id="1218" r:id="rId19"/>
    <p:sldId id="1259" r:id="rId20"/>
    <p:sldId id="1262" r:id="rId21"/>
    <p:sldId id="1109" r:id="rId22"/>
    <p:sldId id="1263" r:id="rId23"/>
    <p:sldId id="1295" r:id="rId24"/>
    <p:sldId id="1311" r:id="rId25"/>
    <p:sldId id="1312" r:id="rId26"/>
    <p:sldId id="1114" r:id="rId27"/>
    <p:sldId id="1313" r:id="rId28"/>
    <p:sldId id="1317" r:id="rId29"/>
    <p:sldId id="1314" r:id="rId30"/>
    <p:sldId id="1318" r:id="rId31"/>
    <p:sldId id="1319" r:id="rId32"/>
    <p:sldId id="1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65" autoAdjust="0"/>
  </p:normalViewPr>
  <p:slideViewPr>
    <p:cSldViewPr snapToGrid="0">
      <p:cViewPr varScale="1">
        <p:scale>
          <a:sx n="64" d="100"/>
          <a:sy n="64"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68B13-BEC0-4A79-9EEA-5954C40333B3}"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1762F-7E9A-4688-A684-A019E9F45C42}" type="slidenum">
              <a:rPr lang="en-US" smtClean="0"/>
              <a:t>‹#›</a:t>
            </a:fld>
            <a:endParaRPr lang="en-US"/>
          </a:p>
        </p:txBody>
      </p:sp>
    </p:spTree>
    <p:extLst>
      <p:ext uri="{BB962C8B-B14F-4D97-AF65-F5344CB8AC3E}">
        <p14:creationId xmlns:p14="http://schemas.microsoft.com/office/powerpoint/2010/main" val="168258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2</a:t>
            </a:fld>
            <a:endParaRPr lang="en-US"/>
          </a:p>
        </p:txBody>
      </p:sp>
    </p:spTree>
    <p:extLst>
      <p:ext uri="{BB962C8B-B14F-4D97-AF65-F5344CB8AC3E}">
        <p14:creationId xmlns:p14="http://schemas.microsoft.com/office/powerpoint/2010/main" val="63937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21:notes"/>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1" name="Google Shape;1351;p21:notes"/>
          <p:cNvSpPr txBox="1">
            <a:spLocks noGrp="1"/>
          </p:cNvSpPr>
          <p:nvPr>
            <p:ph type="body" idx="1"/>
          </p:nvPr>
        </p:nvSpPr>
        <p:spPr>
          <a:xfrm>
            <a:off x="933450" y="4413250"/>
            <a:ext cx="5137150" cy="4179888"/>
          </a:xfrm>
          <a:prstGeom prst="rect">
            <a:avLst/>
          </a:prstGeom>
          <a:noFill/>
          <a:ln>
            <a:noFill/>
          </a:ln>
        </p:spPr>
        <p:txBody>
          <a:bodyPr spcFirstLastPara="1" wrap="square" lIns="93100" tIns="46550" rIns="93100" bIns="46550" anchor="t" anchorCtr="0">
            <a:noAutofit/>
          </a:bodyPr>
          <a:lstStyle/>
          <a:p>
            <a:pPr marL="0" lvl="0" indent="0" algn="just" rtl="0">
              <a:spcBef>
                <a:spcPts val="0"/>
              </a:spcBef>
              <a:spcAft>
                <a:spcPts val="0"/>
              </a:spcAft>
              <a:buNone/>
            </a:pPr>
            <a:r>
              <a:rPr lang="en-US" b="0" i="0" dirty="0">
                <a:solidFill>
                  <a:srgbClr val="40424E"/>
                </a:solidFill>
                <a:latin typeface="Arial"/>
                <a:ea typeface="Arial"/>
                <a:cs typeface="Arial"/>
                <a:sym typeface="Arial"/>
              </a:rPr>
              <a:t>Just now we mentioned network mask. A network mask is like a mask, which covers the host ID part of an IP address, to reveal the network ID, or say the subnet prefix. </a:t>
            </a:r>
            <a:endParaRPr dirty="0"/>
          </a:p>
          <a:p>
            <a:pPr marL="0" lvl="0" indent="0" algn="just" rtl="0">
              <a:spcBef>
                <a:spcPts val="360"/>
              </a:spcBef>
              <a:spcAft>
                <a:spcPts val="0"/>
              </a:spcAft>
              <a:buNone/>
            </a:pPr>
            <a:endParaRPr b="0" i="0" dirty="0">
              <a:solidFill>
                <a:srgbClr val="40424E"/>
              </a:solidFill>
              <a:latin typeface="Arial"/>
              <a:ea typeface="Arial"/>
              <a:cs typeface="Arial"/>
              <a:sym typeface="Arial"/>
            </a:endParaRPr>
          </a:p>
          <a:p>
            <a:pPr marL="0" lvl="0" indent="0" algn="just" rtl="0">
              <a:spcBef>
                <a:spcPts val="360"/>
              </a:spcBef>
              <a:spcAft>
                <a:spcPts val="0"/>
              </a:spcAft>
              <a:buNone/>
            </a:pPr>
            <a:r>
              <a:rPr lang="en-US" b="0" i="0" dirty="0">
                <a:solidFill>
                  <a:srgbClr val="40424E"/>
                </a:solidFill>
                <a:latin typeface="Arial"/>
                <a:ea typeface="Arial"/>
                <a:cs typeface="Arial"/>
                <a:sym typeface="Arial"/>
              </a:rPr>
              <a:t>It is a 32 bit binary, just like an IP address. The bits for the network prefix are set to 1s, and the bits for the host ID are set to 0s. To find the network prefix, a network mask applies AND operation bitwise on an IP address, so that the subnet prefix is filtered out. </a:t>
            </a:r>
            <a:endParaRPr dirty="0"/>
          </a:p>
          <a:p>
            <a:pPr marL="0" lvl="0" indent="0" algn="just" rtl="0">
              <a:spcBef>
                <a:spcPts val="360"/>
              </a:spcBef>
              <a:spcAft>
                <a:spcPts val="0"/>
              </a:spcAft>
              <a:buNone/>
            </a:pPr>
            <a:endParaRPr b="0" i="0" dirty="0">
              <a:solidFill>
                <a:srgbClr val="40424E"/>
              </a:solidFill>
              <a:latin typeface="Arial"/>
              <a:ea typeface="Arial"/>
              <a:cs typeface="Arial"/>
              <a:sym typeface="Arial"/>
            </a:endParaRPr>
          </a:p>
          <a:p>
            <a:pPr marL="0" lvl="0" indent="0" algn="just" rtl="0">
              <a:spcBef>
                <a:spcPts val="360"/>
              </a:spcBef>
              <a:spcAft>
                <a:spcPts val="0"/>
              </a:spcAft>
              <a:buNone/>
            </a:pPr>
            <a:r>
              <a:rPr lang="en-US" b="0" i="0" dirty="0">
                <a:solidFill>
                  <a:srgbClr val="40424E"/>
                </a:solidFill>
                <a:latin typeface="Arial"/>
                <a:ea typeface="Arial"/>
                <a:cs typeface="Arial"/>
                <a:sym typeface="Arial"/>
              </a:rPr>
              <a:t>So the IP address of my desktop is 134, it is a class C subnet, and the subnet mask is 255.255.255.0. By applying the AND operation bitwise, we get the subnet address of 192.168.1.0</a:t>
            </a:r>
          </a:p>
          <a:p>
            <a:pPr marL="0" lvl="0" indent="0" algn="just" rtl="0">
              <a:spcBef>
                <a:spcPts val="360"/>
              </a:spcBef>
              <a:spcAft>
                <a:spcPts val="0"/>
              </a:spcAft>
              <a:buNone/>
            </a:pPr>
            <a:endParaRPr lang="en-US" b="0" i="0" dirty="0">
              <a:solidFill>
                <a:srgbClr val="40424E"/>
              </a:solidFill>
              <a:latin typeface="Arial"/>
              <a:cs typeface="Arial"/>
              <a:sym typeface="Arial"/>
            </a:endParaRPr>
          </a:p>
          <a:p>
            <a:pPr marL="0" lvl="0" indent="0" algn="just" rtl="0">
              <a:spcBef>
                <a:spcPts val="360"/>
              </a:spcBef>
              <a:spcAft>
                <a:spcPts val="0"/>
              </a:spcAft>
              <a:buNone/>
            </a:pPr>
            <a:r>
              <a:rPr lang="en-US" b="0" i="0" dirty="0">
                <a:solidFill>
                  <a:srgbClr val="40424E"/>
                </a:solidFill>
                <a:latin typeface="Arial"/>
                <a:cs typeface="Arial"/>
                <a:sym typeface="Arial"/>
              </a:rPr>
              <a:t>*apply AND operation of IP address AND mask and you will get the network ID to which the address belongs.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30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13</a:t>
            </a:fld>
            <a:endParaRPr lang="en-US"/>
          </a:p>
        </p:txBody>
      </p:sp>
    </p:spTree>
    <p:extLst>
      <p:ext uri="{BB962C8B-B14F-4D97-AF65-F5344CB8AC3E}">
        <p14:creationId xmlns:p14="http://schemas.microsoft.com/office/powerpoint/2010/main" val="73503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NAT runs on local router to translate local source IP AND PORT to its public-side (WAN address) IP and a different PORT; it uses the NAT table it is maintain to map messages outbound and inbound so that local hosts can receive their respective messages.</a:t>
            </a:r>
          </a:p>
          <a:p>
            <a:pPr marL="628650" lvl="1" indent="-171450">
              <a:buFont typeface="Arial" panose="020B0604020202020204" pitchFamily="34" charset="0"/>
              <a:buChar char="•"/>
            </a:pPr>
            <a:r>
              <a:rPr lang="en-US" dirty="0"/>
              <a:t>probably source port as well because of limited number of ports just as there are IP addresses </a:t>
            </a:r>
            <a:r>
              <a:rPr lang="en-US" dirty="0">
                <a:sym typeface="Wingdings" panose="05000000000000000000" pitchFamily="2" charset="2"/>
              </a:rPr>
              <a:t> so router will give their host a public IP and PORT and maintain mapping so that the local host that has a private IP address can communicate with outside world using the WAN address and a WAN port sources.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3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18</a:t>
            </a:fld>
            <a:endParaRPr lang="en-US"/>
          </a:p>
        </p:txBody>
      </p:sp>
    </p:spTree>
    <p:extLst>
      <p:ext uri="{BB962C8B-B14F-4D97-AF65-F5344CB8AC3E}">
        <p14:creationId xmlns:p14="http://schemas.microsoft.com/office/powerpoint/2010/main" val="345291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424338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22</a:t>
            </a:fld>
            <a:endParaRPr lang="en-US"/>
          </a:p>
        </p:txBody>
      </p:sp>
    </p:spTree>
    <p:extLst>
      <p:ext uri="{BB962C8B-B14F-4D97-AF65-F5344CB8AC3E}">
        <p14:creationId xmlns:p14="http://schemas.microsoft.com/office/powerpoint/2010/main" val="4239341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SDN is the future</a:t>
            </a:r>
          </a:p>
          <a:p>
            <a:pPr marL="171450" indent="-171450">
              <a:buFont typeface="Arial" panose="020B0604020202020204" pitchFamily="34" charset="0"/>
              <a:buChar char="•"/>
            </a:pPr>
            <a:r>
              <a:rPr lang="en-US" dirty="0"/>
              <a:t>ISP are already testing and using SDAN == software defined access networks.</a:t>
            </a:r>
          </a:p>
          <a:p>
            <a:pPr marL="171450" indent="-171450">
              <a:buFont typeface="Arial" panose="020B0604020202020204" pitchFamily="34" charset="0"/>
              <a:buChar char="•"/>
            </a:pPr>
            <a:r>
              <a:rPr lang="en-US" dirty="0"/>
              <a:t>Load balancing = SDN application</a:t>
            </a:r>
          </a:p>
          <a:p>
            <a:pPr marL="628650" lvl="1" indent="-171450">
              <a:buFont typeface="Arial" panose="020B0604020202020204" pitchFamily="34" charset="0"/>
              <a:buChar char="•"/>
            </a:pPr>
            <a:r>
              <a:rPr lang="en-US" dirty="0"/>
              <a:t>As well as routing and access control…etc. as shown above.</a:t>
            </a:r>
          </a:p>
          <a:p>
            <a:pPr marL="171450" lvl="0" indent="-171450">
              <a:buFont typeface="Arial" panose="020B0604020202020204" pitchFamily="34" charset="0"/>
              <a:buChar char="•"/>
            </a:pPr>
            <a:r>
              <a:rPr lang="en-US" dirty="0"/>
              <a:t>Remember SDN manages the hardware of multiple machines (particularly, routers).</a:t>
            </a:r>
          </a:p>
        </p:txBody>
      </p:sp>
      <p:sp>
        <p:nvSpPr>
          <p:cNvPr id="4" name="Slide Number Placeholder 3"/>
          <p:cNvSpPr>
            <a:spLocks noGrp="1"/>
          </p:cNvSpPr>
          <p:nvPr>
            <p:ph type="sldNum" sz="quarter" idx="5"/>
          </p:nvPr>
        </p:nvSpPr>
        <p:spPr/>
        <p:txBody>
          <a:bodyPr/>
          <a:lstStyle/>
          <a:p>
            <a:fld id="{0DE1762F-7E9A-4688-A684-A019E9F45C42}" type="slidenum">
              <a:rPr lang="en-US" smtClean="0"/>
              <a:t>24</a:t>
            </a:fld>
            <a:endParaRPr lang="en-US"/>
          </a:p>
        </p:txBody>
      </p:sp>
    </p:spTree>
    <p:extLst>
      <p:ext uri="{BB962C8B-B14F-4D97-AF65-F5344CB8AC3E}">
        <p14:creationId xmlns:p14="http://schemas.microsoft.com/office/powerpoint/2010/main" val="251521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04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3</a:t>
            </a:fld>
            <a:endParaRPr lang="en-US"/>
          </a:p>
        </p:txBody>
      </p:sp>
    </p:spTree>
    <p:extLst>
      <p:ext uri="{BB962C8B-B14F-4D97-AF65-F5344CB8AC3E}">
        <p14:creationId xmlns:p14="http://schemas.microsoft.com/office/powerpoint/2010/main" val="3588163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27</a:t>
            </a:fld>
            <a:endParaRPr lang="en-US"/>
          </a:p>
        </p:txBody>
      </p:sp>
    </p:spTree>
    <p:extLst>
      <p:ext uri="{BB962C8B-B14F-4D97-AF65-F5344CB8AC3E}">
        <p14:creationId xmlns:p14="http://schemas.microsoft.com/office/powerpoint/2010/main" val="328052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apparently all of the overhead of SDN is still more efficient than the overhead from just letting each router to run protocols to build routing tables and forward packets.</a:t>
            </a:r>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118256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31</a:t>
            </a:fld>
            <a:endParaRPr lang="en-US"/>
          </a:p>
        </p:txBody>
      </p:sp>
    </p:spTree>
    <p:extLst>
      <p:ext uri="{BB962C8B-B14F-4D97-AF65-F5344CB8AC3E}">
        <p14:creationId xmlns:p14="http://schemas.microsoft.com/office/powerpoint/2010/main" val="4232495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32</a:t>
            </a:fld>
            <a:endParaRPr lang="en-US"/>
          </a:p>
        </p:txBody>
      </p:sp>
    </p:spTree>
    <p:extLst>
      <p:ext uri="{BB962C8B-B14F-4D97-AF65-F5344CB8AC3E}">
        <p14:creationId xmlns:p14="http://schemas.microsoft.com/office/powerpoint/2010/main" val="277264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network layer (not considering SDN) does not provide throughput or latency guarantees.</a:t>
            </a:r>
          </a:p>
          <a:p>
            <a:pPr marL="171450" indent="-171450">
              <a:buFont typeface="Arial" panose="020B0604020202020204" pitchFamily="34" charset="0"/>
              <a:buChar char="•"/>
            </a:pPr>
            <a:r>
              <a:rPr lang="en-US" dirty="0"/>
              <a:t>Remember: internet is largest distributed system develop by humans.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4</a:t>
            </a:fld>
            <a:endParaRPr lang="en-US"/>
          </a:p>
        </p:txBody>
      </p:sp>
    </p:spTree>
    <p:extLst>
      <p:ext uri="{BB962C8B-B14F-4D97-AF65-F5344CB8AC3E}">
        <p14:creationId xmlns:p14="http://schemas.microsoft.com/office/powerpoint/2010/main" val="218759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5</a:t>
            </a:fld>
            <a:endParaRPr lang="en-US"/>
          </a:p>
        </p:txBody>
      </p:sp>
    </p:spTree>
    <p:extLst>
      <p:ext uri="{BB962C8B-B14F-4D97-AF65-F5344CB8AC3E}">
        <p14:creationId xmlns:p14="http://schemas.microsoft.com/office/powerpoint/2010/main" val="81554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every time packet reaches a router, TTL is decremented. TTL provides protection against loops.</a:t>
            </a:r>
          </a:p>
          <a:p>
            <a:pPr marL="628650" lvl="1" indent="-171450">
              <a:buFont typeface="Arial" panose="020B0604020202020204" pitchFamily="34" charset="0"/>
              <a:buChar char="•"/>
            </a:pPr>
            <a:r>
              <a:rPr lang="en-US" dirty="0"/>
              <a:t>But also TTL always changes so checksum needs to constantly be recomputed at each router = extra overhead.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DE1762F-7E9A-4688-A684-A019E9F45C42}" type="slidenum">
              <a:rPr lang="en-US" smtClean="0"/>
              <a:t>8</a:t>
            </a:fld>
            <a:endParaRPr lang="en-US"/>
          </a:p>
        </p:txBody>
      </p:sp>
    </p:spTree>
    <p:extLst>
      <p:ext uri="{BB962C8B-B14F-4D97-AF65-F5344CB8AC3E}">
        <p14:creationId xmlns:p14="http://schemas.microsoft.com/office/powerpoint/2010/main" val="170632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Easier to locate hosts using hierarchical structure.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689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20:notes"/>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1" name="Google Shape;1341;p20:notes"/>
          <p:cNvSpPr txBox="1">
            <a:spLocks noGrp="1"/>
          </p:cNvSpPr>
          <p:nvPr>
            <p:ph type="body" idx="1"/>
          </p:nvPr>
        </p:nvSpPr>
        <p:spPr>
          <a:xfrm>
            <a:off x="933450" y="4413250"/>
            <a:ext cx="5137150" cy="4179888"/>
          </a:xfrm>
          <a:prstGeom prst="rect">
            <a:avLst/>
          </a:prstGeom>
          <a:noFill/>
          <a:ln>
            <a:noFill/>
          </a:ln>
        </p:spPr>
        <p:txBody>
          <a:bodyPr spcFirstLastPara="1" wrap="square" lIns="93100" tIns="46550" rIns="93100" bIns="46550" anchor="t" anchorCtr="0">
            <a:noAutofit/>
          </a:bodyPr>
          <a:lstStyle/>
          <a:p>
            <a:pPr marL="0" lvl="0" indent="0" algn="l" rtl="0">
              <a:spcBef>
                <a:spcPts val="0"/>
              </a:spcBef>
              <a:spcAft>
                <a:spcPts val="0"/>
              </a:spcAft>
              <a:buNone/>
            </a:pPr>
            <a:r>
              <a:rPr lang="en-US" dirty="0"/>
              <a:t>So how does the authority, IANA, divide the IP addresses into subnets? In the early days of Internet, nobody expects that one day we will have so many internet connected devices. So initially, the IP addresses are divided in a coarse-grained fashion, called the classful subnet. </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While each subnet is assigned to an organization, the IANA is aware that different organizations may need different amount of IP addresses. So the subnets are divided into Class A, class B, class C, with each class having different amount of IP addresses. So class A uses the first 8 bits as network ID, and the last 24 bits as the host ID. Each class A subnet can have 2^24 IP addresses, and we have 2^7 class A subnets in total. So there are 127 class A subnet, with each of them supporting 16 million hosts. Class B subnets use the first 2 section of 8 bits as the network prefix, but the first two bits are fixed. So there are 16 thousands class B subnets, each support 65 thousand hosts.  Class C subnets uses the first 24 bits as the network prefix, and the last 8 bits as host IDs. So a class C subnet can host up to 256 devices. </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However, not all the IP addresses in a subnet can be used. When all the host bits are set to 0, it means the network mask. When all host bits are set to 1, the address is used for broadcast. So in my home network, the network id is 192.168.1.0, and the broadcast address is 192.168.1.255, these two IP addresses cannot be assigned to devices. </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The problem of this classful subnet is that the utilization efficiency is low. For example, for a small company that only have two hosts, a class C subnet is required, which can host up to 254 hosts. For a company with 256 hosts, a class B address is needed. That makes the efficiency lower than 1%. </a:t>
            </a:r>
            <a:endParaRPr dirty="0"/>
          </a:p>
        </p:txBody>
      </p:sp>
      <p:sp>
        <p:nvSpPr>
          <p:cNvPr id="1342" name="Google Shape;1342;p20:notes"/>
          <p:cNvSpPr txBox="1">
            <a:spLocks noGrp="1"/>
          </p:cNvSpPr>
          <p:nvPr>
            <p:ph type="sldNum" idx="12"/>
          </p:nvPr>
        </p:nvSpPr>
        <p:spPr>
          <a:xfrm>
            <a:off x="3968750" y="8824913"/>
            <a:ext cx="3035300" cy="465137"/>
          </a:xfrm>
          <a:prstGeom prst="rect">
            <a:avLst/>
          </a:prstGeom>
          <a:noFill/>
          <a:ln>
            <a:noFill/>
          </a:ln>
        </p:spPr>
        <p:txBody>
          <a:bodyPr spcFirstLastPara="1" wrap="square" lIns="93100" tIns="46550" rIns="93100" bIns="4655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6448-F269-4612-5CD7-E73C80B1A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4127EF-BFB8-3F36-02E8-82452DEB9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22A769-121A-F932-2B83-F6D6B8E448B7}"/>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69C9999A-0E5F-83D5-0B3F-409A0206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2A77-EAF0-AD87-E432-347E539D4D7F}"/>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225928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AABD-314E-9584-A1C7-8EF685F97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69870-1530-E854-AA23-308E2182A0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C3AB8-5CD2-67D4-99F7-FE31F1C3EF24}"/>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F7B1025A-EB20-CBD6-F723-D9980CF1F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DE47A-80F0-305D-B0CD-8626329A384D}"/>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88584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83FAC-0408-B274-21BD-D1C63EC4D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60A279-5692-9055-3679-6BFFC8D00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84B1D-E339-ABBF-E3CB-ED814D810F5E}"/>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2DE89946-BD1A-2EBC-0231-4AF78E3C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4A0D3-99FA-1338-70B2-2E5FC9ECA645}"/>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364565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BC37-701D-CFA1-0463-B8D46D49B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AB0B9-37DE-72D4-50C6-E7724BF7A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A5DEE-F4FB-8179-9E35-B38AE01952E4}"/>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1645CEC0-E133-3C63-5317-4C97749C4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9C52F-0C7C-19B4-E93B-5DC1968E1DC7}"/>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81019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82E0-7A6C-F75D-5864-67629E56CF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37BAB-B33B-FB20-FD33-E3E25075B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9BBA7-9F52-C74A-5969-3772723E7A07}"/>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7FC3B6A5-0EC4-BDB7-2078-D136B406A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BBDA6-29CF-159E-F1DD-9C57345ED521}"/>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47079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AE13-AFBE-FFA7-1C1A-2D72E0F02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ED726-DEC5-D1E8-DC9E-B6BE3D685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73162-FEC8-1C90-3EFD-531984EB0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2E5E1-9904-4D8C-A0A0-F683CA9331FE}"/>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6" name="Footer Placeholder 5">
            <a:extLst>
              <a:ext uri="{FF2B5EF4-FFF2-40B4-BE49-F238E27FC236}">
                <a16:creationId xmlns:a16="http://schemas.microsoft.com/office/drawing/2014/main" id="{3CFDE4C0-FEEB-EE89-7751-DF8D71D7D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C607D-59C3-FDE2-1769-2B97D0FDB369}"/>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180805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D764-3E3B-F409-EFF3-158D59CAB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163E25-63CE-340A-3070-5EA61A0A8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385A0-7D9D-E2E6-58B3-C693E3B1C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DBDB6-3087-17BA-7DBE-05F7FDAD3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12C78-9D59-60C1-615C-7D840BAC66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79F0D-D369-6D4C-A0E8-C09246F5CD1F}"/>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8" name="Footer Placeholder 7">
            <a:extLst>
              <a:ext uri="{FF2B5EF4-FFF2-40B4-BE49-F238E27FC236}">
                <a16:creationId xmlns:a16="http://schemas.microsoft.com/office/drawing/2014/main" id="{3CF0A946-6C8B-1196-660C-4670F8FCFB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4ADD5A-0D0A-0703-A26B-A8F4887F2F22}"/>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293636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9D5A-6118-5022-2611-3EE2F99A8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C5C18-067D-6B0D-912B-AB7E172159AC}"/>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4" name="Footer Placeholder 3">
            <a:extLst>
              <a:ext uri="{FF2B5EF4-FFF2-40B4-BE49-F238E27FC236}">
                <a16:creationId xmlns:a16="http://schemas.microsoft.com/office/drawing/2014/main" id="{165ED5D4-D33E-C26E-71EF-A19F660FA9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FA26C8-AA57-6C32-EDF1-AC5D260FC4C8}"/>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11267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FCE15-5C3E-15D6-3AEF-FAA21E94D706}"/>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3" name="Footer Placeholder 2">
            <a:extLst>
              <a:ext uri="{FF2B5EF4-FFF2-40B4-BE49-F238E27FC236}">
                <a16:creationId xmlns:a16="http://schemas.microsoft.com/office/drawing/2014/main" id="{19BC881E-9BC1-82DF-AD96-CF38557B14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E8A6C6-D272-4F66-E41F-F0A7E891F2F4}"/>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351158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2EAA-B704-C159-FA41-EF8958678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25DBE6-FDE5-2CBE-04EE-D58C58A61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948B3-68B6-1A36-F8A2-1B0470ADD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533BB-23A3-6B2F-D53C-1266CD3DC85F}"/>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6" name="Footer Placeholder 5">
            <a:extLst>
              <a:ext uri="{FF2B5EF4-FFF2-40B4-BE49-F238E27FC236}">
                <a16:creationId xmlns:a16="http://schemas.microsoft.com/office/drawing/2014/main" id="{C87E40AC-A2A8-3C18-EBB7-F92254276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2934E-5FF2-5794-4E8E-56EF51B54E72}"/>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2388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8843-31DC-4FE4-F246-8FCC54C56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E6B6F-78F5-CB71-2305-1D9603529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9FF7F-A608-B645-B50C-C74AF20E5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88845-4BAD-EFBC-BDBD-21831F40A8D5}"/>
              </a:ext>
            </a:extLst>
          </p:cNvPr>
          <p:cNvSpPr>
            <a:spLocks noGrp="1"/>
          </p:cNvSpPr>
          <p:nvPr>
            <p:ph type="dt" sz="half" idx="10"/>
          </p:nvPr>
        </p:nvSpPr>
        <p:spPr/>
        <p:txBody>
          <a:bodyPr/>
          <a:lstStyle/>
          <a:p>
            <a:fld id="{468CFD83-81BE-4DA3-BDED-EBE5330FB069}" type="datetimeFigureOut">
              <a:rPr lang="en-US" smtClean="0"/>
              <a:t>10/27/2022</a:t>
            </a:fld>
            <a:endParaRPr lang="en-US"/>
          </a:p>
        </p:txBody>
      </p:sp>
      <p:sp>
        <p:nvSpPr>
          <p:cNvPr id="6" name="Footer Placeholder 5">
            <a:extLst>
              <a:ext uri="{FF2B5EF4-FFF2-40B4-BE49-F238E27FC236}">
                <a16:creationId xmlns:a16="http://schemas.microsoft.com/office/drawing/2014/main" id="{3C7935C1-1DB3-7A44-65DB-7B522B22C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905C2-5D61-9006-2CAF-13401CF33502}"/>
              </a:ext>
            </a:extLst>
          </p:cNvPr>
          <p:cNvSpPr>
            <a:spLocks noGrp="1"/>
          </p:cNvSpPr>
          <p:nvPr>
            <p:ph type="sldNum" sz="quarter" idx="12"/>
          </p:nvPr>
        </p:nvSpPr>
        <p:spPr/>
        <p:txBody>
          <a:bodyPr/>
          <a:lstStyle/>
          <a:p>
            <a:fld id="{1064EBBB-9B52-4616-ADB3-F659ED1A0B51}" type="slidenum">
              <a:rPr lang="en-US" smtClean="0"/>
              <a:t>‹#›</a:t>
            </a:fld>
            <a:endParaRPr lang="en-US"/>
          </a:p>
        </p:txBody>
      </p:sp>
    </p:spTree>
    <p:extLst>
      <p:ext uri="{BB962C8B-B14F-4D97-AF65-F5344CB8AC3E}">
        <p14:creationId xmlns:p14="http://schemas.microsoft.com/office/powerpoint/2010/main" val="185050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84BA1-5125-2CA5-58D0-6145C3D16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9558C-E2B2-D7E3-C15D-2A56FB8B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99DB9-C1D4-6DEF-DC6D-F8D068D6F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FD83-81BE-4DA3-BDED-EBE5330FB069}" type="datetimeFigureOut">
              <a:rPr lang="en-US" smtClean="0"/>
              <a:t>10/27/2022</a:t>
            </a:fld>
            <a:endParaRPr lang="en-US"/>
          </a:p>
        </p:txBody>
      </p:sp>
      <p:sp>
        <p:nvSpPr>
          <p:cNvPr id="5" name="Footer Placeholder 4">
            <a:extLst>
              <a:ext uri="{FF2B5EF4-FFF2-40B4-BE49-F238E27FC236}">
                <a16:creationId xmlns:a16="http://schemas.microsoft.com/office/drawing/2014/main" id="{56B5A450-66B1-21F4-7CAB-2F8D54ADF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C62901-C3FC-816F-1762-6A50DD885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4EBBB-9B52-4616-ADB3-F659ED1A0B51}" type="slidenum">
              <a:rPr lang="en-US" smtClean="0"/>
              <a:t>‹#›</a:t>
            </a:fld>
            <a:endParaRPr lang="en-US"/>
          </a:p>
        </p:txBody>
      </p:sp>
    </p:spTree>
    <p:extLst>
      <p:ext uri="{BB962C8B-B14F-4D97-AF65-F5344CB8AC3E}">
        <p14:creationId xmlns:p14="http://schemas.microsoft.com/office/powerpoint/2010/main" val="421586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www.usenix.org/conference/nsdi21/presentation/ferguson" TargetMode="External"/><Relationship Id="rId2" Type="http://schemas.openxmlformats.org/officeDocument/2006/relationships/hyperlink" Target="https://www.usenix.org/sites/default/files/conference/protected-files/atc15_slides_mandal.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4FFD-9F1C-4C04-C825-C44BA6E38483}"/>
              </a:ext>
            </a:extLst>
          </p:cNvPr>
          <p:cNvSpPr>
            <a:spLocks noGrp="1"/>
          </p:cNvSpPr>
          <p:nvPr>
            <p:ph type="ctrTitle"/>
          </p:nvPr>
        </p:nvSpPr>
        <p:spPr/>
        <p:txBody>
          <a:bodyPr/>
          <a:lstStyle/>
          <a:p>
            <a:r>
              <a:rPr lang="en-US" altLang="zh-CN" dirty="0"/>
              <a:t>Review for Network Layer</a:t>
            </a:r>
            <a:endParaRPr lang="en-US" dirty="0"/>
          </a:p>
        </p:txBody>
      </p:sp>
      <p:sp>
        <p:nvSpPr>
          <p:cNvPr id="3" name="Subtitle 2">
            <a:extLst>
              <a:ext uri="{FF2B5EF4-FFF2-40B4-BE49-F238E27FC236}">
                <a16:creationId xmlns:a16="http://schemas.microsoft.com/office/drawing/2014/main" id="{C08DAABD-F1FA-EDD4-5984-EF63378A2543}"/>
              </a:ext>
            </a:extLst>
          </p:cNvPr>
          <p:cNvSpPr>
            <a:spLocks noGrp="1"/>
          </p:cNvSpPr>
          <p:nvPr>
            <p:ph type="subTitle" idx="1"/>
          </p:nvPr>
        </p:nvSpPr>
        <p:spPr/>
        <p:txBody>
          <a:bodyPr/>
          <a:lstStyle/>
          <a:p>
            <a:r>
              <a:rPr lang="en-US" dirty="0"/>
              <a:t>Oct 27</a:t>
            </a:r>
          </a:p>
        </p:txBody>
      </p:sp>
    </p:spTree>
    <p:extLst>
      <p:ext uri="{BB962C8B-B14F-4D97-AF65-F5344CB8AC3E}">
        <p14:creationId xmlns:p14="http://schemas.microsoft.com/office/powerpoint/2010/main" val="293049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20"/>
          <p:cNvSpPr txBox="1">
            <a:spLocks noGrp="1"/>
          </p:cNvSpPr>
          <p:nvPr>
            <p:ph type="title"/>
          </p:nvPr>
        </p:nvSpPr>
        <p:spPr>
          <a:xfrm>
            <a:off x="2209800" y="609600"/>
            <a:ext cx="7772400" cy="1143000"/>
          </a:xfrm>
          <a:prstGeom prst="rect">
            <a:avLst/>
          </a:prstGeom>
          <a:noFill/>
          <a:ln>
            <a:noFill/>
          </a:ln>
        </p:spPr>
        <p:txBody>
          <a:bodyPr spcFirstLastPara="1" vert="horz" wrap="square" lIns="91425" tIns="45700" rIns="91425" bIns="45700" rtlCol="0" anchor="ctr" anchorCtr="0">
            <a:noAutofit/>
          </a:bodyPr>
          <a:lstStyle/>
          <a:p>
            <a:r>
              <a:rPr lang="en-US"/>
              <a:t>Classful Subnet</a:t>
            </a:r>
            <a:endParaRPr/>
          </a:p>
        </p:txBody>
      </p:sp>
      <p:sp>
        <p:nvSpPr>
          <p:cNvPr id="1345" name="Google Shape;1345;p20"/>
          <p:cNvSpPr txBox="1">
            <a:spLocks noGrp="1"/>
          </p:cNvSpPr>
          <p:nvPr>
            <p:ph type="body" idx="1"/>
          </p:nvPr>
        </p:nvSpPr>
        <p:spPr>
          <a:xfrm>
            <a:off x="2114550" y="1752600"/>
            <a:ext cx="8220075" cy="4114800"/>
          </a:xfrm>
          <a:prstGeom prst="rect">
            <a:avLst/>
          </a:prstGeom>
          <a:noFill/>
          <a:ln>
            <a:noFill/>
          </a:ln>
        </p:spPr>
        <p:txBody>
          <a:bodyPr spcFirstLastPara="1" vert="horz" wrap="square" lIns="91425" tIns="45700" rIns="91425" bIns="45700" rtlCol="0" anchor="t" anchorCtr="0">
            <a:noAutofit/>
          </a:bodyPr>
          <a:lstStyle/>
          <a:p>
            <a:pPr marL="342900">
              <a:spcBef>
                <a:spcPts val="0"/>
              </a:spcBef>
              <a:buSzPts val="2800"/>
              <a:buFont typeface="Times New Roman"/>
              <a:buChar char="•"/>
            </a:pPr>
            <a:r>
              <a:rPr lang="en-US"/>
              <a:t>coarse-grained subnets: Class A, B, C IP Addresses </a:t>
            </a:r>
            <a:endParaRPr/>
          </a:p>
        </p:txBody>
      </p:sp>
      <p:pic>
        <p:nvPicPr>
          <p:cNvPr id="1346" name="Google Shape;1346;p20"/>
          <p:cNvPicPr preferRelativeResize="0"/>
          <p:nvPr/>
        </p:nvPicPr>
        <p:blipFill rotWithShape="1">
          <a:blip r:embed="rId3">
            <a:alphaModFix/>
          </a:blip>
          <a:srcRect r="27561"/>
          <a:stretch/>
        </p:blipFill>
        <p:spPr>
          <a:xfrm>
            <a:off x="1965080" y="2796643"/>
            <a:ext cx="4512654" cy="2965251"/>
          </a:xfrm>
          <a:prstGeom prst="rect">
            <a:avLst/>
          </a:prstGeom>
          <a:noFill/>
          <a:ln>
            <a:noFill/>
          </a:ln>
        </p:spPr>
      </p:pic>
      <p:sp>
        <p:nvSpPr>
          <p:cNvPr id="1347" name="Google Shape;1347;p20"/>
          <p:cNvSpPr txBox="1"/>
          <p:nvPr/>
        </p:nvSpPr>
        <p:spPr>
          <a:xfrm>
            <a:off x="5130312" y="5318361"/>
            <a:ext cx="5521569" cy="1421928"/>
          </a:xfrm>
          <a:prstGeom prst="rect">
            <a:avLst/>
          </a:prstGeom>
          <a:noFill/>
          <a:ln>
            <a:noFill/>
          </a:ln>
        </p:spPr>
        <p:txBody>
          <a:bodyPr spcFirstLastPara="1" wrap="square" lIns="91425" tIns="45700" rIns="91425" bIns="45700" anchor="t" anchorCtr="0">
            <a:spAutoFit/>
          </a:bodyPr>
          <a:lstStyle/>
          <a:p>
            <a:pPr lvl="3">
              <a:lnSpc>
                <a:spcPct val="90000"/>
              </a:lnSpc>
            </a:pPr>
            <a:r>
              <a:rPr lang="en-US" sz="2000">
                <a:solidFill>
                  <a:schemeClr val="dk1"/>
                </a:solidFill>
                <a:latin typeface="Times New Roman"/>
                <a:ea typeface="Times New Roman"/>
                <a:cs typeface="Times New Roman"/>
                <a:sym typeface="Times New Roman"/>
              </a:rPr>
              <a:t>two hosts need a class C address</a:t>
            </a:r>
            <a:endParaRPr/>
          </a:p>
          <a:p>
            <a:pPr lvl="4">
              <a:lnSpc>
                <a:spcPct val="90000"/>
              </a:lnSpc>
            </a:pPr>
            <a:r>
              <a:rPr lang="en-US" sz="1400">
                <a:solidFill>
                  <a:schemeClr val="dk1"/>
                </a:solidFill>
                <a:latin typeface="Times New Roman"/>
                <a:ea typeface="Times New Roman"/>
                <a:cs typeface="Times New Roman"/>
                <a:sym typeface="Times New Roman"/>
              </a:rPr>
              <a:t>Address assignment efficiency = 2/254 = 0.79%</a:t>
            </a:r>
            <a:endParaRPr/>
          </a:p>
          <a:p>
            <a:pPr lvl="4">
              <a:lnSpc>
                <a:spcPct val="90000"/>
              </a:lnSpc>
            </a:pPr>
            <a:endParaRPr sz="1400">
              <a:solidFill>
                <a:schemeClr val="dk1"/>
              </a:solidFill>
              <a:latin typeface="Times New Roman"/>
              <a:ea typeface="Times New Roman"/>
              <a:cs typeface="Times New Roman"/>
              <a:sym typeface="Times New Roman"/>
            </a:endParaRPr>
          </a:p>
          <a:p>
            <a:pPr lvl="4">
              <a:lnSpc>
                <a:spcPct val="90000"/>
              </a:lnSpc>
            </a:pPr>
            <a:endParaRPr sz="1400">
              <a:solidFill>
                <a:schemeClr val="dk1"/>
              </a:solidFill>
              <a:latin typeface="Times New Roman"/>
              <a:ea typeface="Times New Roman"/>
              <a:cs typeface="Times New Roman"/>
              <a:sym typeface="Times New Roman"/>
            </a:endParaRPr>
          </a:p>
          <a:p>
            <a:pPr lvl="3">
              <a:lnSpc>
                <a:spcPct val="90000"/>
              </a:lnSpc>
            </a:pPr>
            <a:r>
              <a:rPr lang="en-US" sz="2000">
                <a:solidFill>
                  <a:schemeClr val="dk1"/>
                </a:solidFill>
                <a:latin typeface="Times New Roman"/>
                <a:ea typeface="Times New Roman"/>
                <a:cs typeface="Times New Roman"/>
                <a:sym typeface="Times New Roman"/>
              </a:rPr>
              <a:t>256 hosts need a Class B address </a:t>
            </a:r>
            <a:endParaRPr/>
          </a:p>
          <a:p>
            <a:pPr lvl="4">
              <a:lnSpc>
                <a:spcPct val="90000"/>
              </a:lnSpc>
            </a:pPr>
            <a:r>
              <a:rPr lang="en-US" sz="1400">
                <a:solidFill>
                  <a:schemeClr val="dk1"/>
                </a:solidFill>
                <a:latin typeface="Times New Roman"/>
                <a:ea typeface="Times New Roman"/>
                <a:cs typeface="Times New Roman"/>
                <a:sym typeface="Times New Roman"/>
              </a:rPr>
              <a:t>Address assignment efficiency = 0.39%</a:t>
            </a:r>
            <a:endParaRPr/>
          </a:p>
        </p:txBody>
      </p:sp>
      <p:sp>
        <p:nvSpPr>
          <p:cNvPr id="1348" name="Google Shape;1348;p20"/>
          <p:cNvSpPr txBox="1"/>
          <p:nvPr/>
        </p:nvSpPr>
        <p:spPr>
          <a:xfrm>
            <a:off x="6477734" y="2634718"/>
            <a:ext cx="4174147" cy="1810755"/>
          </a:xfrm>
          <a:prstGeom prst="rect">
            <a:avLst/>
          </a:prstGeom>
          <a:noFill/>
          <a:ln>
            <a:noFill/>
          </a:ln>
        </p:spPr>
        <p:txBody>
          <a:bodyPr spcFirstLastPara="1" wrap="square" lIns="91425" tIns="45700" rIns="91425" bIns="45700" anchor="t" anchorCtr="0">
            <a:noAutofit/>
          </a:bodyPr>
          <a:lstStyle/>
          <a:p>
            <a:pPr>
              <a:buClr>
                <a:schemeClr val="dk1"/>
              </a:buClr>
              <a:buSzPts val="2400"/>
            </a:pPr>
            <a:r>
              <a:rPr lang="en-US" sz="2400">
                <a:solidFill>
                  <a:schemeClr val="dk1"/>
                </a:solidFill>
                <a:latin typeface="Times New Roman"/>
                <a:ea typeface="Times New Roman"/>
                <a:cs typeface="Times New Roman"/>
                <a:sym typeface="Times New Roman"/>
              </a:rPr>
              <a:t>How Many available addresses in a type B/C subnet?</a:t>
            </a:r>
            <a:endParaRPr/>
          </a:p>
          <a:p>
            <a:pPr>
              <a:spcBef>
                <a:spcPts val="480"/>
              </a:spcBef>
              <a:buClr>
                <a:schemeClr val="dk1"/>
              </a:buClr>
              <a:buSzPts val="2400"/>
            </a:pPr>
            <a:r>
              <a:rPr lang="en-US" sz="2400">
                <a:solidFill>
                  <a:schemeClr val="dk1"/>
                </a:solidFill>
                <a:latin typeface="Times New Roman"/>
                <a:ea typeface="Times New Roman"/>
                <a:cs typeface="Times New Roman"/>
                <a:sym typeface="Times New Roman"/>
              </a:rPr>
              <a:t>Rough answer: 2^16 -2 , 2^8 – 2</a:t>
            </a:r>
            <a:endParaRPr/>
          </a:p>
          <a:p>
            <a:pPr marL="342900" indent="-342900">
              <a:spcBef>
                <a:spcPts val="48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Broadcast address x.x.x.255</a:t>
            </a:r>
            <a:endParaRPr/>
          </a:p>
          <a:p>
            <a:pPr marL="342900" indent="-342900">
              <a:spcBef>
                <a:spcPts val="480"/>
              </a:spcBef>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Network mask: x.x.x.0</a:t>
            </a:r>
            <a:endParaRPr/>
          </a:p>
          <a:p>
            <a:pPr marL="342900" indent="-190500">
              <a:spcBef>
                <a:spcPts val="480"/>
              </a:spcBef>
              <a:buClr>
                <a:schemeClr val="dk1"/>
              </a:buClr>
              <a:buSzPts val="2400"/>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21"/>
          <p:cNvSpPr txBox="1">
            <a:spLocks noGrp="1"/>
          </p:cNvSpPr>
          <p:nvPr>
            <p:ph type="title"/>
          </p:nvPr>
        </p:nvSpPr>
        <p:spPr>
          <a:xfrm>
            <a:off x="2384828" y="486242"/>
            <a:ext cx="7235422" cy="572691"/>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pPr>
            <a:r>
              <a:rPr lang="en-US"/>
              <a:t>Network Mask</a:t>
            </a:r>
            <a:endParaRPr/>
          </a:p>
        </p:txBody>
      </p:sp>
      <p:sp>
        <p:nvSpPr>
          <p:cNvPr id="1354" name="Google Shape;1354;p21"/>
          <p:cNvSpPr txBox="1"/>
          <p:nvPr/>
        </p:nvSpPr>
        <p:spPr>
          <a:xfrm>
            <a:off x="1726287" y="1115561"/>
            <a:ext cx="8858586" cy="5256199"/>
          </a:xfrm>
          <a:prstGeom prst="rect">
            <a:avLst/>
          </a:prstGeom>
          <a:noFill/>
          <a:ln>
            <a:noFill/>
          </a:ln>
        </p:spPr>
        <p:txBody>
          <a:bodyPr spcFirstLastPara="1" wrap="square" lIns="91425" tIns="45700" rIns="91425" bIns="45700" anchor="t" anchorCtr="0">
            <a:noAutofit/>
          </a:bodyPr>
          <a:lstStyle/>
          <a:p>
            <a:pPr marL="176213" indent="-177800">
              <a:buClr>
                <a:srgbClr val="40424E"/>
              </a:buClr>
              <a:buSzPts val="2800"/>
              <a:buFont typeface="Arial"/>
              <a:buChar char="•"/>
            </a:pPr>
            <a:r>
              <a:rPr lang="en-US" sz="2800">
                <a:solidFill>
                  <a:srgbClr val="40424E"/>
                </a:solidFill>
                <a:latin typeface="Arial"/>
                <a:ea typeface="Arial"/>
                <a:cs typeface="Arial"/>
                <a:sym typeface="Arial"/>
              </a:rPr>
              <a:t> 32-bit binary (example: 255.255.255.0) </a:t>
            </a:r>
            <a:endParaRPr/>
          </a:p>
          <a:p>
            <a:pPr marL="176213" indent="-177800">
              <a:spcBef>
                <a:spcPts val="560"/>
              </a:spcBef>
              <a:buClr>
                <a:srgbClr val="40424E"/>
              </a:buClr>
              <a:buSzPts val="2800"/>
              <a:buFont typeface="Arial"/>
              <a:buChar char="•"/>
            </a:pPr>
            <a:r>
              <a:rPr lang="en-US" sz="2800">
                <a:solidFill>
                  <a:srgbClr val="40424E"/>
                </a:solidFill>
                <a:latin typeface="Arial"/>
                <a:ea typeface="Arial"/>
                <a:cs typeface="Arial"/>
                <a:sym typeface="Arial"/>
              </a:rPr>
              <a:t> apply AND operation bitwise on IP, filter subnet prefix</a:t>
            </a:r>
            <a:endParaRPr/>
          </a:p>
          <a:p>
            <a:pPr marL="176213">
              <a:spcBef>
                <a:spcPts val="560"/>
              </a:spcBef>
              <a:buClr>
                <a:schemeClr val="dk1"/>
              </a:buClr>
              <a:buSzPts val="2800"/>
            </a:pPr>
            <a:endParaRPr sz="2800">
              <a:solidFill>
                <a:srgbClr val="40424E"/>
              </a:solidFill>
              <a:latin typeface="Arial"/>
              <a:ea typeface="Arial"/>
              <a:cs typeface="Arial"/>
              <a:sym typeface="Arial"/>
            </a:endParaRPr>
          </a:p>
          <a:p>
            <a:pPr marL="176213">
              <a:spcBef>
                <a:spcPts val="560"/>
              </a:spcBef>
              <a:buClr>
                <a:schemeClr val="dk1"/>
              </a:buClr>
              <a:buSzPts val="2800"/>
            </a:pPr>
            <a:endParaRPr sz="2800">
              <a:solidFill>
                <a:srgbClr val="40424E"/>
              </a:solidFill>
              <a:latin typeface="Arial"/>
              <a:ea typeface="Arial"/>
              <a:cs typeface="Arial"/>
              <a:sym typeface="Arial"/>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342900" indent="-342900">
              <a:spcBef>
                <a:spcPts val="560"/>
              </a:spcBef>
              <a:buClr>
                <a:srgbClr val="40424E"/>
              </a:buClr>
              <a:buSzPts val="2800"/>
              <a:buFont typeface="Arial"/>
              <a:buChar char="•"/>
            </a:pPr>
            <a:r>
              <a:rPr lang="en-US" sz="2800">
                <a:solidFill>
                  <a:srgbClr val="40424E"/>
                </a:solidFill>
                <a:latin typeface="Arial"/>
                <a:ea typeface="Arial"/>
                <a:cs typeface="Arial"/>
                <a:sym typeface="Arial"/>
              </a:rPr>
              <a:t>Examples:</a:t>
            </a:r>
            <a:endParaRPr/>
          </a:p>
          <a:p>
            <a:pPr marL="742950" lvl="1" indent="-285750">
              <a:spcBef>
                <a:spcPts val="400"/>
              </a:spcBef>
              <a:buClr>
                <a:srgbClr val="40424E"/>
              </a:buClr>
              <a:buSzPts val="2000"/>
              <a:buFont typeface="Arial"/>
              <a:buChar char="–"/>
            </a:pPr>
            <a:r>
              <a:rPr lang="en-US" sz="2000">
                <a:solidFill>
                  <a:srgbClr val="40424E"/>
                </a:solidFill>
                <a:latin typeface="Arial"/>
                <a:ea typeface="Arial"/>
                <a:cs typeface="Arial"/>
                <a:sym typeface="Arial"/>
              </a:rPr>
              <a:t>192.168.1.134, subnet mask: 255.255.255.0, subnet address: 192.168.1.0</a:t>
            </a:r>
            <a:endParaRPr/>
          </a:p>
          <a:p>
            <a:pPr marL="742950" lvl="1" indent="-285750">
              <a:spcBef>
                <a:spcPts val="400"/>
              </a:spcBef>
              <a:buClr>
                <a:srgbClr val="40424E"/>
              </a:buClr>
              <a:buSzPts val="2000"/>
              <a:buFont typeface="Arial"/>
              <a:buChar char="–"/>
            </a:pPr>
            <a:r>
              <a:rPr lang="en-US" sz="2000">
                <a:solidFill>
                  <a:srgbClr val="40424E"/>
                </a:solidFill>
                <a:latin typeface="Arial"/>
                <a:ea typeface="Arial"/>
                <a:cs typeface="Arial"/>
                <a:sym typeface="Arial"/>
              </a:rPr>
              <a:t>Class A: 255.0.0.0, Class B: 255.255.0.0, Class C: 255.255.255.0</a:t>
            </a:r>
            <a:endParaRPr sz="2000">
              <a:solidFill>
                <a:srgbClr val="40424E"/>
              </a:solidFill>
              <a:latin typeface="Arial"/>
              <a:ea typeface="Arial"/>
              <a:cs typeface="Arial"/>
              <a:sym typeface="Arial"/>
            </a:endParaRPr>
          </a:p>
          <a:p>
            <a:pPr lvl="1">
              <a:spcBef>
                <a:spcPts val="400"/>
              </a:spcBef>
              <a:buClr>
                <a:schemeClr val="dk1"/>
              </a:buClr>
              <a:buSzPts val="2000"/>
            </a:pPr>
            <a:endParaRPr sz="2000">
              <a:solidFill>
                <a:srgbClr val="40424E"/>
              </a:solidFill>
              <a:latin typeface="Arial"/>
              <a:ea typeface="Arial"/>
              <a:cs typeface="Arial"/>
              <a:sym typeface="Arial"/>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400050" lvl="1">
              <a:spcBef>
                <a:spcPts val="480"/>
              </a:spcBef>
              <a:buClr>
                <a:schemeClr val="dk1"/>
              </a:buClr>
              <a:buSzPts val="2400"/>
            </a:pPr>
            <a:endParaRPr sz="2400">
              <a:solidFill>
                <a:srgbClr val="000099"/>
              </a:solidFill>
              <a:latin typeface="Times New Roman"/>
              <a:ea typeface="Times New Roman"/>
              <a:cs typeface="Times New Roman"/>
              <a:sym typeface="Times New Roman"/>
            </a:endParaRPr>
          </a:p>
          <a:p>
            <a:pPr marL="176213">
              <a:spcBef>
                <a:spcPts val="560"/>
              </a:spcBef>
              <a:buClr>
                <a:schemeClr val="dk1"/>
              </a:buClr>
              <a:buSzPts val="2800"/>
            </a:pPr>
            <a:endParaRPr sz="2800">
              <a:solidFill>
                <a:srgbClr val="000099"/>
              </a:solidFill>
              <a:latin typeface="Times New Roman"/>
              <a:ea typeface="Times New Roman"/>
              <a:cs typeface="Times New Roman"/>
              <a:sym typeface="Times New Roman"/>
            </a:endParaRPr>
          </a:p>
        </p:txBody>
      </p:sp>
      <p:pic>
        <p:nvPicPr>
          <p:cNvPr id="1355" name="Google Shape;1355;p21" descr="classA-subnet"/>
          <p:cNvPicPr preferRelativeResize="0"/>
          <p:nvPr/>
        </p:nvPicPr>
        <p:blipFill rotWithShape="1">
          <a:blip r:embed="rId3">
            <a:alphaModFix/>
          </a:blip>
          <a:srcRect/>
          <a:stretch/>
        </p:blipFill>
        <p:spPr>
          <a:xfrm>
            <a:off x="5789498" y="2331585"/>
            <a:ext cx="4286250" cy="236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normAutofit fontScale="90000"/>
          </a:bodyPr>
          <a:lstStyle/>
          <a:p>
            <a:r>
              <a:rPr lang="en-US" dirty="0"/>
              <a:t>IP addressing: CIDR (much higher allocation efficiency than classful subnetting)</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68641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79AF-B211-6E9F-61A4-DE27D605F1E0}"/>
              </a:ext>
            </a:extLst>
          </p:cNvPr>
          <p:cNvSpPr>
            <a:spLocks noGrp="1"/>
          </p:cNvSpPr>
          <p:nvPr>
            <p:ph type="title"/>
          </p:nvPr>
        </p:nvSpPr>
        <p:spPr/>
        <p:txBody>
          <a:bodyPr/>
          <a:lstStyle/>
          <a:p>
            <a:r>
              <a:rPr lang="en-US" dirty="0"/>
              <a:t>Not enough IPv4 addresses</a:t>
            </a:r>
          </a:p>
        </p:txBody>
      </p:sp>
      <p:sp>
        <p:nvSpPr>
          <p:cNvPr id="3" name="Content Placeholder 2">
            <a:extLst>
              <a:ext uri="{FF2B5EF4-FFF2-40B4-BE49-F238E27FC236}">
                <a16:creationId xmlns:a16="http://schemas.microsoft.com/office/drawing/2014/main" id="{3DA7C532-1FC0-DD68-9B16-A9B7B9141039}"/>
              </a:ext>
            </a:extLst>
          </p:cNvPr>
          <p:cNvSpPr>
            <a:spLocks noGrp="1"/>
          </p:cNvSpPr>
          <p:nvPr>
            <p:ph idx="1"/>
          </p:nvPr>
        </p:nvSpPr>
        <p:spPr/>
        <p:txBody>
          <a:bodyPr/>
          <a:lstStyle/>
          <a:p>
            <a:r>
              <a:rPr lang="en-US" dirty="0"/>
              <a:t>NAT (network address translation)</a:t>
            </a:r>
          </a:p>
          <a:p>
            <a:pPr marL="0" indent="0">
              <a:buNone/>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endParaRPr lang="en-US" dirty="0"/>
          </a:p>
        </p:txBody>
      </p:sp>
      <p:sp>
        <p:nvSpPr>
          <p:cNvPr id="4" name="Freeform 80">
            <a:extLst>
              <a:ext uri="{FF2B5EF4-FFF2-40B4-BE49-F238E27FC236}">
                <a16:creationId xmlns:a16="http://schemas.microsoft.com/office/drawing/2014/main" id="{E4A69AE9-9C27-CE49-8761-21FC6391CC79}"/>
              </a:ext>
            </a:extLst>
          </p:cNvPr>
          <p:cNvSpPr>
            <a:spLocks/>
          </p:cNvSpPr>
          <p:nvPr/>
        </p:nvSpPr>
        <p:spPr bwMode="auto">
          <a:xfrm>
            <a:off x="6564027" y="3146548"/>
            <a:ext cx="3386914" cy="2370978"/>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58827" y="3497725"/>
            <a:ext cx="889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6"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204076" y="4221250"/>
            <a:ext cx="889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7"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77723" y="4975405"/>
            <a:ext cx="889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8"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87441" y="3657112"/>
            <a:ext cx="889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9" name="Line 16">
            <a:extLst>
              <a:ext uri="{FF2B5EF4-FFF2-40B4-BE49-F238E27FC236}">
                <a16:creationId xmlns:a16="http://schemas.microsoft.com/office/drawing/2014/main" id="{7A263ADA-FEA5-9749-93B9-2C606DDDAFFF}"/>
              </a:ext>
            </a:extLst>
          </p:cNvPr>
          <p:cNvSpPr>
            <a:spLocks noChangeShapeType="1"/>
          </p:cNvSpPr>
          <p:nvPr/>
        </p:nvSpPr>
        <p:spPr bwMode="auto">
          <a:xfrm>
            <a:off x="6873104" y="3960755"/>
            <a:ext cx="2162" cy="3709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35200" y="2699654"/>
            <a:ext cx="2899713" cy="58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11" name="Line 82">
            <a:extLst>
              <a:ext uri="{FF2B5EF4-FFF2-40B4-BE49-F238E27FC236}">
                <a16:creationId xmlns:a16="http://schemas.microsoft.com/office/drawing/2014/main" id="{088E5B6E-277B-E04A-9B50-44C102E23E15}"/>
              </a:ext>
            </a:extLst>
          </p:cNvPr>
          <p:cNvSpPr>
            <a:spLocks noChangeShapeType="1"/>
          </p:cNvSpPr>
          <p:nvPr/>
        </p:nvSpPr>
        <p:spPr bwMode="auto">
          <a:xfrm>
            <a:off x="9431053" y="2954008"/>
            <a:ext cx="11635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Line 83">
            <a:extLst>
              <a:ext uri="{FF2B5EF4-FFF2-40B4-BE49-F238E27FC236}">
                <a16:creationId xmlns:a16="http://schemas.microsoft.com/office/drawing/2014/main" id="{709B9FA0-ACAA-A845-AE33-47EEFB4EB1F7}"/>
              </a:ext>
            </a:extLst>
          </p:cNvPr>
          <p:cNvSpPr>
            <a:spLocks noChangeShapeType="1"/>
          </p:cNvSpPr>
          <p:nvPr/>
        </p:nvSpPr>
        <p:spPr bwMode="auto">
          <a:xfrm>
            <a:off x="6257535" y="2796299"/>
            <a:ext cx="0" cy="11660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82446" y="2966521"/>
            <a:ext cx="442698" cy="4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 name="Group 13">
            <a:extLst>
              <a:ext uri="{FF2B5EF4-FFF2-40B4-BE49-F238E27FC236}">
                <a16:creationId xmlns:a16="http://schemas.microsoft.com/office/drawing/2014/main" id="{148E112E-E90E-834A-811C-CD872028B70D}"/>
              </a:ext>
            </a:extLst>
          </p:cNvPr>
          <p:cNvGrpSpPr>
            <a:grpSpLocks/>
          </p:cNvGrpSpPr>
          <p:nvPr/>
        </p:nvGrpSpPr>
        <p:grpSpPr bwMode="auto">
          <a:xfrm flipH="1">
            <a:off x="10018382" y="3323200"/>
            <a:ext cx="663514" cy="602733"/>
            <a:chOff x="-44" y="1473"/>
            <a:chExt cx="981" cy="1105"/>
          </a:xfrm>
        </p:grpSpPr>
        <p:pic>
          <p:nvPicPr>
            <p:cNvPr id="47" name="Picture 46"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 name="Group 14">
            <a:extLst>
              <a:ext uri="{FF2B5EF4-FFF2-40B4-BE49-F238E27FC236}">
                <a16:creationId xmlns:a16="http://schemas.microsoft.com/office/drawing/2014/main" id="{2DD7477F-5AAB-0746-AAA0-47FB5D4798FA}"/>
              </a:ext>
            </a:extLst>
          </p:cNvPr>
          <p:cNvGrpSpPr>
            <a:grpSpLocks/>
          </p:cNvGrpSpPr>
          <p:nvPr/>
        </p:nvGrpSpPr>
        <p:grpSpPr bwMode="auto">
          <a:xfrm flipH="1">
            <a:off x="9945182" y="4044258"/>
            <a:ext cx="663514" cy="602733"/>
            <a:chOff x="-44" y="1473"/>
            <a:chExt cx="981" cy="1105"/>
          </a:xfrm>
        </p:grpSpPr>
        <p:pic>
          <p:nvPicPr>
            <p:cNvPr id="45" name="Picture 44"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 name="Group 15">
            <a:extLst>
              <a:ext uri="{FF2B5EF4-FFF2-40B4-BE49-F238E27FC236}">
                <a16:creationId xmlns:a16="http://schemas.microsoft.com/office/drawing/2014/main" id="{7FA0B98C-5F93-3E44-B2CB-BA99E8BB49FF}"/>
              </a:ext>
            </a:extLst>
          </p:cNvPr>
          <p:cNvGrpSpPr>
            <a:grpSpLocks/>
          </p:cNvGrpSpPr>
          <p:nvPr/>
        </p:nvGrpSpPr>
        <p:grpSpPr bwMode="auto">
          <a:xfrm flipH="1">
            <a:off x="9964408" y="4784091"/>
            <a:ext cx="663514" cy="602733"/>
            <a:chOff x="-44" y="1473"/>
            <a:chExt cx="981" cy="1105"/>
          </a:xfrm>
        </p:grpSpPr>
        <p:pic>
          <p:nvPicPr>
            <p:cNvPr id="43" name="Picture 42"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 name="Group 16">
            <a:extLst>
              <a:ext uri="{FF2B5EF4-FFF2-40B4-BE49-F238E27FC236}">
                <a16:creationId xmlns:a16="http://schemas.microsoft.com/office/drawing/2014/main" id="{1A06E053-CAB3-9D4A-8BE9-102F522689C4}"/>
              </a:ext>
            </a:extLst>
          </p:cNvPr>
          <p:cNvGrpSpPr/>
          <p:nvPr/>
        </p:nvGrpSpPr>
        <p:grpSpPr>
          <a:xfrm>
            <a:off x="2086708" y="2649416"/>
            <a:ext cx="4100977" cy="2527370"/>
            <a:chOff x="2171406" y="2486532"/>
            <a:chExt cx="3963988" cy="2445373"/>
          </a:xfrm>
        </p:grpSpPr>
        <p:sp>
          <p:nvSpPr>
            <p:cNvPr id="36"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38"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42" name="Straight Connector 41">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45BDAD16-73BC-D94F-A2DF-E2B2A45A02F7}"/>
              </a:ext>
            </a:extLst>
          </p:cNvPr>
          <p:cNvGrpSpPr/>
          <p:nvPr/>
        </p:nvGrpSpPr>
        <p:grpSpPr>
          <a:xfrm>
            <a:off x="5702131" y="4142859"/>
            <a:ext cx="1076513" cy="464973"/>
            <a:chOff x="7493876" y="2774731"/>
            <a:chExt cx="1481958" cy="894622"/>
          </a:xfrm>
        </p:grpSpPr>
        <p:sp>
          <p:nvSpPr>
            <p:cNvPr id="29"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 name="Oval 29">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 name="Group 30">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32"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9" name="Straight Connector 18">
            <a:extLst>
              <a:ext uri="{FF2B5EF4-FFF2-40B4-BE49-F238E27FC236}">
                <a16:creationId xmlns:a16="http://schemas.microsoft.com/office/drawing/2014/main" id="{A22AE88A-A305-524E-B84B-0B76D7B61A34}"/>
              </a:ext>
            </a:extLst>
          </p:cNvPr>
          <p:cNvCxnSpPr>
            <a:cxnSpLocks/>
          </p:cNvCxnSpPr>
          <p:nvPr/>
        </p:nvCxnSpPr>
        <p:spPr>
          <a:xfrm>
            <a:off x="9799828" y="3809003"/>
            <a:ext cx="303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700875-0DC6-5E45-AA18-90F4BFEE78F0}"/>
              </a:ext>
            </a:extLst>
          </p:cNvPr>
          <p:cNvCxnSpPr>
            <a:cxnSpLocks/>
          </p:cNvCxnSpPr>
          <p:nvPr/>
        </p:nvCxnSpPr>
        <p:spPr>
          <a:xfrm>
            <a:off x="9727438" y="4524722"/>
            <a:ext cx="303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F57DEB-1FD3-0148-A063-19891BA88EFC}"/>
              </a:ext>
            </a:extLst>
          </p:cNvPr>
          <p:cNvCxnSpPr>
            <a:cxnSpLocks/>
          </p:cNvCxnSpPr>
          <p:nvPr/>
        </p:nvCxnSpPr>
        <p:spPr>
          <a:xfrm>
            <a:off x="9746488" y="5272251"/>
            <a:ext cx="303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7CDF8C58-9021-0F45-A760-A2349ED7BDDE}"/>
              </a:ext>
            </a:extLst>
          </p:cNvPr>
          <p:cNvGrpSpPr/>
          <p:nvPr/>
        </p:nvGrpSpPr>
        <p:grpSpPr>
          <a:xfrm>
            <a:off x="6094648" y="4307484"/>
            <a:ext cx="5665052" cy="2515499"/>
            <a:chOff x="6191250" y="3243263"/>
            <a:chExt cx="5475817" cy="2433887"/>
          </a:xfrm>
        </p:grpSpPr>
        <p:sp>
          <p:nvSpPr>
            <p:cNvPr id="27"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28"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 name="Group 22">
            <a:extLst>
              <a:ext uri="{FF2B5EF4-FFF2-40B4-BE49-F238E27FC236}">
                <a16:creationId xmlns:a16="http://schemas.microsoft.com/office/drawing/2014/main" id="{AD291785-CEE8-4E4A-AA83-F757C708CBFB}"/>
              </a:ext>
            </a:extLst>
          </p:cNvPr>
          <p:cNvGrpSpPr/>
          <p:nvPr/>
        </p:nvGrpSpPr>
        <p:grpSpPr>
          <a:xfrm>
            <a:off x="241253" y="4269587"/>
            <a:ext cx="5719309" cy="2558158"/>
            <a:chOff x="339669" y="3206750"/>
            <a:chExt cx="5528261" cy="2475162"/>
          </a:xfrm>
        </p:grpSpPr>
        <p:sp>
          <p:nvSpPr>
            <p:cNvPr id="25"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26"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4" name="Straight Connector 23">
            <a:extLst>
              <a:ext uri="{FF2B5EF4-FFF2-40B4-BE49-F238E27FC236}">
                <a16:creationId xmlns:a16="http://schemas.microsoft.com/office/drawing/2014/main" id="{430B61CD-48A3-4A40-98F0-DA3F309E2D8D}"/>
              </a:ext>
            </a:extLst>
          </p:cNvPr>
          <p:cNvCxnSpPr>
            <a:cxnSpLocks/>
          </p:cNvCxnSpPr>
          <p:nvPr/>
        </p:nvCxnSpPr>
        <p:spPr>
          <a:xfrm>
            <a:off x="6777021" y="4369533"/>
            <a:ext cx="567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7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354">
            <a:extLst>
              <a:ext uri="{FF2B5EF4-FFF2-40B4-BE49-F238E27FC236}">
                <a16:creationId xmlns:a16="http://schemas.microsoft.com/office/drawing/2014/main" id="{8664861B-122E-9E40-A054-FD448E175B48}"/>
              </a:ext>
            </a:extLst>
          </p:cNvPr>
          <p:cNvGrpSpPr>
            <a:grpSpLocks/>
          </p:cNvGrpSpPr>
          <p:nvPr/>
        </p:nvGrpSpPr>
        <p:grpSpPr bwMode="auto">
          <a:xfrm>
            <a:off x="6285630" y="3268207"/>
            <a:ext cx="1176337" cy="3330575"/>
            <a:chOff x="3507" y="2128"/>
            <a:chExt cx="741" cy="2098"/>
          </a:xfrm>
        </p:grpSpPr>
        <p:sp>
          <p:nvSpPr>
            <p:cNvPr id="171" name="Line 196">
              <a:extLst>
                <a:ext uri="{FF2B5EF4-FFF2-40B4-BE49-F238E27FC236}">
                  <a16:creationId xmlns:a16="http://schemas.microsoft.com/office/drawing/2014/main" id="{5F8A900E-F4A9-C049-BD79-B1EA7B6F499A}"/>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Text Box 210">
              <a:extLst>
                <a:ext uri="{FF2B5EF4-FFF2-40B4-BE49-F238E27FC236}">
                  <a16:creationId xmlns:a16="http://schemas.microsoft.com/office/drawing/2014/main" id="{857A6CF4-362B-DD44-B28A-D45F0134BB80}"/>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173" name="Line 211">
              <a:extLst>
                <a:ext uri="{FF2B5EF4-FFF2-40B4-BE49-F238E27FC236}">
                  <a16:creationId xmlns:a16="http://schemas.microsoft.com/office/drawing/2014/main" id="{E8B43FB3-D739-F746-A9FF-D32BF1E82C4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4" name="Group 217">
              <a:extLst>
                <a:ext uri="{FF2B5EF4-FFF2-40B4-BE49-F238E27FC236}">
                  <a16:creationId xmlns:a16="http://schemas.microsoft.com/office/drawing/2014/main" id="{A90D65B9-F6BA-EE47-BCAA-41FC80D0D98B}"/>
                </a:ext>
              </a:extLst>
            </p:cNvPr>
            <p:cNvGrpSpPr>
              <a:grpSpLocks/>
            </p:cNvGrpSpPr>
            <p:nvPr/>
          </p:nvGrpSpPr>
          <p:grpSpPr bwMode="auto">
            <a:xfrm>
              <a:off x="3558" y="2220"/>
              <a:ext cx="583" cy="1388"/>
              <a:chOff x="478" y="2082"/>
              <a:chExt cx="583" cy="1388"/>
            </a:xfrm>
          </p:grpSpPr>
          <p:sp>
            <p:nvSpPr>
              <p:cNvPr id="175" name="Rectangle 218">
                <a:extLst>
                  <a:ext uri="{FF2B5EF4-FFF2-40B4-BE49-F238E27FC236}">
                    <a16:creationId xmlns:a16="http://schemas.microsoft.com/office/drawing/2014/main" id="{450F7344-AA44-114F-BAED-E52F2048F2A2}"/>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19">
                <a:extLst>
                  <a:ext uri="{FF2B5EF4-FFF2-40B4-BE49-F238E27FC236}">
                    <a16:creationId xmlns:a16="http://schemas.microsoft.com/office/drawing/2014/main" id="{1411D276-5368-954A-BD00-E54BD0F43AC9}"/>
                  </a:ext>
                </a:extLst>
              </p:cNvPr>
              <p:cNvGrpSpPr>
                <a:grpSpLocks/>
              </p:cNvGrpSpPr>
              <p:nvPr/>
            </p:nvGrpSpPr>
            <p:grpSpPr bwMode="auto">
              <a:xfrm>
                <a:off x="499" y="2471"/>
                <a:ext cx="493" cy="908"/>
                <a:chOff x="4869" y="143"/>
                <a:chExt cx="493" cy="908"/>
              </a:xfrm>
            </p:grpSpPr>
            <p:sp>
              <p:nvSpPr>
                <p:cNvPr id="178" name="Rectangle 220">
                  <a:extLst>
                    <a:ext uri="{FF2B5EF4-FFF2-40B4-BE49-F238E27FC236}">
                      <a16:creationId xmlns:a16="http://schemas.microsoft.com/office/drawing/2014/main" id="{C5BF02DE-C1F8-BB4A-8D32-290E9B10039C}"/>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9" name="Text Box 221">
                  <a:extLst>
                    <a:ext uri="{FF2B5EF4-FFF2-40B4-BE49-F238E27FC236}">
                      <a16:creationId xmlns:a16="http://schemas.microsoft.com/office/drawing/2014/main" id="{0AF63432-1868-7041-BC7C-74D54D5D6950}"/>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177" name="Text Box 222">
                <a:extLst>
                  <a:ext uri="{FF2B5EF4-FFF2-40B4-BE49-F238E27FC236}">
                    <a16:creationId xmlns:a16="http://schemas.microsoft.com/office/drawing/2014/main" id="{CB089CAC-22C3-6542-8215-15782FB5B57E}"/>
                  </a:ext>
                </a:extLst>
              </p:cNvPr>
              <p:cNvSpPr txBox="1">
                <a:spLocks noChangeArrowheads="1"/>
              </p:cNvSpPr>
              <p:nvPr/>
            </p:nvSpPr>
            <p:spPr bwMode="auto">
              <a:xfrm>
                <a:off x="49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gr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Tunneling</a:t>
            </a:r>
          </a:p>
        </p:txBody>
      </p:sp>
      <p:sp>
        <p:nvSpPr>
          <p:cNvPr id="94" name="Text Box 76">
            <a:extLst>
              <a:ext uri="{FF2B5EF4-FFF2-40B4-BE49-F238E27FC236}">
                <a16:creationId xmlns:a16="http://schemas.microsoft.com/office/drawing/2014/main" id="{62F1B7C4-0039-A74A-B993-603447F55862}"/>
              </a:ext>
            </a:extLst>
          </p:cNvPr>
          <p:cNvSpPr txBox="1">
            <a:spLocks noChangeArrowheads="1"/>
          </p:cNvSpPr>
          <p:nvPr/>
        </p:nvSpPr>
        <p:spPr bwMode="auto">
          <a:xfrm>
            <a:off x="1638577" y="2479069"/>
            <a:ext cx="1908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 view:</a:t>
            </a:r>
          </a:p>
        </p:txBody>
      </p:sp>
      <p:sp>
        <p:nvSpPr>
          <p:cNvPr id="95" name="Line 147">
            <a:extLst>
              <a:ext uri="{FF2B5EF4-FFF2-40B4-BE49-F238E27FC236}">
                <a16:creationId xmlns:a16="http://schemas.microsoft.com/office/drawing/2014/main" id="{189F3025-CEBB-CD49-B964-56C598B88309}"/>
              </a:ext>
            </a:extLst>
          </p:cNvPr>
          <p:cNvSpPr>
            <a:spLocks noChangeShapeType="1"/>
          </p:cNvSpPr>
          <p:nvPr/>
        </p:nvSpPr>
        <p:spPr bwMode="auto">
          <a:xfrm flipV="1">
            <a:off x="5432976" y="2762595"/>
            <a:ext cx="2750903" cy="0"/>
          </a:xfrm>
          <a:prstGeom prst="line">
            <a:avLst/>
          </a:prstGeom>
          <a:noFill/>
          <a:ln w="19050">
            <a:solidFill>
              <a:srgbClr val="CC000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80">
            <a:extLst>
              <a:ext uri="{FF2B5EF4-FFF2-40B4-BE49-F238E27FC236}">
                <a16:creationId xmlns:a16="http://schemas.microsoft.com/office/drawing/2014/main" id="{A633AB40-6115-0148-BF57-58966884971E}"/>
              </a:ext>
            </a:extLst>
          </p:cNvPr>
          <p:cNvSpPr txBox="1">
            <a:spLocks noChangeArrowheads="1"/>
          </p:cNvSpPr>
          <p:nvPr/>
        </p:nvSpPr>
        <p:spPr bwMode="auto">
          <a:xfrm>
            <a:off x="5807990" y="288642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a:t>
            </a:r>
          </a:p>
        </p:txBody>
      </p:sp>
      <p:sp>
        <p:nvSpPr>
          <p:cNvPr id="97" name="Text Box 181">
            <a:extLst>
              <a:ext uri="{FF2B5EF4-FFF2-40B4-BE49-F238E27FC236}">
                <a16:creationId xmlns:a16="http://schemas.microsoft.com/office/drawing/2014/main" id="{931D1568-1B10-2D4F-B743-5FD9A1B5FEC0}"/>
              </a:ext>
            </a:extLst>
          </p:cNvPr>
          <p:cNvSpPr txBox="1">
            <a:spLocks noChangeArrowheads="1"/>
          </p:cNvSpPr>
          <p:nvPr/>
        </p:nvSpPr>
        <p:spPr bwMode="auto">
          <a:xfrm>
            <a:off x="7170020" y="288800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a:t>
            </a:r>
          </a:p>
        </p:txBody>
      </p:sp>
      <p:sp>
        <p:nvSpPr>
          <p:cNvPr id="141" name="Text Box 50">
            <a:extLst>
              <a:ext uri="{FF2B5EF4-FFF2-40B4-BE49-F238E27FC236}">
                <a16:creationId xmlns:a16="http://schemas.microsoft.com/office/drawing/2014/main" id="{AEE118FB-311C-E349-8593-792B261584D5}"/>
              </a:ext>
            </a:extLst>
          </p:cNvPr>
          <p:cNvSpPr txBox="1">
            <a:spLocks noChangeArrowheads="1"/>
          </p:cNvSpPr>
          <p:nvPr/>
        </p:nvSpPr>
        <p:spPr bwMode="auto">
          <a:xfrm>
            <a:off x="8317782" y="2256182"/>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142" name="Line 142">
            <a:extLst>
              <a:ext uri="{FF2B5EF4-FFF2-40B4-BE49-F238E27FC236}">
                <a16:creationId xmlns:a16="http://schemas.microsoft.com/office/drawing/2014/main" id="{B207ED6F-0861-6549-ACDE-1CC3A99A2CAC}"/>
              </a:ext>
            </a:extLst>
          </p:cNvPr>
          <p:cNvSpPr>
            <a:spLocks noChangeShapeType="1"/>
          </p:cNvSpPr>
          <p:nvPr/>
        </p:nvSpPr>
        <p:spPr bwMode="auto">
          <a:xfrm flipV="1">
            <a:off x="8857532" y="275307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Text Box 145">
            <a:extLst>
              <a:ext uri="{FF2B5EF4-FFF2-40B4-BE49-F238E27FC236}">
                <a16:creationId xmlns:a16="http://schemas.microsoft.com/office/drawing/2014/main" id="{1227F6DB-46DA-1841-BA2F-8F0DEEC6D107}"/>
              </a:ext>
            </a:extLst>
          </p:cNvPr>
          <p:cNvSpPr txBox="1">
            <a:spLocks noChangeArrowheads="1"/>
          </p:cNvSpPr>
          <p:nvPr/>
        </p:nvSpPr>
        <p:spPr bwMode="auto">
          <a:xfrm>
            <a:off x="8099025" y="2875307"/>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144" name="Text Box 146">
            <a:extLst>
              <a:ext uri="{FF2B5EF4-FFF2-40B4-BE49-F238E27FC236}">
                <a16:creationId xmlns:a16="http://schemas.microsoft.com/office/drawing/2014/main" id="{5E720538-FCCC-3B43-88A3-8D7219A344B6}"/>
              </a:ext>
            </a:extLst>
          </p:cNvPr>
          <p:cNvSpPr txBox="1">
            <a:spLocks noChangeArrowheads="1"/>
          </p:cNvSpPr>
          <p:nvPr/>
        </p:nvSpPr>
        <p:spPr bwMode="auto">
          <a:xfrm>
            <a:off x="9202020" y="287848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147" name="Text Box 299">
            <a:extLst>
              <a:ext uri="{FF2B5EF4-FFF2-40B4-BE49-F238E27FC236}">
                <a16:creationId xmlns:a16="http://schemas.microsoft.com/office/drawing/2014/main" id="{8CB09BD1-4824-F647-AAE9-42E9C8BCF505}"/>
              </a:ext>
            </a:extLst>
          </p:cNvPr>
          <p:cNvSpPr txBox="1">
            <a:spLocks noChangeArrowheads="1"/>
          </p:cNvSpPr>
          <p:nvPr/>
        </p:nvSpPr>
        <p:spPr bwMode="auto">
          <a:xfrm>
            <a:off x="9334991" y="2262532"/>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164" name="Text Box 300">
            <a:extLst>
              <a:ext uri="{FF2B5EF4-FFF2-40B4-BE49-F238E27FC236}">
                <a16:creationId xmlns:a16="http://schemas.microsoft.com/office/drawing/2014/main" id="{0AED3E2E-7EF0-D24B-88E2-E14C6018ACAD}"/>
              </a:ext>
            </a:extLst>
          </p:cNvPr>
          <p:cNvSpPr txBox="1">
            <a:spLocks noChangeArrowheads="1"/>
          </p:cNvSpPr>
          <p:nvPr/>
        </p:nvSpPr>
        <p:spPr bwMode="auto">
          <a:xfrm>
            <a:off x="5923515" y="224983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a:t>
            </a:r>
          </a:p>
        </p:txBody>
      </p:sp>
      <p:sp>
        <p:nvSpPr>
          <p:cNvPr id="165" name="Text Box 301">
            <a:extLst>
              <a:ext uri="{FF2B5EF4-FFF2-40B4-BE49-F238E27FC236}">
                <a16:creationId xmlns:a16="http://schemas.microsoft.com/office/drawing/2014/main" id="{39A05E3B-A345-BB4E-B350-FFA01EA28B89}"/>
              </a:ext>
            </a:extLst>
          </p:cNvPr>
          <p:cNvSpPr txBox="1">
            <a:spLocks noChangeArrowheads="1"/>
          </p:cNvSpPr>
          <p:nvPr/>
        </p:nvSpPr>
        <p:spPr bwMode="auto">
          <a:xfrm>
            <a:off x="7311307" y="225300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
            </a:r>
          </a:p>
        </p:txBody>
      </p:sp>
      <p:grpSp>
        <p:nvGrpSpPr>
          <p:cNvPr id="228" name="Group 227">
            <a:extLst>
              <a:ext uri="{FF2B5EF4-FFF2-40B4-BE49-F238E27FC236}">
                <a16:creationId xmlns:a16="http://schemas.microsoft.com/office/drawing/2014/main" id="{39028889-DBAA-3341-BA48-2F577863B977}"/>
              </a:ext>
            </a:extLst>
          </p:cNvPr>
          <p:cNvGrpSpPr/>
          <p:nvPr/>
        </p:nvGrpSpPr>
        <p:grpSpPr>
          <a:xfrm>
            <a:off x="5730326" y="2580911"/>
            <a:ext cx="735192" cy="352789"/>
            <a:chOff x="7493876" y="2774731"/>
            <a:chExt cx="1481958" cy="894622"/>
          </a:xfrm>
        </p:grpSpPr>
        <p:sp>
          <p:nvSpPr>
            <p:cNvPr id="229" name="Freeform 228">
              <a:extLst>
                <a:ext uri="{FF2B5EF4-FFF2-40B4-BE49-F238E27FC236}">
                  <a16:creationId xmlns:a16="http://schemas.microsoft.com/office/drawing/2014/main" id="{CB310358-E859-094E-BA99-37FCB4BFEAE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0" name="Oval 229">
              <a:extLst>
                <a:ext uri="{FF2B5EF4-FFF2-40B4-BE49-F238E27FC236}">
                  <a16:creationId xmlns:a16="http://schemas.microsoft.com/office/drawing/2014/main" id="{BDD1722D-BC4F-C74B-9D5B-6930831E774E}"/>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1" name="Group 230">
              <a:extLst>
                <a:ext uri="{FF2B5EF4-FFF2-40B4-BE49-F238E27FC236}">
                  <a16:creationId xmlns:a16="http://schemas.microsoft.com/office/drawing/2014/main" id="{365AE07F-5A02-F246-9B95-59DB9423D00E}"/>
                </a:ext>
              </a:extLst>
            </p:cNvPr>
            <p:cNvGrpSpPr/>
            <p:nvPr/>
          </p:nvGrpSpPr>
          <p:grpSpPr>
            <a:xfrm>
              <a:off x="7713663" y="2848339"/>
              <a:ext cx="1042107" cy="425543"/>
              <a:chOff x="7786941" y="2884917"/>
              <a:chExt cx="897649" cy="353919"/>
            </a:xfrm>
          </p:grpSpPr>
          <p:sp>
            <p:nvSpPr>
              <p:cNvPr id="232" name="Freeform 231">
                <a:extLst>
                  <a:ext uri="{FF2B5EF4-FFF2-40B4-BE49-F238E27FC236}">
                    <a16:creationId xmlns:a16="http://schemas.microsoft.com/office/drawing/2014/main" id="{14FD44EE-3757-4A4D-A18D-C61EFBB439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Freeform 232">
                <a:extLst>
                  <a:ext uri="{FF2B5EF4-FFF2-40B4-BE49-F238E27FC236}">
                    <a16:creationId xmlns:a16="http://schemas.microsoft.com/office/drawing/2014/main" id="{226F2D87-B266-FA4E-A83F-3DC6A4A918A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Freeform 233">
                <a:extLst>
                  <a:ext uri="{FF2B5EF4-FFF2-40B4-BE49-F238E27FC236}">
                    <a16:creationId xmlns:a16="http://schemas.microsoft.com/office/drawing/2014/main" id="{1C9C26E9-F250-174F-B690-FE783CED19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059C9F2E-BB6A-0F4E-9FD4-EF90C4B949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 name="Group 5">
            <a:extLst>
              <a:ext uri="{FF2B5EF4-FFF2-40B4-BE49-F238E27FC236}">
                <a16:creationId xmlns:a16="http://schemas.microsoft.com/office/drawing/2014/main" id="{2014D45D-C451-BD45-B3E1-5D0E9F0BB121}"/>
              </a:ext>
            </a:extLst>
          </p:cNvPr>
          <p:cNvGrpSpPr/>
          <p:nvPr/>
        </p:nvGrpSpPr>
        <p:grpSpPr>
          <a:xfrm>
            <a:off x="3670217" y="2228091"/>
            <a:ext cx="1845462" cy="967204"/>
            <a:chOff x="3670217" y="2254595"/>
            <a:chExt cx="1845462" cy="967204"/>
          </a:xfrm>
        </p:grpSpPr>
        <p:sp>
          <p:nvSpPr>
            <p:cNvPr id="108" name="Text Box 92">
              <a:extLst>
                <a:ext uri="{FF2B5EF4-FFF2-40B4-BE49-F238E27FC236}">
                  <a16:creationId xmlns:a16="http://schemas.microsoft.com/office/drawing/2014/main" id="{DC72D4CE-728B-FA4B-B59D-377BAA1C8D48}"/>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09" name="Text Box 108">
              <a:extLst>
                <a:ext uri="{FF2B5EF4-FFF2-40B4-BE49-F238E27FC236}">
                  <a16:creationId xmlns:a16="http://schemas.microsoft.com/office/drawing/2014/main" id="{85A19B03-1473-714F-9887-6504518B21C6}"/>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10" name="Line 141">
              <a:extLst>
                <a:ext uri="{FF2B5EF4-FFF2-40B4-BE49-F238E27FC236}">
                  <a16:creationId xmlns:a16="http://schemas.microsoft.com/office/drawing/2014/main" id="{F2FAFBC3-4C7D-C642-A947-11DC85620955}"/>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143">
              <a:extLst>
                <a:ext uri="{FF2B5EF4-FFF2-40B4-BE49-F238E27FC236}">
                  <a16:creationId xmlns:a16="http://schemas.microsoft.com/office/drawing/2014/main" id="{00EF4233-9EC3-844D-8E2A-77960111BBD8}"/>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112" name="Text Box 144">
              <a:extLst>
                <a:ext uri="{FF2B5EF4-FFF2-40B4-BE49-F238E27FC236}">
                  <a16:creationId xmlns:a16="http://schemas.microsoft.com/office/drawing/2014/main" id="{5E2FA2CC-4EA4-AD41-95CA-1861738152CB}"/>
                </a:ext>
              </a:extLst>
            </p:cNvPr>
            <p:cNvSpPr txBox="1">
              <a:spLocks noChangeArrowheads="1"/>
            </p:cNvSpPr>
            <p:nvPr/>
          </p:nvSpPr>
          <p:spPr bwMode="auto">
            <a:xfrm>
              <a:off x="4646530" y="2883245"/>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nvGrpSpPr>
            <p:cNvPr id="220" name="Group 219">
              <a:extLst>
                <a:ext uri="{FF2B5EF4-FFF2-40B4-BE49-F238E27FC236}">
                  <a16:creationId xmlns:a16="http://schemas.microsoft.com/office/drawing/2014/main" id="{74CC5104-3EFC-E748-9B0E-5926A004A103}"/>
                </a:ext>
              </a:extLst>
            </p:cNvPr>
            <p:cNvGrpSpPr/>
            <p:nvPr/>
          </p:nvGrpSpPr>
          <p:grpSpPr>
            <a:xfrm>
              <a:off x="3670217" y="2586162"/>
              <a:ext cx="731126" cy="344556"/>
              <a:chOff x="7493876" y="2774731"/>
              <a:chExt cx="1481958" cy="894622"/>
            </a:xfrm>
          </p:grpSpPr>
          <p:sp>
            <p:nvSpPr>
              <p:cNvPr id="221" name="Freeform 220">
                <a:extLst>
                  <a:ext uri="{FF2B5EF4-FFF2-40B4-BE49-F238E27FC236}">
                    <a16:creationId xmlns:a16="http://schemas.microsoft.com/office/drawing/2014/main" id="{0BF917FE-20F1-4D4B-96F5-AD639F3236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2" name="Oval 221">
                <a:extLst>
                  <a:ext uri="{FF2B5EF4-FFF2-40B4-BE49-F238E27FC236}">
                    <a16:creationId xmlns:a16="http://schemas.microsoft.com/office/drawing/2014/main" id="{18C3CC32-D6FE-ED4C-AD44-2E0696436D35}"/>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3" name="Group 222">
                <a:extLst>
                  <a:ext uri="{FF2B5EF4-FFF2-40B4-BE49-F238E27FC236}">
                    <a16:creationId xmlns:a16="http://schemas.microsoft.com/office/drawing/2014/main" id="{050D50AB-99F7-7848-816D-ACDFFEBC137C}"/>
                  </a:ext>
                </a:extLst>
              </p:cNvPr>
              <p:cNvGrpSpPr/>
              <p:nvPr/>
            </p:nvGrpSpPr>
            <p:grpSpPr>
              <a:xfrm>
                <a:off x="7713663" y="2848339"/>
                <a:ext cx="1042107" cy="425543"/>
                <a:chOff x="7786941" y="2884917"/>
                <a:chExt cx="897649" cy="353919"/>
              </a:xfrm>
            </p:grpSpPr>
            <p:sp>
              <p:nvSpPr>
                <p:cNvPr id="224" name="Freeform 223">
                  <a:extLst>
                    <a:ext uri="{FF2B5EF4-FFF2-40B4-BE49-F238E27FC236}">
                      <a16:creationId xmlns:a16="http://schemas.microsoft.com/office/drawing/2014/main" id="{FB5F5580-B0CB-AA4B-8DF1-EEE382384DE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25BB82A7-BED3-A344-8C34-8B87559B06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D4F8AB81-DCE9-9446-8DA1-C8D6725E7FE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B92654A9-F3B1-4D42-9026-275B3599AE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6" name="Group 235">
              <a:extLst>
                <a:ext uri="{FF2B5EF4-FFF2-40B4-BE49-F238E27FC236}">
                  <a16:creationId xmlns:a16="http://schemas.microsoft.com/office/drawing/2014/main" id="{DB5F07A2-77E1-3F44-82A2-FAFB1D6E8265}"/>
                </a:ext>
              </a:extLst>
            </p:cNvPr>
            <p:cNvGrpSpPr/>
            <p:nvPr/>
          </p:nvGrpSpPr>
          <p:grpSpPr>
            <a:xfrm>
              <a:off x="4703149" y="2589549"/>
              <a:ext cx="731126" cy="344556"/>
              <a:chOff x="7493876" y="2774731"/>
              <a:chExt cx="1481958" cy="894622"/>
            </a:xfrm>
          </p:grpSpPr>
          <p:sp>
            <p:nvSpPr>
              <p:cNvPr id="237" name="Freeform 236">
                <a:extLst>
                  <a:ext uri="{FF2B5EF4-FFF2-40B4-BE49-F238E27FC236}">
                    <a16:creationId xmlns:a16="http://schemas.microsoft.com/office/drawing/2014/main" id="{E0C1A841-EEA2-9245-81BC-B16DAB8EF2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8" name="Oval 237">
                <a:extLst>
                  <a:ext uri="{FF2B5EF4-FFF2-40B4-BE49-F238E27FC236}">
                    <a16:creationId xmlns:a16="http://schemas.microsoft.com/office/drawing/2014/main" id="{944A78DE-8BD9-704D-89D8-A35BDB215604}"/>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9" name="Group 238">
                <a:extLst>
                  <a:ext uri="{FF2B5EF4-FFF2-40B4-BE49-F238E27FC236}">
                    <a16:creationId xmlns:a16="http://schemas.microsoft.com/office/drawing/2014/main" id="{F0C4EB01-0400-2141-BFB2-C0309A22DF76}"/>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B8D4A940-A832-3241-98A7-BB1908240A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1" name="Freeform 240">
                  <a:extLst>
                    <a:ext uri="{FF2B5EF4-FFF2-40B4-BE49-F238E27FC236}">
                      <a16:creationId xmlns:a16="http://schemas.microsoft.com/office/drawing/2014/main" id="{00FF0D0E-05AB-944C-A79B-3423CEB49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2" name="Freeform 241">
                  <a:extLst>
                    <a:ext uri="{FF2B5EF4-FFF2-40B4-BE49-F238E27FC236}">
                      <a16:creationId xmlns:a16="http://schemas.microsoft.com/office/drawing/2014/main" id="{8CD9AC42-4B77-F74D-86DE-346EA94EAF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Freeform 242">
                  <a:extLst>
                    <a:ext uri="{FF2B5EF4-FFF2-40B4-BE49-F238E27FC236}">
                      <a16:creationId xmlns:a16="http://schemas.microsoft.com/office/drawing/2014/main" id="{5305C70E-2DCA-0E47-AAFF-96E48AEB60D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44" name="Group 243">
            <a:extLst>
              <a:ext uri="{FF2B5EF4-FFF2-40B4-BE49-F238E27FC236}">
                <a16:creationId xmlns:a16="http://schemas.microsoft.com/office/drawing/2014/main" id="{260C4F26-23D6-9242-8BE5-74523DD9653A}"/>
              </a:ext>
            </a:extLst>
          </p:cNvPr>
          <p:cNvGrpSpPr/>
          <p:nvPr/>
        </p:nvGrpSpPr>
        <p:grpSpPr>
          <a:xfrm>
            <a:off x="8149080" y="2589144"/>
            <a:ext cx="731126" cy="344556"/>
            <a:chOff x="7493876" y="2774731"/>
            <a:chExt cx="1481958" cy="894622"/>
          </a:xfrm>
        </p:grpSpPr>
        <p:sp>
          <p:nvSpPr>
            <p:cNvPr id="245" name="Freeform 244">
              <a:extLst>
                <a:ext uri="{FF2B5EF4-FFF2-40B4-BE49-F238E27FC236}">
                  <a16:creationId xmlns:a16="http://schemas.microsoft.com/office/drawing/2014/main" id="{F105FE72-06AE-6B4F-96BE-504B2FAEC5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6" name="Oval 245">
              <a:extLst>
                <a:ext uri="{FF2B5EF4-FFF2-40B4-BE49-F238E27FC236}">
                  <a16:creationId xmlns:a16="http://schemas.microsoft.com/office/drawing/2014/main" id="{B7217426-8714-C946-9C1A-40D47C566B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7" name="Group 246">
              <a:extLst>
                <a:ext uri="{FF2B5EF4-FFF2-40B4-BE49-F238E27FC236}">
                  <a16:creationId xmlns:a16="http://schemas.microsoft.com/office/drawing/2014/main" id="{0DEF368C-5725-BB4C-AB45-C0FF709C0A05}"/>
                </a:ext>
              </a:extLst>
            </p:cNvPr>
            <p:cNvGrpSpPr/>
            <p:nvPr/>
          </p:nvGrpSpPr>
          <p:grpSpPr>
            <a:xfrm>
              <a:off x="7713663" y="2848339"/>
              <a:ext cx="1042107" cy="425543"/>
              <a:chOff x="7786941" y="2884917"/>
              <a:chExt cx="897649" cy="353919"/>
            </a:xfrm>
          </p:grpSpPr>
          <p:sp>
            <p:nvSpPr>
              <p:cNvPr id="248" name="Freeform 247">
                <a:extLst>
                  <a:ext uri="{FF2B5EF4-FFF2-40B4-BE49-F238E27FC236}">
                    <a16:creationId xmlns:a16="http://schemas.microsoft.com/office/drawing/2014/main" id="{BCB05907-54A9-3F40-AB68-756B29FC9B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9" name="Freeform 248">
                <a:extLst>
                  <a:ext uri="{FF2B5EF4-FFF2-40B4-BE49-F238E27FC236}">
                    <a16:creationId xmlns:a16="http://schemas.microsoft.com/office/drawing/2014/main" id="{79501DF3-6EA0-C949-A4D8-B34748F5CF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0" name="Freeform 249">
                <a:extLst>
                  <a:ext uri="{FF2B5EF4-FFF2-40B4-BE49-F238E27FC236}">
                    <a16:creationId xmlns:a16="http://schemas.microsoft.com/office/drawing/2014/main" id="{2FF40264-FA3D-8E42-BDB3-D20205B748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1" name="Freeform 250">
                <a:extLst>
                  <a:ext uri="{FF2B5EF4-FFF2-40B4-BE49-F238E27FC236}">
                    <a16:creationId xmlns:a16="http://schemas.microsoft.com/office/drawing/2014/main" id="{2F811DAE-742A-554D-98AE-297E33C3AF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52" name="Group 251">
            <a:extLst>
              <a:ext uri="{FF2B5EF4-FFF2-40B4-BE49-F238E27FC236}">
                <a16:creationId xmlns:a16="http://schemas.microsoft.com/office/drawing/2014/main" id="{73DAB662-46A3-1740-895A-C9F59057714E}"/>
              </a:ext>
            </a:extLst>
          </p:cNvPr>
          <p:cNvGrpSpPr/>
          <p:nvPr/>
        </p:nvGrpSpPr>
        <p:grpSpPr>
          <a:xfrm>
            <a:off x="9154917" y="2589144"/>
            <a:ext cx="731126" cy="344556"/>
            <a:chOff x="7493876" y="2774731"/>
            <a:chExt cx="1481958" cy="894622"/>
          </a:xfrm>
        </p:grpSpPr>
        <p:sp>
          <p:nvSpPr>
            <p:cNvPr id="253" name="Freeform 252">
              <a:extLst>
                <a:ext uri="{FF2B5EF4-FFF2-40B4-BE49-F238E27FC236}">
                  <a16:creationId xmlns:a16="http://schemas.microsoft.com/office/drawing/2014/main" id="{1F23325B-DEF1-D147-BA2A-F13EB3A20B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4" name="Oval 253">
              <a:extLst>
                <a:ext uri="{FF2B5EF4-FFF2-40B4-BE49-F238E27FC236}">
                  <a16:creationId xmlns:a16="http://schemas.microsoft.com/office/drawing/2014/main" id="{5AB66852-5B5D-6043-B152-508CF80D02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5" name="Group 254">
              <a:extLst>
                <a:ext uri="{FF2B5EF4-FFF2-40B4-BE49-F238E27FC236}">
                  <a16:creationId xmlns:a16="http://schemas.microsoft.com/office/drawing/2014/main" id="{48443CFC-B0D9-0140-AE3D-34EF9D94A9B9}"/>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CD09D57E-4177-1D43-9D16-CF4BB72D4E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7" name="Freeform 256">
                <a:extLst>
                  <a:ext uri="{FF2B5EF4-FFF2-40B4-BE49-F238E27FC236}">
                    <a16:creationId xmlns:a16="http://schemas.microsoft.com/office/drawing/2014/main" id="{17840F7D-2E73-6B4D-A846-155663EFFC4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D154457B-75BC-3744-B03C-20ED7891E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9" name="Freeform 258">
                <a:extLst>
                  <a:ext uri="{FF2B5EF4-FFF2-40B4-BE49-F238E27FC236}">
                    <a16:creationId xmlns:a16="http://schemas.microsoft.com/office/drawing/2014/main" id="{BD794E38-3FFD-774D-ABE1-907A2A8AE37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1" name="Group 260">
            <a:extLst>
              <a:ext uri="{FF2B5EF4-FFF2-40B4-BE49-F238E27FC236}">
                <a16:creationId xmlns:a16="http://schemas.microsoft.com/office/drawing/2014/main" id="{DE5BA2A6-B0B3-FF49-992D-05869D73B8DF}"/>
              </a:ext>
            </a:extLst>
          </p:cNvPr>
          <p:cNvGrpSpPr/>
          <p:nvPr/>
        </p:nvGrpSpPr>
        <p:grpSpPr>
          <a:xfrm>
            <a:off x="7115503" y="2580911"/>
            <a:ext cx="735192" cy="352789"/>
            <a:chOff x="7493876" y="2774731"/>
            <a:chExt cx="1481958" cy="894622"/>
          </a:xfrm>
        </p:grpSpPr>
        <p:sp>
          <p:nvSpPr>
            <p:cNvPr id="262" name="Freeform 261">
              <a:extLst>
                <a:ext uri="{FF2B5EF4-FFF2-40B4-BE49-F238E27FC236}">
                  <a16:creationId xmlns:a16="http://schemas.microsoft.com/office/drawing/2014/main" id="{557EE858-39ED-F647-8008-B12C2A120A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3" name="Oval 262">
              <a:extLst>
                <a:ext uri="{FF2B5EF4-FFF2-40B4-BE49-F238E27FC236}">
                  <a16:creationId xmlns:a16="http://schemas.microsoft.com/office/drawing/2014/main" id="{F1649AEA-C6EA-AC4F-9B25-9370FAD9086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4" name="Group 263">
              <a:extLst>
                <a:ext uri="{FF2B5EF4-FFF2-40B4-BE49-F238E27FC236}">
                  <a16:creationId xmlns:a16="http://schemas.microsoft.com/office/drawing/2014/main" id="{C9DE58EE-1FB9-3E4E-B762-21A246C09B13}"/>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DF8564C7-5BDF-0F46-B18C-70B1E7AE832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6" name="Freeform 265">
                <a:extLst>
                  <a:ext uri="{FF2B5EF4-FFF2-40B4-BE49-F238E27FC236}">
                    <a16:creationId xmlns:a16="http://schemas.microsoft.com/office/drawing/2014/main" id="{25151B35-6950-F04D-B899-96D24ECA1CB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7" name="Freeform 266">
                <a:extLst>
                  <a:ext uri="{FF2B5EF4-FFF2-40B4-BE49-F238E27FC236}">
                    <a16:creationId xmlns:a16="http://schemas.microsoft.com/office/drawing/2014/main" id="{6F57A9C6-B303-3D43-B30F-B41EDFD88E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370B2DF2-4F6B-1147-8ED0-B7B0F512B4B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1" y="1603264"/>
            <a:ext cx="2751341" cy="762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1850265" y="1375666"/>
            <a:ext cx="1709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logical view:</a:t>
            </a: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677401" y="1119786"/>
            <a:ext cx="23193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 tunnel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connecting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860702" cy="967204"/>
            <a:chOff x="3670217" y="2254595"/>
            <a:chExt cx="1860702" cy="967204"/>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661770" y="2883245"/>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8121650" y="1138202"/>
            <a:ext cx="1788188" cy="965617"/>
            <a:chOff x="3646087" y="2254595"/>
            <a:chExt cx="1788188" cy="965617"/>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646087" y="288165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313" name="Group 352">
            <a:extLst>
              <a:ext uri="{FF2B5EF4-FFF2-40B4-BE49-F238E27FC236}">
                <a16:creationId xmlns:a16="http://schemas.microsoft.com/office/drawing/2014/main" id="{6D9D1049-F44E-3F4A-80FD-2483C456DB03}"/>
              </a:ext>
            </a:extLst>
          </p:cNvPr>
          <p:cNvGrpSpPr>
            <a:grpSpLocks/>
          </p:cNvGrpSpPr>
          <p:nvPr/>
        </p:nvGrpSpPr>
        <p:grpSpPr bwMode="auto">
          <a:xfrm>
            <a:off x="4068210" y="3305037"/>
            <a:ext cx="817562" cy="2981325"/>
            <a:chOff x="1611" y="2132"/>
            <a:chExt cx="515" cy="1878"/>
          </a:xfrm>
        </p:grpSpPr>
        <p:grpSp>
          <p:nvGrpSpPr>
            <p:cNvPr id="314" name="Group 212">
              <a:extLst>
                <a:ext uri="{FF2B5EF4-FFF2-40B4-BE49-F238E27FC236}">
                  <a16:creationId xmlns:a16="http://schemas.microsoft.com/office/drawing/2014/main" id="{08296943-CF65-6046-A639-281DB2B4159A}"/>
                </a:ext>
              </a:extLst>
            </p:cNvPr>
            <p:cNvGrpSpPr>
              <a:grpSpLocks/>
            </p:cNvGrpSpPr>
            <p:nvPr/>
          </p:nvGrpSpPr>
          <p:grpSpPr bwMode="auto">
            <a:xfrm>
              <a:off x="1634" y="2200"/>
              <a:ext cx="476" cy="908"/>
              <a:chOff x="652" y="2144"/>
              <a:chExt cx="476" cy="908"/>
            </a:xfrm>
          </p:grpSpPr>
          <p:sp>
            <p:nvSpPr>
              <p:cNvPr id="318" name="Rectangle 183">
                <a:extLst>
                  <a:ext uri="{FF2B5EF4-FFF2-40B4-BE49-F238E27FC236}">
                    <a16:creationId xmlns:a16="http://schemas.microsoft.com/office/drawing/2014/main" id="{BFBED704-56E4-AA44-8C48-A95A3F1E9ECC}"/>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Text Box 184">
                <a:extLst>
                  <a:ext uri="{FF2B5EF4-FFF2-40B4-BE49-F238E27FC236}">
                    <a16:creationId xmlns:a16="http://schemas.microsoft.com/office/drawing/2014/main" id="{582CD7EF-8435-564C-A54E-C5300FC7AE01}"/>
                  </a:ext>
                </a:extLst>
              </p:cNvPr>
              <p:cNvSpPr txBox="1">
                <a:spLocks noChangeArrowheads="1"/>
              </p:cNvSpPr>
              <p:nvPr/>
            </p:nvSpPr>
            <p:spPr bwMode="auto">
              <a:xfrm>
                <a:off x="667" y="2162"/>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15" name="Line 194">
              <a:extLst>
                <a:ext uri="{FF2B5EF4-FFF2-40B4-BE49-F238E27FC236}">
                  <a16:creationId xmlns:a16="http://schemas.microsoft.com/office/drawing/2014/main" id="{502430B4-5780-C542-8B2D-1CF5A6D0F22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Text Box 204">
              <a:extLst>
                <a:ext uri="{FF2B5EF4-FFF2-40B4-BE49-F238E27FC236}">
                  <a16:creationId xmlns:a16="http://schemas.microsoft.com/office/drawing/2014/main" id="{BF78DD92-AFFB-9349-A4B6-0E5E3DC0C488}"/>
                </a:ext>
              </a:extLst>
            </p:cNvPr>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A-to-B:</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317" name="Line 205">
              <a:extLst>
                <a:ext uri="{FF2B5EF4-FFF2-40B4-BE49-F238E27FC236}">
                  <a16:creationId xmlns:a16="http://schemas.microsoft.com/office/drawing/2014/main" id="{563E255C-9996-4045-82D6-10D683D9A50A}"/>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20" name="Group 353">
            <a:extLst>
              <a:ext uri="{FF2B5EF4-FFF2-40B4-BE49-F238E27FC236}">
                <a16:creationId xmlns:a16="http://schemas.microsoft.com/office/drawing/2014/main" id="{A328CA0B-F627-524F-A2DA-8DD10274F500}"/>
              </a:ext>
            </a:extLst>
          </p:cNvPr>
          <p:cNvGrpSpPr>
            <a:grpSpLocks/>
          </p:cNvGrpSpPr>
          <p:nvPr/>
        </p:nvGrpSpPr>
        <p:grpSpPr bwMode="auto">
          <a:xfrm>
            <a:off x="5052460" y="3297100"/>
            <a:ext cx="1176337" cy="3319462"/>
            <a:chOff x="2231" y="2127"/>
            <a:chExt cx="741" cy="2091"/>
          </a:xfrm>
        </p:grpSpPr>
        <p:grpSp>
          <p:nvGrpSpPr>
            <p:cNvPr id="321" name="Group 216">
              <a:extLst>
                <a:ext uri="{FF2B5EF4-FFF2-40B4-BE49-F238E27FC236}">
                  <a16:creationId xmlns:a16="http://schemas.microsoft.com/office/drawing/2014/main" id="{B4FDDA2F-9F53-A94C-93FE-47EAA7C6BAC0}"/>
                </a:ext>
              </a:extLst>
            </p:cNvPr>
            <p:cNvGrpSpPr>
              <a:grpSpLocks/>
            </p:cNvGrpSpPr>
            <p:nvPr/>
          </p:nvGrpSpPr>
          <p:grpSpPr bwMode="auto">
            <a:xfrm>
              <a:off x="2262" y="2194"/>
              <a:ext cx="583" cy="1388"/>
              <a:chOff x="478" y="2082"/>
              <a:chExt cx="583" cy="1388"/>
            </a:xfrm>
          </p:grpSpPr>
          <p:sp>
            <p:nvSpPr>
              <p:cNvPr id="325" name="Rectangle 189">
                <a:extLst>
                  <a:ext uri="{FF2B5EF4-FFF2-40B4-BE49-F238E27FC236}">
                    <a16:creationId xmlns:a16="http://schemas.microsoft.com/office/drawing/2014/main" id="{70B74872-C217-FC41-88E4-62EA004C8BB5}"/>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26" name="Group 190">
                <a:extLst>
                  <a:ext uri="{FF2B5EF4-FFF2-40B4-BE49-F238E27FC236}">
                    <a16:creationId xmlns:a16="http://schemas.microsoft.com/office/drawing/2014/main" id="{CF809BF0-4E65-1B40-AB07-4F110FD0C354}"/>
                  </a:ext>
                </a:extLst>
              </p:cNvPr>
              <p:cNvGrpSpPr>
                <a:grpSpLocks/>
              </p:cNvGrpSpPr>
              <p:nvPr/>
            </p:nvGrpSpPr>
            <p:grpSpPr bwMode="auto">
              <a:xfrm>
                <a:off x="499" y="2471"/>
                <a:ext cx="493" cy="908"/>
                <a:chOff x="4869" y="143"/>
                <a:chExt cx="493" cy="908"/>
              </a:xfrm>
            </p:grpSpPr>
            <p:sp>
              <p:nvSpPr>
                <p:cNvPr id="328" name="Rectangle 191">
                  <a:extLst>
                    <a:ext uri="{FF2B5EF4-FFF2-40B4-BE49-F238E27FC236}">
                      <a16:creationId xmlns:a16="http://schemas.microsoft.com/office/drawing/2014/main" id="{A8B5E821-E51C-5E4F-B431-DA1FBAC1A13F}"/>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Text Box 192">
                  <a:extLst>
                    <a:ext uri="{FF2B5EF4-FFF2-40B4-BE49-F238E27FC236}">
                      <a16:creationId xmlns:a16="http://schemas.microsoft.com/office/drawing/2014/main" id="{35AB2FDE-8EF6-194F-8B89-3E69A80B07F1}"/>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27" name="Text Box 193">
                <a:extLst>
                  <a:ext uri="{FF2B5EF4-FFF2-40B4-BE49-F238E27FC236}">
                    <a16:creationId xmlns:a16="http://schemas.microsoft.com/office/drawing/2014/main" id="{2B7B6EF8-F396-7A49-BF06-3BB5819D48AC}"/>
                  </a:ext>
                </a:extLst>
              </p:cNvPr>
              <p:cNvSpPr txBox="1">
                <a:spLocks noChangeArrowheads="1"/>
              </p:cNvSpPr>
              <p:nvPr/>
            </p:nvSpPr>
            <p:spPr bwMode="auto">
              <a:xfrm>
                <a:off x="48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sp>
          <p:nvSpPr>
            <p:cNvPr id="322" name="Line 195">
              <a:extLst>
                <a:ext uri="{FF2B5EF4-FFF2-40B4-BE49-F238E27FC236}">
                  <a16:creationId xmlns:a16="http://schemas.microsoft.com/office/drawing/2014/main" id="{8310E25A-1203-8D49-8C94-6972726DCA5F}"/>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3" name="Text Box 208">
              <a:extLst>
                <a:ext uri="{FF2B5EF4-FFF2-40B4-BE49-F238E27FC236}">
                  <a16:creationId xmlns:a16="http://schemas.microsoft.com/office/drawing/2014/main" id="{DF910F24-596F-2549-BDA0-45F975CF1772}"/>
                </a:ext>
              </a:extLst>
            </p:cNvPr>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324" name="Line 209">
              <a:extLst>
                <a:ext uri="{FF2B5EF4-FFF2-40B4-BE49-F238E27FC236}">
                  <a16:creationId xmlns:a16="http://schemas.microsoft.com/office/drawing/2014/main" id="{770F9B39-DA00-7740-A72A-70BC8C220591}"/>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0" name="Group 355">
            <a:extLst>
              <a:ext uri="{FF2B5EF4-FFF2-40B4-BE49-F238E27FC236}">
                <a16:creationId xmlns:a16="http://schemas.microsoft.com/office/drawing/2014/main" id="{1860701B-D666-A942-B647-446429C42779}"/>
              </a:ext>
            </a:extLst>
          </p:cNvPr>
          <p:cNvGrpSpPr>
            <a:grpSpLocks/>
          </p:cNvGrpSpPr>
          <p:nvPr/>
        </p:nvGrpSpPr>
        <p:grpSpPr bwMode="auto">
          <a:xfrm>
            <a:off x="8670690" y="3300275"/>
            <a:ext cx="881062" cy="2998787"/>
            <a:chOff x="4251" y="2129"/>
            <a:chExt cx="555" cy="1889"/>
          </a:xfrm>
        </p:grpSpPr>
        <p:sp>
          <p:nvSpPr>
            <p:cNvPr id="331" name="Line 197">
              <a:extLst>
                <a:ext uri="{FF2B5EF4-FFF2-40B4-BE49-F238E27FC236}">
                  <a16:creationId xmlns:a16="http://schemas.microsoft.com/office/drawing/2014/main" id="{9838CAC1-9152-ED45-9E04-F02ADCA7725C}"/>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2" name="Text Box 206">
              <a:extLst>
                <a:ext uri="{FF2B5EF4-FFF2-40B4-BE49-F238E27FC236}">
                  <a16:creationId xmlns:a16="http://schemas.microsoft.com/office/drawing/2014/main" id="{0791224F-29E6-2344-A509-946FF13DB5AB}"/>
                </a:ext>
              </a:extLst>
            </p:cNvPr>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E-to-F:</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333" name="Line 207">
              <a:extLst>
                <a:ext uri="{FF2B5EF4-FFF2-40B4-BE49-F238E27FC236}">
                  <a16:creationId xmlns:a16="http://schemas.microsoft.com/office/drawing/2014/main" id="{8802785F-9EA9-AC4C-866D-E933ACDFA815}"/>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4" name="Group 213">
              <a:extLst>
                <a:ext uri="{FF2B5EF4-FFF2-40B4-BE49-F238E27FC236}">
                  <a16:creationId xmlns:a16="http://schemas.microsoft.com/office/drawing/2014/main" id="{00A04B74-FADB-AF47-AE24-A5BC92AC0F69}"/>
                </a:ext>
              </a:extLst>
            </p:cNvPr>
            <p:cNvGrpSpPr>
              <a:grpSpLocks/>
            </p:cNvGrpSpPr>
            <p:nvPr/>
          </p:nvGrpSpPr>
          <p:grpSpPr bwMode="auto">
            <a:xfrm>
              <a:off x="4251" y="2205"/>
              <a:ext cx="471" cy="908"/>
              <a:chOff x="643" y="2144"/>
              <a:chExt cx="471" cy="908"/>
            </a:xfrm>
          </p:grpSpPr>
          <p:sp>
            <p:nvSpPr>
              <p:cNvPr id="335" name="Rectangle 214">
                <a:extLst>
                  <a:ext uri="{FF2B5EF4-FFF2-40B4-BE49-F238E27FC236}">
                    <a16:creationId xmlns:a16="http://schemas.microsoft.com/office/drawing/2014/main" id="{92ABE520-4D89-5243-B8E0-AA1832554DE2}"/>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Text Box 215">
                <a:extLst>
                  <a:ext uri="{FF2B5EF4-FFF2-40B4-BE49-F238E27FC236}">
                    <a16:creationId xmlns:a16="http://schemas.microsoft.com/office/drawing/2014/main" id="{8DB6921A-514A-DF40-AA1D-5E33B5A17AC8}"/>
                  </a:ext>
                </a:extLst>
              </p:cNvPr>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grpSp>
      <p:grpSp>
        <p:nvGrpSpPr>
          <p:cNvPr id="337" name="Group 354">
            <a:extLst>
              <a:ext uri="{FF2B5EF4-FFF2-40B4-BE49-F238E27FC236}">
                <a16:creationId xmlns:a16="http://schemas.microsoft.com/office/drawing/2014/main" id="{AEF5EEBA-1CC2-1D45-968E-5F8EE015BEB7}"/>
              </a:ext>
            </a:extLst>
          </p:cNvPr>
          <p:cNvGrpSpPr>
            <a:grpSpLocks/>
          </p:cNvGrpSpPr>
          <p:nvPr/>
        </p:nvGrpSpPr>
        <p:grpSpPr bwMode="auto">
          <a:xfrm>
            <a:off x="7489590" y="3298687"/>
            <a:ext cx="1176337" cy="3330575"/>
            <a:chOff x="3507" y="2128"/>
            <a:chExt cx="741" cy="2098"/>
          </a:xfrm>
        </p:grpSpPr>
        <p:sp>
          <p:nvSpPr>
            <p:cNvPr id="338" name="Line 196">
              <a:extLst>
                <a:ext uri="{FF2B5EF4-FFF2-40B4-BE49-F238E27FC236}">
                  <a16:creationId xmlns:a16="http://schemas.microsoft.com/office/drawing/2014/main" id="{ACF5DC03-9E4C-804F-8AE9-B7190FB2EA8F}"/>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Text Box 210">
              <a:extLst>
                <a:ext uri="{FF2B5EF4-FFF2-40B4-BE49-F238E27FC236}">
                  <a16:creationId xmlns:a16="http://schemas.microsoft.com/office/drawing/2014/main" id="{700C4A8D-C752-F544-9167-054CECEB980A}"/>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340" name="Line 211">
              <a:extLst>
                <a:ext uri="{FF2B5EF4-FFF2-40B4-BE49-F238E27FC236}">
                  <a16:creationId xmlns:a16="http://schemas.microsoft.com/office/drawing/2014/main" id="{18667784-6243-834D-8EEA-D006E122B854}"/>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1" name="Group 217">
              <a:extLst>
                <a:ext uri="{FF2B5EF4-FFF2-40B4-BE49-F238E27FC236}">
                  <a16:creationId xmlns:a16="http://schemas.microsoft.com/office/drawing/2014/main" id="{FF2C4C60-AABF-3B4E-B780-B25D35F6F447}"/>
                </a:ext>
              </a:extLst>
            </p:cNvPr>
            <p:cNvGrpSpPr>
              <a:grpSpLocks/>
            </p:cNvGrpSpPr>
            <p:nvPr/>
          </p:nvGrpSpPr>
          <p:grpSpPr bwMode="auto">
            <a:xfrm>
              <a:off x="3558" y="2220"/>
              <a:ext cx="583" cy="1388"/>
              <a:chOff x="478" y="2082"/>
              <a:chExt cx="583" cy="1388"/>
            </a:xfrm>
          </p:grpSpPr>
          <p:sp>
            <p:nvSpPr>
              <p:cNvPr id="342" name="Rectangle 218">
                <a:extLst>
                  <a:ext uri="{FF2B5EF4-FFF2-40B4-BE49-F238E27FC236}">
                    <a16:creationId xmlns:a16="http://schemas.microsoft.com/office/drawing/2014/main" id="{0FAC5552-F17D-B849-AA73-E78F0E6B9790}"/>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3" name="Group 219">
                <a:extLst>
                  <a:ext uri="{FF2B5EF4-FFF2-40B4-BE49-F238E27FC236}">
                    <a16:creationId xmlns:a16="http://schemas.microsoft.com/office/drawing/2014/main" id="{DD102A9F-6EC4-4241-BD0B-7E5E1621B859}"/>
                  </a:ext>
                </a:extLst>
              </p:cNvPr>
              <p:cNvGrpSpPr>
                <a:grpSpLocks/>
              </p:cNvGrpSpPr>
              <p:nvPr/>
            </p:nvGrpSpPr>
            <p:grpSpPr bwMode="auto">
              <a:xfrm>
                <a:off x="499" y="2471"/>
                <a:ext cx="493" cy="908"/>
                <a:chOff x="4869" y="143"/>
                <a:chExt cx="493" cy="908"/>
              </a:xfrm>
            </p:grpSpPr>
            <p:sp>
              <p:nvSpPr>
                <p:cNvPr id="345" name="Rectangle 220">
                  <a:extLst>
                    <a:ext uri="{FF2B5EF4-FFF2-40B4-BE49-F238E27FC236}">
                      <a16:creationId xmlns:a16="http://schemas.microsoft.com/office/drawing/2014/main" id="{2A2FB562-2D33-8042-ADAD-FFE91DA662B3}"/>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6" name="Text Box 221">
                  <a:extLst>
                    <a:ext uri="{FF2B5EF4-FFF2-40B4-BE49-F238E27FC236}">
                      <a16:creationId xmlns:a16="http://schemas.microsoft.com/office/drawing/2014/main" id="{E5FF5A8B-3342-274C-8146-5A2A1B7BC2CE}"/>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44" name="Text Box 222">
                <a:extLst>
                  <a:ext uri="{FF2B5EF4-FFF2-40B4-BE49-F238E27FC236}">
                    <a16:creationId xmlns:a16="http://schemas.microsoft.com/office/drawing/2014/main" id="{8FCCEF0D-286B-C44E-BA22-94BF032AFDCB}"/>
                  </a:ext>
                </a:extLst>
              </p:cNvPr>
              <p:cNvSpPr txBox="1">
                <a:spLocks noChangeArrowheads="1"/>
              </p:cNvSpPr>
              <p:nvPr/>
            </p:nvSpPr>
            <p:spPr bwMode="auto">
              <a:xfrm>
                <a:off x="48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grpSp>
      <p:sp>
        <p:nvSpPr>
          <p:cNvPr id="2" name="Rectangle 1">
            <a:extLst>
              <a:ext uri="{FF2B5EF4-FFF2-40B4-BE49-F238E27FC236}">
                <a16:creationId xmlns:a16="http://schemas.microsoft.com/office/drawing/2014/main" id="{F10D6C81-F7CD-4C46-8149-0FAE399F43DE}"/>
              </a:ext>
            </a:extLst>
          </p:cNvPr>
          <p:cNvSpPr/>
          <p:nvPr/>
        </p:nvSpPr>
        <p:spPr>
          <a:xfrm>
            <a:off x="5400881" y="1522904"/>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a:extLst>
              <a:ext uri="{FF2B5EF4-FFF2-40B4-BE49-F238E27FC236}">
                <a16:creationId xmlns:a16="http://schemas.microsoft.com/office/drawing/2014/main" id="{30D76FC4-6C07-EB4A-BCF2-E2B2EEF8B9EB}"/>
              </a:ext>
            </a:extLst>
          </p:cNvPr>
          <p:cNvSpPr/>
          <p:nvPr/>
        </p:nvSpPr>
        <p:spPr>
          <a:xfrm>
            <a:off x="8135639" y="1540447"/>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BB8DC798-AC4D-764E-B057-214B9D5D3927}"/>
              </a:ext>
            </a:extLst>
          </p:cNvPr>
          <p:cNvSpPr/>
          <p:nvPr/>
        </p:nvSpPr>
        <p:spPr>
          <a:xfrm>
            <a:off x="5408555" y="2639042"/>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92559629-838F-3942-9672-3BDCF8B24153}"/>
              </a:ext>
            </a:extLst>
          </p:cNvPr>
          <p:cNvSpPr/>
          <p:nvPr/>
        </p:nvSpPr>
        <p:spPr>
          <a:xfrm>
            <a:off x="8123579" y="2663164"/>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ED068552-57F0-AF4C-8DA3-019ACF254CBF}"/>
              </a:ext>
            </a:extLst>
          </p:cNvPr>
          <p:cNvGrpSpPr/>
          <p:nvPr/>
        </p:nvGrpSpPr>
        <p:grpSpPr>
          <a:xfrm>
            <a:off x="1285129" y="3401170"/>
            <a:ext cx="8091447" cy="2055959"/>
            <a:chOff x="-2159111" y="3797410"/>
            <a:chExt cx="8091447" cy="2055959"/>
          </a:xfrm>
        </p:grpSpPr>
        <p:grpSp>
          <p:nvGrpSpPr>
            <p:cNvPr id="17" name="Group 16">
              <a:extLst>
                <a:ext uri="{FF2B5EF4-FFF2-40B4-BE49-F238E27FC236}">
                  <a16:creationId xmlns:a16="http://schemas.microsoft.com/office/drawing/2014/main" id="{BE531892-4CBC-8C43-A56C-AA850071412B}"/>
                </a:ext>
              </a:extLst>
            </p:cNvPr>
            <p:cNvGrpSpPr/>
            <p:nvPr/>
          </p:nvGrpSpPr>
          <p:grpSpPr>
            <a:xfrm>
              <a:off x="-2159111" y="3797410"/>
              <a:ext cx="8091447" cy="2055959"/>
              <a:chOff x="1300369" y="3385930"/>
              <a:chExt cx="8091447" cy="2055959"/>
            </a:xfrm>
          </p:grpSpPr>
          <p:grpSp>
            <p:nvGrpSpPr>
              <p:cNvPr id="16" name="Group 15">
                <a:extLst>
                  <a:ext uri="{FF2B5EF4-FFF2-40B4-BE49-F238E27FC236}">
                    <a16:creationId xmlns:a16="http://schemas.microsoft.com/office/drawing/2014/main" id="{45CCC299-2C28-0048-B84B-B11820EAC0CD}"/>
                  </a:ext>
                </a:extLst>
              </p:cNvPr>
              <p:cNvGrpSpPr/>
              <p:nvPr/>
            </p:nvGrpSpPr>
            <p:grpSpPr>
              <a:xfrm>
                <a:off x="1300369" y="3385930"/>
                <a:ext cx="8091447" cy="2055959"/>
                <a:chOff x="1300369" y="3385930"/>
                <a:chExt cx="8091447" cy="2055959"/>
              </a:xfrm>
            </p:grpSpPr>
            <p:sp>
              <p:nvSpPr>
                <p:cNvPr id="8" name="Oval 7">
                  <a:extLst>
                    <a:ext uri="{FF2B5EF4-FFF2-40B4-BE49-F238E27FC236}">
                      <a16:creationId xmlns:a16="http://schemas.microsoft.com/office/drawing/2014/main" id="{7AB1942A-9DAD-1745-8163-6ABEF5D1D8C1}"/>
                    </a:ext>
                  </a:extLst>
                </p:cNvPr>
                <p:cNvSpPr/>
                <p:nvPr/>
              </p:nvSpPr>
              <p:spPr>
                <a:xfrm>
                  <a:off x="4108174" y="3670852"/>
                  <a:ext cx="715617" cy="5300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8" name="Oval 347">
                  <a:extLst>
                    <a:ext uri="{FF2B5EF4-FFF2-40B4-BE49-F238E27FC236}">
                      <a16:creationId xmlns:a16="http://schemas.microsoft.com/office/drawing/2014/main" id="{A1900E9C-BBC0-3445-AD24-FF5DCAD23CF4}"/>
                    </a:ext>
                  </a:extLst>
                </p:cNvPr>
                <p:cNvSpPr/>
                <p:nvPr/>
              </p:nvSpPr>
              <p:spPr>
                <a:xfrm>
                  <a:off x="5044440" y="338593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9" name="Oval 348">
                  <a:extLst>
                    <a:ext uri="{FF2B5EF4-FFF2-40B4-BE49-F238E27FC236}">
                      <a16:creationId xmlns:a16="http://schemas.microsoft.com/office/drawing/2014/main" id="{0C87EC48-1316-A84D-8E62-504A6DA4E80B}"/>
                    </a:ext>
                  </a:extLst>
                </p:cNvPr>
                <p:cNvSpPr/>
                <p:nvPr/>
              </p:nvSpPr>
              <p:spPr>
                <a:xfrm>
                  <a:off x="7533861" y="3432312"/>
                  <a:ext cx="974035"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0" name="Oval 349">
                  <a:extLst>
                    <a:ext uri="{FF2B5EF4-FFF2-40B4-BE49-F238E27FC236}">
                      <a16:creationId xmlns:a16="http://schemas.microsoft.com/office/drawing/2014/main" id="{EF61C189-2330-9440-9F7E-120291CCA148}"/>
                    </a:ext>
                  </a:extLst>
                </p:cNvPr>
                <p:cNvSpPr/>
                <p:nvPr/>
              </p:nvSpPr>
              <p:spPr>
                <a:xfrm>
                  <a:off x="8676199" y="3678803"/>
                  <a:ext cx="715617" cy="54267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D10F548-95FC-9F46-8B84-BCF5664002EC}"/>
                    </a:ext>
                  </a:extLst>
                </p:cNvPr>
                <p:cNvSpPr txBox="1"/>
                <p:nvPr/>
              </p:nvSpPr>
              <p:spPr>
                <a:xfrm>
                  <a:off x="1300369" y="4426226"/>
                  <a:ext cx="1933161" cy="101566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Note source and destination addresses!</a:t>
                  </a:r>
                </a:p>
              </p:txBody>
            </p:sp>
            <p:cxnSp>
              <p:nvCxnSpPr>
                <p:cNvPr id="12" name="Straight Connector 11">
                  <a:extLst>
                    <a:ext uri="{FF2B5EF4-FFF2-40B4-BE49-F238E27FC236}">
                      <a16:creationId xmlns:a16="http://schemas.microsoft.com/office/drawing/2014/main" id="{54D692D2-3154-2C43-AEBC-48FED218407D}"/>
                    </a:ext>
                  </a:extLst>
                </p:cNvPr>
                <p:cNvCxnSpPr>
                  <a:stCxn id="8" idx="2"/>
                  <a:endCxn id="9" idx="3"/>
                </p:cNvCxnSpPr>
                <p:nvPr/>
              </p:nvCxnSpPr>
              <p:spPr>
                <a:xfrm flipH="1">
                  <a:off x="3233530" y="3935896"/>
                  <a:ext cx="874644" cy="998162"/>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97E0575-92AD-B245-B180-8310A054B81F}"/>
                    </a:ext>
                  </a:extLst>
                </p:cNvPr>
                <p:cNvCxnSpPr>
                  <a:cxnSpLocks/>
                  <a:endCxn id="9" idx="3"/>
                </p:cNvCxnSpPr>
                <p:nvPr/>
              </p:nvCxnSpPr>
              <p:spPr>
                <a:xfrm flipH="1">
                  <a:off x="3233530" y="3690731"/>
                  <a:ext cx="1769166" cy="124332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8FC108-BC9B-7B4F-8C30-B1B2FB0B6630}"/>
                    </a:ext>
                  </a:extLst>
                </p:cNvPr>
                <p:cNvCxnSpPr>
                  <a:cxnSpLocks/>
                  <a:stCxn id="349" idx="2"/>
                  <a:endCxn id="9" idx="3"/>
                </p:cNvCxnSpPr>
                <p:nvPr/>
              </p:nvCxnSpPr>
              <p:spPr>
                <a:xfrm flipH="1">
                  <a:off x="3233530" y="3766930"/>
                  <a:ext cx="4300331" cy="116712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3" name="Straight Connector 352">
                <a:extLst>
                  <a:ext uri="{FF2B5EF4-FFF2-40B4-BE49-F238E27FC236}">
                    <a16:creationId xmlns:a16="http://schemas.microsoft.com/office/drawing/2014/main" id="{2E34DF7B-8B1F-9A49-9DCA-13E9621EB46A}"/>
                  </a:ext>
                </a:extLst>
              </p:cNvPr>
              <p:cNvCxnSpPr>
                <a:cxnSpLocks/>
                <a:stCxn id="350" idx="2"/>
                <a:endCxn id="9" idx="3"/>
              </p:cNvCxnSpPr>
              <p:nvPr/>
            </p:nvCxnSpPr>
            <p:spPr>
              <a:xfrm flipH="1">
                <a:off x="3233530" y="3950142"/>
                <a:ext cx="5442669" cy="98391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6AAC3EC9-4867-0941-8198-7A4C70909795}"/>
                </a:ext>
              </a:extLst>
            </p:cNvPr>
            <p:cNvSpPr/>
            <p:nvPr/>
          </p:nvSpPr>
          <p:spPr>
            <a:xfrm>
              <a:off x="2880360" y="380310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1" name="Straight Connector 190">
              <a:extLst>
                <a:ext uri="{FF2B5EF4-FFF2-40B4-BE49-F238E27FC236}">
                  <a16:creationId xmlns:a16="http://schemas.microsoft.com/office/drawing/2014/main" id="{F52F217E-25A4-774F-89E1-664523F0BE3E}"/>
                </a:ext>
              </a:extLst>
            </p:cNvPr>
            <p:cNvCxnSpPr>
              <a:cxnSpLocks/>
              <a:endCxn id="9" idx="3"/>
            </p:cNvCxnSpPr>
            <p:nvPr/>
          </p:nvCxnSpPr>
          <p:spPr>
            <a:xfrm flipH="1">
              <a:off x="-225950" y="4267200"/>
              <a:ext cx="3182510" cy="107833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Slide Number Placeholder 3">
            <a:extLst>
              <a:ext uri="{FF2B5EF4-FFF2-40B4-BE49-F238E27FC236}">
                <a16:creationId xmlns:a16="http://schemas.microsoft.com/office/drawing/2014/main" id="{BEAF9563-F70F-5542-A925-4ECE2B10605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36070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left)">
                                      <p:cBhvr>
                                        <p:cTn id="7" dur="500"/>
                                        <p:tgtEl>
                                          <p:spTgt spid="3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left)">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wipe(left)">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wipe(left)">
                                      <p:cBhvr>
                                        <p:cTn id="27" dur="5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6DA2-0048-B1C2-975D-2952430A718B}"/>
              </a:ext>
            </a:extLst>
          </p:cNvPr>
          <p:cNvSpPr>
            <a:spLocks noGrp="1"/>
          </p:cNvSpPr>
          <p:nvPr>
            <p:ph type="title"/>
          </p:nvPr>
        </p:nvSpPr>
        <p:spPr/>
        <p:txBody>
          <a:bodyPr/>
          <a:lstStyle/>
          <a:p>
            <a:r>
              <a:rPr lang="en-US" dirty="0"/>
              <a:t>How to lookup a routing table</a:t>
            </a:r>
          </a:p>
        </p:txBody>
      </p:sp>
      <p:sp>
        <p:nvSpPr>
          <p:cNvPr id="3" name="Content Placeholder 2">
            <a:extLst>
              <a:ext uri="{FF2B5EF4-FFF2-40B4-BE49-F238E27FC236}">
                <a16:creationId xmlns:a16="http://schemas.microsoft.com/office/drawing/2014/main" id="{0E9BE8AE-AD72-28CC-20F9-0658344F9DF6}"/>
              </a:ext>
            </a:extLst>
          </p:cNvPr>
          <p:cNvSpPr>
            <a:spLocks noGrp="1"/>
          </p:cNvSpPr>
          <p:nvPr>
            <p:ph idx="1"/>
          </p:nvPr>
        </p:nvSpPr>
        <p:spPr/>
        <p:txBody>
          <a:bodyPr/>
          <a:lstStyle/>
          <a:p>
            <a:pPr marL="0" indent="0">
              <a:buNone/>
            </a:pPr>
            <a:r>
              <a:rPr lang="en-US" dirty="0"/>
              <a:t>Given an IP address and a routing table: </a:t>
            </a:r>
          </a:p>
          <a:p>
            <a:r>
              <a:rPr lang="en-US" dirty="0"/>
              <a:t>Q1: does the given IP match multiple table entries?</a:t>
            </a:r>
          </a:p>
          <a:p>
            <a:pPr lvl="1"/>
            <a:r>
              <a:rPr lang="en-US" dirty="0"/>
              <a:t>No: find the only matching entry </a:t>
            </a:r>
          </a:p>
          <a:p>
            <a:pPr lvl="1"/>
            <a:r>
              <a:rPr lang="en-US" dirty="0"/>
              <a:t>Yes, then Q2</a:t>
            </a:r>
          </a:p>
          <a:p>
            <a:pPr lvl="1"/>
            <a:endParaRPr lang="en-US" dirty="0"/>
          </a:p>
          <a:p>
            <a:r>
              <a:rPr lang="en-US" dirty="0"/>
              <a:t>Q2: which is the longest address prefix that matches the given IP?</a:t>
            </a:r>
          </a:p>
          <a:p>
            <a:pPr marL="0" indent="0">
              <a:buNone/>
            </a:pPr>
            <a:r>
              <a:rPr lang="en-US" dirty="0">
                <a:solidFill>
                  <a:srgbClr val="FF0000"/>
                </a:solidFill>
              </a:rPr>
              <a:t>Longest Prefix Match</a:t>
            </a:r>
            <a:r>
              <a:rPr lang="en-US" dirty="0"/>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a:p>
            <a:pPr marL="0" indent="0">
              <a:buNone/>
            </a:pPr>
            <a:endParaRPr lang="en-US" dirty="0"/>
          </a:p>
        </p:txBody>
      </p:sp>
    </p:spTree>
    <p:extLst>
      <p:ext uri="{BB962C8B-B14F-4D97-AF65-F5344CB8AC3E}">
        <p14:creationId xmlns:p14="http://schemas.microsoft.com/office/powerpoint/2010/main" val="237921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1E3C-801F-5DC5-3C1E-CD041A2945E1}"/>
              </a:ext>
            </a:extLst>
          </p:cNvPr>
          <p:cNvSpPr>
            <a:spLocks noGrp="1"/>
          </p:cNvSpPr>
          <p:nvPr>
            <p:ph type="title"/>
          </p:nvPr>
        </p:nvSpPr>
        <p:spPr/>
        <p:txBody>
          <a:bodyPr/>
          <a:lstStyle/>
          <a:p>
            <a:r>
              <a:rPr lang="en-US" dirty="0"/>
              <a:t>How to build a routing table</a:t>
            </a:r>
          </a:p>
        </p:txBody>
      </p:sp>
      <p:sp>
        <p:nvSpPr>
          <p:cNvPr id="3" name="Content Placeholder 2">
            <a:extLst>
              <a:ext uri="{FF2B5EF4-FFF2-40B4-BE49-F238E27FC236}">
                <a16:creationId xmlns:a16="http://schemas.microsoft.com/office/drawing/2014/main" id="{8A6F7A72-E2AB-B58A-EF24-59BA2FFCCC69}"/>
              </a:ext>
            </a:extLst>
          </p:cNvPr>
          <p:cNvSpPr>
            <a:spLocks noGrp="1"/>
          </p:cNvSpPr>
          <p:nvPr>
            <p:ph idx="1"/>
          </p:nvPr>
        </p:nvSpPr>
        <p:spPr/>
        <p:txBody>
          <a:bodyPr/>
          <a:lstStyle/>
          <a:p>
            <a:r>
              <a:rPr lang="en-US" dirty="0"/>
              <a:t>Graph: node, link, cost</a:t>
            </a:r>
          </a:p>
          <a:p>
            <a:r>
              <a:rPr lang="en-US" dirty="0"/>
              <a:t>Cost: </a:t>
            </a:r>
          </a:p>
          <a:p>
            <a:pPr lvl="1"/>
            <a:r>
              <a:rPr lang="en-US" dirty="0"/>
              <a:t>Hops, </a:t>
            </a:r>
          </a:p>
          <a:p>
            <a:pPr lvl="1"/>
            <a:r>
              <a:rPr lang="en-US" dirty="0"/>
              <a:t>latency</a:t>
            </a:r>
          </a:p>
          <a:p>
            <a:pPr lvl="1"/>
            <a:r>
              <a:rPr lang="en-US" dirty="0"/>
              <a:t>1/bandwidth</a:t>
            </a:r>
          </a:p>
          <a:p>
            <a:pPr lvl="1"/>
            <a:r>
              <a:rPr lang="en-US" dirty="0"/>
              <a:t>congestion level </a:t>
            </a:r>
          </a:p>
        </p:txBody>
      </p:sp>
      <p:pic>
        <p:nvPicPr>
          <p:cNvPr id="4" name="Picture 3">
            <a:extLst>
              <a:ext uri="{FF2B5EF4-FFF2-40B4-BE49-F238E27FC236}">
                <a16:creationId xmlns:a16="http://schemas.microsoft.com/office/drawing/2014/main" id="{D78AD524-354B-5953-7652-696B1182F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200" y="1825625"/>
            <a:ext cx="5146675" cy="455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9815-1786-055A-1DED-EA343A5AFD7A}"/>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BD98209E-1829-A08B-F45F-AA1CC16DD50E}"/>
              </a:ext>
            </a:extLst>
          </p:cNvPr>
          <p:cNvSpPr>
            <a:spLocks noGrp="1"/>
          </p:cNvSpPr>
          <p:nvPr>
            <p:ph idx="1"/>
          </p:nvPr>
        </p:nvSpPr>
        <p:spPr/>
        <p:txBody>
          <a:bodyPr/>
          <a:lstStyle/>
          <a:p>
            <a:r>
              <a:rPr lang="en-US" dirty="0"/>
              <a:t>Link state: tell the world about your neighbors </a:t>
            </a:r>
          </a:p>
          <a:p>
            <a:pPr lvl="1"/>
            <a:r>
              <a:rPr lang="en-US" dirty="0"/>
              <a:t>Dijkstra’s algorithm: build a shortest path tree </a:t>
            </a:r>
          </a:p>
          <a:p>
            <a:r>
              <a:rPr lang="en-US" dirty="0"/>
              <a:t>Distance vector : tell your neighbors about the world</a:t>
            </a:r>
          </a:p>
          <a:p>
            <a:pPr lvl="1"/>
            <a:r>
              <a:rPr lang="en-US" dirty="0"/>
              <a:t>Bellman ford equation: through which neighbor should I reach a destination node? (compares the cost of going through which neighbor to reach another node and adds that cost to the cost of traveling to a given neighbor itself)</a:t>
            </a:r>
          </a:p>
          <a:p>
            <a:pPr lvl="2"/>
            <a:r>
              <a:rPr lang="en-US" dirty="0"/>
              <a:t>Cost to neighbor + cost to get to a node through that neighbor (as advertised by that neighbor)</a:t>
            </a:r>
          </a:p>
        </p:txBody>
      </p:sp>
    </p:spTree>
    <p:extLst>
      <p:ext uri="{BB962C8B-B14F-4D97-AF65-F5344CB8AC3E}">
        <p14:creationId xmlns:p14="http://schemas.microsoft.com/office/powerpoint/2010/main" val="97703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normAutofit fontScale="90000"/>
          </a:bodyPr>
          <a:lstStyle/>
          <a:p>
            <a:r>
              <a:rPr lang="en-US" b="0" dirty="0">
                <a:latin typeface="+mn-lt"/>
              </a:rPr>
              <a:t>Dijkstra’s algorithm (aka OSPF = Link State type of algorithm): another example</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Network Layer: 5-</a:t>
            </a:r>
            <a:fld id="{C4204591-24BD-A542-B9D5-F8D8A88D2FEE}" type="slidenum">
              <a:rPr lang="en-US" smtClean="0"/>
              <a:pPr/>
              <a:t>19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276" name="Group 2">
            <a:extLst>
              <a:ext uri="{FF2B5EF4-FFF2-40B4-BE49-F238E27FC236}">
                <a16:creationId xmlns:a16="http://schemas.microsoft.com/office/drawing/2014/main" id="{32F1096F-92AF-264C-9891-4B2131A1535A}"/>
              </a:ext>
            </a:extLst>
          </p:cNvPr>
          <p:cNvGrpSpPr>
            <a:grpSpLocks/>
          </p:cNvGrpSpPr>
          <p:nvPr/>
        </p:nvGrpSpPr>
        <p:grpSpPr bwMode="auto">
          <a:xfrm>
            <a:off x="7267328" y="1497821"/>
            <a:ext cx="4217987" cy="3364357"/>
            <a:chOff x="415" y="856"/>
            <a:chExt cx="2910" cy="2258"/>
          </a:xfrm>
        </p:grpSpPr>
        <p:grpSp>
          <p:nvGrpSpPr>
            <p:cNvPr id="277" name="Group 3">
              <a:extLst>
                <a:ext uri="{FF2B5EF4-FFF2-40B4-BE49-F238E27FC236}">
                  <a16:creationId xmlns:a16="http://schemas.microsoft.com/office/drawing/2014/main" id="{658BC70D-BFE1-3445-B630-7B3A4A79644E}"/>
                </a:ext>
              </a:extLst>
            </p:cNvPr>
            <p:cNvGrpSpPr>
              <a:grpSpLocks/>
            </p:cNvGrpSpPr>
            <p:nvPr/>
          </p:nvGrpSpPr>
          <p:grpSpPr bwMode="auto">
            <a:xfrm>
              <a:off x="1290" y="1997"/>
              <a:ext cx="316" cy="267"/>
              <a:chOff x="1613" y="2011"/>
              <a:chExt cx="316" cy="267"/>
            </a:xfrm>
          </p:grpSpPr>
          <p:sp>
            <p:nvSpPr>
              <p:cNvPr id="339" name="Oval 4">
                <a:extLst>
                  <a:ext uri="{FF2B5EF4-FFF2-40B4-BE49-F238E27FC236}">
                    <a16:creationId xmlns:a16="http://schemas.microsoft.com/office/drawing/2014/main" id="{12B70928-94ED-274E-B17E-6E7CC5A85CBE}"/>
                  </a:ext>
                </a:extLst>
              </p:cNvPr>
              <p:cNvSpPr>
                <a:spLocks noChangeArrowheads="1"/>
              </p:cNvSpPr>
              <p:nvPr/>
            </p:nvSpPr>
            <p:spPr bwMode="auto">
              <a:xfrm>
                <a:off x="1616" y="2138"/>
                <a:ext cx="311"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0" name="Line 5">
                <a:extLst>
                  <a:ext uri="{FF2B5EF4-FFF2-40B4-BE49-F238E27FC236}">
                    <a16:creationId xmlns:a16="http://schemas.microsoft.com/office/drawing/2014/main" id="{724BACA0-C784-AA40-8F39-24AD77537946}"/>
                  </a:ext>
                </a:extLst>
              </p:cNvPr>
              <p:cNvSpPr>
                <a:spLocks noChangeShapeType="1"/>
              </p:cNvSpPr>
              <p:nvPr/>
            </p:nvSpPr>
            <p:spPr bwMode="auto">
              <a:xfrm>
                <a:off x="1616" y="212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1" name="Line 6">
                <a:extLst>
                  <a:ext uri="{FF2B5EF4-FFF2-40B4-BE49-F238E27FC236}">
                    <a16:creationId xmlns:a16="http://schemas.microsoft.com/office/drawing/2014/main" id="{60ABD3DF-926A-F240-941E-16F8EC7F87C1}"/>
                  </a:ext>
                </a:extLst>
              </p:cNvPr>
              <p:cNvSpPr>
                <a:spLocks noChangeShapeType="1"/>
              </p:cNvSpPr>
              <p:nvPr/>
            </p:nvSpPr>
            <p:spPr bwMode="auto">
              <a:xfrm>
                <a:off x="1929" y="212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2" name="Rectangle 7">
                <a:extLst>
                  <a:ext uri="{FF2B5EF4-FFF2-40B4-BE49-F238E27FC236}">
                    <a16:creationId xmlns:a16="http://schemas.microsoft.com/office/drawing/2014/main" id="{422D10D2-9AFE-1242-8892-1E7B20AE2262}"/>
                  </a:ext>
                </a:extLst>
              </p:cNvPr>
              <p:cNvSpPr>
                <a:spLocks noChangeArrowheads="1"/>
              </p:cNvSpPr>
              <p:nvPr/>
            </p:nvSpPr>
            <p:spPr bwMode="auto">
              <a:xfrm>
                <a:off x="1616" y="2129"/>
                <a:ext cx="308"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3" name="Oval 8">
                <a:extLst>
                  <a:ext uri="{FF2B5EF4-FFF2-40B4-BE49-F238E27FC236}">
                    <a16:creationId xmlns:a16="http://schemas.microsoft.com/office/drawing/2014/main" id="{A63B1AAC-711F-694A-BF58-5189313DB89E}"/>
                  </a:ext>
                </a:extLst>
              </p:cNvPr>
              <p:cNvSpPr>
                <a:spLocks noChangeArrowheads="1"/>
              </p:cNvSpPr>
              <p:nvPr/>
            </p:nvSpPr>
            <p:spPr bwMode="auto">
              <a:xfrm>
                <a:off x="1613" y="2072"/>
                <a:ext cx="311"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4" name="Rectangle 9">
                <a:extLst>
                  <a:ext uri="{FF2B5EF4-FFF2-40B4-BE49-F238E27FC236}">
                    <a16:creationId xmlns:a16="http://schemas.microsoft.com/office/drawing/2014/main" id="{C458B676-20F1-6E43-A811-83BAEA22C33B}"/>
                  </a:ext>
                </a:extLst>
              </p:cNvPr>
              <p:cNvSpPr>
                <a:spLocks noChangeArrowheads="1"/>
              </p:cNvSpPr>
              <p:nvPr/>
            </p:nvSpPr>
            <p:spPr bwMode="auto">
              <a:xfrm>
                <a:off x="1686" y="2100"/>
                <a:ext cx="140"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5" name="Text Box 10">
                <a:extLst>
                  <a:ext uri="{FF2B5EF4-FFF2-40B4-BE49-F238E27FC236}">
                    <a16:creationId xmlns:a16="http://schemas.microsoft.com/office/drawing/2014/main" id="{484CB1B7-C628-9F42-990E-9F7B96F34448}"/>
                  </a:ext>
                </a:extLst>
              </p:cNvPr>
              <p:cNvSpPr txBox="1">
                <a:spLocks noChangeArrowheads="1"/>
              </p:cNvSpPr>
              <p:nvPr/>
            </p:nvSpPr>
            <p:spPr bwMode="auto">
              <a:xfrm>
                <a:off x="1633" y="2011"/>
                <a:ext cx="254"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78" name="Text Box 11">
              <a:extLst>
                <a:ext uri="{FF2B5EF4-FFF2-40B4-BE49-F238E27FC236}">
                  <a16:creationId xmlns:a16="http://schemas.microsoft.com/office/drawing/2014/main" id="{2C66EC07-AF51-8046-9F06-245C35A6BAEF}"/>
                </a:ext>
              </a:extLst>
            </p:cNvPr>
            <p:cNvSpPr txBox="1">
              <a:spLocks noChangeArrowheads="1"/>
            </p:cNvSpPr>
            <p:nvPr/>
          </p:nvSpPr>
          <p:spPr bwMode="auto">
            <a:xfrm>
              <a:off x="925" y="1959"/>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79" name="Text Box 12">
              <a:extLst>
                <a:ext uri="{FF2B5EF4-FFF2-40B4-BE49-F238E27FC236}">
                  <a16:creationId xmlns:a16="http://schemas.microsoft.com/office/drawing/2014/main" id="{FD2DA6DD-F18F-9646-A088-CBDDFC29893E}"/>
                </a:ext>
              </a:extLst>
            </p:cNvPr>
            <p:cNvSpPr txBox="1">
              <a:spLocks noChangeArrowheads="1"/>
            </p:cNvSpPr>
            <p:nvPr/>
          </p:nvSpPr>
          <p:spPr bwMode="auto">
            <a:xfrm>
              <a:off x="1430" y="1478"/>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4</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80" name="Group 13">
              <a:extLst>
                <a:ext uri="{FF2B5EF4-FFF2-40B4-BE49-F238E27FC236}">
                  <a16:creationId xmlns:a16="http://schemas.microsoft.com/office/drawing/2014/main" id="{471A1164-4650-7144-A6A9-CC01236964B8}"/>
                </a:ext>
              </a:extLst>
            </p:cNvPr>
            <p:cNvGrpSpPr>
              <a:grpSpLocks/>
            </p:cNvGrpSpPr>
            <p:nvPr/>
          </p:nvGrpSpPr>
          <p:grpSpPr bwMode="auto">
            <a:xfrm>
              <a:off x="1299" y="2848"/>
              <a:ext cx="316" cy="266"/>
              <a:chOff x="1613" y="2011"/>
              <a:chExt cx="316" cy="266"/>
            </a:xfrm>
          </p:grpSpPr>
          <p:sp>
            <p:nvSpPr>
              <p:cNvPr id="332" name="Oval 14">
                <a:extLst>
                  <a:ext uri="{FF2B5EF4-FFF2-40B4-BE49-F238E27FC236}">
                    <a16:creationId xmlns:a16="http://schemas.microsoft.com/office/drawing/2014/main" id="{80A336F3-1162-5342-AC4A-8B2AED4E9173}"/>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3" name="Line 15">
                <a:extLst>
                  <a:ext uri="{FF2B5EF4-FFF2-40B4-BE49-F238E27FC236}">
                    <a16:creationId xmlns:a16="http://schemas.microsoft.com/office/drawing/2014/main" id="{9FF9E86E-2F60-184C-8322-81DAB6CC7920}"/>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4" name="Line 16">
                <a:extLst>
                  <a:ext uri="{FF2B5EF4-FFF2-40B4-BE49-F238E27FC236}">
                    <a16:creationId xmlns:a16="http://schemas.microsoft.com/office/drawing/2014/main" id="{139291DA-0B23-AF4A-80E1-C5AB8C8D5486}"/>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5" name="Rectangle 17">
                <a:extLst>
                  <a:ext uri="{FF2B5EF4-FFF2-40B4-BE49-F238E27FC236}">
                    <a16:creationId xmlns:a16="http://schemas.microsoft.com/office/drawing/2014/main" id="{DCCEEA9D-E3E7-3E47-B22F-9936B2939769}"/>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6" name="Oval 18">
                <a:extLst>
                  <a:ext uri="{FF2B5EF4-FFF2-40B4-BE49-F238E27FC236}">
                    <a16:creationId xmlns:a16="http://schemas.microsoft.com/office/drawing/2014/main" id="{BC673A69-9F19-6E48-B78B-300E678AB93C}"/>
                  </a:ext>
                </a:extLst>
              </p:cNvPr>
              <p:cNvSpPr>
                <a:spLocks noChangeArrowheads="1"/>
              </p:cNvSpPr>
              <p:nvPr/>
            </p:nvSpPr>
            <p:spPr bwMode="auto">
              <a:xfrm>
                <a:off x="1613" y="2072"/>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7" name="Rectangle 19">
                <a:extLst>
                  <a:ext uri="{FF2B5EF4-FFF2-40B4-BE49-F238E27FC236}">
                    <a16:creationId xmlns:a16="http://schemas.microsoft.com/office/drawing/2014/main" id="{9CB54AFD-33DB-F34A-A696-9C14C1F2BC23}"/>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8" name="Text Box 20">
                <a:extLst>
                  <a:ext uri="{FF2B5EF4-FFF2-40B4-BE49-F238E27FC236}">
                    <a16:creationId xmlns:a16="http://schemas.microsoft.com/office/drawing/2014/main" id="{AC845383-9D3E-5C42-BB6B-3E65197E8A69}"/>
                  </a:ext>
                </a:extLst>
              </p:cNvPr>
              <p:cNvSpPr txBox="1">
                <a:spLocks noChangeArrowheads="1"/>
              </p:cNvSpPr>
              <p:nvPr/>
            </p:nvSpPr>
            <p:spPr bwMode="auto">
              <a:xfrm>
                <a:off x="1652" y="2011"/>
                <a:ext cx="215"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81" name="Group 21">
              <a:extLst>
                <a:ext uri="{FF2B5EF4-FFF2-40B4-BE49-F238E27FC236}">
                  <a16:creationId xmlns:a16="http://schemas.microsoft.com/office/drawing/2014/main" id="{BA8E377E-CA1A-ED4B-BF90-295028D96A71}"/>
                </a:ext>
              </a:extLst>
            </p:cNvPr>
            <p:cNvGrpSpPr>
              <a:grpSpLocks/>
            </p:cNvGrpSpPr>
            <p:nvPr/>
          </p:nvGrpSpPr>
          <p:grpSpPr bwMode="auto">
            <a:xfrm>
              <a:off x="1295" y="856"/>
              <a:ext cx="316" cy="266"/>
              <a:chOff x="1613" y="2011"/>
              <a:chExt cx="316" cy="266"/>
            </a:xfrm>
          </p:grpSpPr>
          <p:sp>
            <p:nvSpPr>
              <p:cNvPr id="325" name="Oval 22">
                <a:extLst>
                  <a:ext uri="{FF2B5EF4-FFF2-40B4-BE49-F238E27FC236}">
                    <a16:creationId xmlns:a16="http://schemas.microsoft.com/office/drawing/2014/main" id="{BDA57358-5E81-8C48-92CB-61DF13F5077D}"/>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6" name="Line 23">
                <a:extLst>
                  <a:ext uri="{FF2B5EF4-FFF2-40B4-BE49-F238E27FC236}">
                    <a16:creationId xmlns:a16="http://schemas.microsoft.com/office/drawing/2014/main" id="{25B69C18-8DE4-7742-9F14-35A6A889477E}"/>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7" name="Line 24">
                <a:extLst>
                  <a:ext uri="{FF2B5EF4-FFF2-40B4-BE49-F238E27FC236}">
                    <a16:creationId xmlns:a16="http://schemas.microsoft.com/office/drawing/2014/main" id="{6CB89C37-D416-D242-8479-89D57F65205D}"/>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8" name="Rectangle 25">
                <a:extLst>
                  <a:ext uri="{FF2B5EF4-FFF2-40B4-BE49-F238E27FC236}">
                    <a16:creationId xmlns:a16="http://schemas.microsoft.com/office/drawing/2014/main" id="{21DBFB42-3378-4745-AF73-D425CA55A387}"/>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9" name="Oval 26">
                <a:extLst>
                  <a:ext uri="{FF2B5EF4-FFF2-40B4-BE49-F238E27FC236}">
                    <a16:creationId xmlns:a16="http://schemas.microsoft.com/office/drawing/2014/main" id="{447835FA-E0FB-B943-9D6A-5FD52614881A}"/>
                  </a:ext>
                </a:extLst>
              </p:cNvPr>
              <p:cNvSpPr>
                <a:spLocks noChangeArrowheads="1"/>
              </p:cNvSpPr>
              <p:nvPr/>
            </p:nvSpPr>
            <p:spPr bwMode="auto">
              <a:xfrm>
                <a:off x="1611" y="2072"/>
                <a:ext cx="313" cy="97"/>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0" name="Rectangle 27">
                <a:extLst>
                  <a:ext uri="{FF2B5EF4-FFF2-40B4-BE49-F238E27FC236}">
                    <a16:creationId xmlns:a16="http://schemas.microsoft.com/office/drawing/2014/main" id="{07E675A6-015B-7F42-BDF9-8330D4ADC660}"/>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1" name="Text Box 28">
                <a:extLst>
                  <a:ext uri="{FF2B5EF4-FFF2-40B4-BE49-F238E27FC236}">
                    <a16:creationId xmlns:a16="http://schemas.microsoft.com/office/drawing/2014/main" id="{9E12F9CF-21DB-3349-B2C0-3044A3D51B5F}"/>
                  </a:ext>
                </a:extLst>
              </p:cNvPr>
              <p:cNvSpPr txBox="1">
                <a:spLocks noChangeArrowheads="1"/>
              </p:cNvSpPr>
              <p:nvPr/>
            </p:nvSpPr>
            <p:spPr bwMode="auto">
              <a:xfrm>
                <a:off x="1652" y="2011"/>
                <a:ext cx="215"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82" name="Group 29">
              <a:extLst>
                <a:ext uri="{FF2B5EF4-FFF2-40B4-BE49-F238E27FC236}">
                  <a16:creationId xmlns:a16="http://schemas.microsoft.com/office/drawing/2014/main" id="{21FBA163-2A78-6543-B0CC-7CA119F1B6E5}"/>
                </a:ext>
              </a:extLst>
            </p:cNvPr>
            <p:cNvGrpSpPr>
              <a:grpSpLocks/>
            </p:cNvGrpSpPr>
            <p:nvPr/>
          </p:nvGrpSpPr>
          <p:grpSpPr bwMode="auto">
            <a:xfrm>
              <a:off x="415" y="2028"/>
              <a:ext cx="316" cy="267"/>
              <a:chOff x="1613" y="2011"/>
              <a:chExt cx="316" cy="267"/>
            </a:xfrm>
          </p:grpSpPr>
          <p:sp>
            <p:nvSpPr>
              <p:cNvPr id="318" name="Oval 30">
                <a:extLst>
                  <a:ext uri="{FF2B5EF4-FFF2-40B4-BE49-F238E27FC236}">
                    <a16:creationId xmlns:a16="http://schemas.microsoft.com/office/drawing/2014/main" id="{29825365-4AD8-5E4B-8933-DB1422AAA033}"/>
                  </a:ext>
                </a:extLst>
              </p:cNvPr>
              <p:cNvSpPr>
                <a:spLocks noChangeArrowheads="1"/>
              </p:cNvSpPr>
              <p:nvPr/>
            </p:nvSpPr>
            <p:spPr bwMode="auto">
              <a:xfrm>
                <a:off x="1616" y="2138"/>
                <a:ext cx="313" cy="82"/>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9" name="Line 31">
                <a:extLst>
                  <a:ext uri="{FF2B5EF4-FFF2-40B4-BE49-F238E27FC236}">
                    <a16:creationId xmlns:a16="http://schemas.microsoft.com/office/drawing/2014/main" id="{F38B670B-8807-404D-9154-5457C9702221}"/>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0" name="Line 32">
                <a:extLst>
                  <a:ext uri="{FF2B5EF4-FFF2-40B4-BE49-F238E27FC236}">
                    <a16:creationId xmlns:a16="http://schemas.microsoft.com/office/drawing/2014/main" id="{00108054-5F4F-9447-84AE-A11B0755C199}"/>
                  </a:ext>
                </a:extLst>
              </p:cNvPr>
              <p:cNvSpPr>
                <a:spLocks noChangeShapeType="1"/>
              </p:cNvSpPr>
              <p:nvPr/>
            </p:nvSpPr>
            <p:spPr bwMode="auto">
              <a:xfrm>
                <a:off x="1931"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1" name="Rectangle 33">
                <a:extLst>
                  <a:ext uri="{FF2B5EF4-FFF2-40B4-BE49-F238E27FC236}">
                    <a16:creationId xmlns:a16="http://schemas.microsoft.com/office/drawing/2014/main" id="{D048D158-7C67-CC4B-A11E-67C17E0A240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2" name="Oval 34">
                <a:extLst>
                  <a:ext uri="{FF2B5EF4-FFF2-40B4-BE49-F238E27FC236}">
                    <a16:creationId xmlns:a16="http://schemas.microsoft.com/office/drawing/2014/main" id="{138D5ABE-A76B-984C-BC94-76AC43F40B59}"/>
                  </a:ext>
                </a:extLst>
              </p:cNvPr>
              <p:cNvSpPr>
                <a:spLocks noChangeArrowheads="1"/>
              </p:cNvSpPr>
              <p:nvPr/>
            </p:nvSpPr>
            <p:spPr bwMode="auto">
              <a:xfrm>
                <a:off x="1613" y="2072"/>
                <a:ext cx="313" cy="97"/>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3" name="Rectangle 35">
                <a:extLst>
                  <a:ext uri="{FF2B5EF4-FFF2-40B4-BE49-F238E27FC236}">
                    <a16:creationId xmlns:a16="http://schemas.microsoft.com/office/drawing/2014/main" id="{A4BA8382-8E98-814C-B112-88E0250B6E6C}"/>
                  </a:ext>
                </a:extLst>
              </p:cNvPr>
              <p:cNvSpPr>
                <a:spLocks noChangeArrowheads="1"/>
              </p:cNvSpPr>
              <p:nvPr/>
            </p:nvSpPr>
            <p:spPr bwMode="auto">
              <a:xfrm>
                <a:off x="1687" y="2102"/>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4" name="Text Box 36">
                <a:extLst>
                  <a:ext uri="{FF2B5EF4-FFF2-40B4-BE49-F238E27FC236}">
                    <a16:creationId xmlns:a16="http://schemas.microsoft.com/office/drawing/2014/main" id="{C430FDFB-B840-284A-B1DA-B79B4376897B}"/>
                  </a:ext>
                </a:extLst>
              </p:cNvPr>
              <p:cNvSpPr txBox="1">
                <a:spLocks noChangeArrowheads="1"/>
              </p:cNvSpPr>
              <p:nvPr/>
            </p:nvSpPr>
            <p:spPr bwMode="auto">
              <a:xfrm>
                <a:off x="1648" y="2011"/>
                <a:ext cx="226"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83" name="Line 37">
              <a:extLst>
                <a:ext uri="{FF2B5EF4-FFF2-40B4-BE49-F238E27FC236}">
                  <a16:creationId xmlns:a16="http://schemas.microsoft.com/office/drawing/2014/main" id="{808D4F56-0160-9841-BF84-39B90D2E1D66}"/>
                </a:ext>
              </a:extLst>
            </p:cNvPr>
            <p:cNvSpPr>
              <a:spLocks noChangeShapeType="1"/>
            </p:cNvSpPr>
            <p:nvPr/>
          </p:nvSpPr>
          <p:spPr bwMode="auto">
            <a:xfrm>
              <a:off x="738" y="2156"/>
              <a:ext cx="63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4" name="Line 38">
              <a:extLst>
                <a:ext uri="{FF2B5EF4-FFF2-40B4-BE49-F238E27FC236}">
                  <a16:creationId xmlns:a16="http://schemas.microsoft.com/office/drawing/2014/main" id="{7AFA0E43-6979-C944-8C7A-BFE8A232B3D5}"/>
                </a:ext>
              </a:extLst>
            </p:cNvPr>
            <p:cNvSpPr>
              <a:spLocks noChangeShapeType="1"/>
            </p:cNvSpPr>
            <p:nvPr/>
          </p:nvSpPr>
          <p:spPr bwMode="auto">
            <a:xfrm>
              <a:off x="1440" y="1082"/>
              <a:ext cx="0" cy="9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5" name="Line 39">
              <a:extLst>
                <a:ext uri="{FF2B5EF4-FFF2-40B4-BE49-F238E27FC236}">
                  <a16:creationId xmlns:a16="http://schemas.microsoft.com/office/drawing/2014/main" id="{8B831959-D369-6E45-8A3C-8760AE9252DD}"/>
                </a:ext>
              </a:extLst>
            </p:cNvPr>
            <p:cNvSpPr>
              <a:spLocks noChangeShapeType="1"/>
            </p:cNvSpPr>
            <p:nvPr/>
          </p:nvSpPr>
          <p:spPr bwMode="auto">
            <a:xfrm flipH="1">
              <a:off x="614" y="1021"/>
              <a:ext cx="674" cy="108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6" name="Text Box 40">
              <a:extLst>
                <a:ext uri="{FF2B5EF4-FFF2-40B4-BE49-F238E27FC236}">
                  <a16:creationId xmlns:a16="http://schemas.microsoft.com/office/drawing/2014/main" id="{4F3E9232-C703-104F-A4AB-12CF1F98134C}"/>
                </a:ext>
              </a:extLst>
            </p:cNvPr>
            <p:cNvSpPr txBox="1">
              <a:spLocks noChangeArrowheads="1"/>
            </p:cNvSpPr>
            <p:nvPr/>
          </p:nvSpPr>
          <p:spPr bwMode="auto">
            <a:xfrm>
              <a:off x="772" y="1368"/>
              <a:ext cx="21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7" name="Line 41">
              <a:extLst>
                <a:ext uri="{FF2B5EF4-FFF2-40B4-BE49-F238E27FC236}">
                  <a16:creationId xmlns:a16="http://schemas.microsoft.com/office/drawing/2014/main" id="{5BC1DD56-6FD0-6A4A-8705-9C46BE3DC573}"/>
                </a:ext>
              </a:extLst>
            </p:cNvPr>
            <p:cNvSpPr>
              <a:spLocks noChangeShapeType="1"/>
            </p:cNvSpPr>
            <p:nvPr/>
          </p:nvSpPr>
          <p:spPr bwMode="auto">
            <a:xfrm>
              <a:off x="1447" y="2206"/>
              <a:ext cx="9" cy="7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8" name="Text Box 42">
              <a:extLst>
                <a:ext uri="{FF2B5EF4-FFF2-40B4-BE49-F238E27FC236}">
                  <a16:creationId xmlns:a16="http://schemas.microsoft.com/office/drawing/2014/main" id="{8B65710B-4630-3345-85EB-E3A08BF77DBC}"/>
                </a:ext>
              </a:extLst>
            </p:cNvPr>
            <p:cNvSpPr txBox="1">
              <a:spLocks noChangeArrowheads="1"/>
            </p:cNvSpPr>
            <p:nvPr/>
          </p:nvSpPr>
          <p:spPr bwMode="auto">
            <a:xfrm>
              <a:off x="1454" y="2407"/>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9" name="Freeform 43">
              <a:extLst>
                <a:ext uri="{FF2B5EF4-FFF2-40B4-BE49-F238E27FC236}">
                  <a16:creationId xmlns:a16="http://schemas.microsoft.com/office/drawing/2014/main" id="{1DA37895-BEA5-2F44-B0FB-06B2F676B163}"/>
                </a:ext>
              </a:extLst>
            </p:cNvPr>
            <p:cNvSpPr>
              <a:spLocks/>
            </p:cNvSpPr>
            <p:nvPr/>
          </p:nvSpPr>
          <p:spPr bwMode="auto">
            <a:xfrm>
              <a:off x="601" y="2227"/>
              <a:ext cx="860" cy="799"/>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 name="connsiteX0" fmla="*/ 0 w 10000"/>
                <a:gd name="connsiteY0" fmla="*/ 0 h 6928"/>
                <a:gd name="connsiteX1" fmla="*/ 3770 w 10000"/>
                <a:gd name="connsiteY1" fmla="*/ 6300 h 6928"/>
                <a:gd name="connsiteX2" fmla="*/ 10000 w 10000"/>
                <a:gd name="connsiteY2" fmla="*/ 6701 h 6928"/>
                <a:gd name="connsiteX0" fmla="*/ 0 w 10000"/>
                <a:gd name="connsiteY0" fmla="*/ 0 h 9871"/>
                <a:gd name="connsiteX1" fmla="*/ 1802 w 10000"/>
                <a:gd name="connsiteY1" fmla="*/ 7634 h 9871"/>
                <a:gd name="connsiteX2" fmla="*/ 10000 w 10000"/>
                <a:gd name="connsiteY2" fmla="*/ 9672 h 9871"/>
                <a:gd name="connsiteX0" fmla="*/ 0 w 10000"/>
                <a:gd name="connsiteY0" fmla="*/ 0 h 10136"/>
                <a:gd name="connsiteX1" fmla="*/ 1802 w 10000"/>
                <a:gd name="connsiteY1" fmla="*/ 7734 h 10136"/>
                <a:gd name="connsiteX2" fmla="*/ 10000 w 10000"/>
                <a:gd name="connsiteY2" fmla="*/ 9798 h 10136"/>
                <a:gd name="connsiteX0" fmla="*/ 0 w 10000"/>
                <a:gd name="connsiteY0" fmla="*/ 0 h 10136"/>
                <a:gd name="connsiteX1" fmla="*/ 1802 w 10000"/>
                <a:gd name="connsiteY1" fmla="*/ 7734 h 10136"/>
                <a:gd name="connsiteX2" fmla="*/ 10000 w 10000"/>
                <a:gd name="connsiteY2" fmla="*/ 9798 h 10136"/>
                <a:gd name="connsiteX0" fmla="*/ 32 w 10032"/>
                <a:gd name="connsiteY0" fmla="*/ 0 h 10136"/>
                <a:gd name="connsiteX1" fmla="*/ 1834 w 10032"/>
                <a:gd name="connsiteY1" fmla="*/ 7734 h 10136"/>
                <a:gd name="connsiteX2" fmla="*/ 10032 w 10032"/>
                <a:gd name="connsiteY2" fmla="*/ 9798 h 10136"/>
              </a:gdLst>
              <a:ahLst/>
              <a:cxnLst>
                <a:cxn ang="0">
                  <a:pos x="connsiteX0" y="connsiteY0"/>
                </a:cxn>
                <a:cxn ang="0">
                  <a:pos x="connsiteX1" y="connsiteY1"/>
                </a:cxn>
                <a:cxn ang="0">
                  <a:pos x="connsiteX2" y="connsiteY2"/>
                </a:cxn>
              </a:cxnLst>
              <a:rect l="l" t="t" r="r" b="b"/>
              <a:pathLst>
                <a:path w="10032" h="10136">
                  <a:moveTo>
                    <a:pt x="32" y="0"/>
                  </a:moveTo>
                  <a:cubicBezTo>
                    <a:pt x="62" y="4573"/>
                    <a:pt x="-465" y="5047"/>
                    <a:pt x="1834" y="7734"/>
                  </a:cubicBezTo>
                  <a:cubicBezTo>
                    <a:pt x="4132" y="9414"/>
                    <a:pt x="9320" y="10802"/>
                    <a:pt x="10032" y="979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0" name="Text Box 44">
              <a:extLst>
                <a:ext uri="{FF2B5EF4-FFF2-40B4-BE49-F238E27FC236}">
                  <a16:creationId xmlns:a16="http://schemas.microsoft.com/office/drawing/2014/main" id="{14130176-E966-1940-B020-47161106B123}"/>
                </a:ext>
              </a:extLst>
            </p:cNvPr>
            <p:cNvSpPr txBox="1">
              <a:spLocks noChangeArrowheads="1"/>
            </p:cNvSpPr>
            <p:nvPr/>
          </p:nvSpPr>
          <p:spPr bwMode="auto">
            <a:xfrm>
              <a:off x="768" y="2582"/>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7</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1" name="Line 45">
              <a:extLst>
                <a:ext uri="{FF2B5EF4-FFF2-40B4-BE49-F238E27FC236}">
                  <a16:creationId xmlns:a16="http://schemas.microsoft.com/office/drawing/2014/main" id="{5FA533BD-9B17-724F-B020-409CFC3CE356}"/>
                </a:ext>
              </a:extLst>
            </p:cNvPr>
            <p:cNvSpPr>
              <a:spLocks noChangeShapeType="1"/>
            </p:cNvSpPr>
            <p:nvPr/>
          </p:nvSpPr>
          <p:spPr bwMode="auto">
            <a:xfrm flipH="1">
              <a:off x="1450" y="2158"/>
              <a:ext cx="998" cy="82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2" name="Text Box 46">
              <a:extLst>
                <a:ext uri="{FF2B5EF4-FFF2-40B4-BE49-F238E27FC236}">
                  <a16:creationId xmlns:a16="http://schemas.microsoft.com/office/drawing/2014/main" id="{4B9E6712-F2E9-6348-B7CF-9CEC9EE3D668}"/>
                </a:ext>
              </a:extLst>
            </p:cNvPr>
            <p:cNvSpPr txBox="1">
              <a:spLocks noChangeArrowheads="1"/>
            </p:cNvSpPr>
            <p:nvPr/>
          </p:nvSpPr>
          <p:spPr bwMode="auto">
            <a:xfrm>
              <a:off x="1896" y="2569"/>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4</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3" name="Freeform 47">
              <a:extLst>
                <a:ext uri="{FF2B5EF4-FFF2-40B4-BE49-F238E27FC236}">
                  <a16:creationId xmlns:a16="http://schemas.microsoft.com/office/drawing/2014/main" id="{61A0A93C-B128-F646-84CC-2F72C42DF74E}"/>
                </a:ext>
              </a:extLst>
            </p:cNvPr>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94" name="Group 48">
              <a:extLst>
                <a:ext uri="{FF2B5EF4-FFF2-40B4-BE49-F238E27FC236}">
                  <a16:creationId xmlns:a16="http://schemas.microsoft.com/office/drawing/2014/main" id="{B7C23859-55BB-9B44-ADBB-F78119E7BD0E}"/>
                </a:ext>
              </a:extLst>
            </p:cNvPr>
            <p:cNvGrpSpPr>
              <a:grpSpLocks/>
            </p:cNvGrpSpPr>
            <p:nvPr/>
          </p:nvGrpSpPr>
          <p:grpSpPr bwMode="auto">
            <a:xfrm>
              <a:off x="2332" y="2021"/>
              <a:ext cx="316" cy="266"/>
              <a:chOff x="1613" y="2011"/>
              <a:chExt cx="316" cy="266"/>
            </a:xfrm>
          </p:grpSpPr>
          <p:sp>
            <p:nvSpPr>
              <p:cNvPr id="311" name="Oval 49">
                <a:extLst>
                  <a:ext uri="{FF2B5EF4-FFF2-40B4-BE49-F238E27FC236}">
                    <a16:creationId xmlns:a16="http://schemas.microsoft.com/office/drawing/2014/main" id="{949CF37C-265E-D64E-B325-9AB7E8C2748C}"/>
                  </a:ext>
                </a:extLst>
              </p:cNvPr>
              <p:cNvSpPr>
                <a:spLocks noChangeArrowheads="1"/>
              </p:cNvSpPr>
              <p:nvPr/>
            </p:nvSpPr>
            <p:spPr bwMode="auto">
              <a:xfrm>
                <a:off x="1616" y="2136"/>
                <a:ext cx="313" cy="82"/>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2" name="Line 50">
                <a:extLst>
                  <a:ext uri="{FF2B5EF4-FFF2-40B4-BE49-F238E27FC236}">
                    <a16:creationId xmlns:a16="http://schemas.microsoft.com/office/drawing/2014/main" id="{97FEF3EE-7C25-6444-B8E7-03C400A28A6B}"/>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3" name="Line 51">
                <a:extLst>
                  <a:ext uri="{FF2B5EF4-FFF2-40B4-BE49-F238E27FC236}">
                    <a16:creationId xmlns:a16="http://schemas.microsoft.com/office/drawing/2014/main" id="{FE3C484F-0565-0E43-B670-DA87C89A2B77}"/>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4" name="Rectangle 52">
                <a:extLst>
                  <a:ext uri="{FF2B5EF4-FFF2-40B4-BE49-F238E27FC236}">
                    <a16:creationId xmlns:a16="http://schemas.microsoft.com/office/drawing/2014/main" id="{03D9537A-3264-0D40-B097-904F1967094C}"/>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5" name="Oval 53">
                <a:extLst>
                  <a:ext uri="{FF2B5EF4-FFF2-40B4-BE49-F238E27FC236}">
                    <a16:creationId xmlns:a16="http://schemas.microsoft.com/office/drawing/2014/main" id="{39EFFB9B-60D2-6F4A-AE7C-381CD9E03BDB}"/>
                  </a:ext>
                </a:extLst>
              </p:cNvPr>
              <p:cNvSpPr>
                <a:spLocks noChangeArrowheads="1"/>
              </p:cNvSpPr>
              <p:nvPr/>
            </p:nvSpPr>
            <p:spPr bwMode="auto">
              <a:xfrm>
                <a:off x="1613" y="2070"/>
                <a:ext cx="313" cy="97"/>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6" name="Rectangle 54">
                <a:extLst>
                  <a:ext uri="{FF2B5EF4-FFF2-40B4-BE49-F238E27FC236}">
                    <a16:creationId xmlns:a16="http://schemas.microsoft.com/office/drawing/2014/main" id="{56D1F98E-84A8-024C-B33E-AF0196C29288}"/>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7" name="Text Box 55">
                <a:extLst>
                  <a:ext uri="{FF2B5EF4-FFF2-40B4-BE49-F238E27FC236}">
                    <a16:creationId xmlns:a16="http://schemas.microsoft.com/office/drawing/2014/main" id="{FF2D3BFC-D492-494B-B3FC-F2B37848F7ED}"/>
                  </a:ext>
                </a:extLst>
              </p:cNvPr>
              <p:cNvSpPr txBox="1">
                <a:spLocks noChangeArrowheads="1"/>
              </p:cNvSpPr>
              <p:nvPr/>
            </p:nvSpPr>
            <p:spPr bwMode="auto">
              <a:xfrm>
                <a:off x="1652" y="2011"/>
                <a:ext cx="215"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95" name="Text Box 56">
              <a:extLst>
                <a:ext uri="{FF2B5EF4-FFF2-40B4-BE49-F238E27FC236}">
                  <a16:creationId xmlns:a16="http://schemas.microsoft.com/office/drawing/2014/main" id="{B415EC29-BD23-5146-8BE4-412D2D3F3844}"/>
                </a:ext>
              </a:extLst>
            </p:cNvPr>
            <p:cNvSpPr txBox="1">
              <a:spLocks noChangeArrowheads="1"/>
            </p:cNvSpPr>
            <p:nvPr/>
          </p:nvSpPr>
          <p:spPr bwMode="auto">
            <a:xfrm>
              <a:off x="1814" y="1721"/>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8</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96" name="Group 57">
              <a:extLst>
                <a:ext uri="{FF2B5EF4-FFF2-40B4-BE49-F238E27FC236}">
                  <a16:creationId xmlns:a16="http://schemas.microsoft.com/office/drawing/2014/main" id="{C4202DE4-8110-9149-847A-09872B32E92F}"/>
                </a:ext>
              </a:extLst>
            </p:cNvPr>
            <p:cNvGrpSpPr>
              <a:grpSpLocks/>
            </p:cNvGrpSpPr>
            <p:nvPr/>
          </p:nvGrpSpPr>
          <p:grpSpPr bwMode="auto">
            <a:xfrm>
              <a:off x="3009" y="2002"/>
              <a:ext cx="316" cy="266"/>
              <a:chOff x="1613" y="2011"/>
              <a:chExt cx="316" cy="266"/>
            </a:xfrm>
          </p:grpSpPr>
          <p:sp>
            <p:nvSpPr>
              <p:cNvPr id="304" name="Oval 58">
                <a:extLst>
                  <a:ext uri="{FF2B5EF4-FFF2-40B4-BE49-F238E27FC236}">
                    <a16:creationId xmlns:a16="http://schemas.microsoft.com/office/drawing/2014/main" id="{9EF75287-5339-3F4B-9A63-10529CE67B12}"/>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5" name="Line 59">
                <a:extLst>
                  <a:ext uri="{FF2B5EF4-FFF2-40B4-BE49-F238E27FC236}">
                    <a16:creationId xmlns:a16="http://schemas.microsoft.com/office/drawing/2014/main" id="{2AB637C9-6517-4947-A07D-D630784FBAE7}"/>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6" name="Line 60">
                <a:extLst>
                  <a:ext uri="{FF2B5EF4-FFF2-40B4-BE49-F238E27FC236}">
                    <a16:creationId xmlns:a16="http://schemas.microsoft.com/office/drawing/2014/main" id="{2495A212-75B8-3943-99C1-206BECF8DEE4}"/>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7" name="Rectangle 61">
                <a:extLst>
                  <a:ext uri="{FF2B5EF4-FFF2-40B4-BE49-F238E27FC236}">
                    <a16:creationId xmlns:a16="http://schemas.microsoft.com/office/drawing/2014/main" id="{8AA8B627-1CEC-4142-A0A3-32829E047EC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8" name="Oval 62">
                <a:extLst>
                  <a:ext uri="{FF2B5EF4-FFF2-40B4-BE49-F238E27FC236}">
                    <a16:creationId xmlns:a16="http://schemas.microsoft.com/office/drawing/2014/main" id="{F2AD727A-865F-A446-B467-3543A7C5AD51}"/>
                  </a:ext>
                </a:extLst>
              </p:cNvPr>
              <p:cNvSpPr>
                <a:spLocks noChangeArrowheads="1"/>
              </p:cNvSpPr>
              <p:nvPr/>
            </p:nvSpPr>
            <p:spPr bwMode="auto">
              <a:xfrm>
                <a:off x="1611" y="2072"/>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9" name="Rectangle 63">
                <a:extLst>
                  <a:ext uri="{FF2B5EF4-FFF2-40B4-BE49-F238E27FC236}">
                    <a16:creationId xmlns:a16="http://schemas.microsoft.com/office/drawing/2014/main" id="{694BCF0D-8965-434E-92FD-E4E57EB0AB5B}"/>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10" name="Text Box 64">
                <a:extLst>
                  <a:ext uri="{FF2B5EF4-FFF2-40B4-BE49-F238E27FC236}">
                    <a16:creationId xmlns:a16="http://schemas.microsoft.com/office/drawing/2014/main" id="{0A90B092-1D02-6E42-B19F-DD4E347FBBB9}"/>
                  </a:ext>
                </a:extLst>
              </p:cNvPr>
              <p:cNvSpPr txBox="1">
                <a:spLocks noChangeArrowheads="1"/>
              </p:cNvSpPr>
              <p:nvPr/>
            </p:nvSpPr>
            <p:spPr bwMode="auto">
              <a:xfrm>
                <a:off x="1653" y="2011"/>
                <a:ext cx="215"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z</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97" name="Line 65">
              <a:extLst>
                <a:ext uri="{FF2B5EF4-FFF2-40B4-BE49-F238E27FC236}">
                  <a16:creationId xmlns:a16="http://schemas.microsoft.com/office/drawing/2014/main" id="{65E888B4-5F50-3146-B1A9-976CBB4189C3}"/>
                </a:ext>
              </a:extLst>
            </p:cNvPr>
            <p:cNvSpPr>
              <a:spLocks noChangeShapeType="1"/>
            </p:cNvSpPr>
            <p:nvPr/>
          </p:nvSpPr>
          <p:spPr bwMode="auto">
            <a:xfrm>
              <a:off x="2640" y="2149"/>
              <a:ext cx="35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8" name="Text Box 66">
              <a:extLst>
                <a:ext uri="{FF2B5EF4-FFF2-40B4-BE49-F238E27FC236}">
                  <a16:creationId xmlns:a16="http://schemas.microsoft.com/office/drawing/2014/main" id="{F6469025-7017-984A-AA1F-2D5626DC3C4F}"/>
                </a:ext>
              </a:extLst>
            </p:cNvPr>
            <p:cNvSpPr txBox="1">
              <a:spLocks noChangeArrowheads="1"/>
            </p:cNvSpPr>
            <p:nvPr/>
          </p:nvSpPr>
          <p:spPr bwMode="auto">
            <a:xfrm>
              <a:off x="2706" y="2149"/>
              <a:ext cx="21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9" name="Line 67">
              <a:extLst>
                <a:ext uri="{FF2B5EF4-FFF2-40B4-BE49-F238E27FC236}">
                  <a16:creationId xmlns:a16="http://schemas.microsoft.com/office/drawing/2014/main" id="{9DCC2A67-B231-F242-991B-5F4693B17004}"/>
                </a:ext>
              </a:extLst>
            </p:cNvPr>
            <p:cNvSpPr>
              <a:spLocks noChangeShapeType="1"/>
            </p:cNvSpPr>
            <p:nvPr/>
          </p:nvSpPr>
          <p:spPr bwMode="auto">
            <a:xfrm>
              <a:off x="1503" y="990"/>
              <a:ext cx="965" cy="11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0" name="Text Box 68">
              <a:extLst>
                <a:ext uri="{FF2B5EF4-FFF2-40B4-BE49-F238E27FC236}">
                  <a16:creationId xmlns:a16="http://schemas.microsoft.com/office/drawing/2014/main" id="{8129B7AB-5637-0844-AC15-1A3C9C2955C4}"/>
                </a:ext>
              </a:extLst>
            </p:cNvPr>
            <p:cNvSpPr txBox="1">
              <a:spLocks noChangeArrowheads="1"/>
            </p:cNvSpPr>
            <p:nvPr/>
          </p:nvSpPr>
          <p:spPr bwMode="auto">
            <a:xfrm>
              <a:off x="1919" y="1343"/>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7</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1" name="Freeform 69">
              <a:extLst>
                <a:ext uri="{FF2B5EF4-FFF2-40B4-BE49-F238E27FC236}">
                  <a16:creationId xmlns:a16="http://schemas.microsoft.com/office/drawing/2014/main" id="{29AAE3EF-0505-6F46-BD2A-6D69115981B9}"/>
                </a:ext>
              </a:extLst>
            </p:cNvPr>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rgbClr val="00CC99"/>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2" name="Freeform 70">
              <a:extLst>
                <a:ext uri="{FF2B5EF4-FFF2-40B4-BE49-F238E27FC236}">
                  <a16:creationId xmlns:a16="http://schemas.microsoft.com/office/drawing/2014/main" id="{8B2F3D65-7E00-5D45-B201-518DAF552032}"/>
                </a:ext>
              </a:extLst>
            </p:cNvPr>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3" name="Text Box 71">
              <a:extLst>
                <a:ext uri="{FF2B5EF4-FFF2-40B4-BE49-F238E27FC236}">
                  <a16:creationId xmlns:a16="http://schemas.microsoft.com/office/drawing/2014/main" id="{E68507B9-D09E-784A-9037-01E28A33760D}"/>
                </a:ext>
              </a:extLst>
            </p:cNvPr>
            <p:cNvSpPr txBox="1">
              <a:spLocks noChangeArrowheads="1"/>
            </p:cNvSpPr>
            <p:nvPr/>
          </p:nvSpPr>
          <p:spPr bwMode="auto">
            <a:xfrm>
              <a:off x="2680" y="1008"/>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9</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46" name="Text Box 73">
            <a:extLst>
              <a:ext uri="{FF2B5EF4-FFF2-40B4-BE49-F238E27FC236}">
                <a16:creationId xmlns:a16="http://schemas.microsoft.com/office/drawing/2014/main" id="{A7B8CE6F-D2D0-C64A-985C-14A532171BDD}"/>
              </a:ext>
            </a:extLst>
          </p:cNvPr>
          <p:cNvSpPr txBox="1">
            <a:spLocks noChangeArrowheads="1"/>
          </p:cNvSpPr>
          <p:nvPr/>
        </p:nvSpPr>
        <p:spPr bwMode="auto">
          <a:xfrm>
            <a:off x="593232" y="1792545"/>
            <a:ext cx="81791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Arial" charset="0"/>
                <a:ea typeface="ＭＳ Ｐゴシック" charset="0"/>
              </a:rPr>
              <a:t>Step</a:t>
            </a:r>
          </a:p>
          <a:p>
            <a:pPr marL="0" marR="0" lvl="0" indent="0" algn="r" defTabSz="914400" eaLnBrk="0" fontAlgn="base" latinLnBrk="0" hangingPunct="0">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7" name="Text Box 74">
            <a:extLst>
              <a:ext uri="{FF2B5EF4-FFF2-40B4-BE49-F238E27FC236}">
                <a16:creationId xmlns:a16="http://schemas.microsoft.com/office/drawing/2014/main" id="{68BAE725-C9B0-4841-BC00-DFE4ABCC81F2}"/>
              </a:ext>
            </a:extLst>
          </p:cNvPr>
          <p:cNvSpPr txBox="1">
            <a:spLocks noChangeArrowheads="1"/>
          </p:cNvSpPr>
          <p:nvPr/>
        </p:nvSpPr>
        <p:spPr bwMode="auto">
          <a:xfrm>
            <a:off x="1661579" y="1793419"/>
            <a:ext cx="4667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dirty="0">
                <a:ln>
                  <a:noFill/>
                </a:ln>
                <a:solidFill>
                  <a:srgbClr val="000000"/>
                </a:solidFill>
                <a:effectLst/>
                <a:uLnTx/>
                <a:uFillTx/>
                <a:latin typeface="Arial" charset="0"/>
                <a:ea typeface="ＭＳ Ｐゴシック" charset="0"/>
              </a:rPr>
              <a:t>N</a:t>
            </a:r>
            <a:r>
              <a:rPr kumimoji="0" lang="en-US" b="0" i="1"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348" name="Text Box 75">
            <a:extLst>
              <a:ext uri="{FF2B5EF4-FFF2-40B4-BE49-F238E27FC236}">
                <a16:creationId xmlns:a16="http://schemas.microsoft.com/office/drawing/2014/main" id="{852A35C1-53FD-CB4F-B4CA-0E3908EA55AD}"/>
              </a:ext>
            </a:extLst>
          </p:cNvPr>
          <p:cNvSpPr txBox="1">
            <a:spLocks noChangeArrowheads="1"/>
          </p:cNvSpPr>
          <p:nvPr/>
        </p:nvSpPr>
        <p:spPr bwMode="auto">
          <a:xfrm>
            <a:off x="2373738" y="1644712"/>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sz="1600" i="1" u="none" strike="noStrike" kern="0" cap="none" spc="0" normalizeH="0" baseline="0" noProof="0" dirty="0">
                <a:ln>
                  <a:noFill/>
                </a:ln>
                <a:effectLst/>
                <a:uLnTx/>
                <a:uFillTx/>
                <a:latin typeface="Arial" panose="020B0604020202020204" pitchFamily="34" charset="0"/>
                <a:cs typeface="Arial" panose="020B0604020202020204" pitchFamily="34" charset="0"/>
              </a:rPr>
              <a:t>v</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p(v)</a:t>
            </a:r>
          </a:p>
        </p:txBody>
      </p:sp>
      <p:sp>
        <p:nvSpPr>
          <p:cNvPr id="349" name="Text Box 76">
            <a:extLst>
              <a:ext uri="{FF2B5EF4-FFF2-40B4-BE49-F238E27FC236}">
                <a16:creationId xmlns:a16="http://schemas.microsoft.com/office/drawing/2014/main" id="{BBDC5F24-2BBB-0D44-B8B8-9CFC425F44D1}"/>
              </a:ext>
            </a:extLst>
          </p:cNvPr>
          <p:cNvSpPr txBox="1">
            <a:spLocks noChangeArrowheads="1"/>
          </p:cNvSpPr>
          <p:nvPr/>
        </p:nvSpPr>
        <p:spPr bwMode="auto">
          <a:xfrm>
            <a:off x="785268" y="228010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350" name="Text Box 77">
            <a:extLst>
              <a:ext uri="{FF2B5EF4-FFF2-40B4-BE49-F238E27FC236}">
                <a16:creationId xmlns:a16="http://schemas.microsoft.com/office/drawing/2014/main" id="{1F8B1E53-4D00-F94A-8B2B-876B773605C7}"/>
              </a:ext>
            </a:extLst>
          </p:cNvPr>
          <p:cNvSpPr txBox="1">
            <a:spLocks noChangeArrowheads="1"/>
          </p:cNvSpPr>
          <p:nvPr/>
        </p:nvSpPr>
        <p:spPr bwMode="auto">
          <a:xfrm>
            <a:off x="770326" y="271538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351" name="Text Box 78">
            <a:extLst>
              <a:ext uri="{FF2B5EF4-FFF2-40B4-BE49-F238E27FC236}">
                <a16:creationId xmlns:a16="http://schemas.microsoft.com/office/drawing/2014/main" id="{E227DF10-F3CE-8B4B-80AA-C13257890D0D}"/>
              </a:ext>
            </a:extLst>
          </p:cNvPr>
          <p:cNvSpPr txBox="1">
            <a:spLocks noChangeArrowheads="1"/>
          </p:cNvSpPr>
          <p:nvPr/>
        </p:nvSpPr>
        <p:spPr bwMode="auto">
          <a:xfrm>
            <a:off x="767972" y="319393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a:t>
            </a:r>
          </a:p>
        </p:txBody>
      </p:sp>
      <p:sp>
        <p:nvSpPr>
          <p:cNvPr id="352" name="Text Box 79">
            <a:extLst>
              <a:ext uri="{FF2B5EF4-FFF2-40B4-BE49-F238E27FC236}">
                <a16:creationId xmlns:a16="http://schemas.microsoft.com/office/drawing/2014/main" id="{58F5B987-DA0B-DE4E-A3DB-E7A0F640D49B}"/>
              </a:ext>
            </a:extLst>
          </p:cNvPr>
          <p:cNvSpPr txBox="1">
            <a:spLocks noChangeArrowheads="1"/>
          </p:cNvSpPr>
          <p:nvPr/>
        </p:nvSpPr>
        <p:spPr bwMode="auto">
          <a:xfrm>
            <a:off x="765563" y="362202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a:t>
            </a:r>
          </a:p>
        </p:txBody>
      </p:sp>
      <p:sp>
        <p:nvSpPr>
          <p:cNvPr id="353" name="Text Box 80">
            <a:extLst>
              <a:ext uri="{FF2B5EF4-FFF2-40B4-BE49-F238E27FC236}">
                <a16:creationId xmlns:a16="http://schemas.microsoft.com/office/drawing/2014/main" id="{E271C2C0-9C9D-0843-979B-F9ADBEE6BCCF}"/>
              </a:ext>
            </a:extLst>
          </p:cNvPr>
          <p:cNvSpPr txBox="1">
            <a:spLocks noChangeArrowheads="1"/>
          </p:cNvSpPr>
          <p:nvPr/>
        </p:nvSpPr>
        <p:spPr bwMode="auto">
          <a:xfrm>
            <a:off x="762130" y="411005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a:t>
            </a:r>
          </a:p>
        </p:txBody>
      </p:sp>
      <p:sp>
        <p:nvSpPr>
          <p:cNvPr id="354" name="Text Box 81">
            <a:extLst>
              <a:ext uri="{FF2B5EF4-FFF2-40B4-BE49-F238E27FC236}">
                <a16:creationId xmlns:a16="http://schemas.microsoft.com/office/drawing/2014/main" id="{448385CC-395B-0249-94AC-C347F1C7C4C6}"/>
              </a:ext>
            </a:extLst>
          </p:cNvPr>
          <p:cNvSpPr txBox="1">
            <a:spLocks noChangeArrowheads="1"/>
          </p:cNvSpPr>
          <p:nvPr/>
        </p:nvSpPr>
        <p:spPr bwMode="auto">
          <a:xfrm>
            <a:off x="760856" y="455104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a:t>
            </a:r>
          </a:p>
        </p:txBody>
      </p:sp>
      <p:sp>
        <p:nvSpPr>
          <p:cNvPr id="355" name="Text Box 82">
            <a:extLst>
              <a:ext uri="{FF2B5EF4-FFF2-40B4-BE49-F238E27FC236}">
                <a16:creationId xmlns:a16="http://schemas.microsoft.com/office/drawing/2014/main" id="{CB1E6E3C-1D2C-0440-BB3B-C048D495B661}"/>
              </a:ext>
            </a:extLst>
          </p:cNvPr>
          <p:cNvSpPr txBox="1">
            <a:spLocks noChangeArrowheads="1"/>
          </p:cNvSpPr>
          <p:nvPr/>
        </p:nvSpPr>
        <p:spPr bwMode="auto">
          <a:xfrm>
            <a:off x="3207477" y="1647177"/>
            <a:ext cx="688010"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sz="1600" i="1" u="none" strike="noStrike" kern="0" cap="none" spc="0" normalizeH="0" baseline="0" noProof="0" dirty="0">
                <a:ln>
                  <a:noFill/>
                </a:ln>
                <a:effectLst/>
                <a:uLnTx/>
                <a:uFillTx/>
                <a:latin typeface="Arial" panose="020B0604020202020204" pitchFamily="34" charset="0"/>
                <a:cs typeface="Arial" panose="020B0604020202020204" pitchFamily="34" charset="0"/>
              </a:rPr>
              <a:t>w</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p(w)</a:t>
            </a:r>
          </a:p>
        </p:txBody>
      </p:sp>
      <p:sp>
        <p:nvSpPr>
          <p:cNvPr id="356" name="Text Box 83">
            <a:extLst>
              <a:ext uri="{FF2B5EF4-FFF2-40B4-BE49-F238E27FC236}">
                <a16:creationId xmlns:a16="http://schemas.microsoft.com/office/drawing/2014/main" id="{3D04A92E-6A73-6E4A-8741-77860D62720F}"/>
              </a:ext>
            </a:extLst>
          </p:cNvPr>
          <p:cNvSpPr txBox="1">
            <a:spLocks noChangeArrowheads="1"/>
          </p:cNvSpPr>
          <p:nvPr/>
        </p:nvSpPr>
        <p:spPr bwMode="auto">
          <a:xfrm>
            <a:off x="4098638" y="1647176"/>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sz="1600" i="1" u="none" strike="noStrike" kern="0" cap="none" spc="0" normalizeH="0" baseline="0" noProof="0" dirty="0">
                <a:ln>
                  <a:noFill/>
                </a:ln>
                <a:effectLst/>
                <a:uLnTx/>
                <a:uFillTx/>
                <a:latin typeface="Arial" panose="020B0604020202020204" pitchFamily="34" charset="0"/>
                <a:cs typeface="Arial" panose="020B0604020202020204" pitchFamily="34" charset="0"/>
              </a:rPr>
              <a:t>x</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p(x)</a:t>
            </a:r>
          </a:p>
        </p:txBody>
      </p:sp>
      <p:sp>
        <p:nvSpPr>
          <p:cNvPr id="357" name="Text Box 84">
            <a:extLst>
              <a:ext uri="{FF2B5EF4-FFF2-40B4-BE49-F238E27FC236}">
                <a16:creationId xmlns:a16="http://schemas.microsoft.com/office/drawing/2014/main" id="{2192712D-9E59-B944-BD03-C11BC42337CD}"/>
              </a:ext>
            </a:extLst>
          </p:cNvPr>
          <p:cNvSpPr txBox="1">
            <a:spLocks noChangeArrowheads="1"/>
          </p:cNvSpPr>
          <p:nvPr/>
        </p:nvSpPr>
        <p:spPr bwMode="auto">
          <a:xfrm>
            <a:off x="4934206" y="1652652"/>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sz="1600" i="1" u="none" strike="noStrike" kern="0" cap="none" spc="0" normalizeH="0" baseline="0" noProof="0" dirty="0">
                <a:ln>
                  <a:noFill/>
                </a:ln>
                <a:effectLst/>
                <a:uLnTx/>
                <a:uFillTx/>
                <a:latin typeface="Arial" panose="020B0604020202020204" pitchFamily="34" charset="0"/>
                <a:cs typeface="Arial" panose="020B0604020202020204" pitchFamily="34" charset="0"/>
              </a:rPr>
              <a:t>y</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p(y)</a:t>
            </a:r>
          </a:p>
        </p:txBody>
      </p:sp>
      <p:sp>
        <p:nvSpPr>
          <p:cNvPr id="358" name="Text Box 85">
            <a:extLst>
              <a:ext uri="{FF2B5EF4-FFF2-40B4-BE49-F238E27FC236}">
                <a16:creationId xmlns:a16="http://schemas.microsoft.com/office/drawing/2014/main" id="{9759BEB2-4722-4F4D-9B33-21A7ED7DEE63}"/>
              </a:ext>
            </a:extLst>
          </p:cNvPr>
          <p:cNvSpPr txBox="1">
            <a:spLocks noChangeArrowheads="1"/>
          </p:cNvSpPr>
          <p:nvPr/>
        </p:nvSpPr>
        <p:spPr bwMode="auto">
          <a:xfrm>
            <a:off x="5771830" y="1651940"/>
            <a:ext cx="63030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sz="1600" i="1" u="none" strike="noStrike" kern="0" cap="none" spc="0" normalizeH="0" baseline="0" noProof="0" dirty="0">
                <a:ln>
                  <a:noFill/>
                </a:ln>
                <a:effectLst/>
                <a:uLnTx/>
                <a:uFillTx/>
                <a:latin typeface="Arial" panose="020B0604020202020204" pitchFamily="34" charset="0"/>
                <a:cs typeface="Arial" panose="020B0604020202020204" pitchFamily="34" charset="0"/>
              </a:rPr>
              <a:t>z</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p(z)</a:t>
            </a:r>
          </a:p>
        </p:txBody>
      </p:sp>
      <p:sp>
        <p:nvSpPr>
          <p:cNvPr id="360" name="Line 87">
            <a:extLst>
              <a:ext uri="{FF2B5EF4-FFF2-40B4-BE49-F238E27FC236}">
                <a16:creationId xmlns:a16="http://schemas.microsoft.com/office/drawing/2014/main" id="{8A5F9E13-788E-9143-9F2C-DF086CF7066C}"/>
              </a:ext>
            </a:extLst>
          </p:cNvPr>
          <p:cNvSpPr>
            <a:spLocks noChangeShapeType="1"/>
          </p:cNvSpPr>
          <p:nvPr/>
        </p:nvSpPr>
        <p:spPr bwMode="auto">
          <a:xfrm>
            <a:off x="939397" y="2690590"/>
            <a:ext cx="5150117"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sp>
        <p:nvSpPr>
          <p:cNvPr id="361" name="Text Box 88">
            <a:extLst>
              <a:ext uri="{FF2B5EF4-FFF2-40B4-BE49-F238E27FC236}">
                <a16:creationId xmlns:a16="http://schemas.microsoft.com/office/drawing/2014/main" id="{B5D75FC0-2828-1E41-B4E4-7454030F9FF7}"/>
              </a:ext>
            </a:extLst>
          </p:cNvPr>
          <p:cNvSpPr txBox="1">
            <a:spLocks noChangeArrowheads="1"/>
          </p:cNvSpPr>
          <p:nvPr/>
        </p:nvSpPr>
        <p:spPr bwMode="auto">
          <a:xfrm>
            <a:off x="1766343" y="227057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0000"/>
                </a:solidFill>
                <a:effectLst/>
                <a:uLnTx/>
                <a:uFillTx/>
                <a:latin typeface="Arial" charset="0"/>
                <a:ea typeface="ＭＳ Ｐゴシック" charset="0"/>
              </a:rPr>
              <a:t>u</a:t>
            </a:r>
          </a:p>
        </p:txBody>
      </p:sp>
      <p:sp>
        <p:nvSpPr>
          <p:cNvPr id="362" name="Line 89">
            <a:extLst>
              <a:ext uri="{FF2B5EF4-FFF2-40B4-BE49-F238E27FC236}">
                <a16:creationId xmlns:a16="http://schemas.microsoft.com/office/drawing/2014/main" id="{8BD77020-FC12-9249-83A7-84423976E659}"/>
              </a:ext>
            </a:extLst>
          </p:cNvPr>
          <p:cNvSpPr>
            <a:spLocks noChangeShapeType="1"/>
          </p:cNvSpPr>
          <p:nvPr/>
        </p:nvSpPr>
        <p:spPr bwMode="auto">
          <a:xfrm>
            <a:off x="871302" y="3151241"/>
            <a:ext cx="5224698"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sp>
        <p:nvSpPr>
          <p:cNvPr id="363" name="Line 90">
            <a:extLst>
              <a:ext uri="{FF2B5EF4-FFF2-40B4-BE49-F238E27FC236}">
                <a16:creationId xmlns:a16="http://schemas.microsoft.com/office/drawing/2014/main" id="{9B928B6B-4609-A44E-A6B9-1009B9CF89E0}"/>
              </a:ext>
            </a:extLst>
          </p:cNvPr>
          <p:cNvSpPr>
            <a:spLocks noChangeShapeType="1"/>
          </p:cNvSpPr>
          <p:nvPr/>
        </p:nvSpPr>
        <p:spPr bwMode="auto">
          <a:xfrm>
            <a:off x="871302" y="3618848"/>
            <a:ext cx="5224698"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sp>
        <p:nvSpPr>
          <p:cNvPr id="364" name="Line 91">
            <a:extLst>
              <a:ext uri="{FF2B5EF4-FFF2-40B4-BE49-F238E27FC236}">
                <a16:creationId xmlns:a16="http://schemas.microsoft.com/office/drawing/2014/main" id="{C76CD917-F8A2-084E-A595-FE42589B9BF9}"/>
              </a:ext>
            </a:extLst>
          </p:cNvPr>
          <p:cNvSpPr>
            <a:spLocks noChangeShapeType="1"/>
          </p:cNvSpPr>
          <p:nvPr/>
        </p:nvSpPr>
        <p:spPr bwMode="auto">
          <a:xfrm>
            <a:off x="818428" y="4551040"/>
            <a:ext cx="5277571"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sp>
        <p:nvSpPr>
          <p:cNvPr id="365" name="Line 92">
            <a:extLst>
              <a:ext uri="{FF2B5EF4-FFF2-40B4-BE49-F238E27FC236}">
                <a16:creationId xmlns:a16="http://schemas.microsoft.com/office/drawing/2014/main" id="{676FEE77-1F18-B34E-9F67-2476A2B29244}"/>
              </a:ext>
            </a:extLst>
          </p:cNvPr>
          <p:cNvSpPr>
            <a:spLocks noChangeShapeType="1"/>
          </p:cNvSpPr>
          <p:nvPr/>
        </p:nvSpPr>
        <p:spPr bwMode="auto">
          <a:xfrm>
            <a:off x="866540" y="4075166"/>
            <a:ext cx="5229460"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sp>
        <p:nvSpPr>
          <p:cNvPr id="366" name="Line 93">
            <a:extLst>
              <a:ext uri="{FF2B5EF4-FFF2-40B4-BE49-F238E27FC236}">
                <a16:creationId xmlns:a16="http://schemas.microsoft.com/office/drawing/2014/main" id="{3EEF148F-9B80-C748-A557-23B2FBFF01AE}"/>
              </a:ext>
            </a:extLst>
          </p:cNvPr>
          <p:cNvSpPr>
            <a:spLocks noChangeShapeType="1"/>
          </p:cNvSpPr>
          <p:nvPr/>
        </p:nvSpPr>
        <p:spPr bwMode="auto">
          <a:xfrm>
            <a:off x="866016" y="5009992"/>
            <a:ext cx="5229984"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sz="2000" dirty="0">
              <a:solidFill>
                <a:srgbClr val="000000"/>
              </a:solidFill>
              <a:latin typeface="Arial" charset="0"/>
              <a:ea typeface="ＭＳ Ｐゴシック" charset="0"/>
            </a:endParaRPr>
          </a:p>
        </p:txBody>
      </p:sp>
      <p:grpSp>
        <p:nvGrpSpPr>
          <p:cNvPr id="367" name="Group 94">
            <a:extLst>
              <a:ext uri="{FF2B5EF4-FFF2-40B4-BE49-F238E27FC236}">
                <a16:creationId xmlns:a16="http://schemas.microsoft.com/office/drawing/2014/main" id="{558A3619-2058-4548-85D0-840189D30DCE}"/>
              </a:ext>
            </a:extLst>
          </p:cNvPr>
          <p:cNvGrpSpPr>
            <a:grpSpLocks/>
          </p:cNvGrpSpPr>
          <p:nvPr/>
        </p:nvGrpSpPr>
        <p:grpSpPr bwMode="auto">
          <a:xfrm>
            <a:off x="2400069" y="2268766"/>
            <a:ext cx="3937006" cy="409575"/>
            <a:chOff x="1329" y="1036"/>
            <a:chExt cx="2480" cy="258"/>
          </a:xfrm>
        </p:grpSpPr>
        <p:sp>
          <p:nvSpPr>
            <p:cNvPr id="368" name="Text Box 95">
              <a:extLst>
                <a:ext uri="{FF2B5EF4-FFF2-40B4-BE49-F238E27FC236}">
                  <a16:creationId xmlns:a16="http://schemas.microsoft.com/office/drawing/2014/main" id="{A9A49627-FB9F-6845-8479-4BEAC42773FB}"/>
                </a:ext>
              </a:extLst>
            </p:cNvPr>
            <p:cNvSpPr txBox="1">
              <a:spLocks noChangeArrowheads="1"/>
            </p:cNvSpPr>
            <p:nvPr/>
          </p:nvSpPr>
          <p:spPr bwMode="auto">
            <a:xfrm>
              <a:off x="3509" y="1036"/>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69" name="Text Box 96">
              <a:extLst>
                <a:ext uri="{FF2B5EF4-FFF2-40B4-BE49-F238E27FC236}">
                  <a16:creationId xmlns:a16="http://schemas.microsoft.com/office/drawing/2014/main" id="{41F7B139-E678-B342-AD4B-7706825D14B9}"/>
                </a:ext>
              </a:extLst>
            </p:cNvPr>
            <p:cNvSpPr txBox="1">
              <a:spLocks noChangeArrowheads="1"/>
            </p:cNvSpPr>
            <p:nvPr/>
          </p:nvSpPr>
          <p:spPr bwMode="auto">
            <a:xfrm>
              <a:off x="2989" y="1042"/>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0" name="Text Box 97">
              <a:extLst>
                <a:ext uri="{FF2B5EF4-FFF2-40B4-BE49-F238E27FC236}">
                  <a16:creationId xmlns:a16="http://schemas.microsoft.com/office/drawing/2014/main" id="{5B097C3C-A220-B449-93F9-E7D23003D931}"/>
                </a:ext>
              </a:extLst>
            </p:cNvPr>
            <p:cNvSpPr txBox="1">
              <a:spLocks noChangeArrowheads="1"/>
            </p:cNvSpPr>
            <p:nvPr/>
          </p:nvSpPr>
          <p:spPr bwMode="auto">
            <a:xfrm>
              <a:off x="1329" y="1038"/>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7,u</a:t>
              </a:r>
            </a:p>
          </p:txBody>
        </p:sp>
        <p:sp>
          <p:nvSpPr>
            <p:cNvPr id="371" name="Text Box 98">
              <a:extLst>
                <a:ext uri="{FF2B5EF4-FFF2-40B4-BE49-F238E27FC236}">
                  <a16:creationId xmlns:a16="http://schemas.microsoft.com/office/drawing/2014/main" id="{A0B94B27-CE7D-C949-AB21-F3E5E557F643}"/>
                </a:ext>
              </a:extLst>
            </p:cNvPr>
            <p:cNvSpPr txBox="1">
              <a:spLocks noChangeArrowheads="1"/>
            </p:cNvSpPr>
            <p:nvPr/>
          </p:nvSpPr>
          <p:spPr bwMode="auto">
            <a:xfrm>
              <a:off x="1855" y="1041"/>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3,u</a:t>
              </a:r>
            </a:p>
          </p:txBody>
        </p:sp>
        <p:sp>
          <p:nvSpPr>
            <p:cNvPr id="372" name="Text Box 99">
              <a:extLst>
                <a:ext uri="{FF2B5EF4-FFF2-40B4-BE49-F238E27FC236}">
                  <a16:creationId xmlns:a16="http://schemas.microsoft.com/office/drawing/2014/main" id="{8F8C77A4-ABDE-6E4B-A507-A4A1C104D5C9}"/>
                </a:ext>
              </a:extLst>
            </p:cNvPr>
            <p:cNvSpPr txBox="1">
              <a:spLocks noChangeArrowheads="1"/>
            </p:cNvSpPr>
            <p:nvPr/>
          </p:nvSpPr>
          <p:spPr bwMode="auto">
            <a:xfrm>
              <a:off x="2407" y="1038"/>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p:txBody>
        </p:sp>
      </p:grpSp>
      <p:sp>
        <p:nvSpPr>
          <p:cNvPr id="373" name="Text Box 100">
            <a:extLst>
              <a:ext uri="{FF2B5EF4-FFF2-40B4-BE49-F238E27FC236}">
                <a16:creationId xmlns:a16="http://schemas.microsoft.com/office/drawing/2014/main" id="{ACA0D86F-02A7-B84B-A3AB-5BBFB524F62E}"/>
              </a:ext>
            </a:extLst>
          </p:cNvPr>
          <p:cNvSpPr txBox="1">
            <a:spLocks noChangeArrowheads="1"/>
          </p:cNvSpPr>
          <p:nvPr/>
        </p:nvSpPr>
        <p:spPr bwMode="auto">
          <a:xfrm>
            <a:off x="1595504" y="2721633"/>
            <a:ext cx="51328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a:t>
            </a:r>
          </a:p>
        </p:txBody>
      </p:sp>
      <p:grpSp>
        <p:nvGrpSpPr>
          <p:cNvPr id="374" name="Group 101">
            <a:extLst>
              <a:ext uri="{FF2B5EF4-FFF2-40B4-BE49-F238E27FC236}">
                <a16:creationId xmlns:a16="http://schemas.microsoft.com/office/drawing/2014/main" id="{BC7C6C04-9C61-5440-80EF-C809C32DFA20}"/>
              </a:ext>
            </a:extLst>
          </p:cNvPr>
          <p:cNvGrpSpPr>
            <a:grpSpLocks/>
          </p:cNvGrpSpPr>
          <p:nvPr/>
        </p:nvGrpSpPr>
        <p:grpSpPr bwMode="auto">
          <a:xfrm>
            <a:off x="2409590" y="2707832"/>
            <a:ext cx="3933824" cy="420688"/>
            <a:chOff x="1328" y="1004"/>
            <a:chExt cx="2478" cy="265"/>
          </a:xfrm>
        </p:grpSpPr>
        <p:sp>
          <p:nvSpPr>
            <p:cNvPr id="375" name="Text Box 102">
              <a:extLst>
                <a:ext uri="{FF2B5EF4-FFF2-40B4-BE49-F238E27FC236}">
                  <a16:creationId xmlns:a16="http://schemas.microsoft.com/office/drawing/2014/main" id="{ABAEF0CA-F3B4-3F40-B673-304562BCEA0C}"/>
                </a:ext>
              </a:extLst>
            </p:cNvPr>
            <p:cNvSpPr txBox="1">
              <a:spLocks noChangeArrowheads="1"/>
            </p:cNvSpPr>
            <p:nvPr/>
          </p:nvSpPr>
          <p:spPr bwMode="auto">
            <a:xfrm>
              <a:off x="3506" y="1004"/>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6" name="Text Box 103">
              <a:extLst>
                <a:ext uri="{FF2B5EF4-FFF2-40B4-BE49-F238E27FC236}">
                  <a16:creationId xmlns:a16="http://schemas.microsoft.com/office/drawing/2014/main" id="{E1707184-54DA-3043-95FA-5D2589479085}"/>
                </a:ext>
              </a:extLst>
            </p:cNvPr>
            <p:cNvSpPr txBox="1">
              <a:spLocks noChangeArrowheads="1"/>
            </p:cNvSpPr>
            <p:nvPr/>
          </p:nvSpPr>
          <p:spPr bwMode="auto">
            <a:xfrm>
              <a:off x="2880" y="1014"/>
              <a:ext cx="4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11</a:t>
              </a:r>
              <a:r>
                <a:rPr kumimoji="0" lang="en-US" sz="2000" b="0" i="0" u="none" strike="noStrike" kern="0" cap="none" spc="0" normalizeH="0" baseline="0" noProof="0" dirty="0">
                  <a:ln>
                    <a:noFill/>
                  </a:ln>
                  <a:solidFill>
                    <a:srgbClr val="000000"/>
                  </a:solidFill>
                  <a:effectLst/>
                  <a:uLnTx/>
                  <a:uFillTx/>
                  <a:ea typeface="ＭＳ Ｐゴシック" charset="0"/>
                </a:rPr>
                <a:t>,w</a:t>
              </a: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7" name="Text Box 104">
              <a:extLst>
                <a:ext uri="{FF2B5EF4-FFF2-40B4-BE49-F238E27FC236}">
                  <a16:creationId xmlns:a16="http://schemas.microsoft.com/office/drawing/2014/main" id="{D3F92256-ECF4-674D-BB01-22E8F8101968}"/>
                </a:ext>
              </a:extLst>
            </p:cNvPr>
            <p:cNvSpPr txBox="1">
              <a:spLocks noChangeArrowheads="1"/>
            </p:cNvSpPr>
            <p:nvPr/>
          </p:nvSpPr>
          <p:spPr bwMode="auto">
            <a:xfrm>
              <a:off x="1328" y="1017"/>
              <a:ext cx="36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6,w</a:t>
              </a:r>
            </a:p>
          </p:txBody>
        </p:sp>
        <p:sp>
          <p:nvSpPr>
            <p:cNvPr id="378" name="Text Box 105">
              <a:extLst>
                <a:ext uri="{FF2B5EF4-FFF2-40B4-BE49-F238E27FC236}">
                  <a16:creationId xmlns:a16="http://schemas.microsoft.com/office/drawing/2014/main" id="{71B35D57-CA7D-E747-B1BC-4BCC98CEE5FF}"/>
                </a:ext>
              </a:extLst>
            </p:cNvPr>
            <p:cNvSpPr txBox="1">
              <a:spLocks noChangeArrowheads="1"/>
            </p:cNvSpPr>
            <p:nvPr/>
          </p:nvSpPr>
          <p:spPr bwMode="auto">
            <a:xfrm>
              <a:off x="1987" y="1015"/>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9" name="Text Box 106">
              <a:extLst>
                <a:ext uri="{FF2B5EF4-FFF2-40B4-BE49-F238E27FC236}">
                  <a16:creationId xmlns:a16="http://schemas.microsoft.com/office/drawing/2014/main" id="{05FF3FA7-68BA-E148-B1AB-F1DC697DD5AB}"/>
                </a:ext>
              </a:extLst>
            </p:cNvPr>
            <p:cNvSpPr txBox="1">
              <a:spLocks noChangeArrowheads="1"/>
            </p:cNvSpPr>
            <p:nvPr/>
          </p:nvSpPr>
          <p:spPr bwMode="auto">
            <a:xfrm>
              <a:off x="2400" y="1013"/>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p:txBody>
        </p:sp>
      </p:grpSp>
      <p:grpSp>
        <p:nvGrpSpPr>
          <p:cNvPr id="380" name="Group 107">
            <a:extLst>
              <a:ext uri="{FF2B5EF4-FFF2-40B4-BE49-F238E27FC236}">
                <a16:creationId xmlns:a16="http://schemas.microsoft.com/office/drawing/2014/main" id="{7E2626C5-CF93-9948-940E-8D5F72A7FC73}"/>
              </a:ext>
            </a:extLst>
          </p:cNvPr>
          <p:cNvGrpSpPr>
            <a:grpSpLocks/>
          </p:cNvGrpSpPr>
          <p:nvPr/>
        </p:nvGrpSpPr>
        <p:grpSpPr bwMode="auto">
          <a:xfrm>
            <a:off x="2398427" y="3156225"/>
            <a:ext cx="4005263" cy="414336"/>
            <a:chOff x="1328" y="1008"/>
            <a:chExt cx="2523" cy="261"/>
          </a:xfrm>
        </p:grpSpPr>
        <p:sp>
          <p:nvSpPr>
            <p:cNvPr id="381" name="Text Box 108">
              <a:extLst>
                <a:ext uri="{FF2B5EF4-FFF2-40B4-BE49-F238E27FC236}">
                  <a16:creationId xmlns:a16="http://schemas.microsoft.com/office/drawing/2014/main" id="{AFBD965A-43AF-524E-B4A9-98B0171545D9}"/>
                </a:ext>
              </a:extLst>
            </p:cNvPr>
            <p:cNvSpPr txBox="1">
              <a:spLocks noChangeArrowheads="1"/>
            </p:cNvSpPr>
            <p:nvPr/>
          </p:nvSpPr>
          <p:spPr bwMode="auto">
            <a:xfrm>
              <a:off x="3403" y="1011"/>
              <a:ext cx="44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14</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 </a:t>
              </a:r>
            </a:p>
          </p:txBody>
        </p:sp>
        <p:sp>
          <p:nvSpPr>
            <p:cNvPr id="382" name="Text Box 109">
              <a:extLst>
                <a:ext uri="{FF2B5EF4-FFF2-40B4-BE49-F238E27FC236}">
                  <a16:creationId xmlns:a16="http://schemas.microsoft.com/office/drawing/2014/main" id="{AC0F38BE-BBC3-6F4E-B9EA-051436270F08}"/>
                </a:ext>
              </a:extLst>
            </p:cNvPr>
            <p:cNvSpPr txBox="1">
              <a:spLocks noChangeArrowheads="1"/>
            </p:cNvSpPr>
            <p:nvPr/>
          </p:nvSpPr>
          <p:spPr bwMode="auto">
            <a:xfrm>
              <a:off x="2885" y="1008"/>
              <a:ext cx="48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11,</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83" name="Text Box 110">
              <a:extLst>
                <a:ext uri="{FF2B5EF4-FFF2-40B4-BE49-F238E27FC236}">
                  <a16:creationId xmlns:a16="http://schemas.microsoft.com/office/drawing/2014/main" id="{A05F7448-12D1-D84F-9CDE-912BCF72A01D}"/>
                </a:ext>
              </a:extLst>
            </p:cNvPr>
            <p:cNvSpPr txBox="1">
              <a:spLocks noChangeArrowheads="1"/>
            </p:cNvSpPr>
            <p:nvPr/>
          </p:nvSpPr>
          <p:spPr bwMode="auto">
            <a:xfrm>
              <a:off x="1328" y="1017"/>
              <a:ext cx="36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6,w</a:t>
              </a:r>
            </a:p>
          </p:txBody>
        </p:sp>
        <p:sp>
          <p:nvSpPr>
            <p:cNvPr id="384" name="Text Box 111">
              <a:extLst>
                <a:ext uri="{FF2B5EF4-FFF2-40B4-BE49-F238E27FC236}">
                  <a16:creationId xmlns:a16="http://schemas.microsoft.com/office/drawing/2014/main" id="{FD8E90C8-7E27-9944-8C71-AF1BD0233694}"/>
                </a:ext>
              </a:extLst>
            </p:cNvPr>
            <p:cNvSpPr txBox="1">
              <a:spLocks noChangeArrowheads="1"/>
            </p:cNvSpPr>
            <p:nvPr/>
          </p:nvSpPr>
          <p:spPr bwMode="auto">
            <a:xfrm>
              <a:off x="1987" y="1015"/>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85" name="Text Box 112">
              <a:extLst>
                <a:ext uri="{FF2B5EF4-FFF2-40B4-BE49-F238E27FC236}">
                  <a16:creationId xmlns:a16="http://schemas.microsoft.com/office/drawing/2014/main" id="{42882C9F-E751-B44C-9ECC-51EC29977CC5}"/>
                </a:ext>
              </a:extLst>
            </p:cNvPr>
            <p:cNvSpPr txBox="1">
              <a:spLocks noChangeArrowheads="1"/>
            </p:cNvSpPr>
            <p:nvPr/>
          </p:nvSpPr>
          <p:spPr bwMode="auto">
            <a:xfrm>
              <a:off x="2390" y="10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86" name="Oval 113">
            <a:extLst>
              <a:ext uri="{FF2B5EF4-FFF2-40B4-BE49-F238E27FC236}">
                <a16:creationId xmlns:a16="http://schemas.microsoft.com/office/drawing/2014/main" id="{CA07159E-E1BA-F141-B1FF-A9FEC3ABC3C1}"/>
              </a:ext>
            </a:extLst>
          </p:cNvPr>
          <p:cNvSpPr>
            <a:spLocks noChangeArrowheads="1"/>
          </p:cNvSpPr>
          <p:nvPr/>
        </p:nvSpPr>
        <p:spPr bwMode="auto">
          <a:xfrm>
            <a:off x="3192476" y="2263739"/>
            <a:ext cx="661410" cy="406374"/>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sz="2000" dirty="0">
              <a:solidFill>
                <a:srgbClr val="000000"/>
              </a:solidFill>
              <a:latin typeface="Comic Sans MS" charset="0"/>
              <a:ea typeface="ＭＳ Ｐゴシック" charset="0"/>
            </a:endParaRPr>
          </a:p>
        </p:txBody>
      </p:sp>
      <p:sp>
        <p:nvSpPr>
          <p:cNvPr id="387" name="Oval 114">
            <a:extLst>
              <a:ext uri="{FF2B5EF4-FFF2-40B4-BE49-F238E27FC236}">
                <a16:creationId xmlns:a16="http://schemas.microsoft.com/office/drawing/2014/main" id="{62801FA1-0308-3F47-AABC-89A1C31D0B51}"/>
              </a:ext>
            </a:extLst>
          </p:cNvPr>
          <p:cNvSpPr>
            <a:spLocks noChangeArrowheads="1"/>
          </p:cNvSpPr>
          <p:nvPr/>
        </p:nvSpPr>
        <p:spPr bwMode="auto">
          <a:xfrm>
            <a:off x="4050170" y="2719263"/>
            <a:ext cx="679816" cy="40693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sz="2000" dirty="0">
              <a:solidFill>
                <a:srgbClr val="000000"/>
              </a:solidFill>
              <a:latin typeface="Comic Sans MS" charset="0"/>
              <a:ea typeface="ＭＳ Ｐゴシック" charset="0"/>
            </a:endParaRPr>
          </a:p>
        </p:txBody>
      </p:sp>
      <p:sp>
        <p:nvSpPr>
          <p:cNvPr id="388" name="Text Box 115">
            <a:extLst>
              <a:ext uri="{FF2B5EF4-FFF2-40B4-BE49-F238E27FC236}">
                <a16:creationId xmlns:a16="http://schemas.microsoft.com/office/drawing/2014/main" id="{FDC188CB-240A-384E-B25B-A5EC55C65308}"/>
              </a:ext>
            </a:extLst>
          </p:cNvPr>
          <p:cNvSpPr txBox="1">
            <a:spLocks noChangeArrowheads="1"/>
          </p:cNvSpPr>
          <p:nvPr/>
        </p:nvSpPr>
        <p:spPr bwMode="auto">
          <a:xfrm>
            <a:off x="1479143" y="3195058"/>
            <a:ext cx="64152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a:t>
            </a:r>
          </a:p>
        </p:txBody>
      </p:sp>
      <p:sp>
        <p:nvSpPr>
          <p:cNvPr id="389" name="Oval 116">
            <a:extLst>
              <a:ext uri="{FF2B5EF4-FFF2-40B4-BE49-F238E27FC236}">
                <a16:creationId xmlns:a16="http://schemas.microsoft.com/office/drawing/2014/main" id="{B75F5C54-5678-6548-96E7-8FA9101FCFC9}"/>
              </a:ext>
            </a:extLst>
          </p:cNvPr>
          <p:cNvSpPr>
            <a:spLocks noChangeArrowheads="1"/>
          </p:cNvSpPr>
          <p:nvPr/>
        </p:nvSpPr>
        <p:spPr bwMode="auto">
          <a:xfrm>
            <a:off x="2374191" y="3175054"/>
            <a:ext cx="665830" cy="425097"/>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sz="2000" dirty="0">
              <a:solidFill>
                <a:srgbClr val="000000"/>
              </a:solidFill>
              <a:latin typeface="Comic Sans MS" charset="0"/>
              <a:ea typeface="ＭＳ Ｐゴシック" charset="0"/>
            </a:endParaRPr>
          </a:p>
        </p:txBody>
      </p:sp>
      <p:sp>
        <p:nvSpPr>
          <p:cNvPr id="390" name="Text Box 117">
            <a:extLst>
              <a:ext uri="{FF2B5EF4-FFF2-40B4-BE49-F238E27FC236}">
                <a16:creationId xmlns:a16="http://schemas.microsoft.com/office/drawing/2014/main" id="{842A56D7-E405-6242-9B11-D34F99B3B871}"/>
              </a:ext>
            </a:extLst>
          </p:cNvPr>
          <p:cNvSpPr txBox="1">
            <a:spLocks noChangeArrowheads="1"/>
          </p:cNvSpPr>
          <p:nvPr/>
        </p:nvSpPr>
        <p:spPr bwMode="auto">
          <a:xfrm>
            <a:off x="1373894" y="3653711"/>
            <a:ext cx="762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a:t>
            </a:r>
          </a:p>
        </p:txBody>
      </p:sp>
      <p:grpSp>
        <p:nvGrpSpPr>
          <p:cNvPr id="391" name="Group 118">
            <a:extLst>
              <a:ext uri="{FF2B5EF4-FFF2-40B4-BE49-F238E27FC236}">
                <a16:creationId xmlns:a16="http://schemas.microsoft.com/office/drawing/2014/main" id="{24891FB7-CCEA-1C44-8641-F1973787CC8B}"/>
              </a:ext>
            </a:extLst>
          </p:cNvPr>
          <p:cNvGrpSpPr>
            <a:grpSpLocks/>
          </p:cNvGrpSpPr>
          <p:nvPr/>
        </p:nvGrpSpPr>
        <p:grpSpPr bwMode="auto">
          <a:xfrm>
            <a:off x="4873416" y="3639944"/>
            <a:ext cx="1544638" cy="400050"/>
            <a:chOff x="1851" y="2756"/>
            <a:chExt cx="973" cy="252"/>
          </a:xfrm>
        </p:grpSpPr>
        <p:sp>
          <p:nvSpPr>
            <p:cNvPr id="392" name="Text Box 119">
              <a:extLst>
                <a:ext uri="{FF2B5EF4-FFF2-40B4-BE49-F238E27FC236}">
                  <a16:creationId xmlns:a16="http://schemas.microsoft.com/office/drawing/2014/main" id="{FDD3AD43-F8C3-954D-8CC1-37DDA254D1AF}"/>
                </a:ext>
              </a:extLst>
            </p:cNvPr>
            <p:cNvSpPr txBox="1">
              <a:spLocks noChangeArrowheads="1"/>
            </p:cNvSpPr>
            <p:nvPr/>
          </p:nvSpPr>
          <p:spPr bwMode="auto">
            <a:xfrm>
              <a:off x="2376" y="2756"/>
              <a:ext cx="44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14</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 </a:t>
              </a:r>
            </a:p>
          </p:txBody>
        </p:sp>
        <p:sp>
          <p:nvSpPr>
            <p:cNvPr id="393" name="Text Box 120">
              <a:extLst>
                <a:ext uri="{FF2B5EF4-FFF2-40B4-BE49-F238E27FC236}">
                  <a16:creationId xmlns:a16="http://schemas.microsoft.com/office/drawing/2014/main" id="{A5A6672A-2DAC-A548-AE0D-9C0BEAE1F481}"/>
                </a:ext>
              </a:extLst>
            </p:cNvPr>
            <p:cNvSpPr txBox="1">
              <a:spLocks noChangeArrowheads="1"/>
            </p:cNvSpPr>
            <p:nvPr/>
          </p:nvSpPr>
          <p:spPr bwMode="auto">
            <a:xfrm>
              <a:off x="1851" y="2756"/>
              <a:ext cx="44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10,</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 </a:t>
              </a:r>
              <a:endParaRPr kumimoji="0" lang="en-US"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94" name="Oval 121">
            <a:extLst>
              <a:ext uri="{FF2B5EF4-FFF2-40B4-BE49-F238E27FC236}">
                <a16:creationId xmlns:a16="http://schemas.microsoft.com/office/drawing/2014/main" id="{611DDB78-2B7E-2542-9D8B-A5C45FB4E4B4}"/>
              </a:ext>
            </a:extLst>
          </p:cNvPr>
          <p:cNvSpPr>
            <a:spLocks noChangeArrowheads="1"/>
          </p:cNvSpPr>
          <p:nvPr/>
        </p:nvSpPr>
        <p:spPr bwMode="auto">
          <a:xfrm>
            <a:off x="4848116" y="3652013"/>
            <a:ext cx="676583" cy="393367"/>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sz="2000" dirty="0">
              <a:solidFill>
                <a:srgbClr val="000000"/>
              </a:solidFill>
              <a:latin typeface="Comic Sans MS" charset="0"/>
              <a:ea typeface="ＭＳ Ｐゴシック" charset="0"/>
            </a:endParaRPr>
          </a:p>
        </p:txBody>
      </p:sp>
      <p:sp>
        <p:nvSpPr>
          <p:cNvPr id="395" name="Text Box 122">
            <a:extLst>
              <a:ext uri="{FF2B5EF4-FFF2-40B4-BE49-F238E27FC236}">
                <a16:creationId xmlns:a16="http://schemas.microsoft.com/office/drawing/2014/main" id="{8C60FCAA-A8DF-9E4E-9A07-3A30DE5CF6BB}"/>
              </a:ext>
            </a:extLst>
          </p:cNvPr>
          <p:cNvSpPr txBox="1">
            <a:spLocks noChangeArrowheads="1"/>
          </p:cNvSpPr>
          <p:nvPr/>
        </p:nvSpPr>
        <p:spPr bwMode="auto">
          <a:xfrm>
            <a:off x="1295811" y="4107137"/>
            <a:ext cx="89800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uwxvy</a:t>
            </a:r>
          </a:p>
        </p:txBody>
      </p:sp>
      <p:sp>
        <p:nvSpPr>
          <p:cNvPr id="396" name="Text Box 123">
            <a:extLst>
              <a:ext uri="{FF2B5EF4-FFF2-40B4-BE49-F238E27FC236}">
                <a16:creationId xmlns:a16="http://schemas.microsoft.com/office/drawing/2014/main" id="{F1BFAA7C-7ACD-2F4D-86BB-F5DA8784BBBE}"/>
              </a:ext>
            </a:extLst>
          </p:cNvPr>
          <p:cNvSpPr txBox="1">
            <a:spLocks noChangeArrowheads="1"/>
          </p:cNvSpPr>
          <p:nvPr/>
        </p:nvSpPr>
        <p:spPr bwMode="auto">
          <a:xfrm>
            <a:off x="5621287" y="4095635"/>
            <a:ext cx="70770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12</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 </a:t>
            </a:r>
          </a:p>
        </p:txBody>
      </p:sp>
      <p:sp>
        <p:nvSpPr>
          <p:cNvPr id="397" name="Oval 124">
            <a:extLst>
              <a:ext uri="{FF2B5EF4-FFF2-40B4-BE49-F238E27FC236}">
                <a16:creationId xmlns:a16="http://schemas.microsoft.com/office/drawing/2014/main" id="{0595C3F1-3B4E-AC41-9EFD-C0BB66A3E504}"/>
              </a:ext>
            </a:extLst>
          </p:cNvPr>
          <p:cNvSpPr>
            <a:spLocks noChangeArrowheads="1"/>
          </p:cNvSpPr>
          <p:nvPr/>
        </p:nvSpPr>
        <p:spPr bwMode="auto">
          <a:xfrm>
            <a:off x="5669111" y="4130222"/>
            <a:ext cx="707756" cy="389115"/>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eaLnBrk="0" fontAlgn="base" hangingPunct="0">
              <a:spcBef>
                <a:spcPct val="0"/>
              </a:spcBef>
              <a:spcAft>
                <a:spcPct val="0"/>
              </a:spcAft>
            </a:pPr>
            <a:endParaRPr lang="en-US" sz="2000" dirty="0">
              <a:solidFill>
                <a:srgbClr val="000000"/>
              </a:solidFill>
              <a:latin typeface="Comic Sans MS" charset="0"/>
              <a:ea typeface="ＭＳ Ｐゴシック" charset="0"/>
            </a:endParaRPr>
          </a:p>
        </p:txBody>
      </p:sp>
      <p:sp>
        <p:nvSpPr>
          <p:cNvPr id="398" name="Rectangle 125">
            <a:extLst>
              <a:ext uri="{FF2B5EF4-FFF2-40B4-BE49-F238E27FC236}">
                <a16:creationId xmlns:a16="http://schemas.microsoft.com/office/drawing/2014/main" id="{0037DF6F-3A02-DE43-B518-773A20FBE160}"/>
              </a:ext>
            </a:extLst>
          </p:cNvPr>
          <p:cNvSpPr>
            <a:spLocks noChangeArrowheads="1"/>
          </p:cNvSpPr>
          <p:nvPr/>
        </p:nvSpPr>
        <p:spPr bwMode="auto">
          <a:xfrm>
            <a:off x="1229773" y="5251763"/>
            <a:ext cx="8910647" cy="1421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0" fontAlgn="base" hangingPunct="0">
              <a:lnSpc>
                <a:spcPct val="85000"/>
              </a:lnSpc>
              <a:spcBef>
                <a:spcPct val="20000"/>
              </a:spcBef>
              <a:spcAft>
                <a:spcPct val="0"/>
              </a:spcAft>
              <a:buClr>
                <a:srgbClr val="000099"/>
              </a:buClr>
              <a:buSzPct val="65000"/>
              <a:buFont typeface="Wingdings" charset="0"/>
              <a:buNone/>
            </a:pPr>
            <a:r>
              <a:rPr lang="en-US" sz="2800" dirty="0">
                <a:solidFill>
                  <a:srgbClr val="CC0000"/>
                </a:solidFill>
                <a:ea typeface="ＭＳ Ｐゴシック" charset="0"/>
              </a:rPr>
              <a:t>notes:</a:t>
            </a:r>
          </a:p>
          <a:p>
            <a:pPr marL="342900" indent="-342900" eaLnBrk="0" fontAlgn="base" hangingPunct="0">
              <a:lnSpc>
                <a:spcPct val="85000"/>
              </a:lnSpc>
              <a:spcBef>
                <a:spcPct val="20000"/>
              </a:spcBef>
              <a:spcAft>
                <a:spcPct val="0"/>
              </a:spcAft>
              <a:buClr>
                <a:srgbClr val="000099"/>
              </a:buClr>
              <a:buSzPct val="100000"/>
              <a:buFont typeface="Wingdings" pitchFamily="2" charset="2"/>
              <a:buChar char="§"/>
            </a:pPr>
            <a:r>
              <a:rPr lang="en-US" sz="2400" dirty="0">
                <a:solidFill>
                  <a:srgbClr val="000000"/>
                </a:solidFill>
                <a:ea typeface="ＭＳ Ｐゴシック" charset="0"/>
              </a:rPr>
              <a:t>construct least-cost-path tree by tracing predecessor nodes</a:t>
            </a:r>
          </a:p>
          <a:p>
            <a:pPr marL="342900" indent="-342900" eaLnBrk="0" fontAlgn="base" hangingPunct="0">
              <a:lnSpc>
                <a:spcPct val="85000"/>
              </a:lnSpc>
              <a:spcBef>
                <a:spcPct val="20000"/>
              </a:spcBef>
              <a:spcAft>
                <a:spcPct val="0"/>
              </a:spcAft>
              <a:buClr>
                <a:srgbClr val="000099"/>
              </a:buClr>
              <a:buSzPct val="100000"/>
              <a:buFont typeface="Wingdings" pitchFamily="2" charset="2"/>
              <a:buChar char="§"/>
            </a:pPr>
            <a:r>
              <a:rPr lang="en-US" sz="2400" dirty="0">
                <a:solidFill>
                  <a:srgbClr val="000000"/>
                </a:solidFill>
                <a:ea typeface="ＭＳ Ｐゴシック" charset="0"/>
              </a:rPr>
              <a:t>ties can exist (can be broken arbitrarily)</a:t>
            </a:r>
          </a:p>
        </p:txBody>
      </p:sp>
      <p:sp>
        <p:nvSpPr>
          <p:cNvPr id="399" name="Line 126">
            <a:extLst>
              <a:ext uri="{FF2B5EF4-FFF2-40B4-BE49-F238E27FC236}">
                <a16:creationId xmlns:a16="http://schemas.microsoft.com/office/drawing/2014/main" id="{C99F0D07-C97F-7244-BE7D-62DDB539FA1D}"/>
              </a:ext>
            </a:extLst>
          </p:cNvPr>
          <p:cNvSpPr>
            <a:spLocks noChangeShapeType="1"/>
          </p:cNvSpPr>
          <p:nvPr/>
        </p:nvSpPr>
        <p:spPr bwMode="auto">
          <a:xfrm>
            <a:off x="10477917" y="3471860"/>
            <a:ext cx="590550"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0" name="Line 127">
            <a:extLst>
              <a:ext uri="{FF2B5EF4-FFF2-40B4-BE49-F238E27FC236}">
                <a16:creationId xmlns:a16="http://schemas.microsoft.com/office/drawing/2014/main" id="{8F3B222C-0283-4642-B404-4B8A996A5AB3}"/>
              </a:ext>
            </a:extLst>
          </p:cNvPr>
          <p:cNvSpPr>
            <a:spLocks noChangeShapeType="1"/>
          </p:cNvSpPr>
          <p:nvPr/>
        </p:nvSpPr>
        <p:spPr bwMode="auto">
          <a:xfrm flipV="1">
            <a:off x="8821087" y="3483435"/>
            <a:ext cx="1463675" cy="1204912"/>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1" name="Line 128">
            <a:extLst>
              <a:ext uri="{FF2B5EF4-FFF2-40B4-BE49-F238E27FC236}">
                <a16:creationId xmlns:a16="http://schemas.microsoft.com/office/drawing/2014/main" id="{F0DFADDD-C351-D342-B3F8-01384E3240C6}"/>
              </a:ext>
            </a:extLst>
          </p:cNvPr>
          <p:cNvSpPr>
            <a:spLocks noChangeShapeType="1"/>
          </p:cNvSpPr>
          <p:nvPr/>
        </p:nvSpPr>
        <p:spPr bwMode="auto">
          <a:xfrm>
            <a:off x="8718966" y="3539863"/>
            <a:ext cx="9525" cy="104775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2" name="Line 129">
            <a:extLst>
              <a:ext uri="{FF2B5EF4-FFF2-40B4-BE49-F238E27FC236}">
                <a16:creationId xmlns:a16="http://schemas.microsoft.com/office/drawing/2014/main" id="{917DAF3B-7743-C54C-9109-8A2DC359089C}"/>
              </a:ext>
            </a:extLst>
          </p:cNvPr>
          <p:cNvSpPr>
            <a:spLocks noChangeShapeType="1"/>
          </p:cNvSpPr>
          <p:nvPr/>
        </p:nvSpPr>
        <p:spPr bwMode="auto">
          <a:xfrm flipV="1">
            <a:off x="7577755" y="1754709"/>
            <a:ext cx="1012825" cy="1628775"/>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3" name="Line 130">
            <a:extLst>
              <a:ext uri="{FF2B5EF4-FFF2-40B4-BE49-F238E27FC236}">
                <a16:creationId xmlns:a16="http://schemas.microsoft.com/office/drawing/2014/main" id="{F3B9ECBE-8021-EC4B-8E7D-26831A93BED1}"/>
              </a:ext>
            </a:extLst>
          </p:cNvPr>
          <p:cNvSpPr>
            <a:spLocks noChangeShapeType="1"/>
          </p:cNvSpPr>
          <p:nvPr/>
        </p:nvSpPr>
        <p:spPr bwMode="auto">
          <a:xfrm flipV="1">
            <a:off x="7693502" y="3475036"/>
            <a:ext cx="944562"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4" name="Text Box 131">
            <a:extLst>
              <a:ext uri="{FF2B5EF4-FFF2-40B4-BE49-F238E27FC236}">
                <a16:creationId xmlns:a16="http://schemas.microsoft.com/office/drawing/2014/main" id="{F5BA4ED6-2050-C341-8B0F-1599D2341CC2}"/>
              </a:ext>
            </a:extLst>
          </p:cNvPr>
          <p:cNvSpPr txBox="1">
            <a:spLocks noChangeArrowheads="1"/>
          </p:cNvSpPr>
          <p:nvPr/>
        </p:nvSpPr>
        <p:spPr bwMode="auto">
          <a:xfrm>
            <a:off x="1138922" y="4584970"/>
            <a:ext cx="10262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uwxvyz</a:t>
            </a:r>
          </a:p>
        </p:txBody>
      </p:sp>
      <p:cxnSp>
        <p:nvCxnSpPr>
          <p:cNvPr id="7" name="Straight Connector 6">
            <a:extLst>
              <a:ext uri="{FF2B5EF4-FFF2-40B4-BE49-F238E27FC236}">
                <a16:creationId xmlns:a16="http://schemas.microsoft.com/office/drawing/2014/main" id="{665D16F8-4952-FE4D-91E2-4F6D021B6D74}"/>
              </a:ext>
            </a:extLst>
          </p:cNvPr>
          <p:cNvCxnSpPr/>
          <p:nvPr/>
        </p:nvCxnSpPr>
        <p:spPr>
          <a:xfrm>
            <a:off x="668005" y="2233984"/>
            <a:ext cx="5645188" cy="0"/>
          </a:xfrm>
          <a:prstGeom prst="line">
            <a:avLst/>
          </a:prstGeom>
          <a:ln w="25400">
            <a:solidFill>
              <a:srgbClr val="0000A8"/>
            </a:solidFill>
          </a:ln>
        </p:spPr>
        <p:style>
          <a:lnRef idx="1">
            <a:schemeClr val="accent1"/>
          </a:lnRef>
          <a:fillRef idx="0">
            <a:schemeClr val="accent1"/>
          </a:fillRef>
          <a:effectRef idx="0">
            <a:schemeClr val="accent1"/>
          </a:effectRef>
          <a:fontRef idx="minor">
            <a:schemeClr val="tx1"/>
          </a:fontRef>
        </p:style>
      </p:cxnSp>
      <p:sp>
        <p:nvSpPr>
          <p:cNvPr id="512" name="TextBox 511">
            <a:extLst>
              <a:ext uri="{FF2B5EF4-FFF2-40B4-BE49-F238E27FC236}">
                <a16:creationId xmlns:a16="http://schemas.microsoft.com/office/drawing/2014/main" id="{1F94D8F7-F56C-4044-B4A2-EFA8658B0151}"/>
              </a:ext>
            </a:extLst>
          </p:cNvPr>
          <p:cNvSpPr txBox="1"/>
          <p:nvPr/>
        </p:nvSpPr>
        <p:spPr>
          <a:xfrm>
            <a:off x="2529460" y="1384347"/>
            <a:ext cx="370422" cy="369332"/>
          </a:xfrm>
          <a:prstGeom prst="rect">
            <a:avLst/>
          </a:prstGeom>
          <a:noFill/>
        </p:spPr>
        <p:txBody>
          <a:bodyPr wrap="square" rtlCol="0">
            <a:spAutoFit/>
          </a:bodyPr>
          <a:lstStyle/>
          <a:p>
            <a:r>
              <a:rPr lang="en-US" i="1" dirty="0">
                <a:solidFill>
                  <a:srgbClr val="FF0000"/>
                </a:solidFill>
              </a:rPr>
              <a:t>v</a:t>
            </a:r>
          </a:p>
        </p:txBody>
      </p:sp>
      <p:sp>
        <p:nvSpPr>
          <p:cNvPr id="409" name="TextBox 408">
            <a:extLst>
              <a:ext uri="{FF2B5EF4-FFF2-40B4-BE49-F238E27FC236}">
                <a16:creationId xmlns:a16="http://schemas.microsoft.com/office/drawing/2014/main" id="{7F4BE64D-5BB6-3946-92A1-758E1216783E}"/>
              </a:ext>
            </a:extLst>
          </p:cNvPr>
          <p:cNvSpPr txBox="1"/>
          <p:nvPr/>
        </p:nvSpPr>
        <p:spPr>
          <a:xfrm>
            <a:off x="3373839" y="1382288"/>
            <a:ext cx="370422" cy="369332"/>
          </a:xfrm>
          <a:prstGeom prst="rect">
            <a:avLst/>
          </a:prstGeom>
          <a:noFill/>
        </p:spPr>
        <p:txBody>
          <a:bodyPr wrap="square" rtlCol="0">
            <a:spAutoFit/>
          </a:bodyPr>
          <a:lstStyle/>
          <a:p>
            <a:r>
              <a:rPr lang="en-US" i="1" dirty="0">
                <a:solidFill>
                  <a:srgbClr val="FF0000"/>
                </a:solidFill>
              </a:rPr>
              <a:t>w</a:t>
            </a:r>
          </a:p>
        </p:txBody>
      </p:sp>
      <p:sp>
        <p:nvSpPr>
          <p:cNvPr id="410" name="TextBox 409">
            <a:extLst>
              <a:ext uri="{FF2B5EF4-FFF2-40B4-BE49-F238E27FC236}">
                <a16:creationId xmlns:a16="http://schemas.microsoft.com/office/drawing/2014/main" id="{A1DE38EA-067E-254B-81F2-AFB941CD30A7}"/>
              </a:ext>
            </a:extLst>
          </p:cNvPr>
          <p:cNvSpPr txBox="1"/>
          <p:nvPr/>
        </p:nvSpPr>
        <p:spPr>
          <a:xfrm>
            <a:off x="4255287" y="1380228"/>
            <a:ext cx="370422" cy="369332"/>
          </a:xfrm>
          <a:prstGeom prst="rect">
            <a:avLst/>
          </a:prstGeom>
          <a:noFill/>
        </p:spPr>
        <p:txBody>
          <a:bodyPr wrap="square" rtlCol="0">
            <a:spAutoFit/>
          </a:bodyPr>
          <a:lstStyle/>
          <a:p>
            <a:r>
              <a:rPr lang="en-US" i="1" dirty="0">
                <a:solidFill>
                  <a:srgbClr val="FF0000"/>
                </a:solidFill>
              </a:rPr>
              <a:t>x</a:t>
            </a:r>
          </a:p>
        </p:txBody>
      </p:sp>
      <p:sp>
        <p:nvSpPr>
          <p:cNvPr id="411" name="TextBox 410">
            <a:extLst>
              <a:ext uri="{FF2B5EF4-FFF2-40B4-BE49-F238E27FC236}">
                <a16:creationId xmlns:a16="http://schemas.microsoft.com/office/drawing/2014/main" id="{1FC94161-DABC-FD40-9A12-0A0B92FB9413}"/>
              </a:ext>
            </a:extLst>
          </p:cNvPr>
          <p:cNvSpPr txBox="1"/>
          <p:nvPr/>
        </p:nvSpPr>
        <p:spPr>
          <a:xfrm>
            <a:off x="5099667" y="1378168"/>
            <a:ext cx="370422" cy="369332"/>
          </a:xfrm>
          <a:prstGeom prst="rect">
            <a:avLst/>
          </a:prstGeom>
          <a:noFill/>
        </p:spPr>
        <p:txBody>
          <a:bodyPr wrap="square" rtlCol="0">
            <a:spAutoFit/>
          </a:bodyPr>
          <a:lstStyle/>
          <a:p>
            <a:r>
              <a:rPr lang="en-US" i="1" dirty="0">
                <a:solidFill>
                  <a:srgbClr val="FF0000"/>
                </a:solidFill>
              </a:rPr>
              <a:t>y</a:t>
            </a:r>
          </a:p>
        </p:txBody>
      </p:sp>
      <p:sp>
        <p:nvSpPr>
          <p:cNvPr id="412" name="TextBox 411">
            <a:extLst>
              <a:ext uri="{FF2B5EF4-FFF2-40B4-BE49-F238E27FC236}">
                <a16:creationId xmlns:a16="http://schemas.microsoft.com/office/drawing/2014/main" id="{288BE9D6-D8FD-304E-9D68-FE3AAEE6F204}"/>
              </a:ext>
            </a:extLst>
          </p:cNvPr>
          <p:cNvSpPr txBox="1"/>
          <p:nvPr/>
        </p:nvSpPr>
        <p:spPr>
          <a:xfrm>
            <a:off x="5968759" y="1376108"/>
            <a:ext cx="370422" cy="369332"/>
          </a:xfrm>
          <a:prstGeom prst="rect">
            <a:avLst/>
          </a:prstGeom>
          <a:noFill/>
        </p:spPr>
        <p:txBody>
          <a:bodyPr wrap="square" rtlCol="0">
            <a:spAutoFit/>
          </a:bodyPr>
          <a:lstStyle/>
          <a:p>
            <a:r>
              <a:rPr lang="en-US" i="1" dirty="0">
                <a:solidFill>
                  <a:srgbClr val="FF0000"/>
                </a:solidFill>
              </a:rPr>
              <a:t>z</a:t>
            </a:r>
          </a:p>
        </p:txBody>
      </p:sp>
      <p:grpSp>
        <p:nvGrpSpPr>
          <p:cNvPr id="519" name="Group 518">
            <a:extLst>
              <a:ext uri="{FF2B5EF4-FFF2-40B4-BE49-F238E27FC236}">
                <a16:creationId xmlns:a16="http://schemas.microsoft.com/office/drawing/2014/main" id="{CCBC2688-EEF7-0A41-A1D1-FD3592861590}"/>
              </a:ext>
            </a:extLst>
          </p:cNvPr>
          <p:cNvGrpSpPr/>
          <p:nvPr/>
        </p:nvGrpSpPr>
        <p:grpSpPr>
          <a:xfrm>
            <a:off x="1771136" y="1428236"/>
            <a:ext cx="1923534" cy="1652716"/>
            <a:chOff x="1771136" y="1428236"/>
            <a:chExt cx="1923534" cy="1652716"/>
          </a:xfrm>
        </p:grpSpPr>
        <p:sp>
          <p:nvSpPr>
            <p:cNvPr id="513" name="Oval 512">
              <a:extLst>
                <a:ext uri="{FF2B5EF4-FFF2-40B4-BE49-F238E27FC236}">
                  <a16:creationId xmlns:a16="http://schemas.microsoft.com/office/drawing/2014/main" id="{3C2FF37F-A919-434C-8979-051B31CFD835}"/>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5" name="Straight Arrow Connector 514">
              <a:extLst>
                <a:ext uri="{FF2B5EF4-FFF2-40B4-BE49-F238E27FC236}">
                  <a16:creationId xmlns:a16="http://schemas.microsoft.com/office/drawing/2014/main" id="{6361C28B-7EB6-4E49-801C-002A7038AFD0}"/>
                </a:ext>
              </a:extLst>
            </p:cNvPr>
            <p:cNvCxnSpPr>
              <a:cxnSpLocks/>
            </p:cNvCxnSpPr>
            <p:nvPr/>
          </p:nvCxnSpPr>
          <p:spPr>
            <a:xfrm flipH="1">
              <a:off x="2007973" y="1686697"/>
              <a:ext cx="1414851" cy="11430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4" name="Oval 423">
              <a:extLst>
                <a:ext uri="{FF2B5EF4-FFF2-40B4-BE49-F238E27FC236}">
                  <a16:creationId xmlns:a16="http://schemas.microsoft.com/office/drawing/2014/main" id="{5CDBFCDB-3AB4-FE47-9C83-3D6DE05B385E}"/>
                </a:ext>
              </a:extLst>
            </p:cNvPr>
            <p:cNvSpPr/>
            <p:nvPr/>
          </p:nvSpPr>
          <p:spPr>
            <a:xfrm>
              <a:off x="1771136" y="278542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0" name="Group 419">
            <a:extLst>
              <a:ext uri="{FF2B5EF4-FFF2-40B4-BE49-F238E27FC236}">
                <a16:creationId xmlns:a16="http://schemas.microsoft.com/office/drawing/2014/main" id="{34492E69-FC51-D44D-A0DF-E498D79FEC0F}"/>
              </a:ext>
            </a:extLst>
          </p:cNvPr>
          <p:cNvGrpSpPr/>
          <p:nvPr/>
        </p:nvGrpSpPr>
        <p:grpSpPr>
          <a:xfrm>
            <a:off x="1812326" y="1419997"/>
            <a:ext cx="2739080" cy="2146986"/>
            <a:chOff x="955590" y="1428236"/>
            <a:chExt cx="2739080" cy="2146986"/>
          </a:xfrm>
        </p:grpSpPr>
        <p:sp>
          <p:nvSpPr>
            <p:cNvPr id="421" name="Oval 420">
              <a:extLst>
                <a:ext uri="{FF2B5EF4-FFF2-40B4-BE49-F238E27FC236}">
                  <a16:creationId xmlns:a16="http://schemas.microsoft.com/office/drawing/2014/main" id="{8B78A21D-0C51-5E40-A873-B41F0061767F}"/>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2" name="Straight Arrow Connector 421">
              <a:extLst>
                <a:ext uri="{FF2B5EF4-FFF2-40B4-BE49-F238E27FC236}">
                  <a16:creationId xmlns:a16="http://schemas.microsoft.com/office/drawing/2014/main" id="{E057DF8D-CA83-344B-BC32-922BE22FB3C6}"/>
                </a:ext>
              </a:extLst>
            </p:cNvPr>
            <p:cNvCxnSpPr>
              <a:cxnSpLocks/>
              <a:endCxn id="426" idx="7"/>
            </p:cNvCxnSpPr>
            <p:nvPr/>
          </p:nvCxnSpPr>
          <p:spPr>
            <a:xfrm flipH="1">
              <a:off x="1224541" y="1686697"/>
              <a:ext cx="2198284" cy="16362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1144855E-246F-7640-9688-9DE68CCDF895}"/>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8" name="Group 427">
            <a:extLst>
              <a:ext uri="{FF2B5EF4-FFF2-40B4-BE49-F238E27FC236}">
                <a16:creationId xmlns:a16="http://schemas.microsoft.com/office/drawing/2014/main" id="{5C63813B-DF47-A04D-AB7C-06783AC116F7}"/>
              </a:ext>
            </a:extLst>
          </p:cNvPr>
          <p:cNvGrpSpPr/>
          <p:nvPr/>
        </p:nvGrpSpPr>
        <p:grpSpPr>
          <a:xfrm>
            <a:off x="1853514" y="1417939"/>
            <a:ext cx="990599" cy="2598007"/>
            <a:chOff x="955590" y="977215"/>
            <a:chExt cx="990599" cy="2598007"/>
          </a:xfrm>
        </p:grpSpPr>
        <p:sp>
          <p:nvSpPr>
            <p:cNvPr id="429" name="Oval 428">
              <a:extLst>
                <a:ext uri="{FF2B5EF4-FFF2-40B4-BE49-F238E27FC236}">
                  <a16:creationId xmlns:a16="http://schemas.microsoft.com/office/drawing/2014/main" id="{D4DF0F4E-4FAB-7E4A-B79C-58901FD967B2}"/>
                </a:ext>
              </a:extLst>
            </p:cNvPr>
            <p:cNvSpPr/>
            <p:nvPr/>
          </p:nvSpPr>
          <p:spPr>
            <a:xfrm>
              <a:off x="1631093" y="97721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0" name="Straight Arrow Connector 429">
              <a:extLst>
                <a:ext uri="{FF2B5EF4-FFF2-40B4-BE49-F238E27FC236}">
                  <a16:creationId xmlns:a16="http://schemas.microsoft.com/office/drawing/2014/main" id="{253E7A77-3CD8-4444-8652-326E4122CA29}"/>
                </a:ext>
              </a:extLst>
            </p:cNvPr>
            <p:cNvCxnSpPr>
              <a:cxnSpLocks/>
              <a:stCxn id="429" idx="4"/>
              <a:endCxn id="431" idx="0"/>
            </p:cNvCxnSpPr>
            <p:nvPr/>
          </p:nvCxnSpPr>
          <p:spPr>
            <a:xfrm flipH="1">
              <a:off x="1113138" y="1272747"/>
              <a:ext cx="675503" cy="200694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1" name="Oval 430">
              <a:extLst>
                <a:ext uri="{FF2B5EF4-FFF2-40B4-BE49-F238E27FC236}">
                  <a16:creationId xmlns:a16="http://schemas.microsoft.com/office/drawing/2014/main" id="{77F07FF7-2B96-0646-A06A-6A4413FB14D0}"/>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a:extLst>
              <a:ext uri="{FF2B5EF4-FFF2-40B4-BE49-F238E27FC236}">
                <a16:creationId xmlns:a16="http://schemas.microsoft.com/office/drawing/2014/main" id="{0CCDB2C5-7C8F-BA48-8528-642609B263D7}"/>
              </a:ext>
            </a:extLst>
          </p:cNvPr>
          <p:cNvGrpSpPr/>
          <p:nvPr/>
        </p:nvGrpSpPr>
        <p:grpSpPr>
          <a:xfrm>
            <a:off x="1915299" y="1436471"/>
            <a:ext cx="3480486" cy="3049030"/>
            <a:chOff x="955590" y="526192"/>
            <a:chExt cx="3480486" cy="3049030"/>
          </a:xfrm>
        </p:grpSpPr>
        <p:sp>
          <p:nvSpPr>
            <p:cNvPr id="435" name="Oval 434">
              <a:extLst>
                <a:ext uri="{FF2B5EF4-FFF2-40B4-BE49-F238E27FC236}">
                  <a16:creationId xmlns:a16="http://schemas.microsoft.com/office/drawing/2014/main" id="{B6DFCC8C-1043-294A-BBDC-453DCF8BA68B}"/>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6" name="Straight Arrow Connector 435">
              <a:extLst>
                <a:ext uri="{FF2B5EF4-FFF2-40B4-BE49-F238E27FC236}">
                  <a16:creationId xmlns:a16="http://schemas.microsoft.com/office/drawing/2014/main" id="{97B46750-16A8-574E-A52F-46729E9F7031}"/>
                </a:ext>
              </a:extLst>
            </p:cNvPr>
            <p:cNvCxnSpPr>
              <a:cxnSpLocks/>
              <a:stCxn id="435" idx="3"/>
              <a:endCxn id="437" idx="7"/>
            </p:cNvCxnSpPr>
            <p:nvPr/>
          </p:nvCxnSpPr>
          <p:spPr>
            <a:xfrm flipH="1">
              <a:off x="1224541" y="778444"/>
              <a:ext cx="2942584" cy="254452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7" name="Oval 436">
              <a:extLst>
                <a:ext uri="{FF2B5EF4-FFF2-40B4-BE49-F238E27FC236}">
                  <a16:creationId xmlns:a16="http://schemas.microsoft.com/office/drawing/2014/main" id="{904708D2-FA76-7B48-81BA-5EC9975951EB}"/>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a:extLst>
              <a:ext uri="{FF2B5EF4-FFF2-40B4-BE49-F238E27FC236}">
                <a16:creationId xmlns:a16="http://schemas.microsoft.com/office/drawing/2014/main" id="{D192E325-2F11-F54E-90FD-CBE3F2807D0F}"/>
              </a:ext>
            </a:extLst>
          </p:cNvPr>
          <p:cNvGrpSpPr/>
          <p:nvPr/>
        </p:nvGrpSpPr>
        <p:grpSpPr>
          <a:xfrm>
            <a:off x="1839100" y="1422055"/>
            <a:ext cx="4419599" cy="3537122"/>
            <a:chOff x="16477" y="526192"/>
            <a:chExt cx="4419599" cy="3537122"/>
          </a:xfrm>
        </p:grpSpPr>
        <p:sp>
          <p:nvSpPr>
            <p:cNvPr id="440" name="Oval 439">
              <a:extLst>
                <a:ext uri="{FF2B5EF4-FFF2-40B4-BE49-F238E27FC236}">
                  <a16:creationId xmlns:a16="http://schemas.microsoft.com/office/drawing/2014/main" id="{10536CE6-8D99-2348-945A-2105D954DF20}"/>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1" name="Straight Arrow Connector 440">
              <a:extLst>
                <a:ext uri="{FF2B5EF4-FFF2-40B4-BE49-F238E27FC236}">
                  <a16:creationId xmlns:a16="http://schemas.microsoft.com/office/drawing/2014/main" id="{F0B19E82-F38B-574C-B89D-511382F96E8E}"/>
                </a:ext>
              </a:extLst>
            </p:cNvPr>
            <p:cNvCxnSpPr>
              <a:cxnSpLocks/>
              <a:stCxn id="440" idx="3"/>
              <a:endCxn id="442" idx="7"/>
            </p:cNvCxnSpPr>
            <p:nvPr/>
          </p:nvCxnSpPr>
          <p:spPr>
            <a:xfrm flipH="1">
              <a:off x="285428" y="778444"/>
              <a:ext cx="3881697" cy="303261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532A319F-9E77-E440-8542-72A35376DAE1}"/>
                </a:ext>
              </a:extLst>
            </p:cNvPr>
            <p:cNvSpPr/>
            <p:nvPr/>
          </p:nvSpPr>
          <p:spPr>
            <a:xfrm>
              <a:off x="16477" y="376778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00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wipe(left)">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dissolve">
                                      <p:cBhvr>
                                        <p:cTn id="12" dur="500"/>
                                        <p:tgtEl>
                                          <p:spTgt spid="38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19"/>
                                        </p:tgtEl>
                                        <p:attrNameLst>
                                          <p:attrName>style.visibility</p:attrName>
                                        </p:attrNameLst>
                                      </p:cBhvr>
                                      <p:to>
                                        <p:strVal val="visible"/>
                                      </p:to>
                                    </p:set>
                                    <p:animEffect transition="in" filter="dissolve">
                                      <p:cBhvr>
                                        <p:cTn id="16" dur="1000"/>
                                        <p:tgtEl>
                                          <p:spTgt spid="519"/>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3"/>
                                        </p:tgtEl>
                                        <p:attrNameLst>
                                          <p:attrName>style.visibility</p:attrName>
                                        </p:attrNameLst>
                                      </p:cBhvr>
                                      <p:to>
                                        <p:strVal val="visible"/>
                                      </p:to>
                                    </p:set>
                                    <p:animEffect transition="in" filter="dissolve">
                                      <p:cBhvr>
                                        <p:cTn id="20" dur="500"/>
                                        <p:tgtEl>
                                          <p:spTgt spid="373"/>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403"/>
                                        </p:tgtEl>
                                        <p:attrNameLst>
                                          <p:attrName>style.visibility</p:attrName>
                                        </p:attrNameLst>
                                      </p:cBhvr>
                                      <p:to>
                                        <p:strVal val="visible"/>
                                      </p:to>
                                    </p:set>
                                    <p:animEffect transition="in" filter="dissolve">
                                      <p:cBhvr>
                                        <p:cTn id="24" dur="1000"/>
                                        <p:tgtEl>
                                          <p:spTgt spid="4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74"/>
                                        </p:tgtEl>
                                        <p:attrNameLst>
                                          <p:attrName>style.visibility</p:attrName>
                                        </p:attrNameLst>
                                      </p:cBhvr>
                                      <p:to>
                                        <p:strVal val="visible"/>
                                      </p:to>
                                    </p:set>
                                    <p:animEffect transition="in" filter="wipe(left)">
                                      <p:cBhvr>
                                        <p:cTn id="29" dur="1000"/>
                                        <p:tgtEl>
                                          <p:spTgt spid="374"/>
                                        </p:tgtEl>
                                      </p:cBhvr>
                                    </p:animEffect>
                                  </p:childTnLst>
                                </p:cTn>
                              </p:par>
                              <p:par>
                                <p:cTn id="30" presetID="9" presetClass="exit" presetSubtype="0" fill="hold" nodeType="withEffect">
                                  <p:stCondLst>
                                    <p:cond delay="0"/>
                                  </p:stCondLst>
                                  <p:childTnLst>
                                    <p:animEffect transition="out" filter="dissolve">
                                      <p:cBhvr>
                                        <p:cTn id="31" dur="500"/>
                                        <p:tgtEl>
                                          <p:spTgt spid="519"/>
                                        </p:tgtEl>
                                      </p:cBhvr>
                                    </p:animEffect>
                                    <p:set>
                                      <p:cBhvr>
                                        <p:cTn id="32" dur="1" fill="hold">
                                          <p:stCondLst>
                                            <p:cond delay="499"/>
                                          </p:stCondLst>
                                        </p:cTn>
                                        <p:tgtEl>
                                          <p:spTgt spid="5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7"/>
                                        </p:tgtEl>
                                        <p:attrNameLst>
                                          <p:attrName>style.visibility</p:attrName>
                                        </p:attrNameLst>
                                      </p:cBhvr>
                                      <p:to>
                                        <p:strVal val="visible"/>
                                      </p:to>
                                    </p:set>
                                    <p:animEffect transition="in" filter="dissolve">
                                      <p:cBhvr>
                                        <p:cTn id="37" dur="500"/>
                                        <p:tgtEl>
                                          <p:spTgt spid="387"/>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420"/>
                                        </p:tgtEl>
                                        <p:attrNameLst>
                                          <p:attrName>style.visibility</p:attrName>
                                        </p:attrNameLst>
                                      </p:cBhvr>
                                      <p:to>
                                        <p:strVal val="visible"/>
                                      </p:to>
                                    </p:set>
                                    <p:animEffect transition="in" filter="dissolve">
                                      <p:cBhvr>
                                        <p:cTn id="41" dur="1000"/>
                                        <p:tgtEl>
                                          <p:spTgt spid="420"/>
                                        </p:tgtEl>
                                      </p:cBhvr>
                                    </p:animEffect>
                                  </p:childTnLst>
                                </p:cTn>
                              </p:par>
                            </p:childTnLst>
                          </p:cTn>
                        </p:par>
                        <p:par>
                          <p:cTn id="42" fill="hold">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388"/>
                                        </p:tgtEl>
                                        <p:attrNameLst>
                                          <p:attrName>style.visibility</p:attrName>
                                        </p:attrNameLst>
                                      </p:cBhvr>
                                      <p:to>
                                        <p:strVal val="visible"/>
                                      </p:to>
                                    </p:set>
                                    <p:animEffect transition="in" filter="dissolve">
                                      <p:cBhvr>
                                        <p:cTn id="45" dur="500"/>
                                        <p:tgtEl>
                                          <p:spTgt spid="388"/>
                                        </p:tgtEl>
                                      </p:cBhvr>
                                    </p:animEffect>
                                  </p:childTnLst>
                                </p:cTn>
                              </p:par>
                            </p:childTnLst>
                          </p:cTn>
                        </p:par>
                        <p:par>
                          <p:cTn id="46" fill="hold">
                            <p:stCondLst>
                              <p:cond delay="2000"/>
                            </p:stCondLst>
                            <p:childTnLst>
                              <p:par>
                                <p:cTn id="47" presetID="9" presetClass="entr" presetSubtype="0" fill="hold" grpId="0" nodeType="afterEffect">
                                  <p:stCondLst>
                                    <p:cond delay="0"/>
                                  </p:stCondLst>
                                  <p:childTnLst>
                                    <p:set>
                                      <p:cBhvr>
                                        <p:cTn id="48" dur="1" fill="hold">
                                          <p:stCondLst>
                                            <p:cond delay="0"/>
                                          </p:stCondLst>
                                        </p:cTn>
                                        <p:tgtEl>
                                          <p:spTgt spid="402"/>
                                        </p:tgtEl>
                                        <p:attrNameLst>
                                          <p:attrName>style.visibility</p:attrName>
                                        </p:attrNameLst>
                                      </p:cBhvr>
                                      <p:to>
                                        <p:strVal val="visible"/>
                                      </p:to>
                                    </p:set>
                                    <p:animEffect transition="in" filter="dissolve">
                                      <p:cBhvr>
                                        <p:cTn id="49" dur="1000"/>
                                        <p:tgtEl>
                                          <p:spTgt spid="4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80"/>
                                        </p:tgtEl>
                                        <p:attrNameLst>
                                          <p:attrName>style.visibility</p:attrName>
                                        </p:attrNameLst>
                                      </p:cBhvr>
                                      <p:to>
                                        <p:strVal val="visible"/>
                                      </p:to>
                                    </p:set>
                                    <p:animEffect transition="in" filter="wipe(left)">
                                      <p:cBhvr>
                                        <p:cTn id="54" dur="1000"/>
                                        <p:tgtEl>
                                          <p:spTgt spid="380"/>
                                        </p:tgtEl>
                                      </p:cBhvr>
                                    </p:animEffect>
                                  </p:childTnLst>
                                </p:cTn>
                              </p:par>
                              <p:par>
                                <p:cTn id="55" presetID="9" presetClass="exit" presetSubtype="0" fill="hold" nodeType="withEffect">
                                  <p:stCondLst>
                                    <p:cond delay="0"/>
                                  </p:stCondLst>
                                  <p:childTnLst>
                                    <p:animEffect transition="out" filter="dissolve">
                                      <p:cBhvr>
                                        <p:cTn id="56" dur="500"/>
                                        <p:tgtEl>
                                          <p:spTgt spid="420"/>
                                        </p:tgtEl>
                                      </p:cBhvr>
                                    </p:animEffect>
                                    <p:set>
                                      <p:cBhvr>
                                        <p:cTn id="57" dur="1" fill="hold">
                                          <p:stCondLst>
                                            <p:cond delay="499"/>
                                          </p:stCondLst>
                                        </p:cTn>
                                        <p:tgtEl>
                                          <p:spTgt spid="4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89"/>
                                        </p:tgtEl>
                                        <p:attrNameLst>
                                          <p:attrName>style.visibility</p:attrName>
                                        </p:attrNameLst>
                                      </p:cBhvr>
                                      <p:to>
                                        <p:strVal val="visible"/>
                                      </p:to>
                                    </p:set>
                                    <p:animEffect transition="in" filter="dissolve">
                                      <p:cBhvr>
                                        <p:cTn id="62" dur="500"/>
                                        <p:tgtEl>
                                          <p:spTgt spid="389"/>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428"/>
                                        </p:tgtEl>
                                        <p:attrNameLst>
                                          <p:attrName>style.visibility</p:attrName>
                                        </p:attrNameLst>
                                      </p:cBhvr>
                                      <p:to>
                                        <p:strVal val="visible"/>
                                      </p:to>
                                    </p:set>
                                    <p:animEffect transition="in" filter="dissolve">
                                      <p:cBhvr>
                                        <p:cTn id="66" dur="1000"/>
                                        <p:tgtEl>
                                          <p:spTgt spid="428"/>
                                        </p:tgtEl>
                                      </p:cBhvr>
                                    </p:animEffect>
                                  </p:childTnLst>
                                </p:cTn>
                              </p:par>
                            </p:childTnLst>
                          </p:cTn>
                        </p:par>
                        <p:par>
                          <p:cTn id="67" fill="hold">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390"/>
                                        </p:tgtEl>
                                        <p:attrNameLst>
                                          <p:attrName>style.visibility</p:attrName>
                                        </p:attrNameLst>
                                      </p:cBhvr>
                                      <p:to>
                                        <p:strVal val="visible"/>
                                      </p:to>
                                    </p:set>
                                    <p:animEffect transition="in" filter="dissolve">
                                      <p:cBhvr>
                                        <p:cTn id="70" dur="500"/>
                                        <p:tgtEl>
                                          <p:spTgt spid="390"/>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401"/>
                                        </p:tgtEl>
                                        <p:attrNameLst>
                                          <p:attrName>style.visibility</p:attrName>
                                        </p:attrNameLst>
                                      </p:cBhvr>
                                      <p:to>
                                        <p:strVal val="visible"/>
                                      </p:to>
                                    </p:set>
                                    <p:animEffect transition="in" filter="dissolve">
                                      <p:cBhvr>
                                        <p:cTn id="74" dur="1000"/>
                                        <p:tgtEl>
                                          <p:spTgt spid="40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wipe(left)">
                                      <p:cBhvr>
                                        <p:cTn id="79" dur="1000"/>
                                        <p:tgtEl>
                                          <p:spTgt spid="391"/>
                                        </p:tgtEl>
                                      </p:cBhvr>
                                    </p:animEffect>
                                  </p:childTnLst>
                                </p:cTn>
                              </p:par>
                              <p:par>
                                <p:cTn id="80" presetID="9" presetClass="exit" presetSubtype="0" fill="hold" nodeType="withEffect">
                                  <p:stCondLst>
                                    <p:cond delay="0"/>
                                  </p:stCondLst>
                                  <p:childTnLst>
                                    <p:animEffect transition="out" filter="dissolve">
                                      <p:cBhvr>
                                        <p:cTn id="81" dur="500"/>
                                        <p:tgtEl>
                                          <p:spTgt spid="428"/>
                                        </p:tgtEl>
                                      </p:cBhvr>
                                    </p:animEffect>
                                    <p:set>
                                      <p:cBhvr>
                                        <p:cTn id="82" dur="1" fill="hold">
                                          <p:stCondLst>
                                            <p:cond delay="499"/>
                                          </p:stCondLst>
                                        </p:cTn>
                                        <p:tgtEl>
                                          <p:spTgt spid="42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94"/>
                                        </p:tgtEl>
                                        <p:attrNameLst>
                                          <p:attrName>style.visibility</p:attrName>
                                        </p:attrNameLst>
                                      </p:cBhvr>
                                      <p:to>
                                        <p:strVal val="visible"/>
                                      </p:to>
                                    </p:set>
                                    <p:animEffect transition="in" filter="dissolve">
                                      <p:cBhvr>
                                        <p:cTn id="87" dur="500"/>
                                        <p:tgtEl>
                                          <p:spTgt spid="394"/>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434"/>
                                        </p:tgtEl>
                                        <p:attrNameLst>
                                          <p:attrName>style.visibility</p:attrName>
                                        </p:attrNameLst>
                                      </p:cBhvr>
                                      <p:to>
                                        <p:strVal val="visible"/>
                                      </p:to>
                                    </p:set>
                                    <p:animEffect transition="in" filter="dissolve">
                                      <p:cBhvr>
                                        <p:cTn id="91" dur="1000"/>
                                        <p:tgtEl>
                                          <p:spTgt spid="434"/>
                                        </p:tgtEl>
                                      </p:cBhvr>
                                    </p:animEffect>
                                  </p:childTnLst>
                                </p:cTn>
                              </p:par>
                            </p:childTnLst>
                          </p:cTn>
                        </p:par>
                        <p:par>
                          <p:cTn id="92" fill="hold">
                            <p:stCondLst>
                              <p:cond delay="1500"/>
                            </p:stCondLst>
                            <p:childTnLst>
                              <p:par>
                                <p:cTn id="93" presetID="9" presetClass="entr" presetSubtype="0" fill="hold" grpId="0" nodeType="afterEffect">
                                  <p:stCondLst>
                                    <p:cond delay="0"/>
                                  </p:stCondLst>
                                  <p:childTnLst>
                                    <p:set>
                                      <p:cBhvr>
                                        <p:cTn id="94" dur="1" fill="hold">
                                          <p:stCondLst>
                                            <p:cond delay="0"/>
                                          </p:stCondLst>
                                        </p:cTn>
                                        <p:tgtEl>
                                          <p:spTgt spid="395"/>
                                        </p:tgtEl>
                                        <p:attrNameLst>
                                          <p:attrName>style.visibility</p:attrName>
                                        </p:attrNameLst>
                                      </p:cBhvr>
                                      <p:to>
                                        <p:strVal val="visible"/>
                                      </p:to>
                                    </p:set>
                                    <p:animEffect transition="in" filter="dissolve">
                                      <p:cBhvr>
                                        <p:cTn id="95" dur="500"/>
                                        <p:tgtEl>
                                          <p:spTgt spid="395"/>
                                        </p:tgtEl>
                                      </p:cBhvr>
                                    </p:animEffect>
                                  </p:childTnLst>
                                </p:cTn>
                              </p:par>
                            </p:childTnLst>
                          </p:cTn>
                        </p:par>
                        <p:par>
                          <p:cTn id="96" fill="hold">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400"/>
                                        </p:tgtEl>
                                        <p:attrNameLst>
                                          <p:attrName>style.visibility</p:attrName>
                                        </p:attrNameLst>
                                      </p:cBhvr>
                                      <p:to>
                                        <p:strVal val="visible"/>
                                      </p:to>
                                    </p:set>
                                    <p:animEffect transition="in" filter="dissolve">
                                      <p:cBhvr>
                                        <p:cTn id="99" dur="1000"/>
                                        <p:tgtEl>
                                          <p:spTgt spid="40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96"/>
                                        </p:tgtEl>
                                        <p:attrNameLst>
                                          <p:attrName>style.visibility</p:attrName>
                                        </p:attrNameLst>
                                      </p:cBhvr>
                                      <p:to>
                                        <p:strVal val="visible"/>
                                      </p:to>
                                    </p:set>
                                    <p:animEffect transition="in" filter="wipe(left)">
                                      <p:cBhvr>
                                        <p:cTn id="104" dur="1000"/>
                                        <p:tgtEl>
                                          <p:spTgt spid="396"/>
                                        </p:tgtEl>
                                      </p:cBhvr>
                                    </p:animEffect>
                                  </p:childTnLst>
                                </p:cTn>
                              </p:par>
                              <p:par>
                                <p:cTn id="105" presetID="9" presetClass="exit" presetSubtype="0" fill="hold" nodeType="withEffect">
                                  <p:stCondLst>
                                    <p:cond delay="0"/>
                                  </p:stCondLst>
                                  <p:childTnLst>
                                    <p:animEffect transition="out" filter="dissolve">
                                      <p:cBhvr>
                                        <p:cTn id="106" dur="500"/>
                                        <p:tgtEl>
                                          <p:spTgt spid="434"/>
                                        </p:tgtEl>
                                      </p:cBhvr>
                                    </p:animEffect>
                                    <p:set>
                                      <p:cBhvr>
                                        <p:cTn id="107" dur="1" fill="hold">
                                          <p:stCondLst>
                                            <p:cond delay="499"/>
                                          </p:stCondLst>
                                        </p:cTn>
                                        <p:tgtEl>
                                          <p:spTgt spid="43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97"/>
                                        </p:tgtEl>
                                        <p:attrNameLst>
                                          <p:attrName>style.visibility</p:attrName>
                                        </p:attrNameLst>
                                      </p:cBhvr>
                                      <p:to>
                                        <p:strVal val="visible"/>
                                      </p:to>
                                    </p:set>
                                    <p:animEffect transition="in" filter="dissolve">
                                      <p:cBhvr>
                                        <p:cTn id="112" dur="500"/>
                                        <p:tgtEl>
                                          <p:spTgt spid="39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439"/>
                                        </p:tgtEl>
                                        <p:attrNameLst>
                                          <p:attrName>style.visibility</p:attrName>
                                        </p:attrNameLst>
                                      </p:cBhvr>
                                      <p:to>
                                        <p:strVal val="visible"/>
                                      </p:to>
                                    </p:set>
                                    <p:animEffect transition="in" filter="dissolve">
                                      <p:cBhvr>
                                        <p:cTn id="116" dur="1000"/>
                                        <p:tgtEl>
                                          <p:spTgt spid="439"/>
                                        </p:tgtEl>
                                      </p:cBhvr>
                                    </p:animEffect>
                                  </p:childTnLst>
                                </p:cTn>
                              </p:par>
                            </p:childTnLst>
                          </p:cTn>
                        </p:par>
                        <p:par>
                          <p:cTn id="117" fill="hold">
                            <p:stCondLst>
                              <p:cond delay="1500"/>
                            </p:stCondLst>
                            <p:childTnLst>
                              <p:par>
                                <p:cTn id="118" presetID="9" presetClass="entr" presetSubtype="0" fill="hold" grpId="0" nodeType="afterEffect">
                                  <p:stCondLst>
                                    <p:cond delay="0"/>
                                  </p:stCondLst>
                                  <p:childTnLst>
                                    <p:set>
                                      <p:cBhvr>
                                        <p:cTn id="119" dur="1" fill="hold">
                                          <p:stCondLst>
                                            <p:cond delay="0"/>
                                          </p:stCondLst>
                                        </p:cTn>
                                        <p:tgtEl>
                                          <p:spTgt spid="404"/>
                                        </p:tgtEl>
                                        <p:attrNameLst>
                                          <p:attrName>style.visibility</p:attrName>
                                        </p:attrNameLst>
                                      </p:cBhvr>
                                      <p:to>
                                        <p:strVal val="visible"/>
                                      </p:to>
                                    </p:set>
                                    <p:animEffect transition="in" filter="dissolve">
                                      <p:cBhvr>
                                        <p:cTn id="120" dur="500"/>
                                        <p:tgtEl>
                                          <p:spTgt spid="404"/>
                                        </p:tgtEl>
                                      </p:cBhvr>
                                    </p:animEffect>
                                  </p:childTnLst>
                                </p:cTn>
                              </p:par>
                            </p:childTnLst>
                          </p:cTn>
                        </p:par>
                        <p:par>
                          <p:cTn id="121" fill="hold">
                            <p:stCondLst>
                              <p:cond delay="2000"/>
                            </p:stCondLst>
                            <p:childTnLst>
                              <p:par>
                                <p:cTn id="122" presetID="9" presetClass="entr" presetSubtype="0" fill="hold" grpId="0" nodeType="afterEffect">
                                  <p:stCondLst>
                                    <p:cond delay="0"/>
                                  </p:stCondLst>
                                  <p:childTnLst>
                                    <p:set>
                                      <p:cBhvr>
                                        <p:cTn id="123" dur="1" fill="hold">
                                          <p:stCondLst>
                                            <p:cond delay="0"/>
                                          </p:stCondLst>
                                        </p:cTn>
                                        <p:tgtEl>
                                          <p:spTgt spid="399"/>
                                        </p:tgtEl>
                                        <p:attrNameLst>
                                          <p:attrName>style.visibility</p:attrName>
                                        </p:attrNameLst>
                                      </p:cBhvr>
                                      <p:to>
                                        <p:strVal val="visible"/>
                                      </p:to>
                                    </p:set>
                                    <p:animEffect transition="in" filter="dissolve">
                                      <p:cBhvr>
                                        <p:cTn id="124" dur="1000"/>
                                        <p:tgtEl>
                                          <p:spTgt spid="39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98"/>
                                        </p:tgtEl>
                                        <p:attrNameLst>
                                          <p:attrName>style.visibility</p:attrName>
                                        </p:attrNameLst>
                                      </p:cBhvr>
                                      <p:to>
                                        <p:strVal val="visible"/>
                                      </p:to>
                                    </p:set>
                                    <p:animEffect transition="in" filter="dissolve">
                                      <p:cBhvr>
                                        <p:cTn id="129" dur="500"/>
                                        <p:tgtEl>
                                          <p:spTgt spid="398"/>
                                        </p:tgtEl>
                                      </p:cBhvr>
                                    </p:animEffect>
                                  </p:childTnLst>
                                </p:cTn>
                              </p:par>
                              <p:par>
                                <p:cTn id="130" presetID="9" presetClass="exit" presetSubtype="0" fill="hold" nodeType="withEffect">
                                  <p:stCondLst>
                                    <p:cond delay="0"/>
                                  </p:stCondLst>
                                  <p:childTnLst>
                                    <p:animEffect transition="out" filter="dissolve">
                                      <p:cBhvr>
                                        <p:cTn id="131" dur="500"/>
                                        <p:tgtEl>
                                          <p:spTgt spid="439"/>
                                        </p:tgtEl>
                                      </p:cBhvr>
                                    </p:animEffect>
                                    <p:set>
                                      <p:cBhvr>
                                        <p:cTn id="132" dur="1" fill="hold">
                                          <p:stCondLst>
                                            <p:cond delay="499"/>
                                          </p:stCondLst>
                                        </p:cTn>
                                        <p:tgtEl>
                                          <p:spTgt spid="4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86" grpId="0" animBg="1"/>
      <p:bldP spid="387" grpId="0" animBg="1"/>
      <p:bldP spid="388" grpId="0"/>
      <p:bldP spid="389" grpId="0" animBg="1"/>
      <p:bldP spid="390" grpId="0"/>
      <p:bldP spid="394" grpId="0" animBg="1"/>
      <p:bldP spid="395" grpId="0"/>
      <p:bldP spid="396" grpId="0"/>
      <p:bldP spid="397" grpId="0" animBg="1"/>
      <p:bldP spid="398" grpId="0"/>
      <p:bldP spid="399" grpId="0" animBg="1"/>
      <p:bldP spid="400" grpId="0" animBg="1"/>
      <p:bldP spid="401" grpId="0" animBg="1"/>
      <p:bldP spid="402" grpId="0" animBg="1"/>
      <p:bldP spid="403" grpId="0" animBg="1"/>
      <p:bldP spid="4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9BF9-59AD-8C90-4BED-B8FCCC841B2D}"/>
              </a:ext>
            </a:extLst>
          </p:cNvPr>
          <p:cNvSpPr>
            <a:spLocks noGrp="1"/>
          </p:cNvSpPr>
          <p:nvPr>
            <p:ph type="title"/>
          </p:nvPr>
        </p:nvSpPr>
        <p:spPr/>
        <p:txBody>
          <a:bodyPr/>
          <a:lstStyle/>
          <a:p>
            <a:r>
              <a:rPr lang="en-US" dirty="0"/>
              <a:t>Topics we’ve covered </a:t>
            </a:r>
          </a:p>
        </p:txBody>
      </p:sp>
      <p:sp>
        <p:nvSpPr>
          <p:cNvPr id="3" name="Content Placeholder 2">
            <a:extLst>
              <a:ext uri="{FF2B5EF4-FFF2-40B4-BE49-F238E27FC236}">
                <a16:creationId xmlns:a16="http://schemas.microsoft.com/office/drawing/2014/main" id="{3EB26BD7-5359-1CA5-41B3-BE340207ED61}"/>
              </a:ext>
            </a:extLst>
          </p:cNvPr>
          <p:cNvSpPr>
            <a:spLocks noGrp="1"/>
          </p:cNvSpPr>
          <p:nvPr>
            <p:ph idx="1"/>
          </p:nvPr>
        </p:nvSpPr>
        <p:spPr/>
        <p:txBody>
          <a:bodyPr/>
          <a:lstStyle/>
          <a:p>
            <a:r>
              <a:rPr lang="en-US" dirty="0"/>
              <a:t>General view of network layer functions</a:t>
            </a:r>
          </a:p>
          <a:p>
            <a:r>
              <a:rPr lang="en-US" dirty="0"/>
              <a:t>IP protocol</a:t>
            </a:r>
          </a:p>
          <a:p>
            <a:r>
              <a:rPr lang="en-US" dirty="0"/>
              <a:t>IP address </a:t>
            </a:r>
          </a:p>
          <a:p>
            <a:r>
              <a:rPr lang="en-US" dirty="0"/>
              <a:t>NAT &amp; IPv6</a:t>
            </a:r>
          </a:p>
          <a:p>
            <a:r>
              <a:rPr lang="en-US" dirty="0"/>
              <a:t>How to look up a routing table</a:t>
            </a:r>
          </a:p>
          <a:p>
            <a:r>
              <a:rPr lang="en-US" dirty="0"/>
              <a:t>How to build a routing table </a:t>
            </a:r>
          </a:p>
          <a:p>
            <a:r>
              <a:rPr lang="en-US" dirty="0"/>
              <a:t>SDN</a:t>
            </a:r>
          </a:p>
        </p:txBody>
      </p:sp>
    </p:spTree>
    <p:extLst>
      <p:ext uri="{BB962C8B-B14F-4D97-AF65-F5344CB8AC3E}">
        <p14:creationId xmlns:p14="http://schemas.microsoft.com/office/powerpoint/2010/main" val="692120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544A75-190C-D540-8EFD-BF5721DA6B9A}"/>
              </a:ext>
            </a:extLst>
          </p:cNvPr>
          <p:cNvSpPr>
            <a:spLocks noGrp="1"/>
          </p:cNvSpPr>
          <p:nvPr>
            <p:ph type="title"/>
          </p:nvPr>
        </p:nvSpPr>
        <p:spPr/>
        <p:txBody>
          <a:bodyPr/>
          <a:lstStyle/>
          <a:p>
            <a:r>
              <a:rPr lang="en-US" dirty="0"/>
              <a:t>Bellman-Ford Example</a:t>
            </a:r>
          </a:p>
        </p:txBody>
      </p:sp>
      <p:sp>
        <p:nvSpPr>
          <p:cNvPr id="5" name="Slide Number Placeholder 4">
            <a:extLst>
              <a:ext uri="{FF2B5EF4-FFF2-40B4-BE49-F238E27FC236}">
                <a16:creationId xmlns:a16="http://schemas.microsoft.com/office/drawing/2014/main" id="{99B8655F-134F-9941-B2F1-519DACDBD5AE}"/>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5-</a:t>
            </a:r>
            <a:fld id="{C4204591-24BD-A542-B9D5-F8D8A88D2FEE}" type="slidenum">
              <a:rPr lang="en-US" smtClean="0"/>
              <a:pPr/>
              <a:t>20</a:t>
            </a:fld>
            <a:endParaRPr lang="en-US" dirty="0"/>
          </a:p>
        </p:txBody>
      </p:sp>
      <p:sp>
        <p:nvSpPr>
          <p:cNvPr id="101" name="Freeform 4">
            <a:extLst>
              <a:ext uri="{FF2B5EF4-FFF2-40B4-BE49-F238E27FC236}">
                <a16:creationId xmlns:a16="http://schemas.microsoft.com/office/drawing/2014/main" id="{B3361BDC-FC6E-7D45-AF3A-D0E68A57BA18}"/>
              </a:ext>
            </a:extLst>
          </p:cNvPr>
          <p:cNvSpPr>
            <a:spLocks/>
          </p:cNvSpPr>
          <p:nvPr/>
        </p:nvSpPr>
        <p:spPr bwMode="auto">
          <a:xfrm>
            <a:off x="1464895" y="2577601"/>
            <a:ext cx="3571875" cy="2236788"/>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2" name="Freeform 5">
            <a:extLst>
              <a:ext uri="{FF2B5EF4-FFF2-40B4-BE49-F238E27FC236}">
                <a16:creationId xmlns:a16="http://schemas.microsoft.com/office/drawing/2014/main" id="{EB384ECE-A843-C347-B24C-9E275CEAC2CD}"/>
              </a:ext>
            </a:extLst>
          </p:cNvPr>
          <p:cNvSpPr>
            <a:spLocks/>
          </p:cNvSpPr>
          <p:nvPr/>
        </p:nvSpPr>
        <p:spPr bwMode="auto">
          <a:xfrm>
            <a:off x="1974545" y="3431326"/>
            <a:ext cx="542925" cy="295275"/>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3" name="Oval 6">
            <a:extLst>
              <a:ext uri="{FF2B5EF4-FFF2-40B4-BE49-F238E27FC236}">
                <a16:creationId xmlns:a16="http://schemas.microsoft.com/office/drawing/2014/main" id="{AB39D95A-2416-9A44-A4A8-038FB65B4DCD}"/>
              </a:ext>
            </a:extLst>
          </p:cNvPr>
          <p:cNvSpPr>
            <a:spLocks noChangeArrowheads="1"/>
          </p:cNvSpPr>
          <p:nvPr/>
        </p:nvSpPr>
        <p:spPr bwMode="auto">
          <a:xfrm>
            <a:off x="1561795" y="3815501"/>
            <a:ext cx="496888"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Line 7">
            <a:extLst>
              <a:ext uri="{FF2B5EF4-FFF2-40B4-BE49-F238E27FC236}">
                <a16:creationId xmlns:a16="http://schemas.microsoft.com/office/drawing/2014/main" id="{E78BA6E9-D2DE-3B4C-B8F0-0B60FECF113C}"/>
              </a:ext>
            </a:extLst>
          </p:cNvPr>
          <p:cNvSpPr>
            <a:spLocks noChangeShapeType="1"/>
          </p:cNvSpPr>
          <p:nvPr/>
        </p:nvSpPr>
        <p:spPr bwMode="auto">
          <a:xfrm>
            <a:off x="1561795" y="3804388"/>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5" name="Line 8">
            <a:extLst>
              <a:ext uri="{FF2B5EF4-FFF2-40B4-BE49-F238E27FC236}">
                <a16:creationId xmlns:a16="http://schemas.microsoft.com/office/drawing/2014/main" id="{A0D47CD4-5213-7747-B8ED-B82CB1DF3F26}"/>
              </a:ext>
            </a:extLst>
          </p:cNvPr>
          <p:cNvSpPr>
            <a:spLocks noChangeShapeType="1"/>
          </p:cNvSpPr>
          <p:nvPr/>
        </p:nvSpPr>
        <p:spPr bwMode="auto">
          <a:xfrm>
            <a:off x="2058683" y="3804388"/>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6" name="Rectangle 9">
            <a:extLst>
              <a:ext uri="{FF2B5EF4-FFF2-40B4-BE49-F238E27FC236}">
                <a16:creationId xmlns:a16="http://schemas.microsoft.com/office/drawing/2014/main" id="{9CC7A1F3-7121-9A4D-8ED5-61BE06416511}"/>
              </a:ext>
            </a:extLst>
          </p:cNvPr>
          <p:cNvSpPr>
            <a:spLocks noChangeArrowheads="1"/>
          </p:cNvSpPr>
          <p:nvPr/>
        </p:nvSpPr>
        <p:spPr bwMode="auto">
          <a:xfrm>
            <a:off x="1561795" y="3804388"/>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7" name="Oval 10">
            <a:extLst>
              <a:ext uri="{FF2B5EF4-FFF2-40B4-BE49-F238E27FC236}">
                <a16:creationId xmlns:a16="http://schemas.microsoft.com/office/drawing/2014/main" id="{942A74E2-4B12-2844-8247-4DD1081A42A8}"/>
              </a:ext>
            </a:extLst>
          </p:cNvPr>
          <p:cNvSpPr>
            <a:spLocks noChangeArrowheads="1"/>
          </p:cNvSpPr>
          <p:nvPr/>
        </p:nvSpPr>
        <p:spPr bwMode="auto">
          <a:xfrm>
            <a:off x="1557033" y="3710726"/>
            <a:ext cx="496888"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Oval 26">
            <a:extLst>
              <a:ext uri="{FF2B5EF4-FFF2-40B4-BE49-F238E27FC236}">
                <a16:creationId xmlns:a16="http://schemas.microsoft.com/office/drawing/2014/main" id="{74166FED-9DB6-AE4B-B5E4-19FFE33242C9}"/>
              </a:ext>
            </a:extLst>
          </p:cNvPr>
          <p:cNvSpPr>
            <a:spLocks noChangeArrowheads="1"/>
          </p:cNvSpPr>
          <p:nvPr/>
        </p:nvSpPr>
        <p:spPr bwMode="auto">
          <a:xfrm>
            <a:off x="3408058" y="4425101"/>
            <a:ext cx="496888"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Line 27">
            <a:extLst>
              <a:ext uri="{FF2B5EF4-FFF2-40B4-BE49-F238E27FC236}">
                <a16:creationId xmlns:a16="http://schemas.microsoft.com/office/drawing/2014/main" id="{69186391-9606-034D-9306-C735925D8202}"/>
              </a:ext>
            </a:extLst>
          </p:cNvPr>
          <p:cNvSpPr>
            <a:spLocks noChangeShapeType="1"/>
          </p:cNvSpPr>
          <p:nvPr/>
        </p:nvSpPr>
        <p:spPr bwMode="auto">
          <a:xfrm>
            <a:off x="3408058" y="4413988"/>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5" name="Line 28">
            <a:extLst>
              <a:ext uri="{FF2B5EF4-FFF2-40B4-BE49-F238E27FC236}">
                <a16:creationId xmlns:a16="http://schemas.microsoft.com/office/drawing/2014/main" id="{75BB6334-D1C4-D94A-BA99-4367AA958123}"/>
              </a:ext>
            </a:extLst>
          </p:cNvPr>
          <p:cNvSpPr>
            <a:spLocks noChangeShapeType="1"/>
          </p:cNvSpPr>
          <p:nvPr/>
        </p:nvSpPr>
        <p:spPr bwMode="auto">
          <a:xfrm>
            <a:off x="3904945" y="4413988"/>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6" name="Rectangle 29">
            <a:extLst>
              <a:ext uri="{FF2B5EF4-FFF2-40B4-BE49-F238E27FC236}">
                <a16:creationId xmlns:a16="http://schemas.microsoft.com/office/drawing/2014/main" id="{4D831A84-D0A6-2A4D-89B7-0B39B1BD83E9}"/>
              </a:ext>
            </a:extLst>
          </p:cNvPr>
          <p:cNvSpPr>
            <a:spLocks noChangeArrowheads="1"/>
          </p:cNvSpPr>
          <p:nvPr/>
        </p:nvSpPr>
        <p:spPr bwMode="auto">
          <a:xfrm>
            <a:off x="3408058" y="4413988"/>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Oval 30">
            <a:extLst>
              <a:ext uri="{FF2B5EF4-FFF2-40B4-BE49-F238E27FC236}">
                <a16:creationId xmlns:a16="http://schemas.microsoft.com/office/drawing/2014/main" id="{D0D42B8D-5E2B-7841-A6D2-30BC21485C1D}"/>
              </a:ext>
            </a:extLst>
          </p:cNvPr>
          <p:cNvSpPr>
            <a:spLocks noChangeArrowheads="1"/>
          </p:cNvSpPr>
          <p:nvPr/>
        </p:nvSpPr>
        <p:spPr bwMode="auto">
          <a:xfrm>
            <a:off x="3403295" y="4320326"/>
            <a:ext cx="496888"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31">
            <a:extLst>
              <a:ext uri="{FF2B5EF4-FFF2-40B4-BE49-F238E27FC236}">
                <a16:creationId xmlns:a16="http://schemas.microsoft.com/office/drawing/2014/main" id="{12DF998B-81DA-CA49-8C5F-CC780FA09A5F}"/>
              </a:ext>
            </a:extLst>
          </p:cNvPr>
          <p:cNvSpPr>
            <a:spLocks noChangeArrowheads="1"/>
          </p:cNvSpPr>
          <p:nvPr/>
        </p:nvSpPr>
        <p:spPr bwMode="auto">
          <a:xfrm>
            <a:off x="4304995" y="3883763"/>
            <a:ext cx="496888"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9" name="Line 32">
            <a:extLst>
              <a:ext uri="{FF2B5EF4-FFF2-40B4-BE49-F238E27FC236}">
                <a16:creationId xmlns:a16="http://schemas.microsoft.com/office/drawing/2014/main" id="{0931E746-EEC9-4149-B22C-B128CADA6621}"/>
              </a:ext>
            </a:extLst>
          </p:cNvPr>
          <p:cNvSpPr>
            <a:spLocks noChangeShapeType="1"/>
          </p:cNvSpPr>
          <p:nvPr/>
        </p:nvSpPr>
        <p:spPr bwMode="auto">
          <a:xfrm>
            <a:off x="4304995" y="38726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0" name="Line 33">
            <a:extLst>
              <a:ext uri="{FF2B5EF4-FFF2-40B4-BE49-F238E27FC236}">
                <a16:creationId xmlns:a16="http://schemas.microsoft.com/office/drawing/2014/main" id="{18A78410-02D9-124E-8247-E082F13220BE}"/>
              </a:ext>
            </a:extLst>
          </p:cNvPr>
          <p:cNvSpPr>
            <a:spLocks noChangeShapeType="1"/>
          </p:cNvSpPr>
          <p:nvPr/>
        </p:nvSpPr>
        <p:spPr bwMode="auto">
          <a:xfrm>
            <a:off x="4801883" y="38726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Rectangle 34">
            <a:extLst>
              <a:ext uri="{FF2B5EF4-FFF2-40B4-BE49-F238E27FC236}">
                <a16:creationId xmlns:a16="http://schemas.microsoft.com/office/drawing/2014/main" id="{200B969E-4AA3-A14C-AF42-EAA87444EF6D}"/>
              </a:ext>
            </a:extLst>
          </p:cNvPr>
          <p:cNvSpPr>
            <a:spLocks noChangeArrowheads="1"/>
          </p:cNvSpPr>
          <p:nvPr/>
        </p:nvSpPr>
        <p:spPr bwMode="auto">
          <a:xfrm>
            <a:off x="4304995" y="3872651"/>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Oval 35">
            <a:extLst>
              <a:ext uri="{FF2B5EF4-FFF2-40B4-BE49-F238E27FC236}">
                <a16:creationId xmlns:a16="http://schemas.microsoft.com/office/drawing/2014/main" id="{79F8363D-C882-3044-8464-7FCFFC28C2B2}"/>
              </a:ext>
            </a:extLst>
          </p:cNvPr>
          <p:cNvSpPr>
            <a:spLocks noChangeArrowheads="1"/>
          </p:cNvSpPr>
          <p:nvPr/>
        </p:nvSpPr>
        <p:spPr bwMode="auto">
          <a:xfrm>
            <a:off x="4300233" y="3778988"/>
            <a:ext cx="496888"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Freeform 36">
            <a:extLst>
              <a:ext uri="{FF2B5EF4-FFF2-40B4-BE49-F238E27FC236}">
                <a16:creationId xmlns:a16="http://schemas.microsoft.com/office/drawing/2014/main" id="{C5ED50C5-F56B-144B-B077-B4B2FEDC3660}"/>
              </a:ext>
            </a:extLst>
          </p:cNvPr>
          <p:cNvSpPr>
            <a:spLocks/>
          </p:cNvSpPr>
          <p:nvPr/>
        </p:nvSpPr>
        <p:spPr bwMode="auto">
          <a:xfrm>
            <a:off x="3655708" y="3474188"/>
            <a:ext cx="1588" cy="828675"/>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Freeform 37">
            <a:extLst>
              <a:ext uri="{FF2B5EF4-FFF2-40B4-BE49-F238E27FC236}">
                <a16:creationId xmlns:a16="http://schemas.microsoft.com/office/drawing/2014/main" id="{A19ED863-F302-4C4B-BF32-9ED18D75863D}"/>
              </a:ext>
            </a:extLst>
          </p:cNvPr>
          <p:cNvSpPr>
            <a:spLocks/>
          </p:cNvSpPr>
          <p:nvPr/>
        </p:nvSpPr>
        <p:spPr bwMode="auto">
          <a:xfrm>
            <a:off x="2555570" y="3483713"/>
            <a:ext cx="1588" cy="852488"/>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5" name="Freeform 38">
            <a:extLst>
              <a:ext uri="{FF2B5EF4-FFF2-40B4-BE49-F238E27FC236}">
                <a16:creationId xmlns:a16="http://schemas.microsoft.com/office/drawing/2014/main" id="{6BF3134C-2B3E-1548-AB3D-A3BDFF4F4A5C}"/>
              </a:ext>
            </a:extLst>
          </p:cNvPr>
          <p:cNvSpPr>
            <a:spLocks/>
          </p:cNvSpPr>
          <p:nvPr/>
        </p:nvSpPr>
        <p:spPr bwMode="auto">
          <a:xfrm>
            <a:off x="2817508" y="3459901"/>
            <a:ext cx="800100" cy="9525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6" name="Freeform 39">
            <a:extLst>
              <a:ext uri="{FF2B5EF4-FFF2-40B4-BE49-F238E27FC236}">
                <a16:creationId xmlns:a16="http://schemas.microsoft.com/office/drawing/2014/main" id="{C6245707-E1A1-D049-ABCA-63F805299AF1}"/>
              </a:ext>
            </a:extLst>
          </p:cNvPr>
          <p:cNvSpPr>
            <a:spLocks/>
          </p:cNvSpPr>
          <p:nvPr/>
        </p:nvSpPr>
        <p:spPr bwMode="auto">
          <a:xfrm>
            <a:off x="3908120" y="4012351"/>
            <a:ext cx="581025" cy="428625"/>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7" name="Freeform 40">
            <a:extLst>
              <a:ext uri="{FF2B5EF4-FFF2-40B4-BE49-F238E27FC236}">
                <a16:creationId xmlns:a16="http://schemas.microsoft.com/office/drawing/2014/main" id="{4B76FA55-0E59-6C45-8AD8-BE40BC0A5648}"/>
              </a:ext>
            </a:extLst>
          </p:cNvPr>
          <p:cNvSpPr>
            <a:spLocks/>
          </p:cNvSpPr>
          <p:nvPr/>
        </p:nvSpPr>
        <p:spPr bwMode="auto">
          <a:xfrm>
            <a:off x="2827033" y="4460026"/>
            <a:ext cx="581025" cy="1588"/>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8" name="Freeform 41">
            <a:extLst>
              <a:ext uri="{FF2B5EF4-FFF2-40B4-BE49-F238E27FC236}">
                <a16:creationId xmlns:a16="http://schemas.microsoft.com/office/drawing/2014/main" id="{478F5CA3-540D-704B-A0A9-843221692BFB}"/>
              </a:ext>
            </a:extLst>
          </p:cNvPr>
          <p:cNvSpPr>
            <a:spLocks/>
          </p:cNvSpPr>
          <p:nvPr/>
        </p:nvSpPr>
        <p:spPr bwMode="auto">
          <a:xfrm>
            <a:off x="1888820" y="3945676"/>
            <a:ext cx="438150" cy="419100"/>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9" name="Freeform 42">
            <a:extLst>
              <a:ext uri="{FF2B5EF4-FFF2-40B4-BE49-F238E27FC236}">
                <a16:creationId xmlns:a16="http://schemas.microsoft.com/office/drawing/2014/main" id="{09441A01-DB3D-8849-9E6E-B61A9E1DF7A5}"/>
              </a:ext>
            </a:extLst>
          </p:cNvPr>
          <p:cNvSpPr>
            <a:spLocks/>
          </p:cNvSpPr>
          <p:nvPr/>
        </p:nvSpPr>
        <p:spPr bwMode="auto">
          <a:xfrm>
            <a:off x="2817508" y="3364651"/>
            <a:ext cx="581025" cy="1588"/>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0" name="Freeform 43">
            <a:extLst>
              <a:ext uri="{FF2B5EF4-FFF2-40B4-BE49-F238E27FC236}">
                <a16:creationId xmlns:a16="http://schemas.microsoft.com/office/drawing/2014/main" id="{FFD32857-C28D-9847-80E0-9E7FFFB0893C}"/>
              </a:ext>
            </a:extLst>
          </p:cNvPr>
          <p:cNvSpPr>
            <a:spLocks/>
          </p:cNvSpPr>
          <p:nvPr/>
        </p:nvSpPr>
        <p:spPr bwMode="auto">
          <a:xfrm>
            <a:off x="3889070" y="3359888"/>
            <a:ext cx="628650" cy="423863"/>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1" name="Freeform 44">
            <a:extLst>
              <a:ext uri="{FF2B5EF4-FFF2-40B4-BE49-F238E27FC236}">
                <a16:creationId xmlns:a16="http://schemas.microsoft.com/office/drawing/2014/main" id="{95317AFD-8425-9047-82D2-5C53D86FC4B1}"/>
              </a:ext>
            </a:extLst>
          </p:cNvPr>
          <p:cNvSpPr>
            <a:spLocks/>
          </p:cNvSpPr>
          <p:nvPr/>
        </p:nvSpPr>
        <p:spPr bwMode="auto">
          <a:xfrm>
            <a:off x="1798333" y="2678851"/>
            <a:ext cx="1762125" cy="1023938"/>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42" name="Group 45">
            <a:extLst>
              <a:ext uri="{FF2B5EF4-FFF2-40B4-BE49-F238E27FC236}">
                <a16:creationId xmlns:a16="http://schemas.microsoft.com/office/drawing/2014/main" id="{8EA0B5C0-FA92-A244-9016-9BA3D6889A5F}"/>
              </a:ext>
            </a:extLst>
          </p:cNvPr>
          <p:cNvGrpSpPr>
            <a:grpSpLocks/>
          </p:cNvGrpSpPr>
          <p:nvPr/>
        </p:nvGrpSpPr>
        <p:grpSpPr bwMode="auto">
          <a:xfrm>
            <a:off x="1639583" y="3628176"/>
            <a:ext cx="325438" cy="396875"/>
            <a:chOff x="2954" y="2425"/>
            <a:chExt cx="208" cy="250"/>
          </a:xfrm>
        </p:grpSpPr>
        <p:sp>
          <p:nvSpPr>
            <p:cNvPr id="168" name="Rectangle 46">
              <a:extLst>
                <a:ext uri="{FF2B5EF4-FFF2-40B4-BE49-F238E27FC236}">
                  <a16:creationId xmlns:a16="http://schemas.microsoft.com/office/drawing/2014/main" id="{F6376756-4852-A74B-A929-795C12362D0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Text Box 47">
              <a:extLst>
                <a:ext uri="{FF2B5EF4-FFF2-40B4-BE49-F238E27FC236}">
                  <a16:creationId xmlns:a16="http://schemas.microsoft.com/office/drawing/2014/main" id="{8D21A96D-93CD-CC4E-9802-65B183FC94A2}"/>
                </a:ext>
              </a:extLst>
            </p:cNvPr>
            <p:cNvSpPr txBox="1">
              <a:spLocks noChangeArrowheads="1"/>
            </p:cNvSpPr>
            <p:nvPr/>
          </p:nvSpPr>
          <p:spPr bwMode="auto">
            <a:xfrm>
              <a:off x="2954" y="2425"/>
              <a:ext cx="20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143" name="Group 48">
            <a:extLst>
              <a:ext uri="{FF2B5EF4-FFF2-40B4-BE49-F238E27FC236}">
                <a16:creationId xmlns:a16="http://schemas.microsoft.com/office/drawing/2014/main" id="{BAEC1726-7585-D84C-8544-8B19570BB0D1}"/>
              </a:ext>
            </a:extLst>
          </p:cNvPr>
          <p:cNvGrpSpPr>
            <a:grpSpLocks/>
          </p:cNvGrpSpPr>
          <p:nvPr/>
        </p:nvGrpSpPr>
        <p:grpSpPr bwMode="auto">
          <a:xfrm>
            <a:off x="3503308" y="4237776"/>
            <a:ext cx="311150" cy="396875"/>
            <a:chOff x="2958" y="2425"/>
            <a:chExt cx="199" cy="250"/>
          </a:xfrm>
        </p:grpSpPr>
        <p:sp>
          <p:nvSpPr>
            <p:cNvPr id="166" name="Rectangle 49">
              <a:extLst>
                <a:ext uri="{FF2B5EF4-FFF2-40B4-BE49-F238E27FC236}">
                  <a16:creationId xmlns:a16="http://schemas.microsoft.com/office/drawing/2014/main" id="{30D6A47E-3051-2642-B778-56D0A6ADF6C5}"/>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Text Box 50">
              <a:extLst>
                <a:ext uri="{FF2B5EF4-FFF2-40B4-BE49-F238E27FC236}">
                  <a16:creationId xmlns:a16="http://schemas.microsoft.com/office/drawing/2014/main" id="{657B88CD-80B6-9149-A47C-0E4E47210BDB}"/>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147" name="Group 60">
            <a:extLst>
              <a:ext uri="{FF2B5EF4-FFF2-40B4-BE49-F238E27FC236}">
                <a16:creationId xmlns:a16="http://schemas.microsoft.com/office/drawing/2014/main" id="{C6605578-FE95-B24F-BADA-356BBFD8BB95}"/>
              </a:ext>
            </a:extLst>
          </p:cNvPr>
          <p:cNvGrpSpPr>
            <a:grpSpLocks/>
          </p:cNvGrpSpPr>
          <p:nvPr/>
        </p:nvGrpSpPr>
        <p:grpSpPr bwMode="auto">
          <a:xfrm>
            <a:off x="4398658" y="3647226"/>
            <a:ext cx="336550" cy="457200"/>
            <a:chOff x="2949" y="2395"/>
            <a:chExt cx="214" cy="288"/>
          </a:xfrm>
        </p:grpSpPr>
        <p:sp>
          <p:nvSpPr>
            <p:cNvPr id="158" name="Rectangle 61">
              <a:extLst>
                <a:ext uri="{FF2B5EF4-FFF2-40B4-BE49-F238E27FC236}">
                  <a16:creationId xmlns:a16="http://schemas.microsoft.com/office/drawing/2014/main" id="{41CF463B-AC90-B448-AB77-AD1A2A48F0FD}"/>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9" name="Text Box 62">
              <a:extLst>
                <a:ext uri="{FF2B5EF4-FFF2-40B4-BE49-F238E27FC236}">
                  <a16:creationId xmlns:a16="http://schemas.microsoft.com/office/drawing/2014/main" id="{6948C996-9399-804D-A0BC-5489BB15AF69}"/>
                </a:ext>
              </a:extLst>
            </p:cNvPr>
            <p:cNvSpPr txBox="1">
              <a:spLocks noChangeArrowheads="1"/>
            </p:cNvSpPr>
            <p:nvPr/>
          </p:nvSpPr>
          <p:spPr bwMode="auto">
            <a:xfrm>
              <a:off x="2949" y="2395"/>
              <a:ext cx="2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z</a:t>
              </a:r>
            </a:p>
          </p:txBody>
        </p:sp>
      </p:grpSp>
      <p:sp>
        <p:nvSpPr>
          <p:cNvPr id="148" name="Text Box 63">
            <a:extLst>
              <a:ext uri="{FF2B5EF4-FFF2-40B4-BE49-F238E27FC236}">
                <a16:creationId xmlns:a16="http://schemas.microsoft.com/office/drawing/2014/main" id="{5119DE63-46A3-DA49-98F8-27DCAD97989D}"/>
              </a:ext>
            </a:extLst>
          </p:cNvPr>
          <p:cNvSpPr txBox="1">
            <a:spLocks noChangeArrowheads="1"/>
          </p:cNvSpPr>
          <p:nvPr/>
        </p:nvSpPr>
        <p:spPr bwMode="auto">
          <a:xfrm>
            <a:off x="1966608" y="3348776"/>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Text Box 64">
            <a:extLst>
              <a:ext uri="{FF2B5EF4-FFF2-40B4-BE49-F238E27FC236}">
                <a16:creationId xmlns:a16="http://schemas.microsoft.com/office/drawing/2014/main" id="{C6DA4233-38DD-5642-A09A-BB31A7CEF55D}"/>
              </a:ext>
            </a:extLst>
          </p:cNvPr>
          <p:cNvSpPr txBox="1">
            <a:spLocks noChangeArrowheads="1"/>
          </p:cNvSpPr>
          <p:nvPr/>
        </p:nvSpPr>
        <p:spPr bwMode="auto">
          <a:xfrm>
            <a:off x="2519058" y="3696438"/>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Text Box 65">
            <a:extLst>
              <a:ext uri="{FF2B5EF4-FFF2-40B4-BE49-F238E27FC236}">
                <a16:creationId xmlns:a16="http://schemas.microsoft.com/office/drawing/2014/main" id="{6E303301-D563-6140-AA2B-70CA3406E2CA}"/>
              </a:ext>
            </a:extLst>
          </p:cNvPr>
          <p:cNvSpPr txBox="1">
            <a:spLocks noChangeArrowheads="1"/>
          </p:cNvSpPr>
          <p:nvPr/>
        </p:nvSpPr>
        <p:spPr bwMode="auto">
          <a:xfrm>
            <a:off x="1828495" y="4034576"/>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Text Box 66">
            <a:extLst>
              <a:ext uri="{FF2B5EF4-FFF2-40B4-BE49-F238E27FC236}">
                <a16:creationId xmlns:a16="http://schemas.microsoft.com/office/drawing/2014/main" id="{CBC99722-8514-834D-85FC-347C82160B5B}"/>
              </a:ext>
            </a:extLst>
          </p:cNvPr>
          <p:cNvSpPr txBox="1">
            <a:spLocks noChangeArrowheads="1"/>
          </p:cNvSpPr>
          <p:nvPr/>
        </p:nvSpPr>
        <p:spPr bwMode="auto">
          <a:xfrm>
            <a:off x="3128658" y="3844076"/>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Text Box 67">
            <a:extLst>
              <a:ext uri="{FF2B5EF4-FFF2-40B4-BE49-F238E27FC236}">
                <a16:creationId xmlns:a16="http://schemas.microsoft.com/office/drawing/2014/main" id="{83B046CC-9905-9C43-9054-62843B40FB2F}"/>
              </a:ext>
            </a:extLst>
          </p:cNvPr>
          <p:cNvSpPr txBox="1">
            <a:spLocks noChangeArrowheads="1"/>
          </p:cNvSpPr>
          <p:nvPr/>
        </p:nvSpPr>
        <p:spPr bwMode="auto">
          <a:xfrm>
            <a:off x="3028645" y="4406051"/>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Text Box 68">
            <a:extLst>
              <a:ext uri="{FF2B5EF4-FFF2-40B4-BE49-F238E27FC236}">
                <a16:creationId xmlns:a16="http://schemas.microsoft.com/office/drawing/2014/main" id="{534112F7-D709-B040-8EB3-28DABCD693F8}"/>
              </a:ext>
            </a:extLst>
          </p:cNvPr>
          <p:cNvSpPr txBox="1">
            <a:spLocks noChangeArrowheads="1"/>
          </p:cNvSpPr>
          <p:nvPr/>
        </p:nvSpPr>
        <p:spPr bwMode="auto">
          <a:xfrm>
            <a:off x="3600145" y="37250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Text Box 69">
            <a:extLst>
              <a:ext uri="{FF2B5EF4-FFF2-40B4-BE49-F238E27FC236}">
                <a16:creationId xmlns:a16="http://schemas.microsoft.com/office/drawing/2014/main" id="{23747841-C3BA-4F4A-AF0C-5509D7AD1A16}"/>
              </a:ext>
            </a:extLst>
          </p:cNvPr>
          <p:cNvSpPr txBox="1">
            <a:spLocks noChangeArrowheads="1"/>
          </p:cNvSpPr>
          <p:nvPr/>
        </p:nvSpPr>
        <p:spPr bwMode="auto">
          <a:xfrm>
            <a:off x="4171645" y="41441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Text Box 70">
            <a:extLst>
              <a:ext uri="{FF2B5EF4-FFF2-40B4-BE49-F238E27FC236}">
                <a16:creationId xmlns:a16="http://schemas.microsoft.com/office/drawing/2014/main" id="{505A16BA-1B4E-2946-BF56-95BF07F6629A}"/>
              </a:ext>
            </a:extLst>
          </p:cNvPr>
          <p:cNvSpPr txBox="1">
            <a:spLocks noChangeArrowheads="1"/>
          </p:cNvSpPr>
          <p:nvPr/>
        </p:nvSpPr>
        <p:spPr bwMode="auto">
          <a:xfrm>
            <a:off x="4128783" y="3291626"/>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Text Box 71">
            <a:extLst>
              <a:ext uri="{FF2B5EF4-FFF2-40B4-BE49-F238E27FC236}">
                <a16:creationId xmlns:a16="http://schemas.microsoft.com/office/drawing/2014/main" id="{629902D3-50B9-0949-B491-4ABB181418AE}"/>
              </a:ext>
            </a:extLst>
          </p:cNvPr>
          <p:cNvSpPr txBox="1">
            <a:spLocks noChangeArrowheads="1"/>
          </p:cNvSpPr>
          <p:nvPr/>
        </p:nvSpPr>
        <p:spPr bwMode="auto">
          <a:xfrm>
            <a:off x="2961970" y="3053501"/>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Text Box 72">
            <a:extLst>
              <a:ext uri="{FF2B5EF4-FFF2-40B4-BE49-F238E27FC236}">
                <a16:creationId xmlns:a16="http://schemas.microsoft.com/office/drawing/2014/main" id="{165ABB11-551D-C643-B086-8CDB0076CFD6}"/>
              </a:ext>
            </a:extLst>
          </p:cNvPr>
          <p:cNvSpPr txBox="1">
            <a:spLocks noChangeArrowheads="1"/>
          </p:cNvSpPr>
          <p:nvPr/>
        </p:nvSpPr>
        <p:spPr bwMode="auto">
          <a:xfrm>
            <a:off x="2404758" y="2629638"/>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Text Box 73">
            <a:extLst>
              <a:ext uri="{FF2B5EF4-FFF2-40B4-BE49-F238E27FC236}">
                <a16:creationId xmlns:a16="http://schemas.microsoft.com/office/drawing/2014/main" id="{50793FC3-EA52-8A46-B2EB-EA9264E29B97}"/>
              </a:ext>
            </a:extLst>
          </p:cNvPr>
          <p:cNvSpPr txBox="1">
            <a:spLocks noChangeArrowheads="1"/>
          </p:cNvSpPr>
          <p:nvPr/>
        </p:nvSpPr>
        <p:spPr bwMode="auto">
          <a:xfrm>
            <a:off x="826718" y="1453057"/>
            <a:ext cx="110604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rPr>
              <a:t>Suppose that </a:t>
            </a:r>
            <a:r>
              <a:rPr kumimoji="0" lang="en-US" sz="2800" b="0" i="1" strike="noStrike" kern="0" cap="none" spc="0" normalizeH="0" baseline="0" noProof="0" dirty="0">
                <a:ln>
                  <a:noFill/>
                </a:ln>
                <a:solidFill>
                  <a:srgbClr val="000000"/>
                </a:solidFill>
                <a:effectLst/>
                <a:uLnTx/>
                <a:uFillTx/>
                <a:latin typeface="+mn-lt"/>
                <a:ea typeface="ＭＳ Ｐゴシック" charset="0"/>
              </a:rPr>
              <a:t>u</a:t>
            </a:r>
            <a:r>
              <a:rPr kumimoji="0" lang="en-US" sz="2800" b="0" i="0" u="none" strike="noStrike" kern="0" cap="none" spc="0" normalizeH="0" baseline="0" noProof="0" dirty="0">
                <a:ln>
                  <a:noFill/>
                </a:ln>
                <a:solidFill>
                  <a:srgbClr val="000000"/>
                </a:solidFill>
                <a:effectLst/>
                <a:uLnTx/>
                <a:uFillTx/>
                <a:latin typeface="+mn-lt"/>
                <a:ea typeface="ＭＳ Ｐゴシック" charset="0"/>
              </a:rPr>
              <a:t>’s neighboring node</a:t>
            </a:r>
            <a:r>
              <a:rPr kumimoji="0" lang="en-US" sz="2800" b="0" i="1" u="none" strike="noStrike" kern="0" cap="none" spc="0" normalizeH="0" baseline="0" noProof="0" dirty="0">
                <a:ln>
                  <a:noFill/>
                </a:ln>
                <a:solidFill>
                  <a:srgbClr val="000000"/>
                </a:solidFill>
                <a:effectLst/>
                <a:uLnTx/>
                <a:uFillTx/>
                <a:latin typeface="+mn-lt"/>
                <a:ea typeface="ＭＳ Ｐゴシック" charset="0"/>
              </a:rPr>
              <a:t>s, x,v,w, </a:t>
            </a:r>
            <a:r>
              <a:rPr kumimoji="0" lang="en-US" sz="2800" b="0" i="0" u="none" strike="noStrike" kern="0" cap="none" spc="0" normalizeH="0" baseline="0" noProof="0" dirty="0">
                <a:ln>
                  <a:noFill/>
                </a:ln>
                <a:solidFill>
                  <a:srgbClr val="000000"/>
                </a:solidFill>
                <a:effectLst/>
                <a:uLnTx/>
                <a:uFillTx/>
                <a:latin typeface="+mn-lt"/>
                <a:ea typeface="ＭＳ Ｐゴシック" charset="0"/>
              </a:rPr>
              <a:t>know that for destination</a:t>
            </a:r>
            <a:r>
              <a:rPr kumimoji="0" lang="en-US" sz="2800" b="0" i="1" u="none" strike="noStrike" kern="0" cap="none" spc="0" normalizeH="0" baseline="0" noProof="0" dirty="0">
                <a:ln>
                  <a:noFill/>
                </a:ln>
                <a:solidFill>
                  <a:srgbClr val="000000"/>
                </a:solidFill>
                <a:effectLst/>
                <a:uLnTx/>
                <a:uFillTx/>
                <a:latin typeface="+mn-lt"/>
                <a:ea typeface="ＭＳ Ｐゴシック" charset="0"/>
              </a:rPr>
              <a:t> z</a:t>
            </a:r>
            <a:r>
              <a:rPr kumimoji="0" lang="en-US" sz="2800" b="0" i="0" u="none" strike="noStrike" kern="0" cap="none" spc="0" normalizeH="0" baseline="0" noProof="0" dirty="0">
                <a:ln>
                  <a:noFill/>
                </a:ln>
                <a:solidFill>
                  <a:srgbClr val="000000"/>
                </a:solidFill>
                <a:effectLst/>
                <a:uLnTx/>
                <a:uFillTx/>
                <a:latin typeface="+mn-lt"/>
                <a:ea typeface="ＭＳ Ｐゴシック" charset="0"/>
              </a:rPr>
              <a:t>:</a:t>
            </a:r>
          </a:p>
        </p:txBody>
      </p:sp>
      <p:grpSp>
        <p:nvGrpSpPr>
          <p:cNvPr id="198" name="Group 197">
            <a:extLst>
              <a:ext uri="{FF2B5EF4-FFF2-40B4-BE49-F238E27FC236}">
                <a16:creationId xmlns:a16="http://schemas.microsoft.com/office/drawing/2014/main" id="{B6EDB62A-BA4E-E241-91FE-0B3F85B42586}"/>
              </a:ext>
            </a:extLst>
          </p:cNvPr>
          <p:cNvGrpSpPr/>
          <p:nvPr/>
        </p:nvGrpSpPr>
        <p:grpSpPr>
          <a:xfrm>
            <a:off x="5954236" y="2228981"/>
            <a:ext cx="4331635" cy="1775026"/>
            <a:chOff x="5954236" y="2228981"/>
            <a:chExt cx="4331635" cy="1775026"/>
          </a:xfrm>
        </p:grpSpPr>
        <p:sp>
          <p:nvSpPr>
            <p:cNvPr id="171" name="Text Box 74">
              <a:extLst>
                <a:ext uri="{FF2B5EF4-FFF2-40B4-BE49-F238E27FC236}">
                  <a16:creationId xmlns:a16="http://schemas.microsoft.com/office/drawing/2014/main" id="{08AC163F-B177-6F4C-8CFD-A821A782FABB}"/>
                </a:ext>
              </a:extLst>
            </p:cNvPr>
            <p:cNvSpPr txBox="1">
              <a:spLocks noChangeArrowheads="1"/>
            </p:cNvSpPr>
            <p:nvPr/>
          </p:nvSpPr>
          <p:spPr bwMode="auto">
            <a:xfrm>
              <a:off x="6467193" y="2803678"/>
              <a:ext cx="3595856"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D</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u</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(z) </a:t>
              </a: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 min { </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c</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u,v </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 D</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v</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(z),</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                    c</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u,x </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 D</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x</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(z),</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                    c</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u,w </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 D</a:t>
              </a:r>
              <a:r>
                <a:rPr kumimoji="0" lang="en-US" sz="2400" b="0" i="1" u="none" strike="noStrike" kern="0" cap="none" spc="0" normalizeH="0" baseline="-25000" noProof="0" dirty="0">
                  <a:ln>
                    <a:noFill/>
                  </a:ln>
                  <a:solidFill>
                    <a:srgbClr val="000000"/>
                  </a:solidFill>
                  <a:effectLst/>
                  <a:uLnTx/>
                  <a:uFillTx/>
                  <a:latin typeface="Arial" charset="0"/>
                  <a:ea typeface="ＭＳ Ｐゴシック" charset="0"/>
                </a:rPr>
                <a:t>w</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(z) </a:t>
              </a: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a:t>
              </a:r>
            </a:p>
          </p:txBody>
        </p:sp>
        <p:sp>
          <p:nvSpPr>
            <p:cNvPr id="173" name="Text Box 76">
              <a:extLst>
                <a:ext uri="{FF2B5EF4-FFF2-40B4-BE49-F238E27FC236}">
                  <a16:creationId xmlns:a16="http://schemas.microsoft.com/office/drawing/2014/main" id="{75683FA0-BB30-1143-8370-A231590ECC6F}"/>
                </a:ext>
              </a:extLst>
            </p:cNvPr>
            <p:cNvSpPr txBox="1">
              <a:spLocks noChangeArrowheads="1"/>
            </p:cNvSpPr>
            <p:nvPr/>
          </p:nvSpPr>
          <p:spPr bwMode="auto">
            <a:xfrm>
              <a:off x="5954236" y="2228981"/>
              <a:ext cx="433163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rPr>
                <a:t>Bellman-Ford equation says:</a:t>
              </a:r>
            </a:p>
          </p:txBody>
        </p:sp>
      </p:grpSp>
      <p:sp>
        <p:nvSpPr>
          <p:cNvPr id="11" name="Oval 10">
            <a:extLst>
              <a:ext uri="{FF2B5EF4-FFF2-40B4-BE49-F238E27FC236}">
                <a16:creationId xmlns:a16="http://schemas.microsoft.com/office/drawing/2014/main" id="{D0322153-8ADE-0E45-A262-AA9A6F947B78}"/>
              </a:ext>
            </a:extLst>
          </p:cNvPr>
          <p:cNvSpPr/>
          <p:nvPr/>
        </p:nvSpPr>
        <p:spPr>
          <a:xfrm>
            <a:off x="1490598" y="3507287"/>
            <a:ext cx="613776"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05CDC77B-12CB-3641-B097-13A93B9A5519}"/>
              </a:ext>
            </a:extLst>
          </p:cNvPr>
          <p:cNvGrpSpPr/>
          <p:nvPr/>
        </p:nvGrpSpPr>
        <p:grpSpPr>
          <a:xfrm>
            <a:off x="764088" y="2192055"/>
            <a:ext cx="1691013" cy="1127342"/>
            <a:chOff x="764088" y="2192055"/>
            <a:chExt cx="1691013" cy="1127342"/>
          </a:xfrm>
        </p:grpSpPr>
        <p:sp>
          <p:nvSpPr>
            <p:cNvPr id="17" name="Freeform 16">
              <a:extLst>
                <a:ext uri="{FF2B5EF4-FFF2-40B4-BE49-F238E27FC236}">
                  <a16:creationId xmlns:a16="http://schemas.microsoft.com/office/drawing/2014/main" id="{2F6815DA-1947-6340-8445-6A386E65C0A9}"/>
                </a:ext>
              </a:extLst>
            </p:cNvPr>
            <p:cNvSpPr/>
            <p:nvPr/>
          </p:nvSpPr>
          <p:spPr>
            <a:xfrm>
              <a:off x="851770" y="2630466"/>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6668ED3-D130-3D45-B084-001DB41CD429}"/>
                </a:ext>
              </a:extLst>
            </p:cNvPr>
            <p:cNvGrpSpPr/>
            <p:nvPr/>
          </p:nvGrpSpPr>
          <p:grpSpPr>
            <a:xfrm>
              <a:off x="764088" y="2192055"/>
              <a:ext cx="1346844" cy="461665"/>
              <a:chOff x="764088" y="2192055"/>
              <a:chExt cx="1346844" cy="461665"/>
            </a:xfrm>
          </p:grpSpPr>
          <p:sp>
            <p:nvSpPr>
              <p:cNvPr id="16" name="Rectangle 15">
                <a:extLst>
                  <a:ext uri="{FF2B5EF4-FFF2-40B4-BE49-F238E27FC236}">
                    <a16:creationId xmlns:a16="http://schemas.microsoft.com/office/drawing/2014/main" id="{3BEA4562-9169-7C42-BB3A-DDCF769E8C27}"/>
                  </a:ext>
                </a:extLst>
              </p:cNvPr>
              <p:cNvSpPr/>
              <p:nvPr/>
            </p:nvSpPr>
            <p:spPr>
              <a:xfrm>
                <a:off x="851770" y="224215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FA04257-DEFD-8540-BF6E-236DE2C4C53F}"/>
                  </a:ext>
                </a:extLst>
              </p:cNvPr>
              <p:cNvSpPr txBox="1"/>
              <p:nvPr/>
            </p:nvSpPr>
            <p:spPr>
              <a:xfrm>
                <a:off x="764088" y="2192055"/>
                <a:ext cx="1346844" cy="461665"/>
              </a:xfrm>
              <a:prstGeom prst="rect">
                <a:avLst/>
              </a:prstGeom>
              <a:noFill/>
            </p:spPr>
            <p:txBody>
              <a:bodyPr wrap="none" rtlCol="0">
                <a:spAutoFit/>
              </a:bodyPr>
              <a:lstStyle/>
              <a:p>
                <a:pPr marL="123825" lvl="0" eaLnBrk="0" fontAlgn="base" hangingPunct="0">
                  <a:spcBef>
                    <a:spcPct val="0"/>
                  </a:spcBef>
                  <a:spcAft>
                    <a:spcPct val="0"/>
                  </a:spcAft>
                  <a:defRPr/>
                </a:pPr>
                <a:r>
                  <a:rPr lang="en-US" sz="2400" i="1" kern="0" dirty="0">
                    <a:solidFill>
                      <a:srgbClr val="000000"/>
                    </a:solidFill>
                    <a:ea typeface="ＭＳ Ｐゴシック" charset="0"/>
                  </a:rPr>
                  <a:t>D</a:t>
                </a:r>
                <a:r>
                  <a:rPr lang="en-US" sz="2400" i="1" kern="0" baseline="-25000" dirty="0">
                    <a:solidFill>
                      <a:srgbClr val="000000"/>
                    </a:solidFill>
                    <a:ea typeface="ＭＳ Ｐゴシック" charset="0"/>
                  </a:rPr>
                  <a:t>v</a:t>
                </a:r>
                <a:r>
                  <a:rPr lang="en-US" sz="2400" i="1" kern="0" dirty="0">
                    <a:solidFill>
                      <a:srgbClr val="000000"/>
                    </a:solidFill>
                    <a:ea typeface="ＭＳ Ｐゴシック" charset="0"/>
                  </a:rPr>
                  <a:t>(z) </a:t>
                </a:r>
                <a:r>
                  <a:rPr lang="en-US" sz="2400" kern="0" dirty="0">
                    <a:solidFill>
                      <a:srgbClr val="000000"/>
                    </a:solidFill>
                    <a:ea typeface="ＭＳ Ｐゴシック" charset="0"/>
                  </a:rPr>
                  <a:t>= 5</a:t>
                </a:r>
                <a:endParaRPr lang="en-US" sz="2400" kern="0" dirty="0">
                  <a:solidFill>
                    <a:srgbClr val="000000"/>
                  </a:solidFill>
                </a:endParaRPr>
              </a:p>
            </p:txBody>
          </p:sp>
        </p:grpSp>
      </p:grpSp>
      <p:grpSp>
        <p:nvGrpSpPr>
          <p:cNvPr id="180" name="Group 179">
            <a:extLst>
              <a:ext uri="{FF2B5EF4-FFF2-40B4-BE49-F238E27FC236}">
                <a16:creationId xmlns:a16="http://schemas.microsoft.com/office/drawing/2014/main" id="{C721CBAE-72DC-0B4C-AC71-D468764AA3F0}"/>
              </a:ext>
            </a:extLst>
          </p:cNvPr>
          <p:cNvGrpSpPr/>
          <p:nvPr/>
        </p:nvGrpSpPr>
        <p:grpSpPr>
          <a:xfrm>
            <a:off x="2315033" y="3160213"/>
            <a:ext cx="501650" cy="396875"/>
            <a:chOff x="836555" y="3112712"/>
            <a:chExt cx="501650" cy="396875"/>
          </a:xfrm>
        </p:grpSpPr>
        <p:grpSp>
          <p:nvGrpSpPr>
            <p:cNvPr id="179" name="Group 178">
              <a:extLst>
                <a:ext uri="{FF2B5EF4-FFF2-40B4-BE49-F238E27FC236}">
                  <a16:creationId xmlns:a16="http://schemas.microsoft.com/office/drawing/2014/main" id="{A465F243-8453-E94C-A8EB-000E66654551}"/>
                </a:ext>
              </a:extLst>
            </p:cNvPr>
            <p:cNvGrpSpPr/>
            <p:nvPr/>
          </p:nvGrpSpPr>
          <p:grpSpPr>
            <a:xfrm>
              <a:off x="836555" y="3205962"/>
              <a:ext cx="501650" cy="233363"/>
              <a:chOff x="2303158" y="3229713"/>
              <a:chExt cx="501650" cy="233363"/>
            </a:xfrm>
          </p:grpSpPr>
          <p:sp>
            <p:nvSpPr>
              <p:cNvPr id="113" name="Oval 16">
                <a:extLst>
                  <a:ext uri="{FF2B5EF4-FFF2-40B4-BE49-F238E27FC236}">
                    <a16:creationId xmlns:a16="http://schemas.microsoft.com/office/drawing/2014/main" id="{0853C746-773B-9B4B-9E9D-1A3FFD58F819}"/>
                  </a:ext>
                </a:extLst>
              </p:cNvPr>
              <p:cNvSpPr>
                <a:spLocks noChangeArrowheads="1"/>
              </p:cNvSpPr>
              <p:nvPr/>
            </p:nvSpPr>
            <p:spPr bwMode="auto">
              <a:xfrm>
                <a:off x="2307920" y="3334488"/>
                <a:ext cx="496888"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4" name="Line 17">
                <a:extLst>
                  <a:ext uri="{FF2B5EF4-FFF2-40B4-BE49-F238E27FC236}">
                    <a16:creationId xmlns:a16="http://schemas.microsoft.com/office/drawing/2014/main" id="{02D5EB0A-0D47-D64A-94C0-9489ADD634C2}"/>
                  </a:ext>
                </a:extLst>
              </p:cNvPr>
              <p:cNvSpPr>
                <a:spLocks noChangeShapeType="1"/>
              </p:cNvSpPr>
              <p:nvPr/>
            </p:nvSpPr>
            <p:spPr bwMode="auto">
              <a:xfrm>
                <a:off x="2307920" y="332337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5" name="Line 18">
                <a:extLst>
                  <a:ext uri="{FF2B5EF4-FFF2-40B4-BE49-F238E27FC236}">
                    <a16:creationId xmlns:a16="http://schemas.microsoft.com/office/drawing/2014/main" id="{19267F03-A18E-E94D-AFBE-D362644035BF}"/>
                  </a:ext>
                </a:extLst>
              </p:cNvPr>
              <p:cNvSpPr>
                <a:spLocks noChangeShapeType="1"/>
              </p:cNvSpPr>
              <p:nvPr/>
            </p:nvSpPr>
            <p:spPr bwMode="auto">
              <a:xfrm>
                <a:off x="2804808" y="332337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6" name="Rectangle 19">
                <a:extLst>
                  <a:ext uri="{FF2B5EF4-FFF2-40B4-BE49-F238E27FC236}">
                    <a16:creationId xmlns:a16="http://schemas.microsoft.com/office/drawing/2014/main" id="{5775B4BF-7190-E346-A0C4-3136C4FDFA52}"/>
                  </a:ext>
                </a:extLst>
              </p:cNvPr>
              <p:cNvSpPr>
                <a:spLocks noChangeArrowheads="1"/>
              </p:cNvSpPr>
              <p:nvPr/>
            </p:nvSpPr>
            <p:spPr bwMode="auto">
              <a:xfrm>
                <a:off x="2307920" y="3323376"/>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7" name="Oval 20">
                <a:extLst>
                  <a:ext uri="{FF2B5EF4-FFF2-40B4-BE49-F238E27FC236}">
                    <a16:creationId xmlns:a16="http://schemas.microsoft.com/office/drawing/2014/main" id="{527A7EAA-5AB1-D541-8B8E-A74D44BA7595}"/>
                  </a:ext>
                </a:extLst>
              </p:cNvPr>
              <p:cNvSpPr>
                <a:spLocks noChangeArrowheads="1"/>
              </p:cNvSpPr>
              <p:nvPr/>
            </p:nvSpPr>
            <p:spPr bwMode="auto">
              <a:xfrm>
                <a:off x="2303158" y="3229713"/>
                <a:ext cx="496888"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146" name="Group 57">
              <a:extLst>
                <a:ext uri="{FF2B5EF4-FFF2-40B4-BE49-F238E27FC236}">
                  <a16:creationId xmlns:a16="http://schemas.microsoft.com/office/drawing/2014/main" id="{E5EC63B4-77F4-0244-AFB9-0658A6C7E1D8}"/>
                </a:ext>
              </a:extLst>
            </p:cNvPr>
            <p:cNvGrpSpPr>
              <a:grpSpLocks/>
            </p:cNvGrpSpPr>
            <p:nvPr/>
          </p:nvGrpSpPr>
          <p:grpSpPr bwMode="auto">
            <a:xfrm>
              <a:off x="929455" y="3112712"/>
              <a:ext cx="311150" cy="396875"/>
              <a:chOff x="2958" y="2425"/>
              <a:chExt cx="199" cy="250"/>
            </a:xfrm>
          </p:grpSpPr>
          <p:sp>
            <p:nvSpPr>
              <p:cNvPr id="160" name="Rectangle 58">
                <a:extLst>
                  <a:ext uri="{FF2B5EF4-FFF2-40B4-BE49-F238E27FC236}">
                    <a16:creationId xmlns:a16="http://schemas.microsoft.com/office/drawing/2014/main" id="{DD912960-89ED-D147-B665-AC6CCFCE5F4C}"/>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1" name="Text Box 59">
                <a:extLst>
                  <a:ext uri="{FF2B5EF4-FFF2-40B4-BE49-F238E27FC236}">
                    <a16:creationId xmlns:a16="http://schemas.microsoft.com/office/drawing/2014/main" id="{540DB369-7FE9-DE41-B6CA-42B11EC1DA64}"/>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87" name="Group 186">
            <a:extLst>
              <a:ext uri="{FF2B5EF4-FFF2-40B4-BE49-F238E27FC236}">
                <a16:creationId xmlns:a16="http://schemas.microsoft.com/office/drawing/2014/main" id="{F0B3B02B-083F-B544-92D3-D4A53099AC16}"/>
              </a:ext>
            </a:extLst>
          </p:cNvPr>
          <p:cNvGrpSpPr/>
          <p:nvPr/>
        </p:nvGrpSpPr>
        <p:grpSpPr>
          <a:xfrm>
            <a:off x="3717682" y="2156537"/>
            <a:ext cx="1617434" cy="1131193"/>
            <a:chOff x="3717682" y="2156537"/>
            <a:chExt cx="1617434" cy="1131193"/>
          </a:xfrm>
        </p:grpSpPr>
        <p:sp>
          <p:nvSpPr>
            <p:cNvPr id="182" name="Freeform 181">
              <a:extLst>
                <a:ext uri="{FF2B5EF4-FFF2-40B4-BE49-F238E27FC236}">
                  <a16:creationId xmlns:a16="http://schemas.microsoft.com/office/drawing/2014/main" id="{ADC690BC-B355-8B44-A59E-02C693DA19C7}"/>
                </a:ext>
              </a:extLst>
            </p:cNvPr>
            <p:cNvSpPr/>
            <p:nvPr/>
          </p:nvSpPr>
          <p:spPr>
            <a:xfrm flipH="1">
              <a:off x="3717682" y="2598799"/>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6" name="Group 185">
              <a:extLst>
                <a:ext uri="{FF2B5EF4-FFF2-40B4-BE49-F238E27FC236}">
                  <a16:creationId xmlns:a16="http://schemas.microsoft.com/office/drawing/2014/main" id="{28A5A808-82DD-BB42-BA0F-146BE0A1F565}"/>
                </a:ext>
              </a:extLst>
            </p:cNvPr>
            <p:cNvGrpSpPr/>
            <p:nvPr/>
          </p:nvGrpSpPr>
          <p:grpSpPr>
            <a:xfrm>
              <a:off x="3933770" y="2156537"/>
              <a:ext cx="1401346" cy="461665"/>
              <a:chOff x="5257869" y="2364355"/>
              <a:chExt cx="1401346" cy="461665"/>
            </a:xfrm>
          </p:grpSpPr>
          <p:sp>
            <p:nvSpPr>
              <p:cNvPr id="177" name="Rectangle 176">
                <a:extLst>
                  <a:ext uri="{FF2B5EF4-FFF2-40B4-BE49-F238E27FC236}">
                    <a16:creationId xmlns:a16="http://schemas.microsoft.com/office/drawing/2014/main" id="{549EF23C-2FFE-C14C-951E-E59A0690CED4}"/>
                  </a:ext>
                </a:extLst>
              </p:cNvPr>
              <p:cNvSpPr/>
              <p:nvPr/>
            </p:nvSpPr>
            <p:spPr>
              <a:xfrm>
                <a:off x="5402893" y="242169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TextBox 174">
                <a:extLst>
                  <a:ext uri="{FF2B5EF4-FFF2-40B4-BE49-F238E27FC236}">
                    <a16:creationId xmlns:a16="http://schemas.microsoft.com/office/drawing/2014/main" id="{649CD771-2F80-AF41-B52D-63EB08A14300}"/>
                  </a:ext>
                </a:extLst>
              </p:cNvPr>
              <p:cNvSpPr txBox="1"/>
              <p:nvPr/>
            </p:nvSpPr>
            <p:spPr>
              <a:xfrm>
                <a:off x="5257869" y="2364355"/>
                <a:ext cx="1401346" cy="461665"/>
              </a:xfrm>
              <a:prstGeom prst="rect">
                <a:avLst/>
              </a:prstGeom>
              <a:noFill/>
            </p:spPr>
            <p:txBody>
              <a:bodyPr wrap="none" rtlCol="0">
                <a:spAutoFit/>
              </a:bodyPr>
              <a:lstStyle/>
              <a:p>
                <a:pPr marL="123825" lvl="0" eaLnBrk="0" fontAlgn="base" hangingPunct="0">
                  <a:spcBef>
                    <a:spcPct val="0"/>
                  </a:spcBef>
                  <a:spcAft>
                    <a:spcPct val="0"/>
                  </a:spcAft>
                  <a:defRPr/>
                </a:pPr>
                <a:r>
                  <a:rPr lang="en-US" sz="2400" i="1" kern="0" dirty="0">
                    <a:solidFill>
                      <a:srgbClr val="000000"/>
                    </a:solidFill>
                    <a:ea typeface="ＭＳ Ｐゴシック" charset="0"/>
                  </a:rPr>
                  <a:t>D</a:t>
                </a:r>
                <a:r>
                  <a:rPr lang="en-US" sz="2400" i="1" kern="0" baseline="-25000" dirty="0">
                    <a:solidFill>
                      <a:srgbClr val="000000"/>
                    </a:solidFill>
                    <a:ea typeface="ＭＳ Ｐゴシック" charset="0"/>
                  </a:rPr>
                  <a:t>w</a:t>
                </a:r>
                <a:r>
                  <a:rPr lang="en-US" sz="2400" i="1" kern="0" dirty="0">
                    <a:solidFill>
                      <a:srgbClr val="000000"/>
                    </a:solidFill>
                    <a:ea typeface="ＭＳ Ｐゴシック" charset="0"/>
                  </a:rPr>
                  <a:t>(z) = </a:t>
                </a:r>
                <a:r>
                  <a:rPr lang="en-US" sz="2400" kern="0" dirty="0">
                    <a:solidFill>
                      <a:srgbClr val="000000"/>
                    </a:solidFill>
                    <a:ea typeface="ＭＳ Ｐゴシック" charset="0"/>
                  </a:rPr>
                  <a:t>3</a:t>
                </a:r>
              </a:p>
            </p:txBody>
          </p:sp>
        </p:grpSp>
      </p:grpSp>
      <p:grpSp>
        <p:nvGrpSpPr>
          <p:cNvPr id="188" name="Group 187">
            <a:extLst>
              <a:ext uri="{FF2B5EF4-FFF2-40B4-BE49-F238E27FC236}">
                <a16:creationId xmlns:a16="http://schemas.microsoft.com/office/drawing/2014/main" id="{D186D734-0E35-0848-877D-0B8A6851C7C0}"/>
              </a:ext>
            </a:extLst>
          </p:cNvPr>
          <p:cNvGrpSpPr/>
          <p:nvPr/>
        </p:nvGrpSpPr>
        <p:grpSpPr>
          <a:xfrm>
            <a:off x="3392183" y="3123351"/>
            <a:ext cx="500062" cy="396875"/>
            <a:chOff x="3392183" y="3123351"/>
            <a:chExt cx="500062" cy="396875"/>
          </a:xfrm>
        </p:grpSpPr>
        <p:sp>
          <p:nvSpPr>
            <p:cNvPr id="118" name="Oval 21">
              <a:extLst>
                <a:ext uri="{FF2B5EF4-FFF2-40B4-BE49-F238E27FC236}">
                  <a16:creationId xmlns:a16="http://schemas.microsoft.com/office/drawing/2014/main" id="{CA014D69-6A3C-9242-91D0-7DCB5FF13431}"/>
                </a:ext>
              </a:extLst>
            </p:cNvPr>
            <p:cNvSpPr>
              <a:spLocks noChangeArrowheads="1"/>
            </p:cNvSpPr>
            <p:nvPr/>
          </p:nvSpPr>
          <p:spPr bwMode="auto">
            <a:xfrm>
              <a:off x="3392183" y="3328138"/>
              <a:ext cx="495300"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9" name="Line 22">
              <a:extLst>
                <a:ext uri="{FF2B5EF4-FFF2-40B4-BE49-F238E27FC236}">
                  <a16:creationId xmlns:a16="http://schemas.microsoft.com/office/drawing/2014/main" id="{A6BCF00D-E263-8C4C-AD85-5BD8F55AD872}"/>
                </a:ext>
              </a:extLst>
            </p:cNvPr>
            <p:cNvSpPr>
              <a:spLocks noChangeShapeType="1"/>
            </p:cNvSpPr>
            <p:nvPr/>
          </p:nvSpPr>
          <p:spPr bwMode="auto">
            <a:xfrm>
              <a:off x="3392183" y="331702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0" name="Line 23">
              <a:extLst>
                <a:ext uri="{FF2B5EF4-FFF2-40B4-BE49-F238E27FC236}">
                  <a16:creationId xmlns:a16="http://schemas.microsoft.com/office/drawing/2014/main" id="{CDCA1E47-6B43-D144-9AB7-28160C22D56F}"/>
                </a:ext>
              </a:extLst>
            </p:cNvPr>
            <p:cNvSpPr>
              <a:spLocks noChangeShapeType="1"/>
            </p:cNvSpPr>
            <p:nvPr/>
          </p:nvSpPr>
          <p:spPr bwMode="auto">
            <a:xfrm>
              <a:off x="3887483" y="331702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1" name="Rectangle 24">
              <a:extLst>
                <a:ext uri="{FF2B5EF4-FFF2-40B4-BE49-F238E27FC236}">
                  <a16:creationId xmlns:a16="http://schemas.microsoft.com/office/drawing/2014/main" id="{B3CD70A8-E93D-AC46-8A88-E9576AB39730}"/>
                </a:ext>
              </a:extLst>
            </p:cNvPr>
            <p:cNvSpPr>
              <a:spLocks noChangeArrowheads="1"/>
            </p:cNvSpPr>
            <p:nvPr/>
          </p:nvSpPr>
          <p:spPr bwMode="auto">
            <a:xfrm>
              <a:off x="3392183" y="3317026"/>
              <a:ext cx="490538"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2" name="Oval 25">
              <a:extLst>
                <a:ext uri="{FF2B5EF4-FFF2-40B4-BE49-F238E27FC236}">
                  <a16:creationId xmlns:a16="http://schemas.microsoft.com/office/drawing/2014/main" id="{C2A5705E-82DA-3146-B8C6-31D210861B04}"/>
                </a:ext>
              </a:extLst>
            </p:cNvPr>
            <p:cNvSpPr>
              <a:spLocks noChangeArrowheads="1"/>
            </p:cNvSpPr>
            <p:nvPr/>
          </p:nvSpPr>
          <p:spPr bwMode="auto">
            <a:xfrm>
              <a:off x="3396945" y="3228126"/>
              <a:ext cx="495300"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45" name="Group 54">
              <a:extLst>
                <a:ext uri="{FF2B5EF4-FFF2-40B4-BE49-F238E27FC236}">
                  <a16:creationId xmlns:a16="http://schemas.microsoft.com/office/drawing/2014/main" id="{10D52570-25C6-A74A-94B9-5AE0B127BCD8}"/>
                </a:ext>
              </a:extLst>
            </p:cNvPr>
            <p:cNvGrpSpPr>
              <a:grpSpLocks/>
            </p:cNvGrpSpPr>
            <p:nvPr/>
          </p:nvGrpSpPr>
          <p:grpSpPr bwMode="auto">
            <a:xfrm>
              <a:off x="3466795" y="3123351"/>
              <a:ext cx="368300" cy="396875"/>
              <a:chOff x="2941" y="2413"/>
              <a:chExt cx="235" cy="250"/>
            </a:xfrm>
          </p:grpSpPr>
          <p:sp>
            <p:nvSpPr>
              <p:cNvPr id="162" name="Rectangle 55">
                <a:extLst>
                  <a:ext uri="{FF2B5EF4-FFF2-40B4-BE49-F238E27FC236}">
                    <a16:creationId xmlns:a16="http://schemas.microsoft.com/office/drawing/2014/main" id="{E048F283-E3E7-474A-9EB5-932E8F2E8A10}"/>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3" name="Text Box 56">
                <a:extLst>
                  <a:ext uri="{FF2B5EF4-FFF2-40B4-BE49-F238E27FC236}">
                    <a16:creationId xmlns:a16="http://schemas.microsoft.com/office/drawing/2014/main" id="{44012ACC-934B-934B-8D00-F664ACDB7DE8}"/>
                  </a:ext>
                </a:extLst>
              </p:cNvPr>
              <p:cNvSpPr txBox="1">
                <a:spLocks noChangeArrowheads="1"/>
              </p:cNvSpPr>
              <p:nvPr/>
            </p:nvSpPr>
            <p:spPr bwMode="auto">
              <a:xfrm>
                <a:off x="2941" y="2413"/>
                <a:ext cx="23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95" name="Group 194">
            <a:extLst>
              <a:ext uri="{FF2B5EF4-FFF2-40B4-BE49-F238E27FC236}">
                <a16:creationId xmlns:a16="http://schemas.microsoft.com/office/drawing/2014/main" id="{860B586A-B5CC-CE4A-9EA2-334F6AEAC3E2}"/>
              </a:ext>
            </a:extLst>
          </p:cNvPr>
          <p:cNvGrpSpPr/>
          <p:nvPr/>
        </p:nvGrpSpPr>
        <p:grpSpPr>
          <a:xfrm>
            <a:off x="848468" y="4372180"/>
            <a:ext cx="1691740" cy="1106944"/>
            <a:chOff x="848468" y="4372180"/>
            <a:chExt cx="1691740" cy="1106944"/>
          </a:xfrm>
        </p:grpSpPr>
        <p:sp>
          <p:nvSpPr>
            <p:cNvPr id="190" name="Freeform 189">
              <a:extLst>
                <a:ext uri="{FF2B5EF4-FFF2-40B4-BE49-F238E27FC236}">
                  <a16:creationId xmlns:a16="http://schemas.microsoft.com/office/drawing/2014/main" id="{0FDAB56E-7C26-614E-9058-3AA449B7210D}"/>
                </a:ext>
              </a:extLst>
            </p:cNvPr>
            <p:cNvSpPr/>
            <p:nvPr/>
          </p:nvSpPr>
          <p:spPr>
            <a:xfrm flipV="1">
              <a:off x="936877" y="4372180"/>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4" name="Group 193">
              <a:extLst>
                <a:ext uri="{FF2B5EF4-FFF2-40B4-BE49-F238E27FC236}">
                  <a16:creationId xmlns:a16="http://schemas.microsoft.com/office/drawing/2014/main" id="{31779409-6F55-874D-8E5A-3B311FFB355F}"/>
                </a:ext>
              </a:extLst>
            </p:cNvPr>
            <p:cNvGrpSpPr/>
            <p:nvPr/>
          </p:nvGrpSpPr>
          <p:grpSpPr>
            <a:xfrm>
              <a:off x="848468" y="5017459"/>
              <a:ext cx="1342034" cy="461665"/>
              <a:chOff x="296266" y="4536509"/>
              <a:chExt cx="1342034" cy="461665"/>
            </a:xfrm>
          </p:grpSpPr>
          <p:sp>
            <p:nvSpPr>
              <p:cNvPr id="178" name="Rectangle 177">
                <a:extLst>
                  <a:ext uri="{FF2B5EF4-FFF2-40B4-BE49-F238E27FC236}">
                    <a16:creationId xmlns:a16="http://schemas.microsoft.com/office/drawing/2014/main" id="{6D48F49C-5FEB-D94C-B56E-06D13EA9B5E1}"/>
                  </a:ext>
                </a:extLst>
              </p:cNvPr>
              <p:cNvSpPr/>
              <p:nvPr/>
            </p:nvSpPr>
            <p:spPr>
              <a:xfrm>
                <a:off x="398223" y="4576176"/>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1DB737CC-056A-554D-A2BB-CD3B4E0B69C1}"/>
                  </a:ext>
                </a:extLst>
              </p:cNvPr>
              <p:cNvSpPr txBox="1"/>
              <p:nvPr/>
            </p:nvSpPr>
            <p:spPr>
              <a:xfrm>
                <a:off x="296266" y="4536509"/>
                <a:ext cx="1342034" cy="461665"/>
              </a:xfrm>
              <a:prstGeom prst="rect">
                <a:avLst/>
              </a:prstGeom>
              <a:noFill/>
            </p:spPr>
            <p:txBody>
              <a:bodyPr wrap="none" rtlCol="0">
                <a:spAutoFit/>
              </a:bodyPr>
              <a:lstStyle/>
              <a:p>
                <a:pPr marL="123825" lvl="0" eaLnBrk="0" fontAlgn="base" hangingPunct="0">
                  <a:spcBef>
                    <a:spcPct val="0"/>
                  </a:spcBef>
                  <a:spcAft>
                    <a:spcPct val="0"/>
                  </a:spcAft>
                  <a:defRPr/>
                </a:pPr>
                <a:r>
                  <a:rPr lang="en-US" sz="2400" i="1" kern="0" dirty="0">
                    <a:solidFill>
                      <a:srgbClr val="000000"/>
                    </a:solidFill>
                    <a:ea typeface="ＭＳ Ｐゴシック" charset="0"/>
                  </a:rPr>
                  <a:t>D</a:t>
                </a:r>
                <a:r>
                  <a:rPr lang="en-US" sz="2400" i="1" kern="0" baseline="-25000" dirty="0">
                    <a:solidFill>
                      <a:srgbClr val="000000"/>
                    </a:solidFill>
                    <a:ea typeface="ＭＳ Ｐゴシック" charset="0"/>
                  </a:rPr>
                  <a:t>x</a:t>
                </a:r>
                <a:r>
                  <a:rPr lang="en-US" sz="2400" i="1" kern="0" dirty="0">
                    <a:solidFill>
                      <a:srgbClr val="000000"/>
                    </a:solidFill>
                    <a:ea typeface="ＭＳ Ｐゴシック" charset="0"/>
                  </a:rPr>
                  <a:t>(z)</a:t>
                </a:r>
                <a:r>
                  <a:rPr lang="en-US" sz="2400" kern="0" dirty="0">
                    <a:solidFill>
                      <a:srgbClr val="000000"/>
                    </a:solidFill>
                    <a:ea typeface="ＭＳ Ｐゴシック" charset="0"/>
                  </a:rPr>
                  <a:t> = 3</a:t>
                </a:r>
                <a:endParaRPr lang="en-US" sz="2400" kern="0" dirty="0">
                  <a:solidFill>
                    <a:srgbClr val="000000"/>
                  </a:solidFill>
                </a:endParaRPr>
              </a:p>
            </p:txBody>
          </p:sp>
        </p:grpSp>
      </p:grpSp>
      <p:grpSp>
        <p:nvGrpSpPr>
          <p:cNvPr id="196" name="Group 195">
            <a:extLst>
              <a:ext uri="{FF2B5EF4-FFF2-40B4-BE49-F238E27FC236}">
                <a16:creationId xmlns:a16="http://schemas.microsoft.com/office/drawing/2014/main" id="{58A5A6F4-5535-7044-9045-AFBC8693D3DD}"/>
              </a:ext>
            </a:extLst>
          </p:cNvPr>
          <p:cNvGrpSpPr/>
          <p:nvPr/>
        </p:nvGrpSpPr>
        <p:grpSpPr>
          <a:xfrm>
            <a:off x="2309508" y="4185388"/>
            <a:ext cx="501650" cy="457200"/>
            <a:chOff x="2309508" y="4185388"/>
            <a:chExt cx="501650" cy="457200"/>
          </a:xfrm>
        </p:grpSpPr>
        <p:sp>
          <p:nvSpPr>
            <p:cNvPr id="108" name="Oval 11">
              <a:extLst>
                <a:ext uri="{FF2B5EF4-FFF2-40B4-BE49-F238E27FC236}">
                  <a16:creationId xmlns:a16="http://schemas.microsoft.com/office/drawing/2014/main" id="{470E1052-993B-F24E-9782-67DE07D0D057}"/>
                </a:ext>
              </a:extLst>
            </p:cNvPr>
            <p:cNvSpPr>
              <a:spLocks noChangeArrowheads="1"/>
            </p:cNvSpPr>
            <p:nvPr/>
          </p:nvSpPr>
          <p:spPr bwMode="auto">
            <a:xfrm>
              <a:off x="2314270" y="4429863"/>
              <a:ext cx="496888" cy="128588"/>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9" name="Line 12">
              <a:extLst>
                <a:ext uri="{FF2B5EF4-FFF2-40B4-BE49-F238E27FC236}">
                  <a16:creationId xmlns:a16="http://schemas.microsoft.com/office/drawing/2014/main" id="{31D48756-4D3F-4547-BA38-955DF048F8FC}"/>
                </a:ext>
              </a:extLst>
            </p:cNvPr>
            <p:cNvSpPr>
              <a:spLocks noChangeShapeType="1"/>
            </p:cNvSpPr>
            <p:nvPr/>
          </p:nvSpPr>
          <p:spPr bwMode="auto">
            <a:xfrm>
              <a:off x="2314270" y="44187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0" name="Line 13">
              <a:extLst>
                <a:ext uri="{FF2B5EF4-FFF2-40B4-BE49-F238E27FC236}">
                  <a16:creationId xmlns:a16="http://schemas.microsoft.com/office/drawing/2014/main" id="{739610AA-5AAB-D14A-A48E-0A54C959A9D0}"/>
                </a:ext>
              </a:extLst>
            </p:cNvPr>
            <p:cNvSpPr>
              <a:spLocks noChangeShapeType="1"/>
            </p:cNvSpPr>
            <p:nvPr/>
          </p:nvSpPr>
          <p:spPr bwMode="auto">
            <a:xfrm>
              <a:off x="2811158" y="44187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1" name="Rectangle 14">
              <a:extLst>
                <a:ext uri="{FF2B5EF4-FFF2-40B4-BE49-F238E27FC236}">
                  <a16:creationId xmlns:a16="http://schemas.microsoft.com/office/drawing/2014/main" id="{360C5DF9-4C76-A744-9F0B-26316821C79F}"/>
                </a:ext>
              </a:extLst>
            </p:cNvPr>
            <p:cNvSpPr>
              <a:spLocks noChangeArrowheads="1"/>
            </p:cNvSpPr>
            <p:nvPr/>
          </p:nvSpPr>
          <p:spPr bwMode="auto">
            <a:xfrm>
              <a:off x="2314270" y="4418751"/>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2" name="Oval 15">
              <a:extLst>
                <a:ext uri="{FF2B5EF4-FFF2-40B4-BE49-F238E27FC236}">
                  <a16:creationId xmlns:a16="http://schemas.microsoft.com/office/drawing/2014/main" id="{2CD5FE5E-F3FC-794D-801F-716C3113547D}"/>
                </a:ext>
              </a:extLst>
            </p:cNvPr>
            <p:cNvSpPr>
              <a:spLocks noChangeArrowheads="1"/>
            </p:cNvSpPr>
            <p:nvPr/>
          </p:nvSpPr>
          <p:spPr bwMode="auto">
            <a:xfrm>
              <a:off x="2309508" y="4325088"/>
              <a:ext cx="496888" cy="150813"/>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44" name="Group 51">
              <a:extLst>
                <a:ext uri="{FF2B5EF4-FFF2-40B4-BE49-F238E27FC236}">
                  <a16:creationId xmlns:a16="http://schemas.microsoft.com/office/drawing/2014/main" id="{0ED4F197-C93F-DA4E-8544-F01425D7A988}"/>
                </a:ext>
              </a:extLst>
            </p:cNvPr>
            <p:cNvGrpSpPr>
              <a:grpSpLocks/>
            </p:cNvGrpSpPr>
            <p:nvPr/>
          </p:nvGrpSpPr>
          <p:grpSpPr bwMode="auto">
            <a:xfrm>
              <a:off x="2409520" y="4185388"/>
              <a:ext cx="336550" cy="457200"/>
              <a:chOff x="2951" y="2395"/>
              <a:chExt cx="213" cy="288"/>
            </a:xfrm>
          </p:grpSpPr>
          <p:sp>
            <p:nvSpPr>
              <p:cNvPr id="164" name="Rectangle 52">
                <a:extLst>
                  <a:ext uri="{FF2B5EF4-FFF2-40B4-BE49-F238E27FC236}">
                    <a16:creationId xmlns:a16="http://schemas.microsoft.com/office/drawing/2014/main" id="{CE500E28-5EFE-184C-AFDD-8A846D358452}"/>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5" name="Text Box 53">
                <a:extLst>
                  <a:ext uri="{FF2B5EF4-FFF2-40B4-BE49-F238E27FC236}">
                    <a16:creationId xmlns:a16="http://schemas.microsoft.com/office/drawing/2014/main" id="{37535D4F-07D0-264C-A07C-015C89C49EF6}"/>
                  </a:ext>
                </a:extLst>
              </p:cNvPr>
              <p:cNvSpPr txBox="1">
                <a:spLocks noChangeArrowheads="1"/>
              </p:cNvSpPr>
              <p:nvPr/>
            </p:nvSpPr>
            <p:spPr bwMode="auto">
              <a:xfrm>
                <a:off x="2951" y="2395"/>
                <a:ext cx="2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x</a:t>
                </a:r>
              </a:p>
            </p:txBody>
          </p:sp>
        </p:grpSp>
      </p:grpSp>
      <p:sp>
        <p:nvSpPr>
          <p:cNvPr id="197" name="Text Box 74">
            <a:extLst>
              <a:ext uri="{FF2B5EF4-FFF2-40B4-BE49-F238E27FC236}">
                <a16:creationId xmlns:a16="http://schemas.microsoft.com/office/drawing/2014/main" id="{6F64D06C-3D4A-B04D-8692-766E31CD85CD}"/>
              </a:ext>
            </a:extLst>
          </p:cNvPr>
          <p:cNvSpPr txBox="1">
            <a:spLocks noChangeArrowheads="1"/>
          </p:cNvSpPr>
          <p:nvPr/>
        </p:nvSpPr>
        <p:spPr bwMode="auto">
          <a:xfrm>
            <a:off x="7446311" y="3940800"/>
            <a:ext cx="26052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 min {2 + 5,</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           1 + 3,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           5 + 3}  = 4</a:t>
            </a:r>
          </a:p>
        </p:txBody>
      </p:sp>
      <p:grpSp>
        <p:nvGrpSpPr>
          <p:cNvPr id="204" name="Group 203">
            <a:extLst>
              <a:ext uri="{FF2B5EF4-FFF2-40B4-BE49-F238E27FC236}">
                <a16:creationId xmlns:a16="http://schemas.microsoft.com/office/drawing/2014/main" id="{8A292125-2EE5-8447-8FF0-AEFFAC0F3684}"/>
              </a:ext>
            </a:extLst>
          </p:cNvPr>
          <p:cNvGrpSpPr/>
          <p:nvPr/>
        </p:nvGrpSpPr>
        <p:grpSpPr>
          <a:xfrm>
            <a:off x="6270932" y="2745287"/>
            <a:ext cx="4777024" cy="3733537"/>
            <a:chOff x="6270932" y="2745287"/>
            <a:chExt cx="4777024" cy="3733537"/>
          </a:xfrm>
        </p:grpSpPr>
        <p:sp>
          <p:nvSpPr>
            <p:cNvPr id="172" name="Text Box 75">
              <a:extLst>
                <a:ext uri="{FF2B5EF4-FFF2-40B4-BE49-F238E27FC236}">
                  <a16:creationId xmlns:a16="http://schemas.microsoft.com/office/drawing/2014/main" id="{D4C1EC73-3BE9-374D-9155-88EE026DCC19}"/>
                </a:ext>
              </a:extLst>
            </p:cNvPr>
            <p:cNvSpPr txBox="1">
              <a:spLocks noChangeArrowheads="1"/>
            </p:cNvSpPr>
            <p:nvPr/>
          </p:nvSpPr>
          <p:spPr bwMode="auto">
            <a:xfrm>
              <a:off x="6270932" y="5284523"/>
              <a:ext cx="4777024" cy="11943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0" fontAlgn="base" hangingPunct="0">
                <a:lnSpc>
                  <a:spcPct val="85000"/>
                </a:lnSpc>
                <a:spcBef>
                  <a:spcPct val="0"/>
                </a:spcBef>
                <a:spcAft>
                  <a:spcPct val="0"/>
                </a:spcAft>
              </a:pPr>
              <a:r>
                <a:rPr lang="en-US" sz="2800" i="1" dirty="0">
                  <a:solidFill>
                    <a:srgbClr val="000000"/>
                  </a:solidFill>
                  <a:latin typeface="+mn-lt"/>
                </a:rPr>
                <a:t>node achieving minimum (x) is next hop on estimated least-cost path to destination (z)</a:t>
              </a:r>
            </a:p>
          </p:txBody>
        </p:sp>
        <p:grpSp>
          <p:nvGrpSpPr>
            <p:cNvPr id="203" name="Group 202">
              <a:extLst>
                <a:ext uri="{FF2B5EF4-FFF2-40B4-BE49-F238E27FC236}">
                  <a16:creationId xmlns:a16="http://schemas.microsoft.com/office/drawing/2014/main" id="{2177DC18-8CDE-BA4F-8FF1-5BE42EF07A19}"/>
                </a:ext>
              </a:extLst>
            </p:cNvPr>
            <p:cNvGrpSpPr/>
            <p:nvPr/>
          </p:nvGrpSpPr>
          <p:grpSpPr>
            <a:xfrm>
              <a:off x="6465518" y="2745287"/>
              <a:ext cx="3645073" cy="2469715"/>
              <a:chOff x="6465518" y="2745287"/>
              <a:chExt cx="3645073" cy="2469715"/>
            </a:xfrm>
          </p:grpSpPr>
          <p:sp>
            <p:nvSpPr>
              <p:cNvPr id="200" name="Oval 199">
                <a:extLst>
                  <a:ext uri="{FF2B5EF4-FFF2-40B4-BE49-F238E27FC236}">
                    <a16:creationId xmlns:a16="http://schemas.microsoft.com/office/drawing/2014/main" id="{CF226A95-9353-0345-B51C-FDB35A8DBEBD}"/>
                  </a:ext>
                </a:extLst>
              </p:cNvPr>
              <p:cNvSpPr/>
              <p:nvPr/>
            </p:nvSpPr>
            <p:spPr>
              <a:xfrm>
                <a:off x="6465518" y="2745287"/>
                <a:ext cx="874734"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a:extLst>
                  <a:ext uri="{FF2B5EF4-FFF2-40B4-BE49-F238E27FC236}">
                    <a16:creationId xmlns:a16="http://schemas.microsoft.com/office/drawing/2014/main" id="{700A119D-A8CE-A24F-8ACD-5859569B99F4}"/>
                  </a:ext>
                </a:extLst>
              </p:cNvPr>
              <p:cNvSpPr/>
              <p:nvPr/>
            </p:nvSpPr>
            <p:spPr>
              <a:xfrm>
                <a:off x="9235857" y="4601226"/>
                <a:ext cx="874734"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a:extLst>
                  <a:ext uri="{FF2B5EF4-FFF2-40B4-BE49-F238E27FC236}">
                    <a16:creationId xmlns:a16="http://schemas.microsoft.com/office/drawing/2014/main" id="{02459B3A-8E65-7640-A5B7-E7540BECDC06}"/>
                  </a:ext>
                </a:extLst>
              </p:cNvPr>
              <p:cNvSpPr/>
              <p:nvPr/>
            </p:nvSpPr>
            <p:spPr>
              <a:xfrm>
                <a:off x="8098076" y="3187872"/>
                <a:ext cx="1722329" cy="48225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67886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wipe(up)">
                                      <p:cBhvr>
                                        <p:cTn id="17" dur="500"/>
                                        <p:tgtEl>
                                          <p:spTgt spid="1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wipe(down)">
                                      <p:cBhvr>
                                        <p:cTn id="22" dur="500"/>
                                        <p:tgtEl>
                                          <p:spTgt spid="1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8"/>
                                        </p:tgtEl>
                                        <p:attrNameLst>
                                          <p:attrName>style.visibility</p:attrName>
                                        </p:attrNameLst>
                                      </p:cBhvr>
                                      <p:to>
                                        <p:strVal val="visible"/>
                                      </p:to>
                                    </p:set>
                                    <p:animEffect transition="in" filter="dissolve">
                                      <p:cBhvr>
                                        <p:cTn id="27" dur="500"/>
                                        <p:tgtEl>
                                          <p:spTgt spid="1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dissolve">
                                      <p:cBhvr>
                                        <p:cTn id="32" dur="500"/>
                                        <p:tgtEl>
                                          <p:spTgt spid="1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dissolve">
                                      <p:cBhvr>
                                        <p:cTn id="3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71D6-5354-5233-6CFA-E92A4F7D3D37}"/>
              </a:ext>
            </a:extLst>
          </p:cNvPr>
          <p:cNvSpPr>
            <a:spLocks noGrp="1"/>
          </p:cNvSpPr>
          <p:nvPr>
            <p:ph type="title"/>
          </p:nvPr>
        </p:nvSpPr>
        <p:spPr/>
        <p:txBody>
          <a:bodyPr/>
          <a:lstStyle/>
          <a:p>
            <a:r>
              <a:rPr lang="en-US" dirty="0"/>
              <a:t>In real life</a:t>
            </a:r>
          </a:p>
        </p:txBody>
      </p:sp>
      <p:sp>
        <p:nvSpPr>
          <p:cNvPr id="3" name="Content Placeholder 2">
            <a:extLst>
              <a:ext uri="{FF2B5EF4-FFF2-40B4-BE49-F238E27FC236}">
                <a16:creationId xmlns:a16="http://schemas.microsoft.com/office/drawing/2014/main" id="{555C83DB-6C52-D084-D7C4-515DB217A92B}"/>
              </a:ext>
            </a:extLst>
          </p:cNvPr>
          <p:cNvSpPr>
            <a:spLocks noGrp="1"/>
          </p:cNvSpPr>
          <p:nvPr>
            <p:ph idx="1"/>
          </p:nvPr>
        </p:nvSpPr>
        <p:spPr/>
        <p:txBody>
          <a:bodyPr>
            <a:normAutofit/>
          </a:bodyPr>
          <a:lstStyle/>
          <a:p>
            <a:r>
              <a:rPr lang="en-US" dirty="0"/>
              <a:t>Internet: Autonomous systems (network of </a:t>
            </a:r>
            <a:r>
              <a:rPr lang="en-US" b="1" dirty="0"/>
              <a:t>network</a:t>
            </a:r>
            <a:r>
              <a:rPr lang="en-US" dirty="0"/>
              <a:t>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84AFE15-D595-A501-0449-EF13868AD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39" y="2622673"/>
            <a:ext cx="5752001" cy="355429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28405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D404-ED76-C383-F5FD-E43CD37A3AFF}"/>
              </a:ext>
            </a:extLst>
          </p:cNvPr>
          <p:cNvSpPr>
            <a:spLocks noGrp="1"/>
          </p:cNvSpPr>
          <p:nvPr>
            <p:ph type="title"/>
          </p:nvPr>
        </p:nvSpPr>
        <p:spPr/>
        <p:txBody>
          <a:bodyPr/>
          <a:lstStyle/>
          <a:p>
            <a:r>
              <a:rPr lang="en-US" dirty="0"/>
              <a:t>Intra and inter AS routing (AS is another way of just saying “a network/subnet”</a:t>
            </a:r>
          </a:p>
        </p:txBody>
      </p:sp>
      <p:sp>
        <p:nvSpPr>
          <p:cNvPr id="3" name="Content Placeholder 2">
            <a:extLst>
              <a:ext uri="{FF2B5EF4-FFF2-40B4-BE49-F238E27FC236}">
                <a16:creationId xmlns:a16="http://schemas.microsoft.com/office/drawing/2014/main" id="{50AF5275-9F7C-C412-CF9E-E264EE6618A2}"/>
              </a:ext>
            </a:extLst>
          </p:cNvPr>
          <p:cNvSpPr>
            <a:spLocks noGrp="1"/>
          </p:cNvSpPr>
          <p:nvPr>
            <p:ph idx="1"/>
          </p:nvPr>
        </p:nvSpPr>
        <p:spPr/>
        <p:txBody>
          <a:bodyPr/>
          <a:lstStyle/>
          <a:p>
            <a:r>
              <a:rPr lang="en-US" dirty="0"/>
              <a:t>Intra: OSPF: build the path for each router  to reach other routers within the same autonomous system  (link state)</a:t>
            </a:r>
          </a:p>
          <a:p>
            <a:endParaRPr lang="en-US" dirty="0"/>
          </a:p>
          <a:p>
            <a:r>
              <a:rPr lang="en-US" dirty="0"/>
              <a:t>Inter: BGP: </a:t>
            </a:r>
            <a:r>
              <a:rPr lang="en-US" sz="2800" kern="0" dirty="0">
                <a:solidFill>
                  <a:srgbClr val="000000"/>
                </a:solidFill>
                <a:ea typeface="ＭＳ Ｐゴシック" charset="0"/>
              </a:rPr>
              <a:t>obtain subnet reachability information from neighboring </a:t>
            </a:r>
            <a:r>
              <a:rPr lang="en-US" sz="2800" kern="0" dirty="0" err="1">
                <a:solidFill>
                  <a:srgbClr val="000000"/>
                </a:solidFill>
                <a:ea typeface="ＭＳ Ｐゴシック" charset="0"/>
              </a:rPr>
              <a:t>ASes</a:t>
            </a:r>
            <a:r>
              <a:rPr lang="en-US" sz="2800" kern="0" dirty="0">
                <a:solidFill>
                  <a:srgbClr val="000000"/>
                </a:solidFill>
                <a:ea typeface="ＭＳ Ｐゴシック" charset="0"/>
              </a:rPr>
              <a:t> (eBGP), and propagate reachability information to all AS-internal routers (iBGP)</a:t>
            </a:r>
            <a:endParaRPr lang="en-US" dirty="0"/>
          </a:p>
          <a:p>
            <a:endParaRPr lang="en-US" dirty="0"/>
          </a:p>
        </p:txBody>
      </p:sp>
    </p:spTree>
    <p:extLst>
      <p:ext uri="{BB962C8B-B14F-4D97-AF65-F5344CB8AC3E}">
        <p14:creationId xmlns:p14="http://schemas.microsoft.com/office/powerpoint/2010/main" val="245320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5" name="Group 434">
            <a:extLst>
              <a:ext uri="{FF2B5EF4-FFF2-40B4-BE49-F238E27FC236}">
                <a16:creationId xmlns:a16="http://schemas.microsoft.com/office/drawing/2014/main" id="{9B190D51-3F91-BB49-80DD-9032908A3D1B}"/>
              </a:ext>
            </a:extLst>
          </p:cNvPr>
          <p:cNvGrpSpPr/>
          <p:nvPr/>
        </p:nvGrpSpPr>
        <p:grpSpPr>
          <a:xfrm>
            <a:off x="1163507" y="1064076"/>
            <a:ext cx="9801110" cy="2876474"/>
            <a:chOff x="1113403" y="1064076"/>
            <a:chExt cx="9801110" cy="2876474"/>
          </a:xfrm>
        </p:grpSpPr>
        <p:grpSp>
          <p:nvGrpSpPr>
            <p:cNvPr id="436" name="Group 435">
              <a:extLst>
                <a:ext uri="{FF2B5EF4-FFF2-40B4-BE49-F238E27FC236}">
                  <a16:creationId xmlns:a16="http://schemas.microsoft.com/office/drawing/2014/main" id="{19D5242C-DE5A-454E-933F-9AE21F2D36E9}"/>
                </a:ext>
              </a:extLst>
            </p:cNvPr>
            <p:cNvGrpSpPr/>
            <p:nvPr/>
          </p:nvGrpSpPr>
          <p:grpSpPr>
            <a:xfrm>
              <a:off x="1113403" y="1064076"/>
              <a:ext cx="9801110" cy="2876474"/>
              <a:chOff x="1426553" y="3694542"/>
              <a:chExt cx="9801110" cy="2876474"/>
            </a:xfrm>
          </p:grpSpPr>
          <p:grpSp>
            <p:nvGrpSpPr>
              <p:cNvPr id="438" name="Group 437">
                <a:extLst>
                  <a:ext uri="{FF2B5EF4-FFF2-40B4-BE49-F238E27FC236}">
                    <a16:creationId xmlns:a16="http://schemas.microsoft.com/office/drawing/2014/main" id="{55950833-A415-6143-811C-F2862281561C}"/>
                  </a:ext>
                </a:extLst>
              </p:cNvPr>
              <p:cNvGrpSpPr/>
              <p:nvPr/>
            </p:nvGrpSpPr>
            <p:grpSpPr>
              <a:xfrm>
                <a:off x="1426553" y="3694542"/>
                <a:ext cx="9249542" cy="2876474"/>
                <a:chOff x="1426553" y="3694542"/>
                <a:chExt cx="9249542" cy="2876474"/>
              </a:xfrm>
            </p:grpSpPr>
            <p:grpSp>
              <p:nvGrpSpPr>
                <p:cNvPr id="456" name="Group 455">
                  <a:extLst>
                    <a:ext uri="{FF2B5EF4-FFF2-40B4-BE49-F238E27FC236}">
                      <a16:creationId xmlns:a16="http://schemas.microsoft.com/office/drawing/2014/main" id="{EE855E88-EC1D-0B40-BD1E-872A68C83D3F}"/>
                    </a:ext>
                  </a:extLst>
                </p:cNvPr>
                <p:cNvGrpSpPr/>
                <p:nvPr/>
              </p:nvGrpSpPr>
              <p:grpSpPr>
                <a:xfrm>
                  <a:off x="4625977" y="4850481"/>
                  <a:ext cx="2545688" cy="1720535"/>
                  <a:chOff x="4625977" y="4850481"/>
                  <a:chExt cx="2545688" cy="1720535"/>
                </a:xfrm>
              </p:grpSpPr>
              <p:grpSp>
                <p:nvGrpSpPr>
                  <p:cNvPr id="590" name="Group 589">
                    <a:extLst>
                      <a:ext uri="{FF2B5EF4-FFF2-40B4-BE49-F238E27FC236}">
                        <a16:creationId xmlns:a16="http://schemas.microsoft.com/office/drawing/2014/main" id="{1E77D5B7-EF83-E34E-B4BA-FEB82E2D2B60}"/>
                      </a:ext>
                    </a:extLst>
                  </p:cNvPr>
                  <p:cNvGrpSpPr/>
                  <p:nvPr/>
                </p:nvGrpSpPr>
                <p:grpSpPr>
                  <a:xfrm>
                    <a:off x="4625977" y="4850481"/>
                    <a:ext cx="2545688" cy="1720535"/>
                    <a:chOff x="-2170772" y="2784954"/>
                    <a:chExt cx="2712783" cy="1853712"/>
                  </a:xfrm>
                </p:grpSpPr>
                <p:sp>
                  <p:nvSpPr>
                    <p:cNvPr id="592" name="Freeform 2">
                      <a:extLst>
                        <a:ext uri="{FF2B5EF4-FFF2-40B4-BE49-F238E27FC236}">
                          <a16:creationId xmlns:a16="http://schemas.microsoft.com/office/drawing/2014/main" id="{DF4E89F3-1D69-E44D-BF50-7E078D217905}"/>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93" name="Group 592">
                      <a:extLst>
                        <a:ext uri="{FF2B5EF4-FFF2-40B4-BE49-F238E27FC236}">
                          <a16:creationId xmlns:a16="http://schemas.microsoft.com/office/drawing/2014/main" id="{54C50EFE-08A9-5B4A-AFAF-94F7B2B0FC1F}"/>
                        </a:ext>
                      </a:extLst>
                    </p:cNvPr>
                    <p:cNvGrpSpPr/>
                    <p:nvPr/>
                  </p:nvGrpSpPr>
                  <p:grpSpPr>
                    <a:xfrm>
                      <a:off x="-1935370" y="2935816"/>
                      <a:ext cx="2333625" cy="1590649"/>
                      <a:chOff x="833331" y="2873352"/>
                      <a:chExt cx="2333625" cy="1590649"/>
                    </a:xfrm>
                  </p:grpSpPr>
                  <p:grpSp>
                    <p:nvGrpSpPr>
                      <p:cNvPr id="594" name="Group 593">
                        <a:extLst>
                          <a:ext uri="{FF2B5EF4-FFF2-40B4-BE49-F238E27FC236}">
                            <a16:creationId xmlns:a16="http://schemas.microsoft.com/office/drawing/2014/main" id="{03DF6DE0-C498-A446-8283-49EB29459E85}"/>
                          </a:ext>
                        </a:extLst>
                      </p:cNvPr>
                      <p:cNvGrpSpPr/>
                      <p:nvPr/>
                    </p:nvGrpSpPr>
                    <p:grpSpPr>
                      <a:xfrm>
                        <a:off x="1736090" y="2873352"/>
                        <a:ext cx="565150" cy="369332"/>
                        <a:chOff x="1736090" y="2873352"/>
                        <a:chExt cx="565150" cy="369332"/>
                      </a:xfrm>
                    </p:grpSpPr>
                    <p:grpSp>
                      <p:nvGrpSpPr>
                        <p:cNvPr id="640" name="Group 327">
                          <a:extLst>
                            <a:ext uri="{FF2B5EF4-FFF2-40B4-BE49-F238E27FC236}">
                              <a16:creationId xmlns:a16="http://schemas.microsoft.com/office/drawing/2014/main" id="{F6EE3929-FE3F-0840-AF38-D3E15F455633}"/>
                            </a:ext>
                          </a:extLst>
                        </p:cNvPr>
                        <p:cNvGrpSpPr>
                          <a:grpSpLocks/>
                        </p:cNvGrpSpPr>
                        <p:nvPr/>
                      </p:nvGrpSpPr>
                      <p:grpSpPr bwMode="auto">
                        <a:xfrm>
                          <a:off x="1736090" y="2893762"/>
                          <a:ext cx="565150" cy="292100"/>
                          <a:chOff x="1871277" y="1576300"/>
                          <a:chExt cx="1128371" cy="437861"/>
                        </a:xfrm>
                      </p:grpSpPr>
                      <p:sp>
                        <p:nvSpPr>
                          <p:cNvPr id="644" name="Oval 643">
                            <a:extLst>
                              <a:ext uri="{FF2B5EF4-FFF2-40B4-BE49-F238E27FC236}">
                                <a16:creationId xmlns:a16="http://schemas.microsoft.com/office/drawing/2014/main" id="{3D78710C-FB43-914A-A1F0-D7D04F3E9401}"/>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45" name="Rectangle 644">
                            <a:extLst>
                              <a:ext uri="{FF2B5EF4-FFF2-40B4-BE49-F238E27FC236}">
                                <a16:creationId xmlns:a16="http://schemas.microsoft.com/office/drawing/2014/main" id="{142CC03F-1C47-5747-B965-E0E0229EBD1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6" name="Oval 645">
                            <a:extLst>
                              <a:ext uri="{FF2B5EF4-FFF2-40B4-BE49-F238E27FC236}">
                                <a16:creationId xmlns:a16="http://schemas.microsoft.com/office/drawing/2014/main" id="{10E248B9-65B9-5D48-A407-80D61F6C6DA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47" name="Freeform 646">
                            <a:extLst>
                              <a:ext uri="{FF2B5EF4-FFF2-40B4-BE49-F238E27FC236}">
                                <a16:creationId xmlns:a16="http://schemas.microsoft.com/office/drawing/2014/main" id="{A3188F9F-97B7-CD44-8C26-2F45B943144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8" name="Freeform 647">
                            <a:extLst>
                              <a:ext uri="{FF2B5EF4-FFF2-40B4-BE49-F238E27FC236}">
                                <a16:creationId xmlns:a16="http://schemas.microsoft.com/office/drawing/2014/main" id="{046126A5-CA11-F844-8FBA-806B6B33164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9" name="Freeform 648">
                            <a:extLst>
                              <a:ext uri="{FF2B5EF4-FFF2-40B4-BE49-F238E27FC236}">
                                <a16:creationId xmlns:a16="http://schemas.microsoft.com/office/drawing/2014/main" id="{12F3F20C-B31A-594F-8298-C3AE33C0174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50" name="Freeform 649">
                            <a:extLst>
                              <a:ext uri="{FF2B5EF4-FFF2-40B4-BE49-F238E27FC236}">
                                <a16:creationId xmlns:a16="http://schemas.microsoft.com/office/drawing/2014/main" id="{B455C4DD-C50B-4F48-A571-AD2D900D3B0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51" name="Straight Connector 650">
                            <a:extLst>
                              <a:ext uri="{FF2B5EF4-FFF2-40B4-BE49-F238E27FC236}">
                                <a16:creationId xmlns:a16="http://schemas.microsoft.com/office/drawing/2014/main" id="{1B7B51A7-4770-D946-B654-02479FD39AB8}"/>
                              </a:ext>
                            </a:extLst>
                          </p:cNvPr>
                          <p:cNvCxnSpPr>
                            <a:endCxn id="64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52" name="Straight Connector 651">
                            <a:extLst>
                              <a:ext uri="{FF2B5EF4-FFF2-40B4-BE49-F238E27FC236}">
                                <a16:creationId xmlns:a16="http://schemas.microsoft.com/office/drawing/2014/main" id="{A76EA74D-6D4B-9A4B-B2DF-2209341D19A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41" name="Group 640">
                          <a:extLst>
                            <a:ext uri="{FF2B5EF4-FFF2-40B4-BE49-F238E27FC236}">
                              <a16:creationId xmlns:a16="http://schemas.microsoft.com/office/drawing/2014/main" id="{166A6FB6-E2EB-FA49-8569-A25F59897CDD}"/>
                            </a:ext>
                          </a:extLst>
                        </p:cNvPr>
                        <p:cNvGrpSpPr/>
                        <p:nvPr/>
                      </p:nvGrpSpPr>
                      <p:grpSpPr>
                        <a:xfrm>
                          <a:off x="1770362" y="2873352"/>
                          <a:ext cx="441422" cy="369332"/>
                          <a:chOff x="667045" y="1708643"/>
                          <a:chExt cx="441422" cy="369332"/>
                        </a:xfrm>
                      </p:grpSpPr>
                      <p:sp>
                        <p:nvSpPr>
                          <p:cNvPr id="642" name="Oval 641">
                            <a:extLst>
                              <a:ext uri="{FF2B5EF4-FFF2-40B4-BE49-F238E27FC236}">
                                <a16:creationId xmlns:a16="http://schemas.microsoft.com/office/drawing/2014/main" id="{5CC28C02-B28B-DA48-8B0F-F04E8514D83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3" name="TextBox 642">
                            <a:extLst>
                              <a:ext uri="{FF2B5EF4-FFF2-40B4-BE49-F238E27FC236}">
                                <a16:creationId xmlns:a16="http://schemas.microsoft.com/office/drawing/2014/main" id="{81ED97F5-EA07-014B-8BAC-134C34676271}"/>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2b</a:t>
                            </a:r>
                          </a:p>
                        </p:txBody>
                      </p:sp>
                    </p:grpSp>
                  </p:grpSp>
                  <p:grpSp>
                    <p:nvGrpSpPr>
                      <p:cNvPr id="595" name="Group 594">
                        <a:extLst>
                          <a:ext uri="{FF2B5EF4-FFF2-40B4-BE49-F238E27FC236}">
                            <a16:creationId xmlns:a16="http://schemas.microsoft.com/office/drawing/2014/main" id="{EB024165-248C-504E-B05F-4AAFD69CC57C}"/>
                          </a:ext>
                        </a:extLst>
                      </p:cNvPr>
                      <p:cNvGrpSpPr/>
                      <p:nvPr/>
                    </p:nvGrpSpPr>
                    <p:grpSpPr>
                      <a:xfrm>
                        <a:off x="1740320" y="4094669"/>
                        <a:ext cx="565150" cy="369332"/>
                        <a:chOff x="1736090" y="2873352"/>
                        <a:chExt cx="565150" cy="369332"/>
                      </a:xfrm>
                    </p:grpSpPr>
                    <p:grpSp>
                      <p:nvGrpSpPr>
                        <p:cNvPr id="627" name="Group 327">
                          <a:extLst>
                            <a:ext uri="{FF2B5EF4-FFF2-40B4-BE49-F238E27FC236}">
                              <a16:creationId xmlns:a16="http://schemas.microsoft.com/office/drawing/2014/main" id="{DD160B2D-31E2-FC4D-9077-3FEF425A0167}"/>
                            </a:ext>
                          </a:extLst>
                        </p:cNvPr>
                        <p:cNvGrpSpPr>
                          <a:grpSpLocks/>
                        </p:cNvGrpSpPr>
                        <p:nvPr/>
                      </p:nvGrpSpPr>
                      <p:grpSpPr bwMode="auto">
                        <a:xfrm>
                          <a:off x="1736090" y="2893762"/>
                          <a:ext cx="565150" cy="292100"/>
                          <a:chOff x="1871277" y="1576300"/>
                          <a:chExt cx="1128371" cy="437861"/>
                        </a:xfrm>
                      </p:grpSpPr>
                      <p:sp>
                        <p:nvSpPr>
                          <p:cNvPr id="631" name="Oval 630">
                            <a:extLst>
                              <a:ext uri="{FF2B5EF4-FFF2-40B4-BE49-F238E27FC236}">
                                <a16:creationId xmlns:a16="http://schemas.microsoft.com/office/drawing/2014/main" id="{ECF28E28-15D0-FF44-8638-18424FC9CB1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32" name="Rectangle 631">
                            <a:extLst>
                              <a:ext uri="{FF2B5EF4-FFF2-40B4-BE49-F238E27FC236}">
                                <a16:creationId xmlns:a16="http://schemas.microsoft.com/office/drawing/2014/main" id="{02599EAE-DE11-9343-B29B-9BA456A3CF9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33" name="Oval 632">
                            <a:extLst>
                              <a:ext uri="{FF2B5EF4-FFF2-40B4-BE49-F238E27FC236}">
                                <a16:creationId xmlns:a16="http://schemas.microsoft.com/office/drawing/2014/main" id="{8054D897-D2E7-8545-B236-ED4C9934D7B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34" name="Freeform 633">
                            <a:extLst>
                              <a:ext uri="{FF2B5EF4-FFF2-40B4-BE49-F238E27FC236}">
                                <a16:creationId xmlns:a16="http://schemas.microsoft.com/office/drawing/2014/main" id="{6129CAD0-E2F0-5241-B15A-6D42EB5B98B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35" name="Freeform 634">
                            <a:extLst>
                              <a:ext uri="{FF2B5EF4-FFF2-40B4-BE49-F238E27FC236}">
                                <a16:creationId xmlns:a16="http://schemas.microsoft.com/office/drawing/2014/main" id="{E2AB3C1A-C478-584A-86AE-803CDCDBD82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36" name="Freeform 635">
                            <a:extLst>
                              <a:ext uri="{FF2B5EF4-FFF2-40B4-BE49-F238E27FC236}">
                                <a16:creationId xmlns:a16="http://schemas.microsoft.com/office/drawing/2014/main" id="{627E4CAC-4C76-F248-AD15-664DE8AB626A}"/>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37" name="Freeform 636">
                            <a:extLst>
                              <a:ext uri="{FF2B5EF4-FFF2-40B4-BE49-F238E27FC236}">
                                <a16:creationId xmlns:a16="http://schemas.microsoft.com/office/drawing/2014/main" id="{39AB6165-7B2D-EA48-B7BD-43E457819A0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38" name="Straight Connector 637">
                            <a:extLst>
                              <a:ext uri="{FF2B5EF4-FFF2-40B4-BE49-F238E27FC236}">
                                <a16:creationId xmlns:a16="http://schemas.microsoft.com/office/drawing/2014/main" id="{05C021F3-7F1B-A340-8ACF-BA9BF665DFA6}"/>
                              </a:ext>
                            </a:extLst>
                          </p:cNvPr>
                          <p:cNvCxnSpPr>
                            <a:endCxn id="63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39" name="Straight Connector 638">
                            <a:extLst>
                              <a:ext uri="{FF2B5EF4-FFF2-40B4-BE49-F238E27FC236}">
                                <a16:creationId xmlns:a16="http://schemas.microsoft.com/office/drawing/2014/main" id="{C524E941-5A71-014D-AB18-D63BD506028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28" name="Group 627">
                          <a:extLst>
                            <a:ext uri="{FF2B5EF4-FFF2-40B4-BE49-F238E27FC236}">
                              <a16:creationId xmlns:a16="http://schemas.microsoft.com/office/drawing/2014/main" id="{AB184B24-4A56-6944-B6BB-37C279466F54}"/>
                            </a:ext>
                          </a:extLst>
                        </p:cNvPr>
                        <p:cNvGrpSpPr/>
                        <p:nvPr/>
                      </p:nvGrpSpPr>
                      <p:grpSpPr>
                        <a:xfrm>
                          <a:off x="1770362" y="2873352"/>
                          <a:ext cx="441422" cy="369332"/>
                          <a:chOff x="667045" y="1708643"/>
                          <a:chExt cx="441422" cy="369332"/>
                        </a:xfrm>
                      </p:grpSpPr>
                      <p:sp>
                        <p:nvSpPr>
                          <p:cNvPr id="629" name="Oval 628">
                            <a:extLst>
                              <a:ext uri="{FF2B5EF4-FFF2-40B4-BE49-F238E27FC236}">
                                <a16:creationId xmlns:a16="http://schemas.microsoft.com/office/drawing/2014/main" id="{F4D2E6E9-3828-FD42-A509-8B6DEBDDE61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30" name="TextBox 629">
                            <a:extLst>
                              <a:ext uri="{FF2B5EF4-FFF2-40B4-BE49-F238E27FC236}">
                                <a16:creationId xmlns:a16="http://schemas.microsoft.com/office/drawing/2014/main" id="{F82B5F78-56CC-8142-BC80-D638602E1ECF}"/>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2d</a:t>
                            </a:r>
                          </a:p>
                        </p:txBody>
                      </p:sp>
                    </p:grpSp>
                  </p:grpSp>
                  <p:grpSp>
                    <p:nvGrpSpPr>
                      <p:cNvPr id="596" name="Group 595">
                        <a:extLst>
                          <a:ext uri="{FF2B5EF4-FFF2-40B4-BE49-F238E27FC236}">
                            <a16:creationId xmlns:a16="http://schemas.microsoft.com/office/drawing/2014/main" id="{A221FFF4-777B-6440-8972-AE4FC6B4487B}"/>
                          </a:ext>
                        </a:extLst>
                      </p:cNvPr>
                      <p:cNvGrpSpPr/>
                      <p:nvPr/>
                    </p:nvGrpSpPr>
                    <p:grpSpPr>
                      <a:xfrm>
                        <a:off x="2601806" y="3485072"/>
                        <a:ext cx="565150" cy="369332"/>
                        <a:chOff x="1736090" y="2873352"/>
                        <a:chExt cx="565150" cy="369332"/>
                      </a:xfrm>
                    </p:grpSpPr>
                    <p:grpSp>
                      <p:nvGrpSpPr>
                        <p:cNvPr id="614" name="Group 327">
                          <a:extLst>
                            <a:ext uri="{FF2B5EF4-FFF2-40B4-BE49-F238E27FC236}">
                              <a16:creationId xmlns:a16="http://schemas.microsoft.com/office/drawing/2014/main" id="{EB88614E-D225-BD40-9214-930832E6F97B}"/>
                            </a:ext>
                          </a:extLst>
                        </p:cNvPr>
                        <p:cNvGrpSpPr>
                          <a:grpSpLocks/>
                        </p:cNvGrpSpPr>
                        <p:nvPr/>
                      </p:nvGrpSpPr>
                      <p:grpSpPr bwMode="auto">
                        <a:xfrm>
                          <a:off x="1736090" y="2893762"/>
                          <a:ext cx="565150" cy="292100"/>
                          <a:chOff x="1871277" y="1576300"/>
                          <a:chExt cx="1128371" cy="437861"/>
                        </a:xfrm>
                      </p:grpSpPr>
                      <p:sp>
                        <p:nvSpPr>
                          <p:cNvPr id="618" name="Oval 617">
                            <a:extLst>
                              <a:ext uri="{FF2B5EF4-FFF2-40B4-BE49-F238E27FC236}">
                                <a16:creationId xmlns:a16="http://schemas.microsoft.com/office/drawing/2014/main" id="{CCA0168E-191E-DE4B-B872-FDBF59D3D9E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19" name="Rectangle 618">
                            <a:extLst>
                              <a:ext uri="{FF2B5EF4-FFF2-40B4-BE49-F238E27FC236}">
                                <a16:creationId xmlns:a16="http://schemas.microsoft.com/office/drawing/2014/main" id="{EBE8450D-849D-0842-B14A-E427B384447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20" name="Oval 619">
                            <a:extLst>
                              <a:ext uri="{FF2B5EF4-FFF2-40B4-BE49-F238E27FC236}">
                                <a16:creationId xmlns:a16="http://schemas.microsoft.com/office/drawing/2014/main" id="{4174AA8D-050E-9841-BB57-37374C0B142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21" name="Freeform 620">
                            <a:extLst>
                              <a:ext uri="{FF2B5EF4-FFF2-40B4-BE49-F238E27FC236}">
                                <a16:creationId xmlns:a16="http://schemas.microsoft.com/office/drawing/2014/main" id="{28A093E8-B975-9442-8118-247936E3766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22" name="Freeform 621">
                            <a:extLst>
                              <a:ext uri="{FF2B5EF4-FFF2-40B4-BE49-F238E27FC236}">
                                <a16:creationId xmlns:a16="http://schemas.microsoft.com/office/drawing/2014/main" id="{F524B6B7-972E-AC4C-A09C-52336B37B28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23" name="Freeform 622">
                            <a:extLst>
                              <a:ext uri="{FF2B5EF4-FFF2-40B4-BE49-F238E27FC236}">
                                <a16:creationId xmlns:a16="http://schemas.microsoft.com/office/drawing/2014/main" id="{86F5315E-8BBA-1841-BB44-FD2560EFF91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24" name="Freeform 623">
                            <a:extLst>
                              <a:ext uri="{FF2B5EF4-FFF2-40B4-BE49-F238E27FC236}">
                                <a16:creationId xmlns:a16="http://schemas.microsoft.com/office/drawing/2014/main" id="{C487AB37-38B2-8646-91F0-2D2B5353D02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25" name="Straight Connector 624">
                            <a:extLst>
                              <a:ext uri="{FF2B5EF4-FFF2-40B4-BE49-F238E27FC236}">
                                <a16:creationId xmlns:a16="http://schemas.microsoft.com/office/drawing/2014/main" id="{1D2DADBE-9AB2-B04B-93EF-3527AA4AF224}"/>
                              </a:ext>
                            </a:extLst>
                          </p:cNvPr>
                          <p:cNvCxnSpPr>
                            <a:endCxn id="62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26" name="Straight Connector 625">
                            <a:extLst>
                              <a:ext uri="{FF2B5EF4-FFF2-40B4-BE49-F238E27FC236}">
                                <a16:creationId xmlns:a16="http://schemas.microsoft.com/office/drawing/2014/main" id="{76CB4F3E-805B-4647-95EB-5434B730410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15" name="Group 614">
                          <a:extLst>
                            <a:ext uri="{FF2B5EF4-FFF2-40B4-BE49-F238E27FC236}">
                              <a16:creationId xmlns:a16="http://schemas.microsoft.com/office/drawing/2014/main" id="{19017220-5E4C-6E49-ACBE-4AFA30CF6503}"/>
                            </a:ext>
                          </a:extLst>
                        </p:cNvPr>
                        <p:cNvGrpSpPr/>
                        <p:nvPr/>
                      </p:nvGrpSpPr>
                      <p:grpSpPr>
                        <a:xfrm>
                          <a:off x="1770362" y="2873352"/>
                          <a:ext cx="428460" cy="369332"/>
                          <a:chOff x="667045" y="1708643"/>
                          <a:chExt cx="428460" cy="369332"/>
                        </a:xfrm>
                      </p:grpSpPr>
                      <p:sp>
                        <p:nvSpPr>
                          <p:cNvPr id="616" name="Oval 615">
                            <a:extLst>
                              <a:ext uri="{FF2B5EF4-FFF2-40B4-BE49-F238E27FC236}">
                                <a16:creationId xmlns:a16="http://schemas.microsoft.com/office/drawing/2014/main" id="{1DE9A77B-D108-964E-B641-D2D6DE282973}"/>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17" name="TextBox 616">
                            <a:extLst>
                              <a:ext uri="{FF2B5EF4-FFF2-40B4-BE49-F238E27FC236}">
                                <a16:creationId xmlns:a16="http://schemas.microsoft.com/office/drawing/2014/main" id="{4D4380C6-51EB-E24D-9E71-00551BA89E05}"/>
                              </a:ext>
                            </a:extLst>
                          </p:cNvPr>
                          <p:cNvSpPr txBox="1"/>
                          <p:nvPr/>
                        </p:nvSpPr>
                        <p:spPr>
                          <a:xfrm>
                            <a:off x="667045" y="1708643"/>
                            <a:ext cx="428460"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2c</a:t>
                            </a:r>
                          </a:p>
                        </p:txBody>
                      </p:sp>
                    </p:grpSp>
                  </p:grpSp>
                  <p:grpSp>
                    <p:nvGrpSpPr>
                      <p:cNvPr id="597" name="Group 596">
                        <a:extLst>
                          <a:ext uri="{FF2B5EF4-FFF2-40B4-BE49-F238E27FC236}">
                            <a16:creationId xmlns:a16="http://schemas.microsoft.com/office/drawing/2014/main" id="{81417A1E-D6B9-7444-8FBF-5CE562F73571}"/>
                          </a:ext>
                        </a:extLst>
                      </p:cNvPr>
                      <p:cNvGrpSpPr/>
                      <p:nvPr/>
                    </p:nvGrpSpPr>
                    <p:grpSpPr>
                      <a:xfrm>
                        <a:off x="833331" y="3478719"/>
                        <a:ext cx="565150" cy="369332"/>
                        <a:chOff x="1736090" y="2873352"/>
                        <a:chExt cx="565150" cy="369332"/>
                      </a:xfrm>
                    </p:grpSpPr>
                    <p:grpSp>
                      <p:nvGrpSpPr>
                        <p:cNvPr id="601" name="Group 327">
                          <a:extLst>
                            <a:ext uri="{FF2B5EF4-FFF2-40B4-BE49-F238E27FC236}">
                              <a16:creationId xmlns:a16="http://schemas.microsoft.com/office/drawing/2014/main" id="{A322A3A9-B31F-5A41-A54A-A0F3B828A573}"/>
                            </a:ext>
                          </a:extLst>
                        </p:cNvPr>
                        <p:cNvGrpSpPr>
                          <a:grpSpLocks/>
                        </p:cNvGrpSpPr>
                        <p:nvPr/>
                      </p:nvGrpSpPr>
                      <p:grpSpPr bwMode="auto">
                        <a:xfrm>
                          <a:off x="1736090" y="2893762"/>
                          <a:ext cx="565150" cy="292100"/>
                          <a:chOff x="1871277" y="1576300"/>
                          <a:chExt cx="1128371" cy="437861"/>
                        </a:xfrm>
                      </p:grpSpPr>
                      <p:sp>
                        <p:nvSpPr>
                          <p:cNvPr id="605" name="Oval 604">
                            <a:extLst>
                              <a:ext uri="{FF2B5EF4-FFF2-40B4-BE49-F238E27FC236}">
                                <a16:creationId xmlns:a16="http://schemas.microsoft.com/office/drawing/2014/main" id="{94E61F22-9440-9941-B3C5-98B1FF82D3C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06" name="Rectangle 605">
                            <a:extLst>
                              <a:ext uri="{FF2B5EF4-FFF2-40B4-BE49-F238E27FC236}">
                                <a16:creationId xmlns:a16="http://schemas.microsoft.com/office/drawing/2014/main" id="{560713D5-39B5-C24C-85CB-21A5D86DADC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7" name="Oval 606">
                            <a:extLst>
                              <a:ext uri="{FF2B5EF4-FFF2-40B4-BE49-F238E27FC236}">
                                <a16:creationId xmlns:a16="http://schemas.microsoft.com/office/drawing/2014/main" id="{37C0F383-4349-374C-BB7B-B7F9E9746B9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08" name="Freeform 607">
                            <a:extLst>
                              <a:ext uri="{FF2B5EF4-FFF2-40B4-BE49-F238E27FC236}">
                                <a16:creationId xmlns:a16="http://schemas.microsoft.com/office/drawing/2014/main" id="{62B1D68C-8951-0842-B7E0-325E3DE1E3C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9" name="Freeform 608">
                            <a:extLst>
                              <a:ext uri="{FF2B5EF4-FFF2-40B4-BE49-F238E27FC236}">
                                <a16:creationId xmlns:a16="http://schemas.microsoft.com/office/drawing/2014/main" id="{13246BF0-8D05-3D4F-9BBD-B0CC7D8D2E9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10" name="Freeform 609">
                            <a:extLst>
                              <a:ext uri="{FF2B5EF4-FFF2-40B4-BE49-F238E27FC236}">
                                <a16:creationId xmlns:a16="http://schemas.microsoft.com/office/drawing/2014/main" id="{593834BB-E882-6A4F-9133-15170ED473E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11" name="Freeform 610">
                            <a:extLst>
                              <a:ext uri="{FF2B5EF4-FFF2-40B4-BE49-F238E27FC236}">
                                <a16:creationId xmlns:a16="http://schemas.microsoft.com/office/drawing/2014/main" id="{7692C0A4-25BB-C640-8679-581F713394B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12" name="Straight Connector 611">
                            <a:extLst>
                              <a:ext uri="{FF2B5EF4-FFF2-40B4-BE49-F238E27FC236}">
                                <a16:creationId xmlns:a16="http://schemas.microsoft.com/office/drawing/2014/main" id="{4DB46916-FA8C-8647-823E-4891699AA6E9}"/>
                              </a:ext>
                            </a:extLst>
                          </p:cNvPr>
                          <p:cNvCxnSpPr>
                            <a:endCxn id="60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13" name="Straight Connector 612">
                            <a:extLst>
                              <a:ext uri="{FF2B5EF4-FFF2-40B4-BE49-F238E27FC236}">
                                <a16:creationId xmlns:a16="http://schemas.microsoft.com/office/drawing/2014/main" id="{C7B50B1B-6FBF-1F4A-BB26-B12A7FA1847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02" name="Group 601">
                          <a:extLst>
                            <a:ext uri="{FF2B5EF4-FFF2-40B4-BE49-F238E27FC236}">
                              <a16:creationId xmlns:a16="http://schemas.microsoft.com/office/drawing/2014/main" id="{1B8EB25A-01DD-AD42-B0BF-139FB0C1470F}"/>
                            </a:ext>
                          </a:extLst>
                        </p:cNvPr>
                        <p:cNvGrpSpPr/>
                        <p:nvPr/>
                      </p:nvGrpSpPr>
                      <p:grpSpPr>
                        <a:xfrm>
                          <a:off x="1770362" y="2873352"/>
                          <a:ext cx="441422" cy="369332"/>
                          <a:chOff x="667045" y="1708643"/>
                          <a:chExt cx="441422" cy="369332"/>
                        </a:xfrm>
                      </p:grpSpPr>
                      <p:sp>
                        <p:nvSpPr>
                          <p:cNvPr id="603" name="Oval 602">
                            <a:extLst>
                              <a:ext uri="{FF2B5EF4-FFF2-40B4-BE49-F238E27FC236}">
                                <a16:creationId xmlns:a16="http://schemas.microsoft.com/office/drawing/2014/main" id="{D7C15E68-27D3-624D-8350-6D21F7FA607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4" name="TextBox 603">
                            <a:extLst>
                              <a:ext uri="{FF2B5EF4-FFF2-40B4-BE49-F238E27FC236}">
                                <a16:creationId xmlns:a16="http://schemas.microsoft.com/office/drawing/2014/main" id="{ACE74693-E5E5-DB4F-9930-5C32B9C87438}"/>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a:t>
                            </a:r>
                          </a:p>
                        </p:txBody>
                      </p:sp>
                    </p:grpSp>
                  </p:grpSp>
                  <p:cxnSp>
                    <p:nvCxnSpPr>
                      <p:cNvPr id="598" name="Straight Connector 597">
                        <a:extLst>
                          <a:ext uri="{FF2B5EF4-FFF2-40B4-BE49-F238E27FC236}">
                            <a16:creationId xmlns:a16="http://schemas.microsoft.com/office/drawing/2014/main" id="{51B99E99-08D3-3D47-A888-94250D87FE72}"/>
                          </a:ext>
                        </a:extLst>
                      </p:cNvPr>
                      <p:cNvCxnSpPr>
                        <a:stCxn id="644"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9" name="Straight Connector 598">
                        <a:extLst>
                          <a:ext uri="{FF2B5EF4-FFF2-40B4-BE49-F238E27FC236}">
                            <a16:creationId xmlns:a16="http://schemas.microsoft.com/office/drawing/2014/main" id="{45D0CFF0-9AE1-5E41-ABD1-6EEAA6D7BD3B}"/>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0" name="Straight Connector 599">
                        <a:extLst>
                          <a:ext uri="{FF2B5EF4-FFF2-40B4-BE49-F238E27FC236}">
                            <a16:creationId xmlns:a16="http://schemas.microsoft.com/office/drawing/2014/main" id="{1A40A125-3A4F-7C41-9910-62CBBBE4067F}"/>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
                <p:nvSpPr>
                  <p:cNvPr id="591" name="TextBox 590">
                    <a:extLst>
                      <a:ext uri="{FF2B5EF4-FFF2-40B4-BE49-F238E27FC236}">
                        <a16:creationId xmlns:a16="http://schemas.microsoft.com/office/drawing/2014/main" id="{2F2EDC74-B7B1-6149-BC4F-66632A203F35}"/>
                      </a:ext>
                    </a:extLst>
                  </p:cNvPr>
                  <p:cNvSpPr txBox="1"/>
                  <p:nvPr/>
                </p:nvSpPr>
                <p:spPr>
                  <a:xfrm>
                    <a:off x="4833576" y="4910165"/>
                    <a:ext cx="753532" cy="400110"/>
                  </a:xfrm>
                  <a:prstGeom prst="rect">
                    <a:avLst/>
                  </a:prstGeom>
                  <a:noFill/>
                </p:spPr>
                <p:txBody>
                  <a:bodyPr wrap="none" rtlCol="0">
                    <a:spAutoFit/>
                  </a:bodyPr>
                  <a:lstStyle/>
                  <a:p>
                    <a:pPr eaLnBrk="0" fontAlgn="base" hangingPunct="0">
                      <a:spcBef>
                        <a:spcPct val="0"/>
                      </a:spcBef>
                      <a:spcAft>
                        <a:spcPct val="0"/>
                      </a:spcAft>
                    </a:pPr>
                    <a:r>
                      <a:rPr lang="en-US" sz="2000" dirty="0">
                        <a:solidFill>
                          <a:srgbClr val="000090"/>
                        </a:solidFill>
                        <a:latin typeface="Arial" charset="0"/>
                        <a:ea typeface="ＭＳ Ｐゴシック" charset="0"/>
                      </a:rPr>
                      <a:t>AS 2</a:t>
                    </a:r>
                  </a:p>
                </p:txBody>
              </p:sp>
            </p:grpSp>
            <p:grpSp>
              <p:nvGrpSpPr>
                <p:cNvPr id="457" name="Group 456">
                  <a:extLst>
                    <a:ext uri="{FF2B5EF4-FFF2-40B4-BE49-F238E27FC236}">
                      <a16:creationId xmlns:a16="http://schemas.microsoft.com/office/drawing/2014/main" id="{DDC5C5CE-E997-F04B-B576-FAFFC8CD20F3}"/>
                    </a:ext>
                  </a:extLst>
                </p:cNvPr>
                <p:cNvGrpSpPr/>
                <p:nvPr/>
              </p:nvGrpSpPr>
              <p:grpSpPr>
                <a:xfrm>
                  <a:off x="8100574" y="3694542"/>
                  <a:ext cx="2575521" cy="1672516"/>
                  <a:chOff x="8100574" y="3694542"/>
                  <a:chExt cx="2575521" cy="1672516"/>
                </a:xfrm>
              </p:grpSpPr>
              <p:sp>
                <p:nvSpPr>
                  <p:cNvPr id="525" name="Freeform 2">
                    <a:extLst>
                      <a:ext uri="{FF2B5EF4-FFF2-40B4-BE49-F238E27FC236}">
                        <a16:creationId xmlns:a16="http://schemas.microsoft.com/office/drawing/2014/main" id="{9FF2DF1D-33FE-8545-B72C-6473EDAC87FF}"/>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nvGrpSpPr>
                  <p:cNvPr id="526" name="Group 525">
                    <a:extLst>
                      <a:ext uri="{FF2B5EF4-FFF2-40B4-BE49-F238E27FC236}">
                        <a16:creationId xmlns:a16="http://schemas.microsoft.com/office/drawing/2014/main" id="{A93AC3A4-A2AD-AF4E-95AB-EC02A1E1EDF5}"/>
                      </a:ext>
                    </a:extLst>
                  </p:cNvPr>
                  <p:cNvGrpSpPr/>
                  <p:nvPr/>
                </p:nvGrpSpPr>
                <p:grpSpPr>
                  <a:xfrm>
                    <a:off x="8136838" y="3735782"/>
                    <a:ext cx="2402775" cy="1530043"/>
                    <a:chOff x="8136838" y="3735782"/>
                    <a:chExt cx="2402775" cy="1530043"/>
                  </a:xfrm>
                </p:grpSpPr>
                <p:grpSp>
                  <p:nvGrpSpPr>
                    <p:cNvPr id="527" name="Group 526">
                      <a:extLst>
                        <a:ext uri="{FF2B5EF4-FFF2-40B4-BE49-F238E27FC236}">
                          <a16:creationId xmlns:a16="http://schemas.microsoft.com/office/drawing/2014/main" id="{C1A715EB-D27A-4A44-8AE4-4AA6DC4FC558}"/>
                        </a:ext>
                      </a:extLst>
                    </p:cNvPr>
                    <p:cNvGrpSpPr/>
                    <p:nvPr/>
                  </p:nvGrpSpPr>
                  <p:grpSpPr>
                    <a:xfrm>
                      <a:off x="8324065" y="3830658"/>
                      <a:ext cx="2215548" cy="1435167"/>
                      <a:chOff x="833331" y="2873352"/>
                      <a:chExt cx="2333625" cy="1590649"/>
                    </a:xfrm>
                  </p:grpSpPr>
                  <p:grpSp>
                    <p:nvGrpSpPr>
                      <p:cNvPr id="529" name="Group 528">
                        <a:extLst>
                          <a:ext uri="{FF2B5EF4-FFF2-40B4-BE49-F238E27FC236}">
                            <a16:creationId xmlns:a16="http://schemas.microsoft.com/office/drawing/2014/main" id="{859F74A6-CC94-0442-9A8E-3B611986661C}"/>
                          </a:ext>
                        </a:extLst>
                      </p:cNvPr>
                      <p:cNvGrpSpPr/>
                      <p:nvPr/>
                    </p:nvGrpSpPr>
                    <p:grpSpPr>
                      <a:xfrm>
                        <a:off x="1736090" y="2873352"/>
                        <a:ext cx="565150" cy="369332"/>
                        <a:chOff x="1736090" y="2873352"/>
                        <a:chExt cx="565150" cy="369332"/>
                      </a:xfrm>
                    </p:grpSpPr>
                    <p:grpSp>
                      <p:nvGrpSpPr>
                        <p:cNvPr id="577" name="Group 327">
                          <a:extLst>
                            <a:ext uri="{FF2B5EF4-FFF2-40B4-BE49-F238E27FC236}">
                              <a16:creationId xmlns:a16="http://schemas.microsoft.com/office/drawing/2014/main" id="{B4244E56-5899-2D45-94E8-CAD7798327A2}"/>
                            </a:ext>
                          </a:extLst>
                        </p:cNvPr>
                        <p:cNvGrpSpPr>
                          <a:grpSpLocks/>
                        </p:cNvGrpSpPr>
                        <p:nvPr/>
                      </p:nvGrpSpPr>
                      <p:grpSpPr bwMode="auto">
                        <a:xfrm>
                          <a:off x="1736090" y="2893762"/>
                          <a:ext cx="565150" cy="292100"/>
                          <a:chOff x="1871277" y="1576300"/>
                          <a:chExt cx="1128371" cy="437861"/>
                        </a:xfrm>
                      </p:grpSpPr>
                      <p:sp>
                        <p:nvSpPr>
                          <p:cNvPr id="581" name="Oval 580">
                            <a:extLst>
                              <a:ext uri="{FF2B5EF4-FFF2-40B4-BE49-F238E27FC236}">
                                <a16:creationId xmlns:a16="http://schemas.microsoft.com/office/drawing/2014/main" id="{9BAEFBD8-C450-CF43-835D-77BD5BF0BBD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82" name="Rectangle 581">
                            <a:extLst>
                              <a:ext uri="{FF2B5EF4-FFF2-40B4-BE49-F238E27FC236}">
                                <a16:creationId xmlns:a16="http://schemas.microsoft.com/office/drawing/2014/main" id="{D467B76A-8F8D-B74B-A29C-C75FB3D903F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3" name="Oval 582">
                            <a:extLst>
                              <a:ext uri="{FF2B5EF4-FFF2-40B4-BE49-F238E27FC236}">
                                <a16:creationId xmlns:a16="http://schemas.microsoft.com/office/drawing/2014/main" id="{53D6D2B6-30BD-CD47-B4EA-CEA3714B9D5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84" name="Freeform 583">
                            <a:extLst>
                              <a:ext uri="{FF2B5EF4-FFF2-40B4-BE49-F238E27FC236}">
                                <a16:creationId xmlns:a16="http://schemas.microsoft.com/office/drawing/2014/main" id="{F6F4D0BF-DEC2-5B40-B2DF-8BAF0B7E001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5" name="Freeform 584">
                            <a:extLst>
                              <a:ext uri="{FF2B5EF4-FFF2-40B4-BE49-F238E27FC236}">
                                <a16:creationId xmlns:a16="http://schemas.microsoft.com/office/drawing/2014/main" id="{8CD2DEC8-2D90-DF43-9CC7-5BD433CED18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6" name="Freeform 585">
                            <a:extLst>
                              <a:ext uri="{FF2B5EF4-FFF2-40B4-BE49-F238E27FC236}">
                                <a16:creationId xmlns:a16="http://schemas.microsoft.com/office/drawing/2014/main" id="{5D0A8C39-37AB-9741-93FC-3CE6E8168D2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7" name="Freeform 586">
                            <a:extLst>
                              <a:ext uri="{FF2B5EF4-FFF2-40B4-BE49-F238E27FC236}">
                                <a16:creationId xmlns:a16="http://schemas.microsoft.com/office/drawing/2014/main" id="{E1293B82-C527-9043-BDDC-AB6DDD77C64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88" name="Straight Connector 587">
                            <a:extLst>
                              <a:ext uri="{FF2B5EF4-FFF2-40B4-BE49-F238E27FC236}">
                                <a16:creationId xmlns:a16="http://schemas.microsoft.com/office/drawing/2014/main" id="{C68D1DCC-647F-4C49-918A-7FA409A8169A}"/>
                              </a:ext>
                            </a:extLst>
                          </p:cNvPr>
                          <p:cNvCxnSpPr>
                            <a:endCxn id="58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89" name="Straight Connector 588">
                            <a:extLst>
                              <a:ext uri="{FF2B5EF4-FFF2-40B4-BE49-F238E27FC236}">
                                <a16:creationId xmlns:a16="http://schemas.microsoft.com/office/drawing/2014/main" id="{5E24273E-9336-4B40-9FB7-57ED34FDD64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78" name="Group 577">
                          <a:extLst>
                            <a:ext uri="{FF2B5EF4-FFF2-40B4-BE49-F238E27FC236}">
                              <a16:creationId xmlns:a16="http://schemas.microsoft.com/office/drawing/2014/main" id="{A34ECE23-E5FD-6F49-8FCB-55B513E39EDA}"/>
                            </a:ext>
                          </a:extLst>
                        </p:cNvPr>
                        <p:cNvGrpSpPr/>
                        <p:nvPr/>
                      </p:nvGrpSpPr>
                      <p:grpSpPr>
                        <a:xfrm>
                          <a:off x="1770362" y="2873352"/>
                          <a:ext cx="441422" cy="369332"/>
                          <a:chOff x="667045" y="1708643"/>
                          <a:chExt cx="441422" cy="369332"/>
                        </a:xfrm>
                      </p:grpSpPr>
                      <p:sp>
                        <p:nvSpPr>
                          <p:cNvPr id="579" name="Oval 578">
                            <a:extLst>
                              <a:ext uri="{FF2B5EF4-FFF2-40B4-BE49-F238E27FC236}">
                                <a16:creationId xmlns:a16="http://schemas.microsoft.com/office/drawing/2014/main" id="{70EF2E63-05C8-584A-A22B-BCCDCA81834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0" name="TextBox 579">
                            <a:extLst>
                              <a:ext uri="{FF2B5EF4-FFF2-40B4-BE49-F238E27FC236}">
                                <a16:creationId xmlns:a16="http://schemas.microsoft.com/office/drawing/2014/main" id="{C56ECDB8-12BE-664B-BE62-F61BE9CE901E}"/>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3b</a:t>
                            </a:r>
                          </a:p>
                        </p:txBody>
                      </p:sp>
                    </p:grpSp>
                  </p:grpSp>
                  <p:grpSp>
                    <p:nvGrpSpPr>
                      <p:cNvPr id="530" name="Group 529">
                        <a:extLst>
                          <a:ext uri="{FF2B5EF4-FFF2-40B4-BE49-F238E27FC236}">
                            <a16:creationId xmlns:a16="http://schemas.microsoft.com/office/drawing/2014/main" id="{4C1BC9CD-9DB3-9047-BE14-3A6F26C1A5AE}"/>
                          </a:ext>
                        </a:extLst>
                      </p:cNvPr>
                      <p:cNvGrpSpPr/>
                      <p:nvPr/>
                    </p:nvGrpSpPr>
                    <p:grpSpPr>
                      <a:xfrm>
                        <a:off x="1740320" y="4094669"/>
                        <a:ext cx="565150" cy="369332"/>
                        <a:chOff x="1736090" y="2873352"/>
                        <a:chExt cx="565150" cy="369332"/>
                      </a:xfrm>
                    </p:grpSpPr>
                    <p:grpSp>
                      <p:nvGrpSpPr>
                        <p:cNvPr id="564" name="Group 327">
                          <a:extLst>
                            <a:ext uri="{FF2B5EF4-FFF2-40B4-BE49-F238E27FC236}">
                              <a16:creationId xmlns:a16="http://schemas.microsoft.com/office/drawing/2014/main" id="{5A0CE9BE-FC88-3E48-96C9-0860795988EA}"/>
                            </a:ext>
                          </a:extLst>
                        </p:cNvPr>
                        <p:cNvGrpSpPr>
                          <a:grpSpLocks/>
                        </p:cNvGrpSpPr>
                        <p:nvPr/>
                      </p:nvGrpSpPr>
                      <p:grpSpPr bwMode="auto">
                        <a:xfrm>
                          <a:off x="1736090" y="2893762"/>
                          <a:ext cx="565150" cy="292100"/>
                          <a:chOff x="1871277" y="1576300"/>
                          <a:chExt cx="1128371" cy="437861"/>
                        </a:xfrm>
                      </p:grpSpPr>
                      <p:sp>
                        <p:nvSpPr>
                          <p:cNvPr id="568" name="Oval 567">
                            <a:extLst>
                              <a:ext uri="{FF2B5EF4-FFF2-40B4-BE49-F238E27FC236}">
                                <a16:creationId xmlns:a16="http://schemas.microsoft.com/office/drawing/2014/main" id="{D6E42DE9-9477-594F-A8C5-FB6DDD8071E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69" name="Rectangle 568">
                            <a:extLst>
                              <a:ext uri="{FF2B5EF4-FFF2-40B4-BE49-F238E27FC236}">
                                <a16:creationId xmlns:a16="http://schemas.microsoft.com/office/drawing/2014/main" id="{13065E77-F323-E545-A27B-295AFED8087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70" name="Oval 569">
                            <a:extLst>
                              <a:ext uri="{FF2B5EF4-FFF2-40B4-BE49-F238E27FC236}">
                                <a16:creationId xmlns:a16="http://schemas.microsoft.com/office/drawing/2014/main" id="{AB90A644-5BFE-854C-86F8-1152257B212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71" name="Freeform 570">
                            <a:extLst>
                              <a:ext uri="{FF2B5EF4-FFF2-40B4-BE49-F238E27FC236}">
                                <a16:creationId xmlns:a16="http://schemas.microsoft.com/office/drawing/2014/main" id="{E4FB4237-93C8-9442-8D7D-AD19A4AB55B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72" name="Freeform 571">
                            <a:extLst>
                              <a:ext uri="{FF2B5EF4-FFF2-40B4-BE49-F238E27FC236}">
                                <a16:creationId xmlns:a16="http://schemas.microsoft.com/office/drawing/2014/main" id="{AF99B5E1-5B17-E740-BB5B-4B47AD5707B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73" name="Freeform 572">
                            <a:extLst>
                              <a:ext uri="{FF2B5EF4-FFF2-40B4-BE49-F238E27FC236}">
                                <a16:creationId xmlns:a16="http://schemas.microsoft.com/office/drawing/2014/main" id="{8029664A-BE57-C447-A488-2AE7AD67CF2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74" name="Freeform 573">
                            <a:extLst>
                              <a:ext uri="{FF2B5EF4-FFF2-40B4-BE49-F238E27FC236}">
                                <a16:creationId xmlns:a16="http://schemas.microsoft.com/office/drawing/2014/main" id="{1562452F-7C00-B74F-9689-4C5AA8F3598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75" name="Straight Connector 574">
                            <a:extLst>
                              <a:ext uri="{FF2B5EF4-FFF2-40B4-BE49-F238E27FC236}">
                                <a16:creationId xmlns:a16="http://schemas.microsoft.com/office/drawing/2014/main" id="{5B80F9DA-4701-1542-A5C1-1F5DD20C8B99}"/>
                              </a:ext>
                            </a:extLst>
                          </p:cNvPr>
                          <p:cNvCxnSpPr>
                            <a:endCxn id="57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76" name="Straight Connector 575">
                            <a:extLst>
                              <a:ext uri="{FF2B5EF4-FFF2-40B4-BE49-F238E27FC236}">
                                <a16:creationId xmlns:a16="http://schemas.microsoft.com/office/drawing/2014/main" id="{4EACDBCD-CAC4-1747-90B7-DCB947759B8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65" name="Group 564">
                          <a:extLst>
                            <a:ext uri="{FF2B5EF4-FFF2-40B4-BE49-F238E27FC236}">
                              <a16:creationId xmlns:a16="http://schemas.microsoft.com/office/drawing/2014/main" id="{4D735D73-8BBE-A042-B417-69B391954B57}"/>
                            </a:ext>
                          </a:extLst>
                        </p:cNvPr>
                        <p:cNvGrpSpPr/>
                        <p:nvPr/>
                      </p:nvGrpSpPr>
                      <p:grpSpPr>
                        <a:xfrm>
                          <a:off x="1770362" y="2873352"/>
                          <a:ext cx="441422" cy="369332"/>
                          <a:chOff x="667045" y="1708643"/>
                          <a:chExt cx="441422" cy="369332"/>
                        </a:xfrm>
                      </p:grpSpPr>
                      <p:sp>
                        <p:nvSpPr>
                          <p:cNvPr id="566" name="Oval 565">
                            <a:extLst>
                              <a:ext uri="{FF2B5EF4-FFF2-40B4-BE49-F238E27FC236}">
                                <a16:creationId xmlns:a16="http://schemas.microsoft.com/office/drawing/2014/main" id="{DC119F60-C5E9-3845-9643-535DF0A9FAA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7" name="TextBox 566">
                            <a:extLst>
                              <a:ext uri="{FF2B5EF4-FFF2-40B4-BE49-F238E27FC236}">
                                <a16:creationId xmlns:a16="http://schemas.microsoft.com/office/drawing/2014/main" id="{B290D367-06C5-5E43-BDBF-BBD33E2AB8CA}"/>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3d</a:t>
                            </a:r>
                          </a:p>
                        </p:txBody>
                      </p:sp>
                    </p:grpSp>
                  </p:grpSp>
                  <p:grpSp>
                    <p:nvGrpSpPr>
                      <p:cNvPr id="531" name="Group 530">
                        <a:extLst>
                          <a:ext uri="{FF2B5EF4-FFF2-40B4-BE49-F238E27FC236}">
                            <a16:creationId xmlns:a16="http://schemas.microsoft.com/office/drawing/2014/main" id="{3F2C4964-5F1D-F04B-90A3-F7931F36F1D9}"/>
                          </a:ext>
                        </a:extLst>
                      </p:cNvPr>
                      <p:cNvGrpSpPr/>
                      <p:nvPr/>
                    </p:nvGrpSpPr>
                    <p:grpSpPr>
                      <a:xfrm>
                        <a:off x="2601806" y="3485072"/>
                        <a:ext cx="565150" cy="369332"/>
                        <a:chOff x="1736090" y="2873352"/>
                        <a:chExt cx="565150" cy="369332"/>
                      </a:xfrm>
                    </p:grpSpPr>
                    <p:grpSp>
                      <p:nvGrpSpPr>
                        <p:cNvPr id="551" name="Group 327">
                          <a:extLst>
                            <a:ext uri="{FF2B5EF4-FFF2-40B4-BE49-F238E27FC236}">
                              <a16:creationId xmlns:a16="http://schemas.microsoft.com/office/drawing/2014/main" id="{CBA021FB-BD0A-E343-A632-E248196ABA0D}"/>
                            </a:ext>
                          </a:extLst>
                        </p:cNvPr>
                        <p:cNvGrpSpPr>
                          <a:grpSpLocks/>
                        </p:cNvGrpSpPr>
                        <p:nvPr/>
                      </p:nvGrpSpPr>
                      <p:grpSpPr bwMode="auto">
                        <a:xfrm>
                          <a:off x="1736090" y="2893762"/>
                          <a:ext cx="565150" cy="292100"/>
                          <a:chOff x="1871277" y="1576300"/>
                          <a:chExt cx="1128371" cy="437861"/>
                        </a:xfrm>
                      </p:grpSpPr>
                      <p:sp>
                        <p:nvSpPr>
                          <p:cNvPr id="555" name="Oval 554">
                            <a:extLst>
                              <a:ext uri="{FF2B5EF4-FFF2-40B4-BE49-F238E27FC236}">
                                <a16:creationId xmlns:a16="http://schemas.microsoft.com/office/drawing/2014/main" id="{CE0D0413-B2C9-8444-9FD9-87AEC801FFE9}"/>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56" name="Rectangle 555">
                            <a:extLst>
                              <a:ext uri="{FF2B5EF4-FFF2-40B4-BE49-F238E27FC236}">
                                <a16:creationId xmlns:a16="http://schemas.microsoft.com/office/drawing/2014/main" id="{791EF2B0-19B3-EC4A-88D2-7A6E77380F5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57" name="Oval 556">
                            <a:extLst>
                              <a:ext uri="{FF2B5EF4-FFF2-40B4-BE49-F238E27FC236}">
                                <a16:creationId xmlns:a16="http://schemas.microsoft.com/office/drawing/2014/main" id="{4C2018B8-5720-C049-82D7-AFB4094B6E5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58" name="Freeform 557">
                            <a:extLst>
                              <a:ext uri="{FF2B5EF4-FFF2-40B4-BE49-F238E27FC236}">
                                <a16:creationId xmlns:a16="http://schemas.microsoft.com/office/drawing/2014/main" id="{90162171-5BA3-3F45-A1AB-BEC01535A43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59" name="Freeform 558">
                            <a:extLst>
                              <a:ext uri="{FF2B5EF4-FFF2-40B4-BE49-F238E27FC236}">
                                <a16:creationId xmlns:a16="http://schemas.microsoft.com/office/drawing/2014/main" id="{6BB1AE51-2D14-3D4B-A24D-8ACEF8F1E01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0" name="Freeform 559">
                            <a:extLst>
                              <a:ext uri="{FF2B5EF4-FFF2-40B4-BE49-F238E27FC236}">
                                <a16:creationId xmlns:a16="http://schemas.microsoft.com/office/drawing/2014/main" id="{F97BC771-45A7-394D-B367-CF55880295D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1" name="Freeform 560">
                            <a:extLst>
                              <a:ext uri="{FF2B5EF4-FFF2-40B4-BE49-F238E27FC236}">
                                <a16:creationId xmlns:a16="http://schemas.microsoft.com/office/drawing/2014/main" id="{59BCB5EC-7B6C-244D-855B-743CCFE5ACA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62" name="Straight Connector 561">
                            <a:extLst>
                              <a:ext uri="{FF2B5EF4-FFF2-40B4-BE49-F238E27FC236}">
                                <a16:creationId xmlns:a16="http://schemas.microsoft.com/office/drawing/2014/main" id="{71F9F1A5-5C6F-3B4C-8C03-7E0C4F37F60D}"/>
                              </a:ext>
                            </a:extLst>
                          </p:cNvPr>
                          <p:cNvCxnSpPr>
                            <a:endCxn id="55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63" name="Straight Connector 562">
                            <a:extLst>
                              <a:ext uri="{FF2B5EF4-FFF2-40B4-BE49-F238E27FC236}">
                                <a16:creationId xmlns:a16="http://schemas.microsoft.com/office/drawing/2014/main" id="{1DCE987B-5F72-5A4A-BFA4-54EAB8D39B0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52" name="Group 551">
                          <a:extLst>
                            <a:ext uri="{FF2B5EF4-FFF2-40B4-BE49-F238E27FC236}">
                              <a16:creationId xmlns:a16="http://schemas.microsoft.com/office/drawing/2014/main" id="{55354FEF-B5FF-D041-B952-BC410A34DB77}"/>
                            </a:ext>
                          </a:extLst>
                        </p:cNvPr>
                        <p:cNvGrpSpPr/>
                        <p:nvPr/>
                      </p:nvGrpSpPr>
                      <p:grpSpPr>
                        <a:xfrm>
                          <a:off x="1770362" y="2873352"/>
                          <a:ext cx="428460" cy="369332"/>
                          <a:chOff x="667045" y="1708643"/>
                          <a:chExt cx="428460" cy="369332"/>
                        </a:xfrm>
                      </p:grpSpPr>
                      <p:sp>
                        <p:nvSpPr>
                          <p:cNvPr id="553" name="Oval 552">
                            <a:extLst>
                              <a:ext uri="{FF2B5EF4-FFF2-40B4-BE49-F238E27FC236}">
                                <a16:creationId xmlns:a16="http://schemas.microsoft.com/office/drawing/2014/main" id="{258CE428-D5B0-2143-8D6B-31AF00CE973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54" name="TextBox 553">
                            <a:extLst>
                              <a:ext uri="{FF2B5EF4-FFF2-40B4-BE49-F238E27FC236}">
                                <a16:creationId xmlns:a16="http://schemas.microsoft.com/office/drawing/2014/main" id="{3D003D96-E04A-5043-B964-7B05ED266AD8}"/>
                              </a:ext>
                            </a:extLst>
                          </p:cNvPr>
                          <p:cNvSpPr txBox="1"/>
                          <p:nvPr/>
                        </p:nvSpPr>
                        <p:spPr>
                          <a:xfrm>
                            <a:off x="667045" y="1708643"/>
                            <a:ext cx="428460"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3c</a:t>
                            </a:r>
                          </a:p>
                        </p:txBody>
                      </p:sp>
                    </p:grpSp>
                  </p:grpSp>
                  <p:grpSp>
                    <p:nvGrpSpPr>
                      <p:cNvPr id="532" name="Group 531">
                        <a:extLst>
                          <a:ext uri="{FF2B5EF4-FFF2-40B4-BE49-F238E27FC236}">
                            <a16:creationId xmlns:a16="http://schemas.microsoft.com/office/drawing/2014/main" id="{86EACEB8-45DC-D341-BB11-896A5F2C4228}"/>
                          </a:ext>
                        </a:extLst>
                      </p:cNvPr>
                      <p:cNvGrpSpPr/>
                      <p:nvPr/>
                    </p:nvGrpSpPr>
                    <p:grpSpPr>
                      <a:xfrm>
                        <a:off x="833331" y="3478719"/>
                        <a:ext cx="565150" cy="369332"/>
                        <a:chOff x="1736090" y="2873352"/>
                        <a:chExt cx="565150" cy="369332"/>
                      </a:xfrm>
                    </p:grpSpPr>
                    <p:grpSp>
                      <p:nvGrpSpPr>
                        <p:cNvPr id="538" name="Group 327">
                          <a:extLst>
                            <a:ext uri="{FF2B5EF4-FFF2-40B4-BE49-F238E27FC236}">
                              <a16:creationId xmlns:a16="http://schemas.microsoft.com/office/drawing/2014/main" id="{8E0CFDB5-BF1D-4344-929E-8169D0BCB542}"/>
                            </a:ext>
                          </a:extLst>
                        </p:cNvPr>
                        <p:cNvGrpSpPr>
                          <a:grpSpLocks/>
                        </p:cNvGrpSpPr>
                        <p:nvPr/>
                      </p:nvGrpSpPr>
                      <p:grpSpPr bwMode="auto">
                        <a:xfrm>
                          <a:off x="1736090" y="2893762"/>
                          <a:ext cx="565150" cy="292100"/>
                          <a:chOff x="1871277" y="1576300"/>
                          <a:chExt cx="1128371" cy="437861"/>
                        </a:xfrm>
                      </p:grpSpPr>
                      <p:sp>
                        <p:nvSpPr>
                          <p:cNvPr id="542" name="Oval 541">
                            <a:extLst>
                              <a:ext uri="{FF2B5EF4-FFF2-40B4-BE49-F238E27FC236}">
                                <a16:creationId xmlns:a16="http://schemas.microsoft.com/office/drawing/2014/main" id="{AFFF79DD-157D-4F45-92C5-F93096E03E0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43" name="Rectangle 542">
                            <a:extLst>
                              <a:ext uri="{FF2B5EF4-FFF2-40B4-BE49-F238E27FC236}">
                                <a16:creationId xmlns:a16="http://schemas.microsoft.com/office/drawing/2014/main" id="{D3A64467-E91E-0F4E-A829-E1B314EEB58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4" name="Oval 543">
                            <a:extLst>
                              <a:ext uri="{FF2B5EF4-FFF2-40B4-BE49-F238E27FC236}">
                                <a16:creationId xmlns:a16="http://schemas.microsoft.com/office/drawing/2014/main" id="{675476A8-3A2F-E84E-9DA0-FD8E5C70E0F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45" name="Freeform 544">
                            <a:extLst>
                              <a:ext uri="{FF2B5EF4-FFF2-40B4-BE49-F238E27FC236}">
                                <a16:creationId xmlns:a16="http://schemas.microsoft.com/office/drawing/2014/main" id="{A7774258-9B1C-2B49-9E60-6CDAC8A7624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6" name="Freeform 545">
                            <a:extLst>
                              <a:ext uri="{FF2B5EF4-FFF2-40B4-BE49-F238E27FC236}">
                                <a16:creationId xmlns:a16="http://schemas.microsoft.com/office/drawing/2014/main" id="{A6B50924-0909-C442-AEA7-9532D237BFA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7" name="Freeform 546">
                            <a:extLst>
                              <a:ext uri="{FF2B5EF4-FFF2-40B4-BE49-F238E27FC236}">
                                <a16:creationId xmlns:a16="http://schemas.microsoft.com/office/drawing/2014/main" id="{AEFD234B-5A55-8048-945D-B580612080E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8" name="Freeform 547">
                            <a:extLst>
                              <a:ext uri="{FF2B5EF4-FFF2-40B4-BE49-F238E27FC236}">
                                <a16:creationId xmlns:a16="http://schemas.microsoft.com/office/drawing/2014/main" id="{05DF0001-ADEB-DA48-8E74-B111E994F2B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49" name="Straight Connector 548">
                            <a:extLst>
                              <a:ext uri="{FF2B5EF4-FFF2-40B4-BE49-F238E27FC236}">
                                <a16:creationId xmlns:a16="http://schemas.microsoft.com/office/drawing/2014/main" id="{E10C1034-E0D9-824C-9E37-2B02908D59EB}"/>
                              </a:ext>
                            </a:extLst>
                          </p:cNvPr>
                          <p:cNvCxnSpPr>
                            <a:endCxn id="54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50" name="Straight Connector 549">
                            <a:extLst>
                              <a:ext uri="{FF2B5EF4-FFF2-40B4-BE49-F238E27FC236}">
                                <a16:creationId xmlns:a16="http://schemas.microsoft.com/office/drawing/2014/main" id="{19170C2D-B2BE-4B46-BC01-C349B71F4AC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39" name="Group 538">
                          <a:extLst>
                            <a:ext uri="{FF2B5EF4-FFF2-40B4-BE49-F238E27FC236}">
                              <a16:creationId xmlns:a16="http://schemas.microsoft.com/office/drawing/2014/main" id="{80C9C206-2CB8-FD48-A7E1-4F5CFB7B3F84}"/>
                            </a:ext>
                          </a:extLst>
                        </p:cNvPr>
                        <p:cNvGrpSpPr/>
                        <p:nvPr/>
                      </p:nvGrpSpPr>
                      <p:grpSpPr>
                        <a:xfrm>
                          <a:off x="1770362" y="2873352"/>
                          <a:ext cx="441422" cy="369332"/>
                          <a:chOff x="667045" y="1708643"/>
                          <a:chExt cx="441422" cy="369332"/>
                        </a:xfrm>
                      </p:grpSpPr>
                      <p:sp>
                        <p:nvSpPr>
                          <p:cNvPr id="540" name="Oval 539">
                            <a:extLst>
                              <a:ext uri="{FF2B5EF4-FFF2-40B4-BE49-F238E27FC236}">
                                <a16:creationId xmlns:a16="http://schemas.microsoft.com/office/drawing/2014/main" id="{C4697F01-1A22-6D47-9505-974BCCC4A9AB}"/>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1" name="TextBox 540">
                            <a:extLst>
                              <a:ext uri="{FF2B5EF4-FFF2-40B4-BE49-F238E27FC236}">
                                <a16:creationId xmlns:a16="http://schemas.microsoft.com/office/drawing/2014/main" id="{9CC1F1E4-EB35-9343-8EDD-99ACC748D4B2}"/>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a:t>
                            </a:r>
                          </a:p>
                        </p:txBody>
                      </p:sp>
                    </p:grpSp>
                  </p:grpSp>
                  <p:cxnSp>
                    <p:nvCxnSpPr>
                      <p:cNvPr id="533" name="Straight Connector 532">
                        <a:extLst>
                          <a:ext uri="{FF2B5EF4-FFF2-40B4-BE49-F238E27FC236}">
                            <a16:creationId xmlns:a16="http://schemas.microsoft.com/office/drawing/2014/main" id="{C293A059-8A3C-024F-AA53-650554F8DC6F}"/>
                          </a:ext>
                        </a:extLst>
                      </p:cNvPr>
                      <p:cNvCxnSpPr>
                        <a:stCxn id="580" idx="2"/>
                        <a:endCxn id="567" idx="0"/>
                      </p:cNvCxnSpPr>
                      <p:nvPr/>
                    </p:nvCxnSpPr>
                    <p:spPr bwMode="auto">
                      <a:xfrm>
                        <a:off x="1991073" y="3242684"/>
                        <a:ext cx="4230" cy="851985"/>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4" name="Straight Connector 533">
                        <a:extLst>
                          <a:ext uri="{FF2B5EF4-FFF2-40B4-BE49-F238E27FC236}">
                            <a16:creationId xmlns:a16="http://schemas.microsoft.com/office/drawing/2014/main" id="{9F4E8B6E-DAE5-6146-B51F-12485C6CA19D}"/>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5" name="Straight Connector 534">
                        <a:extLst>
                          <a:ext uri="{FF2B5EF4-FFF2-40B4-BE49-F238E27FC236}">
                            <a16:creationId xmlns:a16="http://schemas.microsoft.com/office/drawing/2014/main" id="{41BC9BB6-8108-794C-907A-0331A2DF81DE}"/>
                          </a:ext>
                        </a:extLst>
                      </p:cNvPr>
                      <p:cNvCxnSpPr>
                        <a:stCxn id="581"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6" name="Straight Connector 535">
                        <a:extLst>
                          <a:ext uri="{FF2B5EF4-FFF2-40B4-BE49-F238E27FC236}">
                            <a16:creationId xmlns:a16="http://schemas.microsoft.com/office/drawing/2014/main" id="{5F947CE4-1DEB-6F46-8652-1C72F4A1BC7E}"/>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7" name="Straight Connector 536">
                        <a:extLst>
                          <a:ext uri="{FF2B5EF4-FFF2-40B4-BE49-F238E27FC236}">
                            <a16:creationId xmlns:a16="http://schemas.microsoft.com/office/drawing/2014/main" id="{3224CC0D-C47A-A841-9B46-BE98B728F10B}"/>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528" name="TextBox 527">
                      <a:extLst>
                        <a:ext uri="{FF2B5EF4-FFF2-40B4-BE49-F238E27FC236}">
                          <a16:creationId xmlns:a16="http://schemas.microsoft.com/office/drawing/2014/main" id="{5B2EC710-E1F0-FA41-ACAA-EC95039870CB}"/>
                        </a:ext>
                      </a:extLst>
                    </p:cNvPr>
                    <p:cNvSpPr txBox="1"/>
                    <p:nvPr/>
                  </p:nvSpPr>
                  <p:spPr>
                    <a:xfrm>
                      <a:off x="8136838" y="3735782"/>
                      <a:ext cx="753532" cy="400110"/>
                    </a:xfrm>
                    <a:prstGeom prst="rect">
                      <a:avLst/>
                    </a:prstGeom>
                    <a:noFill/>
                  </p:spPr>
                  <p:txBody>
                    <a:bodyPr wrap="none" rtlCol="0">
                      <a:spAutoFit/>
                    </a:bodyPr>
                    <a:lstStyle/>
                    <a:p>
                      <a:pPr eaLnBrk="0" fontAlgn="base" hangingPunct="0">
                        <a:spcBef>
                          <a:spcPct val="0"/>
                        </a:spcBef>
                        <a:spcAft>
                          <a:spcPct val="0"/>
                        </a:spcAft>
                      </a:pPr>
                      <a:r>
                        <a:rPr lang="en-US" sz="2000" dirty="0">
                          <a:solidFill>
                            <a:srgbClr val="000090"/>
                          </a:solidFill>
                          <a:latin typeface="Arial" charset="0"/>
                          <a:ea typeface="ＭＳ Ｐゴシック" charset="0"/>
                        </a:rPr>
                        <a:t>AS 3</a:t>
                      </a:r>
                    </a:p>
                  </p:txBody>
                </p:sp>
              </p:grpSp>
            </p:grpSp>
            <p:grpSp>
              <p:nvGrpSpPr>
                <p:cNvPr id="458" name="Group 457">
                  <a:extLst>
                    <a:ext uri="{FF2B5EF4-FFF2-40B4-BE49-F238E27FC236}">
                      <a16:creationId xmlns:a16="http://schemas.microsoft.com/office/drawing/2014/main" id="{E110CFB8-C99B-4143-8A98-B36A64C63DA4}"/>
                    </a:ext>
                  </a:extLst>
                </p:cNvPr>
                <p:cNvGrpSpPr/>
                <p:nvPr/>
              </p:nvGrpSpPr>
              <p:grpSpPr>
                <a:xfrm>
                  <a:off x="1426553" y="4136253"/>
                  <a:ext cx="3452487" cy="1719017"/>
                  <a:chOff x="1426553" y="4136253"/>
                  <a:chExt cx="3452487" cy="1719017"/>
                </a:xfrm>
              </p:grpSpPr>
              <p:grpSp>
                <p:nvGrpSpPr>
                  <p:cNvPr id="460" name="Group 459">
                    <a:extLst>
                      <a:ext uri="{FF2B5EF4-FFF2-40B4-BE49-F238E27FC236}">
                        <a16:creationId xmlns:a16="http://schemas.microsoft.com/office/drawing/2014/main" id="{F279981F-31D7-184D-997B-7A532AF25061}"/>
                      </a:ext>
                    </a:extLst>
                  </p:cNvPr>
                  <p:cNvGrpSpPr/>
                  <p:nvPr/>
                </p:nvGrpSpPr>
                <p:grpSpPr>
                  <a:xfrm>
                    <a:off x="1426553" y="4136253"/>
                    <a:ext cx="2557336" cy="1719017"/>
                    <a:chOff x="-2170772" y="2784954"/>
                    <a:chExt cx="2712783" cy="1853712"/>
                  </a:xfrm>
                </p:grpSpPr>
                <p:sp>
                  <p:nvSpPr>
                    <p:cNvPr id="463" name="Freeform 2">
                      <a:extLst>
                        <a:ext uri="{FF2B5EF4-FFF2-40B4-BE49-F238E27FC236}">
                          <a16:creationId xmlns:a16="http://schemas.microsoft.com/office/drawing/2014/main" id="{B884EFD9-6E17-3A4D-A3C9-25A2B5961F51}"/>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64" name="Group 463">
                      <a:extLst>
                        <a:ext uri="{FF2B5EF4-FFF2-40B4-BE49-F238E27FC236}">
                          <a16:creationId xmlns:a16="http://schemas.microsoft.com/office/drawing/2014/main" id="{D298706C-B2F7-F841-A764-530B84A45BA7}"/>
                        </a:ext>
                      </a:extLst>
                    </p:cNvPr>
                    <p:cNvGrpSpPr/>
                    <p:nvPr/>
                  </p:nvGrpSpPr>
                  <p:grpSpPr>
                    <a:xfrm>
                      <a:off x="-1935370" y="2935816"/>
                      <a:ext cx="2333625" cy="1590649"/>
                      <a:chOff x="833331" y="2873352"/>
                      <a:chExt cx="2333625" cy="1590649"/>
                    </a:xfrm>
                  </p:grpSpPr>
                  <p:grpSp>
                    <p:nvGrpSpPr>
                      <p:cNvPr id="465" name="Group 464">
                        <a:extLst>
                          <a:ext uri="{FF2B5EF4-FFF2-40B4-BE49-F238E27FC236}">
                            <a16:creationId xmlns:a16="http://schemas.microsoft.com/office/drawing/2014/main" id="{EF87C3DF-25E9-3541-81DD-687B3BC5CFC9}"/>
                          </a:ext>
                        </a:extLst>
                      </p:cNvPr>
                      <p:cNvGrpSpPr/>
                      <p:nvPr/>
                    </p:nvGrpSpPr>
                    <p:grpSpPr>
                      <a:xfrm>
                        <a:off x="1736090" y="2873352"/>
                        <a:ext cx="565150" cy="369332"/>
                        <a:chOff x="1736090" y="2873352"/>
                        <a:chExt cx="565150" cy="369332"/>
                      </a:xfrm>
                    </p:grpSpPr>
                    <p:grpSp>
                      <p:nvGrpSpPr>
                        <p:cNvPr id="512" name="Group 327">
                          <a:extLst>
                            <a:ext uri="{FF2B5EF4-FFF2-40B4-BE49-F238E27FC236}">
                              <a16:creationId xmlns:a16="http://schemas.microsoft.com/office/drawing/2014/main" id="{D9D88DEB-2F6C-EE4E-8204-5373F2059160}"/>
                            </a:ext>
                          </a:extLst>
                        </p:cNvPr>
                        <p:cNvGrpSpPr>
                          <a:grpSpLocks/>
                        </p:cNvGrpSpPr>
                        <p:nvPr/>
                      </p:nvGrpSpPr>
                      <p:grpSpPr bwMode="auto">
                        <a:xfrm>
                          <a:off x="1736090" y="2893762"/>
                          <a:ext cx="565150" cy="292100"/>
                          <a:chOff x="1871277" y="1576300"/>
                          <a:chExt cx="1128371" cy="437861"/>
                        </a:xfrm>
                      </p:grpSpPr>
                      <p:sp>
                        <p:nvSpPr>
                          <p:cNvPr id="516" name="Oval 515">
                            <a:extLst>
                              <a:ext uri="{FF2B5EF4-FFF2-40B4-BE49-F238E27FC236}">
                                <a16:creationId xmlns:a16="http://schemas.microsoft.com/office/drawing/2014/main" id="{E43738C6-48CA-5848-B446-486E3074B61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17" name="Rectangle 516">
                            <a:extLst>
                              <a:ext uri="{FF2B5EF4-FFF2-40B4-BE49-F238E27FC236}">
                                <a16:creationId xmlns:a16="http://schemas.microsoft.com/office/drawing/2014/main" id="{FF6997EC-4653-7249-AC8E-1C53512F553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8" name="Oval 517">
                            <a:extLst>
                              <a:ext uri="{FF2B5EF4-FFF2-40B4-BE49-F238E27FC236}">
                                <a16:creationId xmlns:a16="http://schemas.microsoft.com/office/drawing/2014/main" id="{33D17D99-B68F-E849-B145-C31DBCBD9B3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19" name="Freeform 518">
                            <a:extLst>
                              <a:ext uri="{FF2B5EF4-FFF2-40B4-BE49-F238E27FC236}">
                                <a16:creationId xmlns:a16="http://schemas.microsoft.com/office/drawing/2014/main" id="{28E88DB5-94BB-5F44-ACF2-64ABB2C8202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0" name="Freeform 519">
                            <a:extLst>
                              <a:ext uri="{FF2B5EF4-FFF2-40B4-BE49-F238E27FC236}">
                                <a16:creationId xmlns:a16="http://schemas.microsoft.com/office/drawing/2014/main" id="{4501DDE3-CDDF-944A-8911-33E367ABD56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1" name="Freeform 520">
                            <a:extLst>
                              <a:ext uri="{FF2B5EF4-FFF2-40B4-BE49-F238E27FC236}">
                                <a16:creationId xmlns:a16="http://schemas.microsoft.com/office/drawing/2014/main" id="{DDA93EA0-229B-604B-A7D5-5E58BF30501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2" name="Freeform 521">
                            <a:extLst>
                              <a:ext uri="{FF2B5EF4-FFF2-40B4-BE49-F238E27FC236}">
                                <a16:creationId xmlns:a16="http://schemas.microsoft.com/office/drawing/2014/main" id="{569D7415-C54E-A548-8791-7D6143E93A4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23" name="Straight Connector 522">
                            <a:extLst>
                              <a:ext uri="{FF2B5EF4-FFF2-40B4-BE49-F238E27FC236}">
                                <a16:creationId xmlns:a16="http://schemas.microsoft.com/office/drawing/2014/main" id="{24029CFB-2D28-6049-A390-1329E7E9F461}"/>
                              </a:ext>
                            </a:extLst>
                          </p:cNvPr>
                          <p:cNvCxnSpPr>
                            <a:endCxn id="51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24" name="Straight Connector 523">
                            <a:extLst>
                              <a:ext uri="{FF2B5EF4-FFF2-40B4-BE49-F238E27FC236}">
                                <a16:creationId xmlns:a16="http://schemas.microsoft.com/office/drawing/2014/main" id="{B70FB568-4766-D04B-A395-4A95B5CEAB3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13" name="Group 512">
                          <a:extLst>
                            <a:ext uri="{FF2B5EF4-FFF2-40B4-BE49-F238E27FC236}">
                              <a16:creationId xmlns:a16="http://schemas.microsoft.com/office/drawing/2014/main" id="{D17F5CC6-04D2-4E4A-BFA5-437A34354125}"/>
                            </a:ext>
                          </a:extLst>
                        </p:cNvPr>
                        <p:cNvGrpSpPr/>
                        <p:nvPr/>
                      </p:nvGrpSpPr>
                      <p:grpSpPr>
                        <a:xfrm>
                          <a:off x="1770362" y="2873352"/>
                          <a:ext cx="441422" cy="369332"/>
                          <a:chOff x="667045" y="1708643"/>
                          <a:chExt cx="441422" cy="369332"/>
                        </a:xfrm>
                      </p:grpSpPr>
                      <p:sp>
                        <p:nvSpPr>
                          <p:cNvPr id="514" name="Oval 513">
                            <a:extLst>
                              <a:ext uri="{FF2B5EF4-FFF2-40B4-BE49-F238E27FC236}">
                                <a16:creationId xmlns:a16="http://schemas.microsoft.com/office/drawing/2014/main" id="{486E8057-40E8-E248-A0B9-649E50FBE46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5" name="TextBox 514">
                            <a:extLst>
                              <a:ext uri="{FF2B5EF4-FFF2-40B4-BE49-F238E27FC236}">
                                <a16:creationId xmlns:a16="http://schemas.microsoft.com/office/drawing/2014/main" id="{69D8711F-8683-FA43-A03C-8CDE2A04C09F}"/>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1b</a:t>
                            </a:r>
                          </a:p>
                        </p:txBody>
                      </p:sp>
                    </p:grpSp>
                  </p:grpSp>
                  <p:grpSp>
                    <p:nvGrpSpPr>
                      <p:cNvPr id="466" name="Group 465">
                        <a:extLst>
                          <a:ext uri="{FF2B5EF4-FFF2-40B4-BE49-F238E27FC236}">
                            <a16:creationId xmlns:a16="http://schemas.microsoft.com/office/drawing/2014/main" id="{E689C27A-92C8-A842-97D7-650FB39FDC69}"/>
                          </a:ext>
                        </a:extLst>
                      </p:cNvPr>
                      <p:cNvGrpSpPr/>
                      <p:nvPr/>
                    </p:nvGrpSpPr>
                    <p:grpSpPr>
                      <a:xfrm>
                        <a:off x="1740320" y="4094669"/>
                        <a:ext cx="565150" cy="369332"/>
                        <a:chOff x="1736090" y="2873352"/>
                        <a:chExt cx="565150" cy="369332"/>
                      </a:xfrm>
                    </p:grpSpPr>
                    <p:grpSp>
                      <p:nvGrpSpPr>
                        <p:cNvPr id="499" name="Group 327">
                          <a:extLst>
                            <a:ext uri="{FF2B5EF4-FFF2-40B4-BE49-F238E27FC236}">
                              <a16:creationId xmlns:a16="http://schemas.microsoft.com/office/drawing/2014/main" id="{2AB0919D-BBC9-604A-A982-1A690D52C50C}"/>
                            </a:ext>
                          </a:extLst>
                        </p:cNvPr>
                        <p:cNvGrpSpPr>
                          <a:grpSpLocks/>
                        </p:cNvGrpSpPr>
                        <p:nvPr/>
                      </p:nvGrpSpPr>
                      <p:grpSpPr bwMode="auto">
                        <a:xfrm>
                          <a:off x="1736090" y="2893762"/>
                          <a:ext cx="565150" cy="292100"/>
                          <a:chOff x="1871277" y="1576300"/>
                          <a:chExt cx="1128371" cy="437861"/>
                        </a:xfrm>
                      </p:grpSpPr>
                      <p:sp>
                        <p:nvSpPr>
                          <p:cNvPr id="503" name="Oval 502">
                            <a:extLst>
                              <a:ext uri="{FF2B5EF4-FFF2-40B4-BE49-F238E27FC236}">
                                <a16:creationId xmlns:a16="http://schemas.microsoft.com/office/drawing/2014/main" id="{F7B460AC-BA55-3C4F-90BF-42BB06267F9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04" name="Rectangle 503">
                            <a:extLst>
                              <a:ext uri="{FF2B5EF4-FFF2-40B4-BE49-F238E27FC236}">
                                <a16:creationId xmlns:a16="http://schemas.microsoft.com/office/drawing/2014/main" id="{E76F29D8-09F3-284E-A34E-E199DA5DF64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5" name="Oval 504">
                            <a:extLst>
                              <a:ext uri="{FF2B5EF4-FFF2-40B4-BE49-F238E27FC236}">
                                <a16:creationId xmlns:a16="http://schemas.microsoft.com/office/drawing/2014/main" id="{411ADD42-EE73-954C-B5A5-DCD02E6AEABE}"/>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06" name="Freeform 505">
                            <a:extLst>
                              <a:ext uri="{FF2B5EF4-FFF2-40B4-BE49-F238E27FC236}">
                                <a16:creationId xmlns:a16="http://schemas.microsoft.com/office/drawing/2014/main" id="{7CC0D659-48BB-B74B-A977-FCAD9BD2A07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7" name="Freeform 506">
                            <a:extLst>
                              <a:ext uri="{FF2B5EF4-FFF2-40B4-BE49-F238E27FC236}">
                                <a16:creationId xmlns:a16="http://schemas.microsoft.com/office/drawing/2014/main" id="{5DA9457F-1851-A246-983E-0DEFDE13B64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8" name="Freeform 507">
                            <a:extLst>
                              <a:ext uri="{FF2B5EF4-FFF2-40B4-BE49-F238E27FC236}">
                                <a16:creationId xmlns:a16="http://schemas.microsoft.com/office/drawing/2014/main" id="{1BA7FCE9-F0B1-FE48-ADC0-00396F13493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9" name="Freeform 508">
                            <a:extLst>
                              <a:ext uri="{FF2B5EF4-FFF2-40B4-BE49-F238E27FC236}">
                                <a16:creationId xmlns:a16="http://schemas.microsoft.com/office/drawing/2014/main" id="{452AD62F-940E-2B45-A96E-6BC2B81FA3B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10" name="Straight Connector 509">
                            <a:extLst>
                              <a:ext uri="{FF2B5EF4-FFF2-40B4-BE49-F238E27FC236}">
                                <a16:creationId xmlns:a16="http://schemas.microsoft.com/office/drawing/2014/main" id="{47F8D05D-8E49-C446-B534-E847920D5D53}"/>
                              </a:ext>
                            </a:extLst>
                          </p:cNvPr>
                          <p:cNvCxnSpPr>
                            <a:endCxn id="50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11" name="Straight Connector 510">
                            <a:extLst>
                              <a:ext uri="{FF2B5EF4-FFF2-40B4-BE49-F238E27FC236}">
                                <a16:creationId xmlns:a16="http://schemas.microsoft.com/office/drawing/2014/main" id="{9A42E28D-0853-1C44-B41C-8BEAD828E11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00" name="Group 499">
                          <a:extLst>
                            <a:ext uri="{FF2B5EF4-FFF2-40B4-BE49-F238E27FC236}">
                              <a16:creationId xmlns:a16="http://schemas.microsoft.com/office/drawing/2014/main" id="{31B8BA72-B2AE-FD4E-A27C-F33438337794}"/>
                            </a:ext>
                          </a:extLst>
                        </p:cNvPr>
                        <p:cNvGrpSpPr/>
                        <p:nvPr/>
                      </p:nvGrpSpPr>
                      <p:grpSpPr>
                        <a:xfrm>
                          <a:off x="1770362" y="2873352"/>
                          <a:ext cx="441422" cy="369332"/>
                          <a:chOff x="667045" y="1708643"/>
                          <a:chExt cx="441422" cy="369332"/>
                        </a:xfrm>
                      </p:grpSpPr>
                      <p:sp>
                        <p:nvSpPr>
                          <p:cNvPr id="501" name="Oval 500">
                            <a:extLst>
                              <a:ext uri="{FF2B5EF4-FFF2-40B4-BE49-F238E27FC236}">
                                <a16:creationId xmlns:a16="http://schemas.microsoft.com/office/drawing/2014/main" id="{EF30D03D-6EA4-6345-9F63-F711C01F894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2" name="TextBox 501">
                            <a:extLst>
                              <a:ext uri="{FF2B5EF4-FFF2-40B4-BE49-F238E27FC236}">
                                <a16:creationId xmlns:a16="http://schemas.microsoft.com/office/drawing/2014/main" id="{863E235B-107C-B74D-B3D1-105D9A09D6B7}"/>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1d</a:t>
                            </a:r>
                          </a:p>
                        </p:txBody>
                      </p:sp>
                    </p:grpSp>
                  </p:grpSp>
                  <p:grpSp>
                    <p:nvGrpSpPr>
                      <p:cNvPr id="467" name="Group 466">
                        <a:extLst>
                          <a:ext uri="{FF2B5EF4-FFF2-40B4-BE49-F238E27FC236}">
                            <a16:creationId xmlns:a16="http://schemas.microsoft.com/office/drawing/2014/main" id="{0C0DE8D3-30E3-844C-92F8-5F3CA6D81B3B}"/>
                          </a:ext>
                        </a:extLst>
                      </p:cNvPr>
                      <p:cNvGrpSpPr/>
                      <p:nvPr/>
                    </p:nvGrpSpPr>
                    <p:grpSpPr>
                      <a:xfrm>
                        <a:off x="2601806" y="3485072"/>
                        <a:ext cx="565150" cy="369332"/>
                        <a:chOff x="1736090" y="2873352"/>
                        <a:chExt cx="565150" cy="369332"/>
                      </a:xfrm>
                    </p:grpSpPr>
                    <p:grpSp>
                      <p:nvGrpSpPr>
                        <p:cNvPr id="486" name="Group 327">
                          <a:extLst>
                            <a:ext uri="{FF2B5EF4-FFF2-40B4-BE49-F238E27FC236}">
                              <a16:creationId xmlns:a16="http://schemas.microsoft.com/office/drawing/2014/main" id="{66FA26A0-31A0-B54A-8194-5F50C01132A2}"/>
                            </a:ext>
                          </a:extLst>
                        </p:cNvPr>
                        <p:cNvGrpSpPr>
                          <a:grpSpLocks/>
                        </p:cNvGrpSpPr>
                        <p:nvPr/>
                      </p:nvGrpSpPr>
                      <p:grpSpPr bwMode="auto">
                        <a:xfrm>
                          <a:off x="1736090" y="2893762"/>
                          <a:ext cx="565150" cy="292100"/>
                          <a:chOff x="1871277" y="1576300"/>
                          <a:chExt cx="1128371" cy="437861"/>
                        </a:xfrm>
                      </p:grpSpPr>
                      <p:sp>
                        <p:nvSpPr>
                          <p:cNvPr id="490" name="Oval 489">
                            <a:extLst>
                              <a:ext uri="{FF2B5EF4-FFF2-40B4-BE49-F238E27FC236}">
                                <a16:creationId xmlns:a16="http://schemas.microsoft.com/office/drawing/2014/main" id="{2A63EF29-1D39-FD40-A478-2074470DBB7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91" name="Rectangle 490">
                            <a:extLst>
                              <a:ext uri="{FF2B5EF4-FFF2-40B4-BE49-F238E27FC236}">
                                <a16:creationId xmlns:a16="http://schemas.microsoft.com/office/drawing/2014/main" id="{7C17B272-7A30-2B43-8CFE-590E4D3CFD0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2" name="Oval 491">
                            <a:extLst>
                              <a:ext uri="{FF2B5EF4-FFF2-40B4-BE49-F238E27FC236}">
                                <a16:creationId xmlns:a16="http://schemas.microsoft.com/office/drawing/2014/main" id="{437A4583-A63F-5246-BEAB-9B6589523C8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93" name="Freeform 492">
                            <a:extLst>
                              <a:ext uri="{FF2B5EF4-FFF2-40B4-BE49-F238E27FC236}">
                                <a16:creationId xmlns:a16="http://schemas.microsoft.com/office/drawing/2014/main" id="{B0412DE0-58FC-2D49-8B3E-07D71A27CD5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4" name="Freeform 493">
                            <a:extLst>
                              <a:ext uri="{FF2B5EF4-FFF2-40B4-BE49-F238E27FC236}">
                                <a16:creationId xmlns:a16="http://schemas.microsoft.com/office/drawing/2014/main" id="{F3DFB717-0CF2-D34E-8B87-0A7D9C16EE4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5" name="Freeform 494">
                            <a:extLst>
                              <a:ext uri="{FF2B5EF4-FFF2-40B4-BE49-F238E27FC236}">
                                <a16:creationId xmlns:a16="http://schemas.microsoft.com/office/drawing/2014/main" id="{504E2D79-42EA-A343-A894-4AA22D756FA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6" name="Freeform 495">
                            <a:extLst>
                              <a:ext uri="{FF2B5EF4-FFF2-40B4-BE49-F238E27FC236}">
                                <a16:creationId xmlns:a16="http://schemas.microsoft.com/office/drawing/2014/main" id="{49DEE305-7A11-884C-96B0-9319FD988D5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97" name="Straight Connector 496">
                            <a:extLst>
                              <a:ext uri="{FF2B5EF4-FFF2-40B4-BE49-F238E27FC236}">
                                <a16:creationId xmlns:a16="http://schemas.microsoft.com/office/drawing/2014/main" id="{DEA98786-AC56-B344-897D-6DA5F04FFE07}"/>
                              </a:ext>
                            </a:extLst>
                          </p:cNvPr>
                          <p:cNvCxnSpPr>
                            <a:endCxn id="49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98" name="Straight Connector 497">
                            <a:extLst>
                              <a:ext uri="{FF2B5EF4-FFF2-40B4-BE49-F238E27FC236}">
                                <a16:creationId xmlns:a16="http://schemas.microsoft.com/office/drawing/2014/main" id="{41ACE58E-6844-3E40-A09E-5A6DDF0EB6E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87" name="Group 486">
                          <a:extLst>
                            <a:ext uri="{FF2B5EF4-FFF2-40B4-BE49-F238E27FC236}">
                              <a16:creationId xmlns:a16="http://schemas.microsoft.com/office/drawing/2014/main" id="{63611D02-499D-094A-ADE0-1D41CB9CF511}"/>
                            </a:ext>
                          </a:extLst>
                        </p:cNvPr>
                        <p:cNvGrpSpPr/>
                        <p:nvPr/>
                      </p:nvGrpSpPr>
                      <p:grpSpPr>
                        <a:xfrm>
                          <a:off x="1770362" y="2873352"/>
                          <a:ext cx="428460" cy="369332"/>
                          <a:chOff x="667045" y="1708643"/>
                          <a:chExt cx="428460" cy="369332"/>
                        </a:xfrm>
                      </p:grpSpPr>
                      <p:sp>
                        <p:nvSpPr>
                          <p:cNvPr id="488" name="Oval 487">
                            <a:extLst>
                              <a:ext uri="{FF2B5EF4-FFF2-40B4-BE49-F238E27FC236}">
                                <a16:creationId xmlns:a16="http://schemas.microsoft.com/office/drawing/2014/main" id="{9A2043F1-5AB7-FA40-9FF4-8DC9482D3AE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9" name="TextBox 488">
                            <a:extLst>
                              <a:ext uri="{FF2B5EF4-FFF2-40B4-BE49-F238E27FC236}">
                                <a16:creationId xmlns:a16="http://schemas.microsoft.com/office/drawing/2014/main" id="{CD73D8BA-83A3-D642-8484-0429C2D81A55}"/>
                              </a:ext>
                            </a:extLst>
                          </p:cNvPr>
                          <p:cNvSpPr txBox="1"/>
                          <p:nvPr/>
                        </p:nvSpPr>
                        <p:spPr>
                          <a:xfrm>
                            <a:off x="667045" y="1708643"/>
                            <a:ext cx="428460"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1c</a:t>
                            </a:r>
                          </a:p>
                        </p:txBody>
                      </p:sp>
                    </p:grpSp>
                  </p:grpSp>
                  <p:grpSp>
                    <p:nvGrpSpPr>
                      <p:cNvPr id="468" name="Group 467">
                        <a:extLst>
                          <a:ext uri="{FF2B5EF4-FFF2-40B4-BE49-F238E27FC236}">
                            <a16:creationId xmlns:a16="http://schemas.microsoft.com/office/drawing/2014/main" id="{63DB2835-5F1C-7347-A376-73C9FEC84A81}"/>
                          </a:ext>
                        </a:extLst>
                      </p:cNvPr>
                      <p:cNvGrpSpPr/>
                      <p:nvPr/>
                    </p:nvGrpSpPr>
                    <p:grpSpPr>
                      <a:xfrm>
                        <a:off x="833331" y="3478719"/>
                        <a:ext cx="565150" cy="369332"/>
                        <a:chOff x="1736090" y="2873352"/>
                        <a:chExt cx="565150" cy="369332"/>
                      </a:xfrm>
                    </p:grpSpPr>
                    <p:grpSp>
                      <p:nvGrpSpPr>
                        <p:cNvPr id="473" name="Group 327">
                          <a:extLst>
                            <a:ext uri="{FF2B5EF4-FFF2-40B4-BE49-F238E27FC236}">
                              <a16:creationId xmlns:a16="http://schemas.microsoft.com/office/drawing/2014/main" id="{B320BBF0-3147-9D43-B536-A6F3A31152B1}"/>
                            </a:ext>
                          </a:extLst>
                        </p:cNvPr>
                        <p:cNvGrpSpPr>
                          <a:grpSpLocks/>
                        </p:cNvGrpSpPr>
                        <p:nvPr/>
                      </p:nvGrpSpPr>
                      <p:grpSpPr bwMode="auto">
                        <a:xfrm>
                          <a:off x="1736090" y="2893762"/>
                          <a:ext cx="565150" cy="292100"/>
                          <a:chOff x="1871277" y="1576300"/>
                          <a:chExt cx="1128371" cy="437861"/>
                        </a:xfrm>
                      </p:grpSpPr>
                      <p:sp>
                        <p:nvSpPr>
                          <p:cNvPr id="477" name="Oval 476">
                            <a:extLst>
                              <a:ext uri="{FF2B5EF4-FFF2-40B4-BE49-F238E27FC236}">
                                <a16:creationId xmlns:a16="http://schemas.microsoft.com/office/drawing/2014/main" id="{0D39F6A3-B426-944F-95EA-C7142D92061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78" name="Rectangle 477">
                            <a:extLst>
                              <a:ext uri="{FF2B5EF4-FFF2-40B4-BE49-F238E27FC236}">
                                <a16:creationId xmlns:a16="http://schemas.microsoft.com/office/drawing/2014/main" id="{EEDBD6C3-57F4-6E41-823C-AA1C9B35818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9" name="Oval 478">
                            <a:extLst>
                              <a:ext uri="{FF2B5EF4-FFF2-40B4-BE49-F238E27FC236}">
                                <a16:creationId xmlns:a16="http://schemas.microsoft.com/office/drawing/2014/main" id="{76475411-BE17-AD41-8B12-8A8FC25935B3}"/>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80" name="Freeform 479">
                            <a:extLst>
                              <a:ext uri="{FF2B5EF4-FFF2-40B4-BE49-F238E27FC236}">
                                <a16:creationId xmlns:a16="http://schemas.microsoft.com/office/drawing/2014/main" id="{6F6F7AEF-EE85-5D47-887C-5A7B355F76D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1" name="Freeform 480">
                            <a:extLst>
                              <a:ext uri="{FF2B5EF4-FFF2-40B4-BE49-F238E27FC236}">
                                <a16:creationId xmlns:a16="http://schemas.microsoft.com/office/drawing/2014/main" id="{9DCFFFD1-2A5C-FD49-9CA0-D0FBC8F92D6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2" name="Freeform 481">
                            <a:extLst>
                              <a:ext uri="{FF2B5EF4-FFF2-40B4-BE49-F238E27FC236}">
                                <a16:creationId xmlns:a16="http://schemas.microsoft.com/office/drawing/2014/main" id="{F9E1AEF9-E510-3844-A58F-BFFA13F7030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3" name="Freeform 482">
                            <a:extLst>
                              <a:ext uri="{FF2B5EF4-FFF2-40B4-BE49-F238E27FC236}">
                                <a16:creationId xmlns:a16="http://schemas.microsoft.com/office/drawing/2014/main" id="{768A55E9-55CD-414C-AB3D-C235C8B6F52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84" name="Straight Connector 483">
                            <a:extLst>
                              <a:ext uri="{FF2B5EF4-FFF2-40B4-BE49-F238E27FC236}">
                                <a16:creationId xmlns:a16="http://schemas.microsoft.com/office/drawing/2014/main" id="{E31B9245-02A1-7B44-8F9D-9C88F6451EF4}"/>
                              </a:ext>
                            </a:extLst>
                          </p:cNvPr>
                          <p:cNvCxnSpPr>
                            <a:endCxn id="47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85" name="Straight Connector 484">
                            <a:extLst>
                              <a:ext uri="{FF2B5EF4-FFF2-40B4-BE49-F238E27FC236}">
                                <a16:creationId xmlns:a16="http://schemas.microsoft.com/office/drawing/2014/main" id="{B5A7E77A-0BF3-BF4A-BC0D-3B5CB27A996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74" name="Group 473">
                          <a:extLst>
                            <a:ext uri="{FF2B5EF4-FFF2-40B4-BE49-F238E27FC236}">
                              <a16:creationId xmlns:a16="http://schemas.microsoft.com/office/drawing/2014/main" id="{06FC63B7-6F6B-8F4A-A179-A41B8CBB0D23}"/>
                            </a:ext>
                          </a:extLst>
                        </p:cNvPr>
                        <p:cNvGrpSpPr/>
                        <p:nvPr/>
                      </p:nvGrpSpPr>
                      <p:grpSpPr>
                        <a:xfrm>
                          <a:off x="1770362" y="2873352"/>
                          <a:ext cx="441422" cy="369332"/>
                          <a:chOff x="667045" y="1708643"/>
                          <a:chExt cx="441422" cy="369332"/>
                        </a:xfrm>
                      </p:grpSpPr>
                      <p:sp>
                        <p:nvSpPr>
                          <p:cNvPr id="475" name="Oval 474">
                            <a:extLst>
                              <a:ext uri="{FF2B5EF4-FFF2-40B4-BE49-F238E27FC236}">
                                <a16:creationId xmlns:a16="http://schemas.microsoft.com/office/drawing/2014/main" id="{CBB918C7-31B8-8544-9320-D105C039AADE}"/>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6" name="TextBox 475">
                            <a:extLst>
                              <a:ext uri="{FF2B5EF4-FFF2-40B4-BE49-F238E27FC236}">
                                <a16:creationId xmlns:a16="http://schemas.microsoft.com/office/drawing/2014/main" id="{F973F749-A47E-2544-A795-FB223DBC4FB5}"/>
                              </a:ext>
                            </a:extLst>
                          </p:cNvPr>
                          <p:cNvSpPr txBox="1"/>
                          <p:nvPr/>
                        </p:nvSpPr>
                        <p:spPr>
                          <a:xfrm>
                            <a:off x="667045" y="1708643"/>
                            <a:ext cx="441422" cy="36933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a:t>
                            </a:r>
                          </a:p>
                        </p:txBody>
                      </p:sp>
                    </p:grpSp>
                  </p:grpSp>
                  <p:cxnSp>
                    <p:nvCxnSpPr>
                      <p:cNvPr id="469" name="Straight Connector 468">
                        <a:extLst>
                          <a:ext uri="{FF2B5EF4-FFF2-40B4-BE49-F238E27FC236}">
                            <a16:creationId xmlns:a16="http://schemas.microsoft.com/office/drawing/2014/main" id="{2808BFDC-ADC0-D641-A7A1-A441C6EED68D}"/>
                          </a:ext>
                        </a:extLst>
                      </p:cNvPr>
                      <p:cNvCxnSpPr>
                        <a:stCxn id="516"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0" name="Straight Connector 469">
                        <a:extLst>
                          <a:ext uri="{FF2B5EF4-FFF2-40B4-BE49-F238E27FC236}">
                            <a16:creationId xmlns:a16="http://schemas.microsoft.com/office/drawing/2014/main" id="{9DD73B58-25D9-E846-8E1C-0A8D8F7E2EF4}"/>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1" name="Straight Connector 470">
                        <a:extLst>
                          <a:ext uri="{FF2B5EF4-FFF2-40B4-BE49-F238E27FC236}">
                            <a16:creationId xmlns:a16="http://schemas.microsoft.com/office/drawing/2014/main" id="{1A8A1487-5C05-8F4E-84DE-1623D4C0BEA1}"/>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2" name="Straight Connector 471">
                        <a:extLst>
                          <a:ext uri="{FF2B5EF4-FFF2-40B4-BE49-F238E27FC236}">
                            <a16:creationId xmlns:a16="http://schemas.microsoft.com/office/drawing/2014/main" id="{8C4CE07A-C5DB-0D45-8EDF-7E2C78B5FF7C}"/>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
                <p:nvSpPr>
                  <p:cNvPr id="461" name="TextBox 460">
                    <a:extLst>
                      <a:ext uri="{FF2B5EF4-FFF2-40B4-BE49-F238E27FC236}">
                        <a16:creationId xmlns:a16="http://schemas.microsoft.com/office/drawing/2014/main" id="{6C119B01-EFFB-7643-8878-5C39A6C7C3A0}"/>
                      </a:ext>
                    </a:extLst>
                  </p:cNvPr>
                  <p:cNvSpPr txBox="1"/>
                  <p:nvPr/>
                </p:nvSpPr>
                <p:spPr>
                  <a:xfrm>
                    <a:off x="1430686" y="4247082"/>
                    <a:ext cx="753532" cy="400110"/>
                  </a:xfrm>
                  <a:prstGeom prst="rect">
                    <a:avLst/>
                  </a:prstGeom>
                  <a:noFill/>
                </p:spPr>
                <p:txBody>
                  <a:bodyPr wrap="square" rtlCol="0">
                    <a:spAutoFit/>
                  </a:bodyPr>
                  <a:lstStyle/>
                  <a:p>
                    <a:pPr eaLnBrk="0" fontAlgn="base" hangingPunct="0">
                      <a:spcBef>
                        <a:spcPct val="0"/>
                      </a:spcBef>
                      <a:spcAft>
                        <a:spcPct val="0"/>
                      </a:spcAft>
                    </a:pPr>
                    <a:r>
                      <a:rPr lang="en-US" sz="2000" dirty="0">
                        <a:solidFill>
                          <a:srgbClr val="000090"/>
                        </a:solidFill>
                        <a:latin typeface="Arial" charset="0"/>
                        <a:ea typeface="ＭＳ Ｐゴシック" charset="0"/>
                      </a:rPr>
                      <a:t>AS 1</a:t>
                    </a:r>
                  </a:p>
                </p:txBody>
              </p:sp>
              <p:cxnSp>
                <p:nvCxnSpPr>
                  <p:cNvPr id="462" name="Straight Connector 461">
                    <a:extLst>
                      <a:ext uri="{FF2B5EF4-FFF2-40B4-BE49-F238E27FC236}">
                        <a16:creationId xmlns:a16="http://schemas.microsoft.com/office/drawing/2014/main" id="{EF26B4D3-7D6B-F741-B4A8-9DBFF6E211DD}"/>
                      </a:ext>
                    </a:extLst>
                  </p:cNvPr>
                  <p:cNvCxnSpPr>
                    <a:cxnSpLocks/>
                    <a:stCxn id="604"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459" name="Straight Connector 458">
                  <a:extLst>
                    <a:ext uri="{FF2B5EF4-FFF2-40B4-BE49-F238E27FC236}">
                      <a16:creationId xmlns:a16="http://schemas.microsoft.com/office/drawing/2014/main" id="{FBE62631-9AF2-944F-8492-536EAA2FA731}"/>
                    </a:ext>
                  </a:extLst>
                </p:cNvPr>
                <p:cNvCxnSpPr>
                  <a:cxnSpLocks/>
                  <a:stCxn id="620" idx="5"/>
                  <a:endCxn id="541" idx="1"/>
                </p:cNvCxnSpPr>
                <p:nvPr/>
              </p:nvCxnSpPr>
              <p:spPr bwMode="auto">
                <a:xfrm flipV="1">
                  <a:off x="6957825" y="4543468"/>
                  <a:ext cx="1398778" cy="1062884"/>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439" name="Group 438">
                <a:extLst>
                  <a:ext uri="{FF2B5EF4-FFF2-40B4-BE49-F238E27FC236}">
                    <a16:creationId xmlns:a16="http://schemas.microsoft.com/office/drawing/2014/main" id="{B5796782-9600-D04D-B089-2589417579E5}"/>
                  </a:ext>
                </a:extLst>
              </p:cNvPr>
              <p:cNvGrpSpPr/>
              <p:nvPr/>
            </p:nvGrpSpPr>
            <p:grpSpPr>
              <a:xfrm>
                <a:off x="9525929" y="4809915"/>
                <a:ext cx="1701734" cy="616172"/>
                <a:chOff x="6935906" y="5482318"/>
                <a:chExt cx="1701734" cy="616172"/>
              </a:xfrm>
            </p:grpSpPr>
            <p:grpSp>
              <p:nvGrpSpPr>
                <p:cNvPr id="440" name="Group 439">
                  <a:extLst>
                    <a:ext uri="{FF2B5EF4-FFF2-40B4-BE49-F238E27FC236}">
                      <a16:creationId xmlns:a16="http://schemas.microsoft.com/office/drawing/2014/main" id="{F5808F52-99A6-8440-8669-9706B7665BCD}"/>
                    </a:ext>
                  </a:extLst>
                </p:cNvPr>
                <p:cNvGrpSpPr/>
                <p:nvPr/>
              </p:nvGrpSpPr>
              <p:grpSpPr>
                <a:xfrm>
                  <a:off x="6935906" y="5482318"/>
                  <a:ext cx="1701734" cy="616172"/>
                  <a:chOff x="6808463" y="5108795"/>
                  <a:chExt cx="1701734" cy="616172"/>
                </a:xfrm>
              </p:grpSpPr>
              <p:sp>
                <p:nvSpPr>
                  <p:cNvPr id="442" name="Freeform 2">
                    <a:extLst>
                      <a:ext uri="{FF2B5EF4-FFF2-40B4-BE49-F238E27FC236}">
                        <a16:creationId xmlns:a16="http://schemas.microsoft.com/office/drawing/2014/main" id="{CAEC4A1D-BC8E-6841-8F8E-939CC3A88A84}"/>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43" name="Group 327">
                    <a:extLst>
                      <a:ext uri="{FF2B5EF4-FFF2-40B4-BE49-F238E27FC236}">
                        <a16:creationId xmlns:a16="http://schemas.microsoft.com/office/drawing/2014/main" id="{B302F307-EE0E-E84A-ACDA-8027013912F4}"/>
                      </a:ext>
                    </a:extLst>
                  </p:cNvPr>
                  <p:cNvGrpSpPr>
                    <a:grpSpLocks/>
                  </p:cNvGrpSpPr>
                  <p:nvPr/>
                </p:nvGrpSpPr>
                <p:grpSpPr bwMode="auto">
                  <a:xfrm>
                    <a:off x="7908175" y="5241780"/>
                    <a:ext cx="536554" cy="263548"/>
                    <a:chOff x="1871277" y="1576300"/>
                    <a:chExt cx="1128371" cy="437861"/>
                  </a:xfrm>
                </p:grpSpPr>
                <p:sp>
                  <p:nvSpPr>
                    <p:cNvPr id="447" name="Oval 446">
                      <a:extLst>
                        <a:ext uri="{FF2B5EF4-FFF2-40B4-BE49-F238E27FC236}">
                          <a16:creationId xmlns:a16="http://schemas.microsoft.com/office/drawing/2014/main" id="{707CB259-DA5F-E240-83EA-2DD45DBCFDC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48" name="Rectangle 447">
                      <a:extLst>
                        <a:ext uri="{FF2B5EF4-FFF2-40B4-BE49-F238E27FC236}">
                          <a16:creationId xmlns:a16="http://schemas.microsoft.com/office/drawing/2014/main" id="{AAC973CC-1523-9340-8FDD-2FA6E4A1B04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9" name="Oval 448">
                      <a:extLst>
                        <a:ext uri="{FF2B5EF4-FFF2-40B4-BE49-F238E27FC236}">
                          <a16:creationId xmlns:a16="http://schemas.microsoft.com/office/drawing/2014/main" id="{04E1B12A-1578-4B4E-A1FA-AA609DC0B78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50" name="Freeform 449">
                      <a:extLst>
                        <a:ext uri="{FF2B5EF4-FFF2-40B4-BE49-F238E27FC236}">
                          <a16:creationId xmlns:a16="http://schemas.microsoft.com/office/drawing/2014/main" id="{8DB20521-328A-BE45-8D15-D5A4DE635A6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1" name="Freeform 450">
                      <a:extLst>
                        <a:ext uri="{FF2B5EF4-FFF2-40B4-BE49-F238E27FC236}">
                          <a16:creationId xmlns:a16="http://schemas.microsoft.com/office/drawing/2014/main" id="{02D88EAC-AB6D-FC4A-AB92-4A3AF4C6E61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2" name="Freeform 451">
                      <a:extLst>
                        <a:ext uri="{FF2B5EF4-FFF2-40B4-BE49-F238E27FC236}">
                          <a16:creationId xmlns:a16="http://schemas.microsoft.com/office/drawing/2014/main" id="{5FA24BC7-3F1A-1340-AD5B-26D87B0BF30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3" name="Freeform 452">
                      <a:extLst>
                        <a:ext uri="{FF2B5EF4-FFF2-40B4-BE49-F238E27FC236}">
                          <a16:creationId xmlns:a16="http://schemas.microsoft.com/office/drawing/2014/main" id="{00442BDA-C71C-8444-A5E8-5C85D12C259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54" name="Straight Connector 453">
                      <a:extLst>
                        <a:ext uri="{FF2B5EF4-FFF2-40B4-BE49-F238E27FC236}">
                          <a16:creationId xmlns:a16="http://schemas.microsoft.com/office/drawing/2014/main" id="{AAB1AEFD-7F05-AA43-9999-88D28637B1E5}"/>
                        </a:ext>
                      </a:extLst>
                    </p:cNvPr>
                    <p:cNvCxnSpPr>
                      <a:endCxn id="44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55" name="Straight Connector 454">
                      <a:extLst>
                        <a:ext uri="{FF2B5EF4-FFF2-40B4-BE49-F238E27FC236}">
                          <a16:creationId xmlns:a16="http://schemas.microsoft.com/office/drawing/2014/main" id="{B67B6012-E782-3A4B-BBF2-12A7981B83F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44" name="Group 443">
                    <a:extLst>
                      <a:ext uri="{FF2B5EF4-FFF2-40B4-BE49-F238E27FC236}">
                        <a16:creationId xmlns:a16="http://schemas.microsoft.com/office/drawing/2014/main" id="{F018FD91-8A28-C546-8820-7EF9598C9AF5}"/>
                      </a:ext>
                    </a:extLst>
                  </p:cNvPr>
                  <p:cNvGrpSpPr/>
                  <p:nvPr/>
                </p:nvGrpSpPr>
                <p:grpSpPr>
                  <a:xfrm>
                    <a:off x="7876581" y="5223365"/>
                    <a:ext cx="466894" cy="369332"/>
                    <a:chOff x="599495" y="1708643"/>
                    <a:chExt cx="491778" cy="409344"/>
                  </a:xfrm>
                </p:grpSpPr>
                <p:sp>
                  <p:nvSpPr>
                    <p:cNvPr id="445" name="Oval 444">
                      <a:extLst>
                        <a:ext uri="{FF2B5EF4-FFF2-40B4-BE49-F238E27FC236}">
                          <a16:creationId xmlns:a16="http://schemas.microsoft.com/office/drawing/2014/main" id="{E7BB7781-F378-EF4F-A664-FAA0EF81837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6" name="TextBox 445">
                      <a:extLst>
                        <a:ext uri="{FF2B5EF4-FFF2-40B4-BE49-F238E27FC236}">
                          <a16:creationId xmlns:a16="http://schemas.microsoft.com/office/drawing/2014/main" id="{ABD9D14B-FC69-E74C-831F-BDBB4F306AC9}"/>
                        </a:ext>
                      </a:extLst>
                    </p:cNvPr>
                    <p:cNvSpPr txBox="1"/>
                    <p:nvPr/>
                  </p:nvSpPr>
                  <p:spPr>
                    <a:xfrm>
                      <a:off x="599495" y="1708643"/>
                      <a:ext cx="491778" cy="40934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X</a:t>
                      </a:r>
                    </a:p>
                  </p:txBody>
                </p:sp>
              </p:grpSp>
            </p:grpSp>
            <p:cxnSp>
              <p:nvCxnSpPr>
                <p:cNvPr id="441" name="Straight Connector 440">
                  <a:extLst>
                    <a:ext uri="{FF2B5EF4-FFF2-40B4-BE49-F238E27FC236}">
                      <a16:creationId xmlns:a16="http://schemas.microsoft.com/office/drawing/2014/main" id="{43D36ED5-0E6A-3D49-A992-B924DAE2D0E0}"/>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cxnSp>
          <p:nvCxnSpPr>
            <p:cNvPr id="437" name="Straight Connector 436">
              <a:extLst>
                <a:ext uri="{FF2B5EF4-FFF2-40B4-BE49-F238E27FC236}">
                  <a16:creationId xmlns:a16="http://schemas.microsoft.com/office/drawing/2014/main" id="{A5C0BEBA-E8E4-FA43-9FA6-2154085EB460}"/>
                </a:ext>
              </a:extLst>
            </p:cNvPr>
            <p:cNvCxnSpPr>
              <a:cxnSpLocks/>
            </p:cNvCxnSpPr>
            <p:nvPr/>
          </p:nvCxnSpPr>
          <p:spPr bwMode="auto">
            <a:xfrm flipV="1">
              <a:off x="3540307" y="1929008"/>
              <a:ext cx="4451299" cy="422665"/>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838200" y="389191"/>
            <a:ext cx="10515600" cy="894622"/>
          </a:xfrm>
        </p:spPr>
        <p:txBody>
          <a:bodyPr/>
          <a:lstStyle/>
          <a:p>
            <a:r>
              <a:rPr lang="en-US" dirty="0"/>
              <a:t>BGP path advertisement</a:t>
            </a:r>
          </a:p>
        </p:txBody>
      </p:sp>
      <p:sp>
        <p:nvSpPr>
          <p:cNvPr id="5" name="Slide Number Placeholder 4">
            <a:extLst>
              <a:ext uri="{FF2B5EF4-FFF2-40B4-BE49-F238E27FC236}">
                <a16:creationId xmlns:a16="http://schemas.microsoft.com/office/drawing/2014/main" id="{BF56433D-1EBF-D447-9924-50E7F0E2E02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Network Layer: 5-</a:t>
            </a:r>
            <a:fld id="{C4204591-24BD-A542-B9D5-F8D8A88D2FEE}" type="slidenum">
              <a:rPr lang="en-US" smtClean="0"/>
              <a:pPr/>
              <a:t>23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231" name="Group 230">
            <a:extLst>
              <a:ext uri="{FF2B5EF4-FFF2-40B4-BE49-F238E27FC236}">
                <a16:creationId xmlns:a16="http://schemas.microsoft.com/office/drawing/2014/main" id="{F0AA8416-2A13-9841-830D-36339E62435B}"/>
              </a:ext>
            </a:extLst>
          </p:cNvPr>
          <p:cNvGrpSpPr/>
          <p:nvPr/>
        </p:nvGrpSpPr>
        <p:grpSpPr>
          <a:xfrm>
            <a:off x="2993331" y="2659614"/>
            <a:ext cx="1261444" cy="642543"/>
            <a:chOff x="2241770" y="2684666"/>
            <a:chExt cx="1261444" cy="642543"/>
          </a:xfrm>
        </p:grpSpPr>
        <p:sp>
          <p:nvSpPr>
            <p:cNvPr id="232" name="Text Box 119">
              <a:extLst>
                <a:ext uri="{FF2B5EF4-FFF2-40B4-BE49-F238E27FC236}">
                  <a16:creationId xmlns:a16="http://schemas.microsoft.com/office/drawing/2014/main" id="{923BE177-E2E4-8A48-9459-31E94732588B}"/>
                </a:ext>
              </a:extLst>
            </p:cNvPr>
            <p:cNvSpPr txBox="1">
              <a:spLocks noChangeArrowheads="1"/>
            </p:cNvSpPr>
            <p:nvPr/>
          </p:nvSpPr>
          <p:spPr bwMode="auto">
            <a:xfrm>
              <a:off x="2241770" y="3019432"/>
              <a:ext cx="126015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CC0000"/>
                  </a:solidFill>
                  <a:effectLst/>
                  <a:uLnTx/>
                  <a:uFillTx/>
                  <a:latin typeface="Arial" charset="0"/>
                  <a:ea typeface="ＭＳ Ｐゴシック" charset="0"/>
                </a:rPr>
                <a:t>AS2,AS3,X </a:t>
              </a:r>
            </a:p>
          </p:txBody>
        </p:sp>
        <p:sp>
          <p:nvSpPr>
            <p:cNvPr id="233" name="AutoShape 118">
              <a:extLst>
                <a:ext uri="{FF2B5EF4-FFF2-40B4-BE49-F238E27FC236}">
                  <a16:creationId xmlns:a16="http://schemas.microsoft.com/office/drawing/2014/main" id="{92B03788-407A-084E-8682-283C69D5DF3C}"/>
                </a:ext>
              </a:extLst>
            </p:cNvPr>
            <p:cNvSpPr>
              <a:spLocks noChangeArrowheads="1"/>
            </p:cNvSpPr>
            <p:nvPr/>
          </p:nvSpPr>
          <p:spPr bwMode="auto">
            <a:xfrm rot="1968210">
              <a:off x="2734864" y="2684666"/>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6" name="Group 245">
            <a:extLst>
              <a:ext uri="{FF2B5EF4-FFF2-40B4-BE49-F238E27FC236}">
                <a16:creationId xmlns:a16="http://schemas.microsoft.com/office/drawing/2014/main" id="{CB6EBD89-7C58-E647-8259-C3CC0DA3FBFE}"/>
              </a:ext>
            </a:extLst>
          </p:cNvPr>
          <p:cNvGrpSpPr/>
          <p:nvPr/>
        </p:nvGrpSpPr>
        <p:grpSpPr>
          <a:xfrm>
            <a:off x="3743662" y="1671430"/>
            <a:ext cx="928664" cy="573008"/>
            <a:chOff x="4482698" y="1658905"/>
            <a:chExt cx="928664" cy="573008"/>
          </a:xfrm>
        </p:grpSpPr>
        <p:sp>
          <p:nvSpPr>
            <p:cNvPr id="247" name="AutoShape 118">
              <a:extLst>
                <a:ext uri="{FF2B5EF4-FFF2-40B4-BE49-F238E27FC236}">
                  <a16:creationId xmlns:a16="http://schemas.microsoft.com/office/drawing/2014/main" id="{C4DDF1A3-A046-ED42-ACAC-5927DA6AC10C}"/>
                </a:ext>
              </a:extLst>
            </p:cNvPr>
            <p:cNvSpPr>
              <a:spLocks noChangeArrowheads="1"/>
            </p:cNvSpPr>
            <p:nvPr/>
          </p:nvSpPr>
          <p:spPr bwMode="auto">
            <a:xfrm rot="21210880">
              <a:off x="4643012" y="1955688"/>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8" name="TextBox 247">
              <a:extLst>
                <a:ext uri="{FF2B5EF4-FFF2-40B4-BE49-F238E27FC236}">
                  <a16:creationId xmlns:a16="http://schemas.microsoft.com/office/drawing/2014/main" id="{DC604320-3281-9C46-A4A2-C7947827CBE2}"/>
                </a:ext>
              </a:extLst>
            </p:cNvPr>
            <p:cNvSpPr txBox="1"/>
            <p:nvPr/>
          </p:nvSpPr>
          <p:spPr>
            <a:xfrm>
              <a:off x="4482698" y="1658905"/>
              <a:ext cx="76495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CC0000"/>
                  </a:solidFill>
                  <a:effectLst/>
                  <a:uLnTx/>
                  <a:uFillTx/>
                  <a:latin typeface="Arial" panose="020B0604020202020204" pitchFamily="34" charset="0"/>
                  <a:ea typeface="+mn-ea"/>
                  <a:cs typeface="Arial" panose="020B0604020202020204" pitchFamily="34" charset="0"/>
                </a:rPr>
                <a:t>AS3,X</a:t>
              </a:r>
            </a:p>
          </p:txBody>
        </p:sp>
      </p:grpSp>
      <p:grpSp>
        <p:nvGrpSpPr>
          <p:cNvPr id="335" name="Group 117">
            <a:extLst>
              <a:ext uri="{FF2B5EF4-FFF2-40B4-BE49-F238E27FC236}">
                <a16:creationId xmlns:a16="http://schemas.microsoft.com/office/drawing/2014/main" id="{499578B2-9337-6441-BD75-B09C9CAC1963}"/>
              </a:ext>
            </a:extLst>
          </p:cNvPr>
          <p:cNvGrpSpPr>
            <a:grpSpLocks/>
          </p:cNvGrpSpPr>
          <p:nvPr/>
        </p:nvGrpSpPr>
        <p:grpSpPr bwMode="auto">
          <a:xfrm>
            <a:off x="7038891" y="2604083"/>
            <a:ext cx="1290638" cy="481013"/>
            <a:chOff x="2282" y="2446"/>
            <a:chExt cx="813" cy="303"/>
          </a:xfrm>
        </p:grpSpPr>
        <p:sp>
          <p:nvSpPr>
            <p:cNvPr id="336" name="AutoShape 118">
              <a:extLst>
                <a:ext uri="{FF2B5EF4-FFF2-40B4-BE49-F238E27FC236}">
                  <a16:creationId xmlns:a16="http://schemas.microsoft.com/office/drawing/2014/main" id="{87CF43BB-9638-1849-BCC0-3D8B346AB96B}"/>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7" name="Text Box 119">
              <a:extLst>
                <a:ext uri="{FF2B5EF4-FFF2-40B4-BE49-F238E27FC236}">
                  <a16:creationId xmlns:a16="http://schemas.microsoft.com/office/drawing/2014/main" id="{F6316E17-9D4A-514F-B9C2-2CE5C2F0F227}"/>
                </a:ext>
              </a:extLst>
            </p:cNvPr>
            <p:cNvSpPr txBox="1">
              <a:spLocks noChangeArrowheads="1"/>
            </p:cNvSpPr>
            <p:nvPr/>
          </p:nvSpPr>
          <p:spPr bwMode="auto">
            <a:xfrm>
              <a:off x="2496" y="2559"/>
              <a:ext cx="599"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C00000"/>
                  </a:solidFill>
                  <a:effectLst/>
                  <a:uLnTx/>
                  <a:uFillTx/>
                  <a:latin typeface="Arial" charset="0"/>
                  <a:ea typeface="ＭＳ Ｐゴシック" charset="0"/>
                </a:rPr>
                <a:t>AS3, X</a:t>
              </a:r>
            </a:p>
          </p:txBody>
        </p:sp>
      </p:grpSp>
      <p:sp>
        <p:nvSpPr>
          <p:cNvPr id="382" name="Rectangle 4">
            <a:extLst>
              <a:ext uri="{FF2B5EF4-FFF2-40B4-BE49-F238E27FC236}">
                <a16:creationId xmlns:a16="http://schemas.microsoft.com/office/drawing/2014/main" id="{150C22F5-5F48-A74D-BE4D-A010E505643C}"/>
              </a:ext>
            </a:extLst>
          </p:cNvPr>
          <p:cNvSpPr txBox="1">
            <a:spLocks noChangeArrowheads="1"/>
          </p:cNvSpPr>
          <p:nvPr/>
        </p:nvSpPr>
        <p:spPr bwMode="auto">
          <a:xfrm>
            <a:off x="3131508" y="4506640"/>
            <a:ext cx="8943583" cy="5519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92100" indent="-292100">
              <a:lnSpc>
                <a:spcPct val="90000"/>
              </a:lnSpc>
            </a:pPr>
            <a:r>
              <a:rPr lang="en-US" sz="2400" kern="0" dirty="0"/>
              <a:t>recall: </a:t>
            </a:r>
            <a:r>
              <a:rPr lang="en-US" sz="2400" kern="0" dirty="0">
                <a:cs typeface="Arial"/>
              </a:rPr>
              <a:t>1</a:t>
            </a:r>
            <a:r>
              <a:rPr lang="en-US" sz="2400" kern="0" dirty="0"/>
              <a:t>a, </a:t>
            </a:r>
            <a:r>
              <a:rPr lang="en-US" sz="2400" kern="0" dirty="0">
                <a:cs typeface="Arial"/>
              </a:rPr>
              <a:t>1</a:t>
            </a:r>
            <a:r>
              <a:rPr lang="en-US" sz="2400" kern="0" dirty="0"/>
              <a:t>b, </a:t>
            </a:r>
            <a:r>
              <a:rPr lang="en-US" sz="2400" kern="0" dirty="0">
                <a:cs typeface="Arial"/>
              </a:rPr>
              <a:t>1</a:t>
            </a:r>
            <a:r>
              <a:rPr lang="en-US" sz="2400" kern="0" dirty="0"/>
              <a:t>d learn via iBGP from </a:t>
            </a:r>
            <a:r>
              <a:rPr lang="en-US" sz="2400" kern="0" dirty="0">
                <a:cs typeface="Arial"/>
              </a:rPr>
              <a:t>1</a:t>
            </a:r>
            <a:r>
              <a:rPr lang="en-US" sz="2400" kern="0" dirty="0"/>
              <a:t>c: “path to X goes through </a:t>
            </a:r>
            <a:r>
              <a:rPr lang="en-US" sz="2400" kern="0" dirty="0">
                <a:cs typeface="Arial"/>
              </a:rPr>
              <a:t>1</a:t>
            </a:r>
            <a:r>
              <a:rPr lang="en-US" sz="2400" kern="0" dirty="0"/>
              <a:t>c”</a:t>
            </a:r>
          </a:p>
        </p:txBody>
      </p:sp>
      <p:sp>
        <p:nvSpPr>
          <p:cNvPr id="383" name="Rectangle 4">
            <a:extLst>
              <a:ext uri="{FF2B5EF4-FFF2-40B4-BE49-F238E27FC236}">
                <a16:creationId xmlns:a16="http://schemas.microsoft.com/office/drawing/2014/main" id="{A936D0A1-022F-4647-A4D0-30D9C829DC21}"/>
              </a:ext>
            </a:extLst>
          </p:cNvPr>
          <p:cNvSpPr txBox="1">
            <a:spLocks noChangeArrowheads="1"/>
          </p:cNvSpPr>
          <p:nvPr/>
        </p:nvSpPr>
        <p:spPr bwMode="auto">
          <a:xfrm>
            <a:off x="3127771" y="4950493"/>
            <a:ext cx="8270914" cy="510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93688" indent="-293688">
              <a:lnSpc>
                <a:spcPct val="90000"/>
              </a:lnSpc>
            </a:pPr>
            <a:r>
              <a:rPr lang="en-US" sz="2400" dirty="0">
                <a:solidFill>
                  <a:srgbClr val="000000"/>
                </a:solidFill>
                <a:cs typeface="Arial"/>
              </a:rPr>
              <a:t>at 1</a:t>
            </a:r>
            <a:r>
              <a:rPr lang="en-US" sz="2400" dirty="0">
                <a:solidFill>
                  <a:srgbClr val="000000"/>
                </a:solidFill>
              </a:rPr>
              <a:t>d: OSPF intra-domain routing: to get to </a:t>
            </a:r>
            <a:r>
              <a:rPr lang="en-US" sz="2400" dirty="0">
                <a:solidFill>
                  <a:srgbClr val="000000"/>
                </a:solidFill>
                <a:cs typeface="Arial"/>
              </a:rPr>
              <a:t>1</a:t>
            </a:r>
            <a:r>
              <a:rPr lang="en-US" sz="2400" dirty="0">
                <a:solidFill>
                  <a:srgbClr val="000000"/>
                </a:solidFill>
              </a:rPr>
              <a:t>c, use  interface </a:t>
            </a:r>
            <a:r>
              <a:rPr lang="en-US" sz="2400" dirty="0">
                <a:solidFill>
                  <a:srgbClr val="000000"/>
                </a:solidFill>
                <a:cs typeface="Arial"/>
              </a:rPr>
              <a:t>1</a:t>
            </a:r>
          </a:p>
        </p:txBody>
      </p:sp>
      <p:grpSp>
        <p:nvGrpSpPr>
          <p:cNvPr id="384" name="Group 383">
            <a:extLst>
              <a:ext uri="{FF2B5EF4-FFF2-40B4-BE49-F238E27FC236}">
                <a16:creationId xmlns:a16="http://schemas.microsoft.com/office/drawing/2014/main" id="{ADFAD506-B45C-4B4C-8FC1-4EDFC6AC0ACA}"/>
              </a:ext>
            </a:extLst>
          </p:cNvPr>
          <p:cNvGrpSpPr/>
          <p:nvPr/>
        </p:nvGrpSpPr>
        <p:grpSpPr>
          <a:xfrm>
            <a:off x="1643507" y="1934647"/>
            <a:ext cx="1360744" cy="1068501"/>
            <a:chOff x="1089218" y="2245331"/>
            <a:chExt cx="1360744" cy="1068501"/>
          </a:xfrm>
        </p:grpSpPr>
        <p:sp>
          <p:nvSpPr>
            <p:cNvPr id="385" name="TextBox 384">
              <a:extLst>
                <a:ext uri="{FF2B5EF4-FFF2-40B4-BE49-F238E27FC236}">
                  <a16:creationId xmlns:a16="http://schemas.microsoft.com/office/drawing/2014/main" id="{0C7CB6AF-AE67-DA45-926C-00F012056ED6}"/>
                </a:ext>
              </a:extLst>
            </p:cNvPr>
            <p:cNvSpPr txBox="1"/>
            <p:nvPr/>
          </p:nvSpPr>
          <p:spPr>
            <a:xfrm>
              <a:off x="2165447" y="2998844"/>
              <a:ext cx="284515"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000000"/>
                  </a:solidFill>
                  <a:latin typeface="Arial" charset="0"/>
                  <a:ea typeface="ＭＳ Ｐゴシック" charset="0"/>
                </a:rPr>
                <a:t>1</a:t>
              </a:r>
            </a:p>
          </p:txBody>
        </p:sp>
        <p:sp>
          <p:nvSpPr>
            <p:cNvPr id="386" name="TextBox 385">
              <a:extLst>
                <a:ext uri="{FF2B5EF4-FFF2-40B4-BE49-F238E27FC236}">
                  <a16:creationId xmlns:a16="http://schemas.microsoft.com/office/drawing/2014/main" id="{A2533861-3F3D-FD42-B091-B8BC85B9C48A}"/>
                </a:ext>
              </a:extLst>
            </p:cNvPr>
            <p:cNvSpPr txBox="1"/>
            <p:nvPr/>
          </p:nvSpPr>
          <p:spPr>
            <a:xfrm>
              <a:off x="1458923" y="3006055"/>
              <a:ext cx="284515"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000000"/>
                  </a:solidFill>
                  <a:latin typeface="Arial" charset="0"/>
                  <a:ea typeface="ＭＳ Ｐゴシック" charset="0"/>
                </a:rPr>
                <a:t>2</a:t>
              </a:r>
            </a:p>
          </p:txBody>
        </p:sp>
        <p:sp>
          <p:nvSpPr>
            <p:cNvPr id="387" name="TextBox 386">
              <a:extLst>
                <a:ext uri="{FF2B5EF4-FFF2-40B4-BE49-F238E27FC236}">
                  <a16:creationId xmlns:a16="http://schemas.microsoft.com/office/drawing/2014/main" id="{F68B4CB0-326C-0D42-86AB-C27CF60EE3D4}"/>
                </a:ext>
              </a:extLst>
            </p:cNvPr>
            <p:cNvSpPr txBox="1"/>
            <p:nvPr/>
          </p:nvSpPr>
          <p:spPr>
            <a:xfrm>
              <a:off x="1149470" y="2245331"/>
              <a:ext cx="284515"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000000"/>
                  </a:solidFill>
                  <a:latin typeface="Arial" charset="0"/>
                  <a:ea typeface="ＭＳ Ｐゴシック" charset="0"/>
                </a:rPr>
                <a:t>1</a:t>
              </a:r>
            </a:p>
          </p:txBody>
        </p:sp>
        <p:sp>
          <p:nvSpPr>
            <p:cNvPr id="388" name="TextBox 387">
              <a:extLst>
                <a:ext uri="{FF2B5EF4-FFF2-40B4-BE49-F238E27FC236}">
                  <a16:creationId xmlns:a16="http://schemas.microsoft.com/office/drawing/2014/main" id="{8B800090-4615-2944-BDA6-CB45A842F05A}"/>
                </a:ext>
              </a:extLst>
            </p:cNvPr>
            <p:cNvSpPr txBox="1"/>
            <p:nvPr/>
          </p:nvSpPr>
          <p:spPr>
            <a:xfrm>
              <a:off x="1089218" y="2743635"/>
              <a:ext cx="284515"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000000"/>
                  </a:solidFill>
                  <a:latin typeface="Arial" charset="0"/>
                  <a:ea typeface="ＭＳ Ｐゴシック" charset="0"/>
                </a:rPr>
                <a:t>2</a:t>
              </a:r>
            </a:p>
          </p:txBody>
        </p:sp>
      </p:grpSp>
      <p:grpSp>
        <p:nvGrpSpPr>
          <p:cNvPr id="389" name="Group 388">
            <a:extLst>
              <a:ext uri="{FF2B5EF4-FFF2-40B4-BE49-F238E27FC236}">
                <a16:creationId xmlns:a16="http://schemas.microsoft.com/office/drawing/2014/main" id="{DD703AF9-72B5-3F48-80CB-0B4A55731A03}"/>
              </a:ext>
            </a:extLst>
          </p:cNvPr>
          <p:cNvGrpSpPr/>
          <p:nvPr/>
        </p:nvGrpSpPr>
        <p:grpSpPr>
          <a:xfrm>
            <a:off x="1126378" y="3091210"/>
            <a:ext cx="1694528" cy="3353900"/>
            <a:chOff x="537654" y="3379309"/>
            <a:chExt cx="1694528" cy="2911109"/>
          </a:xfrm>
        </p:grpSpPr>
        <p:sp>
          <p:nvSpPr>
            <p:cNvPr id="390" name="Freeform 389">
              <a:extLst>
                <a:ext uri="{FF2B5EF4-FFF2-40B4-BE49-F238E27FC236}">
                  <a16:creationId xmlns:a16="http://schemas.microsoft.com/office/drawing/2014/main" id="{549CDC2B-D2F5-684A-BC82-FF2E06D9644F}"/>
                </a:ext>
              </a:extLst>
            </p:cNvPr>
            <p:cNvSpPr/>
            <p:nvPr/>
          </p:nvSpPr>
          <p:spPr>
            <a:xfrm rot="10326036" flipH="1">
              <a:off x="771808" y="3379309"/>
              <a:ext cx="1333280" cy="959366"/>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06934 w 1167285"/>
                <a:gd name="connsiteY0" fmla="*/ 967578 h 967578"/>
                <a:gd name="connsiteX1" fmla="*/ 0 w 1167285"/>
                <a:gd name="connsiteY1" fmla="*/ 0 h 967578"/>
                <a:gd name="connsiteX2" fmla="*/ 1005993 w 1167285"/>
                <a:gd name="connsiteY2" fmla="*/ 46284 h 967578"/>
                <a:gd name="connsiteX3" fmla="*/ 1167285 w 1167285"/>
                <a:gd name="connsiteY3" fmla="*/ 895852 h 967578"/>
                <a:gd name="connsiteX4" fmla="*/ 1006934 w 1167285"/>
                <a:gd name="connsiteY4" fmla="*/ 967578 h 967578"/>
                <a:gd name="connsiteX0" fmla="*/ 1006934 w 1167285"/>
                <a:gd name="connsiteY0" fmla="*/ 1132232 h 1132232"/>
                <a:gd name="connsiteX1" fmla="*/ 0 w 1167285"/>
                <a:gd name="connsiteY1" fmla="*/ 164654 h 1132232"/>
                <a:gd name="connsiteX2" fmla="*/ 991394 w 1167285"/>
                <a:gd name="connsiteY2" fmla="*/ 130 h 1132232"/>
                <a:gd name="connsiteX3" fmla="*/ 1167285 w 1167285"/>
                <a:gd name="connsiteY3" fmla="*/ 1060506 h 1132232"/>
                <a:gd name="connsiteX4" fmla="*/ 1006934 w 1167285"/>
                <a:gd name="connsiteY4" fmla="*/ 1132232 h 1132232"/>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332977"/>
                <a:gd name="connsiteY0" fmla="*/ 1088164 h 1088164"/>
                <a:gd name="connsiteX1" fmla="*/ 0 w 1332977"/>
                <a:gd name="connsiteY1" fmla="*/ 164654 h 1088164"/>
                <a:gd name="connsiteX2" fmla="*/ 991394 w 1332977"/>
                <a:gd name="connsiteY2" fmla="*/ 130 h 1088164"/>
                <a:gd name="connsiteX3" fmla="*/ 1332977 w 1332977"/>
                <a:gd name="connsiteY3" fmla="*/ 1045574 h 1088164"/>
                <a:gd name="connsiteX4" fmla="*/ 986900 w 1332977"/>
                <a:gd name="connsiteY4" fmla="*/ 1088164 h 108816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977" h="1143414">
                  <a:moveTo>
                    <a:pt x="1029955" y="1143414"/>
                  </a:moveTo>
                  <a:cubicBezTo>
                    <a:pt x="771645" y="868623"/>
                    <a:pt x="908943" y="903822"/>
                    <a:pt x="0" y="164654"/>
                  </a:cubicBezTo>
                  <a:cubicBezTo>
                    <a:pt x="346878" y="170249"/>
                    <a:pt x="644516" y="-5465"/>
                    <a:pt x="991394" y="130"/>
                  </a:cubicBezTo>
                  <a:cubicBezTo>
                    <a:pt x="1125143" y="751678"/>
                    <a:pt x="1116033" y="592331"/>
                    <a:pt x="1332977" y="1045574"/>
                  </a:cubicBezTo>
                  <a:cubicBezTo>
                    <a:pt x="1183663" y="1029001"/>
                    <a:pt x="1194267" y="1059672"/>
                    <a:pt x="1029955" y="1143414"/>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91" name="Group 390">
              <a:extLst>
                <a:ext uri="{FF2B5EF4-FFF2-40B4-BE49-F238E27FC236}">
                  <a16:creationId xmlns:a16="http://schemas.microsoft.com/office/drawing/2014/main" id="{39E3A88F-68A5-584F-BEC8-425D5A8BD835}"/>
                </a:ext>
              </a:extLst>
            </p:cNvPr>
            <p:cNvGrpSpPr/>
            <p:nvPr/>
          </p:nvGrpSpPr>
          <p:grpSpPr>
            <a:xfrm>
              <a:off x="537654" y="4169528"/>
              <a:ext cx="1694528" cy="2120890"/>
              <a:chOff x="537654" y="4169528"/>
              <a:chExt cx="1694528" cy="2120890"/>
            </a:xfrm>
          </p:grpSpPr>
          <p:sp>
            <p:nvSpPr>
              <p:cNvPr id="392" name="Rectangle 391">
                <a:extLst>
                  <a:ext uri="{FF2B5EF4-FFF2-40B4-BE49-F238E27FC236}">
                    <a16:creationId xmlns:a16="http://schemas.microsoft.com/office/drawing/2014/main" id="{D152EA32-3362-314D-9058-7E92F68B0E18}"/>
                  </a:ext>
                </a:extLst>
              </p:cNvPr>
              <p:cNvSpPr/>
              <p:nvPr/>
            </p:nvSpPr>
            <p:spPr bwMode="auto">
              <a:xfrm rot="10800000">
                <a:off x="809301" y="4261100"/>
                <a:ext cx="1027112" cy="994484"/>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93" name="Group 104">
                <a:extLst>
                  <a:ext uri="{FF2B5EF4-FFF2-40B4-BE49-F238E27FC236}">
                    <a16:creationId xmlns:a16="http://schemas.microsoft.com/office/drawing/2014/main" id="{D95F1039-BDB2-B441-B3DB-26648CD47D92}"/>
                  </a:ext>
                </a:extLst>
              </p:cNvPr>
              <p:cNvGrpSpPr>
                <a:grpSpLocks/>
              </p:cNvGrpSpPr>
              <p:nvPr/>
            </p:nvGrpSpPr>
            <p:grpSpPr bwMode="auto">
              <a:xfrm>
                <a:off x="812771" y="5933069"/>
                <a:ext cx="1034710" cy="357349"/>
                <a:chOff x="4128636" y="3606589"/>
                <a:chExt cx="568145" cy="338667"/>
              </a:xfrm>
            </p:grpSpPr>
            <p:sp>
              <p:nvSpPr>
                <p:cNvPr id="416" name="Oval 415">
                  <a:extLst>
                    <a:ext uri="{FF2B5EF4-FFF2-40B4-BE49-F238E27FC236}">
                      <a16:creationId xmlns:a16="http://schemas.microsoft.com/office/drawing/2014/main" id="{B8EC9765-CC7A-1C4E-A0AB-1FF29E282B9B}"/>
                    </a:ext>
                  </a:extLst>
                </p:cNvPr>
                <p:cNvSpPr/>
                <p:nvPr/>
              </p:nvSpPr>
              <p:spPr>
                <a:xfrm>
                  <a:off x="4128649" y="3720080"/>
                  <a:ext cx="568332" cy="225176"/>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7" name="Rectangle 416">
                  <a:extLst>
                    <a:ext uri="{FF2B5EF4-FFF2-40B4-BE49-F238E27FC236}">
                      <a16:creationId xmlns:a16="http://schemas.microsoft.com/office/drawing/2014/main" id="{539F60CB-2694-D941-B1DE-2BCD585F3F6D}"/>
                    </a:ext>
                  </a:extLst>
                </p:cNvPr>
                <p:cNvSpPr/>
                <p:nvPr/>
              </p:nvSpPr>
              <p:spPr>
                <a:xfrm>
                  <a:off x="4128649" y="3720080"/>
                  <a:ext cx="568332" cy="111898"/>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8" name="Oval 417">
                  <a:extLst>
                    <a:ext uri="{FF2B5EF4-FFF2-40B4-BE49-F238E27FC236}">
                      <a16:creationId xmlns:a16="http://schemas.microsoft.com/office/drawing/2014/main" id="{86DB0C5A-8F91-D44D-8DFA-67928CD0AB52}"/>
                    </a:ext>
                  </a:extLst>
                </p:cNvPr>
                <p:cNvSpPr/>
                <p:nvPr/>
              </p:nvSpPr>
              <p:spPr>
                <a:xfrm>
                  <a:off x="4128649" y="3606801"/>
                  <a:ext cx="568332" cy="225176"/>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9" name="Straight Connector 418">
                  <a:extLst>
                    <a:ext uri="{FF2B5EF4-FFF2-40B4-BE49-F238E27FC236}">
                      <a16:creationId xmlns:a16="http://schemas.microsoft.com/office/drawing/2014/main" id="{CE6DE9B8-5C44-9845-98B5-676AAF440E62}"/>
                    </a:ext>
                  </a:extLst>
                </p:cNvPr>
                <p:cNvCxnSpPr/>
                <p:nvPr/>
              </p:nvCxnSpPr>
              <p:spPr>
                <a:xfrm>
                  <a:off x="4696981" y="3720080"/>
                  <a:ext cx="0" cy="111898"/>
                </a:xfrm>
                <a:prstGeom prst="line">
                  <a:avLst/>
                </a:prstGeom>
                <a:noFill/>
                <a:ln w="6350" cap="flat" cmpd="sng" algn="ctr">
                  <a:solidFill>
                    <a:srgbClr val="000000"/>
                  </a:solidFill>
                  <a:prstDash val="solid"/>
                </a:ln>
                <a:effectLst/>
              </p:spPr>
            </p:cxnSp>
            <p:cxnSp>
              <p:nvCxnSpPr>
                <p:cNvPr id="420" name="Straight Connector 419">
                  <a:extLst>
                    <a:ext uri="{FF2B5EF4-FFF2-40B4-BE49-F238E27FC236}">
                      <a16:creationId xmlns:a16="http://schemas.microsoft.com/office/drawing/2014/main" id="{99882D65-6F14-A943-B27E-816F5CA93CBA}"/>
                    </a:ext>
                  </a:extLst>
                </p:cNvPr>
                <p:cNvCxnSpPr/>
                <p:nvPr/>
              </p:nvCxnSpPr>
              <p:spPr>
                <a:xfrm>
                  <a:off x="4128649" y="3720080"/>
                  <a:ext cx="0" cy="111898"/>
                </a:xfrm>
                <a:prstGeom prst="line">
                  <a:avLst/>
                </a:prstGeom>
                <a:noFill/>
                <a:ln w="6350" cap="flat" cmpd="sng" algn="ctr">
                  <a:solidFill>
                    <a:srgbClr val="000000"/>
                  </a:solidFill>
                  <a:prstDash val="solid"/>
                </a:ln>
                <a:effectLst/>
              </p:spPr>
            </p:cxnSp>
          </p:grpSp>
          <p:sp>
            <p:nvSpPr>
              <p:cNvPr id="394" name="Rectangle 393">
                <a:extLst>
                  <a:ext uri="{FF2B5EF4-FFF2-40B4-BE49-F238E27FC236}">
                    <a16:creationId xmlns:a16="http://schemas.microsoft.com/office/drawing/2014/main" id="{6069C388-7EBD-A043-A5DA-70DACC434856}"/>
                  </a:ext>
                </a:extLst>
              </p:cNvPr>
              <p:cNvSpPr/>
              <p:nvPr/>
            </p:nvSpPr>
            <p:spPr bwMode="auto">
              <a:xfrm>
                <a:off x="817079" y="5203658"/>
                <a:ext cx="1027112" cy="860514"/>
              </a:xfrm>
              <a:prstGeom prst="rect">
                <a:avLst/>
              </a:prstGeom>
              <a:gradFill rotWithShape="1">
                <a:gsLst>
                  <a:gs pos="0">
                    <a:srgbClr val="3333CC">
                      <a:lumMod val="60000"/>
                      <a:lumOff val="40000"/>
                      <a:alpha val="62000"/>
                    </a:srgbClr>
                  </a:gs>
                  <a:gs pos="5400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5" name="Straight Connector 394">
                <a:extLst>
                  <a:ext uri="{FF2B5EF4-FFF2-40B4-BE49-F238E27FC236}">
                    <a16:creationId xmlns:a16="http://schemas.microsoft.com/office/drawing/2014/main" id="{9EF19DE7-B63D-4944-9210-CC31003025FB}"/>
                  </a:ext>
                </a:extLst>
              </p:cNvPr>
              <p:cNvCxnSpPr>
                <a:endCxn id="417" idx="1"/>
              </p:cNvCxnSpPr>
              <p:nvPr/>
            </p:nvCxnSpPr>
            <p:spPr bwMode="auto">
              <a:xfrm>
                <a:off x="801363" y="4466995"/>
                <a:ext cx="11432" cy="1644862"/>
              </a:xfrm>
              <a:prstGeom prst="line">
                <a:avLst/>
              </a:prstGeom>
              <a:noFill/>
              <a:ln w="3175" cap="flat" cmpd="sng" algn="ctr">
                <a:solidFill>
                  <a:srgbClr val="000000"/>
                </a:solidFill>
                <a:prstDash val="sysDash"/>
              </a:ln>
              <a:effectLst/>
            </p:spPr>
          </p:cxnSp>
          <p:cxnSp>
            <p:nvCxnSpPr>
              <p:cNvPr id="396" name="Straight Connector 395">
                <a:extLst>
                  <a:ext uri="{FF2B5EF4-FFF2-40B4-BE49-F238E27FC236}">
                    <a16:creationId xmlns:a16="http://schemas.microsoft.com/office/drawing/2014/main" id="{6D9BFA90-FCA6-4947-8157-4DD67BB4ED2E}"/>
                  </a:ext>
                </a:extLst>
              </p:cNvPr>
              <p:cNvCxnSpPr>
                <a:endCxn id="417" idx="3"/>
              </p:cNvCxnSpPr>
              <p:nvPr/>
            </p:nvCxnSpPr>
            <p:spPr bwMode="auto">
              <a:xfrm>
                <a:off x="1842763" y="4466995"/>
                <a:ext cx="5083" cy="1644862"/>
              </a:xfrm>
              <a:prstGeom prst="line">
                <a:avLst/>
              </a:prstGeom>
              <a:noFill/>
              <a:ln w="3175" cap="flat" cmpd="sng" algn="ctr">
                <a:solidFill>
                  <a:srgbClr val="000000"/>
                </a:solidFill>
                <a:prstDash val="sysDash"/>
              </a:ln>
              <a:effectLst/>
            </p:spPr>
          </p:cxnSp>
          <p:grpSp>
            <p:nvGrpSpPr>
              <p:cNvPr id="397" name="Group 9">
                <a:extLst>
                  <a:ext uri="{FF2B5EF4-FFF2-40B4-BE49-F238E27FC236}">
                    <a16:creationId xmlns:a16="http://schemas.microsoft.com/office/drawing/2014/main" id="{13F6DEF6-9A01-B549-80A5-3FC2E1007CDE}"/>
                  </a:ext>
                </a:extLst>
              </p:cNvPr>
              <p:cNvGrpSpPr>
                <a:grpSpLocks/>
              </p:cNvGrpSpPr>
              <p:nvPr/>
            </p:nvGrpSpPr>
            <p:grpSpPr bwMode="auto">
              <a:xfrm>
                <a:off x="777993" y="4169528"/>
                <a:ext cx="1079500" cy="395024"/>
                <a:chOff x="2183302" y="1574638"/>
                <a:chExt cx="1200154" cy="430181"/>
              </a:xfrm>
            </p:grpSpPr>
            <p:sp>
              <p:nvSpPr>
                <p:cNvPr id="407" name="Oval 406">
                  <a:extLst>
                    <a:ext uri="{FF2B5EF4-FFF2-40B4-BE49-F238E27FC236}">
                      <a16:creationId xmlns:a16="http://schemas.microsoft.com/office/drawing/2014/main" id="{E06F7110-8919-FE4C-AC87-8E0C5F91962D}"/>
                    </a:ext>
                  </a:extLst>
                </p:cNvPr>
                <p:cNvSpPr/>
                <p:nvPr/>
              </p:nvSpPr>
              <p:spPr bwMode="auto">
                <a:xfrm flipV="1">
                  <a:off x="2186832" y="1690517"/>
                  <a:ext cx="1194859" cy="31430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08" name="Rectangle 407">
                  <a:extLst>
                    <a:ext uri="{FF2B5EF4-FFF2-40B4-BE49-F238E27FC236}">
                      <a16:creationId xmlns:a16="http://schemas.microsoft.com/office/drawing/2014/main" id="{1263FC99-850B-354C-828E-2DFE33C94D05}"/>
                    </a:ext>
                  </a:extLst>
                </p:cNvPr>
                <p:cNvSpPr/>
                <p:nvPr/>
              </p:nvSpPr>
              <p:spPr bwMode="auto">
                <a:xfrm>
                  <a:off x="2183302" y="1734964"/>
                  <a:ext cx="1198389" cy="112704"/>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37185517-F7A7-3C46-ACEA-5DFF7F55D04F}"/>
                    </a:ext>
                  </a:extLst>
                </p:cNvPr>
                <p:cNvSpPr/>
                <p:nvPr/>
              </p:nvSpPr>
              <p:spPr bwMode="auto">
                <a:xfrm flipV="1">
                  <a:off x="2183302" y="1574638"/>
                  <a:ext cx="1196624" cy="314302"/>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10" name="Freeform 409">
                  <a:extLst>
                    <a:ext uri="{FF2B5EF4-FFF2-40B4-BE49-F238E27FC236}">
                      <a16:creationId xmlns:a16="http://schemas.microsoft.com/office/drawing/2014/main" id="{2A0D148B-1E69-F74C-9168-42E9D8669D5B}"/>
                    </a:ext>
                  </a:extLst>
                </p:cNvPr>
                <p:cNvSpPr/>
                <p:nvPr/>
              </p:nvSpPr>
              <p:spPr bwMode="auto">
                <a:xfrm>
                  <a:off x="2490400" y="1671469"/>
                  <a:ext cx="582428" cy="15715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1" name="Freeform 410">
                  <a:extLst>
                    <a:ext uri="{FF2B5EF4-FFF2-40B4-BE49-F238E27FC236}">
                      <a16:creationId xmlns:a16="http://schemas.microsoft.com/office/drawing/2014/main" id="{60153E75-3A78-5F4E-99F0-D0B2CCE3A093}"/>
                    </a:ext>
                  </a:extLst>
                </p:cNvPr>
                <p:cNvSpPr/>
                <p:nvPr/>
              </p:nvSpPr>
              <p:spPr bwMode="auto">
                <a:xfrm>
                  <a:off x="2430393" y="1630197"/>
                  <a:ext cx="702443" cy="10952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2" name="Freeform 411">
                  <a:extLst>
                    <a:ext uri="{FF2B5EF4-FFF2-40B4-BE49-F238E27FC236}">
                      <a16:creationId xmlns:a16="http://schemas.microsoft.com/office/drawing/2014/main" id="{601C0BE5-07B2-5A44-9AF5-1E88D8B70EA7}"/>
                    </a:ext>
                  </a:extLst>
                </p:cNvPr>
                <p:cNvSpPr/>
                <p:nvPr/>
              </p:nvSpPr>
              <p:spPr bwMode="auto">
                <a:xfrm>
                  <a:off x="2892805" y="1723852"/>
                  <a:ext cx="257680" cy="952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3" name="Freeform 412">
                  <a:extLst>
                    <a:ext uri="{FF2B5EF4-FFF2-40B4-BE49-F238E27FC236}">
                      <a16:creationId xmlns:a16="http://schemas.microsoft.com/office/drawing/2014/main" id="{B6C2D27C-731D-CB40-8327-ED66BE8F028D}"/>
                    </a:ext>
                  </a:extLst>
                </p:cNvPr>
                <p:cNvSpPr/>
                <p:nvPr/>
              </p:nvSpPr>
              <p:spPr bwMode="auto">
                <a:xfrm>
                  <a:off x="2418037" y="1725440"/>
                  <a:ext cx="254150" cy="9524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4" name="Straight Connector 413">
                  <a:extLst>
                    <a:ext uri="{FF2B5EF4-FFF2-40B4-BE49-F238E27FC236}">
                      <a16:creationId xmlns:a16="http://schemas.microsoft.com/office/drawing/2014/main" id="{391576BE-56F1-FE40-8DB0-3ECE07E1E2D8}"/>
                    </a:ext>
                  </a:extLst>
                </p:cNvPr>
                <p:cNvCxnSpPr>
                  <a:endCxn id="409" idx="2"/>
                </p:cNvCxnSpPr>
                <p:nvPr/>
              </p:nvCxnSpPr>
              <p:spPr bwMode="auto">
                <a:xfrm flipH="1" flipV="1">
                  <a:off x="2183302" y="1731787"/>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15" name="Straight Connector 414">
                  <a:extLst>
                    <a:ext uri="{FF2B5EF4-FFF2-40B4-BE49-F238E27FC236}">
                      <a16:creationId xmlns:a16="http://schemas.microsoft.com/office/drawing/2014/main" id="{82BCB90A-4258-924B-9085-32DAF2B971DC}"/>
                    </a:ext>
                  </a:extLst>
                </p:cNvPr>
                <p:cNvCxnSpPr/>
                <p:nvPr/>
              </p:nvCxnSpPr>
              <p:spPr bwMode="auto">
                <a:xfrm flipH="1" flipV="1">
                  <a:off x="3379926" y="1728615"/>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sp>
            <p:nvSpPr>
              <p:cNvPr id="398" name="Rectangle 397">
                <a:extLst>
                  <a:ext uri="{FF2B5EF4-FFF2-40B4-BE49-F238E27FC236}">
                    <a16:creationId xmlns:a16="http://schemas.microsoft.com/office/drawing/2014/main" id="{5BF3A9A6-52A8-034D-ACD3-16781CAD5124}"/>
                  </a:ext>
                </a:extLst>
              </p:cNvPr>
              <p:cNvSpPr/>
              <p:nvPr/>
            </p:nvSpPr>
            <p:spPr bwMode="auto">
              <a:xfrm>
                <a:off x="546153" y="4588083"/>
                <a:ext cx="1670709" cy="1303807"/>
              </a:xfrm>
              <a:prstGeom prst="rect">
                <a:avLst/>
              </a:prstGeom>
              <a:solidFill>
                <a:srgbClr val="FFFFFF"/>
              </a:solidFill>
              <a:ln w="9525" cap="flat" cmpd="sng" algn="ctr">
                <a:solidFill>
                  <a:srgbClr val="000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9" name="TextBox 398">
                <a:extLst>
                  <a:ext uri="{FF2B5EF4-FFF2-40B4-BE49-F238E27FC236}">
                    <a16:creationId xmlns:a16="http://schemas.microsoft.com/office/drawing/2014/main" id="{2C75AB46-AB33-9740-81EC-74708279DD87}"/>
                  </a:ext>
                </a:extLst>
              </p:cNvPr>
              <p:cNvSpPr txBox="1"/>
              <p:nvPr/>
            </p:nvSpPr>
            <p:spPr>
              <a:xfrm>
                <a:off x="540390" y="4583226"/>
                <a:ext cx="620971" cy="311193"/>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dest</a:t>
                </a:r>
              </a:p>
            </p:txBody>
          </p:sp>
          <p:sp>
            <p:nvSpPr>
              <p:cNvPr id="400" name="TextBox 399">
                <a:extLst>
                  <a:ext uri="{FF2B5EF4-FFF2-40B4-BE49-F238E27FC236}">
                    <a16:creationId xmlns:a16="http://schemas.microsoft.com/office/drawing/2014/main" id="{38686A09-0D03-A841-8404-D171F189F414}"/>
                  </a:ext>
                </a:extLst>
              </p:cNvPr>
              <p:cNvSpPr txBox="1"/>
              <p:nvPr/>
            </p:nvSpPr>
            <p:spPr>
              <a:xfrm>
                <a:off x="1162170" y="4587898"/>
                <a:ext cx="1070012" cy="311193"/>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interface</a:t>
                </a:r>
              </a:p>
            </p:txBody>
          </p:sp>
          <p:cxnSp>
            <p:nvCxnSpPr>
              <p:cNvPr id="401" name="Straight Connector 400">
                <a:extLst>
                  <a:ext uri="{FF2B5EF4-FFF2-40B4-BE49-F238E27FC236}">
                    <a16:creationId xmlns:a16="http://schemas.microsoft.com/office/drawing/2014/main" id="{AC8CBB51-A053-514E-ACD9-6151F97FD682}"/>
                  </a:ext>
                </a:extLst>
              </p:cNvPr>
              <p:cNvCxnSpPr/>
              <p:nvPr/>
            </p:nvCxnSpPr>
            <p:spPr bwMode="auto">
              <a:xfrm>
                <a:off x="1154183" y="4593421"/>
                <a:ext cx="1345" cy="1293547"/>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2" name="Straight Connector 401">
                <a:extLst>
                  <a:ext uri="{FF2B5EF4-FFF2-40B4-BE49-F238E27FC236}">
                    <a16:creationId xmlns:a16="http://schemas.microsoft.com/office/drawing/2014/main" id="{FA2F333C-3FD2-9242-83D6-E9279BB9AEE7}"/>
                  </a:ext>
                </a:extLst>
              </p:cNvPr>
              <p:cNvCxnSpPr/>
              <p:nvPr/>
            </p:nvCxnSpPr>
            <p:spPr bwMode="auto">
              <a:xfrm flipH="1">
                <a:off x="537654" y="4911108"/>
                <a:ext cx="1679208" cy="0"/>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5" name="TextBox 404">
                <a:extLst>
                  <a:ext uri="{FF2B5EF4-FFF2-40B4-BE49-F238E27FC236}">
                    <a16:creationId xmlns:a16="http://schemas.microsoft.com/office/drawing/2014/main" id="{925E3165-C5C1-3A45-B26E-AE3DA3A443EB}"/>
                  </a:ext>
                </a:extLst>
              </p:cNvPr>
              <p:cNvSpPr txBox="1"/>
              <p:nvPr/>
            </p:nvSpPr>
            <p:spPr>
              <a:xfrm>
                <a:off x="1222724" y="4844159"/>
                <a:ext cx="415498" cy="32057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t>
                </a:r>
              </a:p>
            </p:txBody>
          </p:sp>
          <p:sp>
            <p:nvSpPr>
              <p:cNvPr id="429" name="TextBox 428">
                <a:extLst>
                  <a:ext uri="{FF2B5EF4-FFF2-40B4-BE49-F238E27FC236}">
                    <a16:creationId xmlns:a16="http://schemas.microsoft.com/office/drawing/2014/main" id="{E4A6E61C-D8FE-C44E-8F63-CE8EC820D104}"/>
                  </a:ext>
                </a:extLst>
              </p:cNvPr>
              <p:cNvSpPr txBox="1"/>
              <p:nvPr/>
            </p:nvSpPr>
            <p:spPr>
              <a:xfrm>
                <a:off x="1218025" y="5574320"/>
                <a:ext cx="415498" cy="32057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t>
                </a:r>
              </a:p>
            </p:txBody>
          </p:sp>
          <p:sp>
            <p:nvSpPr>
              <p:cNvPr id="430" name="TextBox 429">
                <a:extLst>
                  <a:ext uri="{FF2B5EF4-FFF2-40B4-BE49-F238E27FC236}">
                    <a16:creationId xmlns:a16="http://schemas.microsoft.com/office/drawing/2014/main" id="{5B871468-78AD-9241-9FD3-D72F178B0CE9}"/>
                  </a:ext>
                </a:extLst>
              </p:cNvPr>
              <p:cNvSpPr txBox="1"/>
              <p:nvPr/>
            </p:nvSpPr>
            <p:spPr>
              <a:xfrm>
                <a:off x="646020" y="4843576"/>
                <a:ext cx="415498" cy="32057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t>
                </a:r>
              </a:p>
            </p:txBody>
          </p:sp>
          <p:sp>
            <p:nvSpPr>
              <p:cNvPr id="431" name="TextBox 430">
                <a:extLst>
                  <a:ext uri="{FF2B5EF4-FFF2-40B4-BE49-F238E27FC236}">
                    <a16:creationId xmlns:a16="http://schemas.microsoft.com/office/drawing/2014/main" id="{17B61233-E6CB-4344-B113-8735ED26C804}"/>
                  </a:ext>
                </a:extLst>
              </p:cNvPr>
              <p:cNvSpPr txBox="1"/>
              <p:nvPr/>
            </p:nvSpPr>
            <p:spPr>
              <a:xfrm>
                <a:off x="669517" y="5573736"/>
                <a:ext cx="415498" cy="320572"/>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t>
                </a:r>
              </a:p>
            </p:txBody>
          </p:sp>
        </p:grpSp>
      </p:grpSp>
      <p:sp>
        <p:nvSpPr>
          <p:cNvPr id="422" name="TextBox 421">
            <a:extLst>
              <a:ext uri="{FF2B5EF4-FFF2-40B4-BE49-F238E27FC236}">
                <a16:creationId xmlns:a16="http://schemas.microsoft.com/office/drawing/2014/main" id="{1B442015-A8C1-5147-B3B9-FA235C7F9741}"/>
              </a:ext>
            </a:extLst>
          </p:cNvPr>
          <p:cNvSpPr txBox="1"/>
          <p:nvPr/>
        </p:nvSpPr>
        <p:spPr>
          <a:xfrm>
            <a:off x="491927" y="2538311"/>
            <a:ext cx="1117981" cy="840230"/>
          </a:xfrm>
          <a:prstGeom prst="rect">
            <a:avLst/>
          </a:prstGeom>
          <a:noFill/>
        </p:spPr>
        <p:txBody>
          <a:bodyPr wrap="square" rtlCol="0">
            <a:spAutoFit/>
          </a:bodyPr>
          <a:lstStyle/>
          <a:p>
            <a:pPr eaLnBrk="0" fontAlgn="base" hangingPunct="0">
              <a:lnSpc>
                <a:spcPct val="90000"/>
              </a:lnSpc>
              <a:spcBef>
                <a:spcPct val="0"/>
              </a:spcBef>
              <a:spcAft>
                <a:spcPct val="0"/>
              </a:spcAft>
            </a:pPr>
            <a:r>
              <a:rPr lang="en-US" dirty="0">
                <a:solidFill>
                  <a:srgbClr val="000000"/>
                </a:solidFill>
                <a:ea typeface="ＭＳ Ｐゴシック" charset="0"/>
              </a:rPr>
              <a:t>local link interfaces</a:t>
            </a:r>
          </a:p>
          <a:p>
            <a:pPr eaLnBrk="0" fontAlgn="base" hangingPunct="0">
              <a:lnSpc>
                <a:spcPct val="90000"/>
              </a:lnSpc>
              <a:spcBef>
                <a:spcPct val="0"/>
              </a:spcBef>
              <a:spcAft>
                <a:spcPct val="0"/>
              </a:spcAft>
            </a:pPr>
            <a:r>
              <a:rPr lang="en-US" dirty="0">
                <a:solidFill>
                  <a:srgbClr val="000000"/>
                </a:solidFill>
                <a:ea typeface="ＭＳ Ｐゴシック" charset="0"/>
              </a:rPr>
              <a:t>at 1a, 1d</a:t>
            </a:r>
          </a:p>
        </p:txBody>
      </p:sp>
      <p:sp>
        <p:nvSpPr>
          <p:cNvPr id="428" name="Rectangle 4">
            <a:extLst>
              <a:ext uri="{FF2B5EF4-FFF2-40B4-BE49-F238E27FC236}">
                <a16:creationId xmlns:a16="http://schemas.microsoft.com/office/drawing/2014/main" id="{AACCBEA1-299A-5C44-A466-34FB8D29936F}"/>
              </a:ext>
            </a:extLst>
          </p:cNvPr>
          <p:cNvSpPr txBox="1">
            <a:spLocks noChangeArrowheads="1"/>
          </p:cNvSpPr>
          <p:nvPr/>
        </p:nvSpPr>
        <p:spPr bwMode="auto">
          <a:xfrm>
            <a:off x="3129859" y="5365940"/>
            <a:ext cx="8270914" cy="510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93688" indent="-293688">
              <a:lnSpc>
                <a:spcPct val="90000"/>
              </a:lnSpc>
            </a:pPr>
            <a:r>
              <a:rPr lang="en-US" sz="2400" dirty="0">
                <a:solidFill>
                  <a:srgbClr val="000000"/>
                </a:solidFill>
                <a:cs typeface="Arial"/>
              </a:rPr>
              <a:t>at 1</a:t>
            </a:r>
            <a:r>
              <a:rPr lang="en-US" sz="2400" dirty="0">
                <a:solidFill>
                  <a:srgbClr val="000000"/>
                </a:solidFill>
              </a:rPr>
              <a:t>d: to get to </a:t>
            </a:r>
            <a:r>
              <a:rPr lang="en-US" sz="2400" dirty="0">
                <a:solidFill>
                  <a:srgbClr val="000000"/>
                </a:solidFill>
                <a:cs typeface="Arial"/>
              </a:rPr>
              <a:t>X</a:t>
            </a:r>
            <a:r>
              <a:rPr lang="en-US" sz="2400" dirty="0">
                <a:solidFill>
                  <a:srgbClr val="000000"/>
                </a:solidFill>
              </a:rPr>
              <a:t>, use  interface </a:t>
            </a:r>
            <a:r>
              <a:rPr lang="en-US" sz="2400" dirty="0">
                <a:solidFill>
                  <a:srgbClr val="000000"/>
                </a:solidFill>
                <a:cs typeface="Arial"/>
              </a:rPr>
              <a:t>1</a:t>
            </a:r>
          </a:p>
        </p:txBody>
      </p:sp>
      <p:grpSp>
        <p:nvGrpSpPr>
          <p:cNvPr id="137" name="Group 136">
            <a:extLst>
              <a:ext uri="{FF2B5EF4-FFF2-40B4-BE49-F238E27FC236}">
                <a16:creationId xmlns:a16="http://schemas.microsoft.com/office/drawing/2014/main" id="{74D48CBB-9624-F749-B349-65E926E47760}"/>
              </a:ext>
            </a:extLst>
          </p:cNvPr>
          <p:cNvGrpSpPr/>
          <p:nvPr/>
        </p:nvGrpSpPr>
        <p:grpSpPr>
          <a:xfrm>
            <a:off x="1260825" y="5090966"/>
            <a:ext cx="917328" cy="370003"/>
            <a:chOff x="1260825" y="5090966"/>
            <a:chExt cx="917328" cy="370003"/>
          </a:xfrm>
        </p:grpSpPr>
        <p:sp>
          <p:nvSpPr>
            <p:cNvPr id="3" name="TextBox 2">
              <a:extLst>
                <a:ext uri="{FF2B5EF4-FFF2-40B4-BE49-F238E27FC236}">
                  <a16:creationId xmlns:a16="http://schemas.microsoft.com/office/drawing/2014/main" id="{B149D47F-47C2-4640-90D5-811DF0983406}"/>
                </a:ext>
              </a:extLst>
            </p:cNvPr>
            <p:cNvSpPr txBox="1"/>
            <p:nvPr/>
          </p:nvSpPr>
          <p:spPr>
            <a:xfrm>
              <a:off x="1260825" y="5091637"/>
              <a:ext cx="399468" cy="369332"/>
            </a:xfrm>
            <a:prstGeom prst="rect">
              <a:avLst/>
            </a:prstGeom>
            <a:noFill/>
          </p:spPr>
          <p:txBody>
            <a:bodyPr wrap="none" rtlCol="0">
              <a:spAutoFit/>
            </a:bodyPr>
            <a:lstStyle/>
            <a:p>
              <a:r>
                <a:rPr lang="en-US" dirty="0"/>
                <a:t>1c</a:t>
              </a:r>
            </a:p>
          </p:txBody>
        </p:sp>
        <p:sp>
          <p:nvSpPr>
            <p:cNvPr id="432" name="TextBox 431">
              <a:extLst>
                <a:ext uri="{FF2B5EF4-FFF2-40B4-BE49-F238E27FC236}">
                  <a16:creationId xmlns:a16="http://schemas.microsoft.com/office/drawing/2014/main" id="{7F7426CB-FA4A-DA4E-B303-D5ABA601A29A}"/>
                </a:ext>
              </a:extLst>
            </p:cNvPr>
            <p:cNvSpPr txBox="1"/>
            <p:nvPr/>
          </p:nvSpPr>
          <p:spPr>
            <a:xfrm>
              <a:off x="1876467" y="5090966"/>
              <a:ext cx="301686" cy="369332"/>
            </a:xfrm>
            <a:prstGeom prst="rect">
              <a:avLst/>
            </a:prstGeom>
            <a:noFill/>
          </p:spPr>
          <p:txBody>
            <a:bodyPr wrap="none" rtlCol="0">
              <a:spAutoFit/>
            </a:bodyPr>
            <a:lstStyle/>
            <a:p>
              <a:r>
                <a:rPr lang="en-US" dirty="0"/>
                <a:t>1</a:t>
              </a:r>
            </a:p>
          </p:txBody>
        </p:sp>
      </p:grpSp>
      <p:grpSp>
        <p:nvGrpSpPr>
          <p:cNvPr id="4" name="Group 3">
            <a:extLst>
              <a:ext uri="{FF2B5EF4-FFF2-40B4-BE49-F238E27FC236}">
                <a16:creationId xmlns:a16="http://schemas.microsoft.com/office/drawing/2014/main" id="{60B1F976-91BA-9E43-BECA-BFF703ACCF4A}"/>
              </a:ext>
            </a:extLst>
          </p:cNvPr>
          <p:cNvGrpSpPr/>
          <p:nvPr/>
        </p:nvGrpSpPr>
        <p:grpSpPr>
          <a:xfrm>
            <a:off x="1312521" y="5421278"/>
            <a:ext cx="864960" cy="372689"/>
            <a:chOff x="1312521" y="5421278"/>
            <a:chExt cx="864960" cy="372689"/>
          </a:xfrm>
        </p:grpSpPr>
        <p:sp>
          <p:nvSpPr>
            <p:cNvPr id="433" name="TextBox 432">
              <a:extLst>
                <a:ext uri="{FF2B5EF4-FFF2-40B4-BE49-F238E27FC236}">
                  <a16:creationId xmlns:a16="http://schemas.microsoft.com/office/drawing/2014/main" id="{9E836304-2537-8142-8A5E-31530A9D098A}"/>
                </a:ext>
              </a:extLst>
            </p:cNvPr>
            <p:cNvSpPr txBox="1"/>
            <p:nvPr/>
          </p:nvSpPr>
          <p:spPr>
            <a:xfrm>
              <a:off x="1312521" y="5421278"/>
              <a:ext cx="304892" cy="369332"/>
            </a:xfrm>
            <a:prstGeom prst="rect">
              <a:avLst/>
            </a:prstGeom>
            <a:noFill/>
          </p:spPr>
          <p:txBody>
            <a:bodyPr wrap="none" rtlCol="0">
              <a:spAutoFit/>
            </a:bodyPr>
            <a:lstStyle/>
            <a:p>
              <a:r>
                <a:rPr lang="en-US" dirty="0">
                  <a:solidFill>
                    <a:srgbClr val="C00000"/>
                  </a:solidFill>
                </a:rPr>
                <a:t>X</a:t>
              </a:r>
            </a:p>
          </p:txBody>
        </p:sp>
        <p:sp>
          <p:nvSpPr>
            <p:cNvPr id="434" name="TextBox 433">
              <a:extLst>
                <a:ext uri="{FF2B5EF4-FFF2-40B4-BE49-F238E27FC236}">
                  <a16:creationId xmlns:a16="http://schemas.microsoft.com/office/drawing/2014/main" id="{FF0DA654-D2E8-5144-A880-F6F9C6266762}"/>
                </a:ext>
              </a:extLst>
            </p:cNvPr>
            <p:cNvSpPr txBox="1"/>
            <p:nvPr/>
          </p:nvSpPr>
          <p:spPr>
            <a:xfrm>
              <a:off x="1875795" y="5424635"/>
              <a:ext cx="301686" cy="369332"/>
            </a:xfrm>
            <a:prstGeom prst="rect">
              <a:avLst/>
            </a:prstGeom>
            <a:noFill/>
          </p:spPr>
          <p:txBody>
            <a:bodyPr wrap="none" rtlCol="0">
              <a:spAutoFit/>
            </a:bodyPr>
            <a:lstStyle/>
            <a:p>
              <a:r>
                <a:rPr lang="en-US" dirty="0">
                  <a:solidFill>
                    <a:srgbClr val="C00000"/>
                  </a:solidFill>
                </a:rPr>
                <a:t>1</a:t>
              </a:r>
            </a:p>
          </p:txBody>
        </p:sp>
      </p:grpSp>
      <p:grpSp>
        <p:nvGrpSpPr>
          <p:cNvPr id="282" name="Group 281">
            <a:extLst>
              <a:ext uri="{FF2B5EF4-FFF2-40B4-BE49-F238E27FC236}">
                <a16:creationId xmlns:a16="http://schemas.microsoft.com/office/drawing/2014/main" id="{C144D101-D0B1-6543-A8E0-566D6F1F50E8}"/>
              </a:ext>
            </a:extLst>
          </p:cNvPr>
          <p:cNvGrpSpPr/>
          <p:nvPr/>
        </p:nvGrpSpPr>
        <p:grpSpPr>
          <a:xfrm>
            <a:off x="2293495" y="1828802"/>
            <a:ext cx="1139242" cy="1021848"/>
            <a:chOff x="852623" y="3061858"/>
            <a:chExt cx="1139242" cy="1021848"/>
          </a:xfrm>
        </p:grpSpPr>
        <p:grpSp>
          <p:nvGrpSpPr>
            <p:cNvPr id="283" name="Group 282">
              <a:extLst>
                <a:ext uri="{FF2B5EF4-FFF2-40B4-BE49-F238E27FC236}">
                  <a16:creationId xmlns:a16="http://schemas.microsoft.com/office/drawing/2014/main" id="{38F2F274-4A64-AD4E-9927-2F49E94DA059}"/>
                </a:ext>
              </a:extLst>
            </p:cNvPr>
            <p:cNvGrpSpPr/>
            <p:nvPr/>
          </p:nvGrpSpPr>
          <p:grpSpPr>
            <a:xfrm>
              <a:off x="852623" y="3198229"/>
              <a:ext cx="760478" cy="811277"/>
              <a:chOff x="4511542" y="2820739"/>
              <a:chExt cx="760478" cy="811277"/>
            </a:xfrm>
          </p:grpSpPr>
          <p:cxnSp>
            <p:nvCxnSpPr>
              <p:cNvPr id="287" name="Straight Arrow Connector 286">
                <a:extLst>
                  <a:ext uri="{FF2B5EF4-FFF2-40B4-BE49-F238E27FC236}">
                    <a16:creationId xmlns:a16="http://schemas.microsoft.com/office/drawing/2014/main" id="{176BA2B2-6ED5-8640-9902-E764DA8D04A0}"/>
                  </a:ext>
                </a:extLst>
              </p:cNvPr>
              <p:cNvCxnSpPr/>
              <p:nvPr/>
            </p:nvCxnSpPr>
            <p:spPr bwMode="auto">
              <a:xfrm flipH="1" flipV="1">
                <a:off x="4870276" y="2820739"/>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8" name="Straight Arrow Connector 287">
                <a:extLst>
                  <a:ext uri="{FF2B5EF4-FFF2-40B4-BE49-F238E27FC236}">
                    <a16:creationId xmlns:a16="http://schemas.microsoft.com/office/drawing/2014/main" id="{2DA97166-1EA4-4344-8916-CE5D63389D3B}"/>
                  </a:ext>
                </a:extLst>
              </p:cNvPr>
              <p:cNvCxnSpPr>
                <a:cxnSpLocks/>
              </p:cNvCxnSpPr>
              <p:nvPr/>
            </p:nvCxnSpPr>
            <p:spPr bwMode="auto">
              <a:xfrm flipH="1" flipV="1">
                <a:off x="4511542" y="3225138"/>
                <a:ext cx="641247" cy="1"/>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9" name="Straight Arrow Connector 288">
                <a:extLst>
                  <a:ext uri="{FF2B5EF4-FFF2-40B4-BE49-F238E27FC236}">
                    <a16:creationId xmlns:a16="http://schemas.microsoft.com/office/drawing/2014/main" id="{575BC7B0-A666-5F4D-86ED-190B9C377AC1}"/>
                  </a:ext>
                </a:extLst>
              </p:cNvPr>
              <p:cNvCxnSpPr>
                <a:cxnSpLocks/>
              </p:cNvCxnSpPr>
              <p:nvPr/>
            </p:nvCxnSpPr>
            <p:spPr bwMode="auto">
              <a:xfrm flipH="1">
                <a:off x="4834894" y="3343933"/>
                <a:ext cx="422409" cy="288083"/>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84" name="TextBox 283">
              <a:extLst>
                <a:ext uri="{FF2B5EF4-FFF2-40B4-BE49-F238E27FC236}">
                  <a16:creationId xmlns:a16="http://schemas.microsoft.com/office/drawing/2014/main" id="{B4015E0A-837A-4647-9341-12FC40A514D8}"/>
                </a:ext>
              </a:extLst>
            </p:cNvPr>
            <p:cNvSpPr txBox="1"/>
            <p:nvPr/>
          </p:nvSpPr>
          <p:spPr>
            <a:xfrm>
              <a:off x="915200" y="3355868"/>
              <a:ext cx="600614" cy="307777"/>
            </a:xfrm>
            <a:prstGeom prst="rect">
              <a:avLst/>
            </a:prstGeom>
            <a:noFill/>
          </p:spPr>
          <p:txBody>
            <a:bodyPr wrap="none" rtlCol="0">
              <a:spAutoFit/>
            </a:bodyPr>
            <a:lstStyle/>
            <a:p>
              <a:r>
                <a:rPr lang="en-US" sz="1400" i="1" dirty="0">
                  <a:solidFill>
                    <a:srgbClr val="C00000"/>
                  </a:solidFill>
                </a:rPr>
                <a:t>AS3,X</a:t>
              </a:r>
            </a:p>
          </p:txBody>
        </p:sp>
        <p:sp>
          <p:nvSpPr>
            <p:cNvPr id="285" name="TextBox 284">
              <a:extLst>
                <a:ext uri="{FF2B5EF4-FFF2-40B4-BE49-F238E27FC236}">
                  <a16:creationId xmlns:a16="http://schemas.microsoft.com/office/drawing/2014/main" id="{E2EDF494-5495-EE49-97EB-E62100D879AF}"/>
                </a:ext>
              </a:extLst>
            </p:cNvPr>
            <p:cNvSpPr txBox="1"/>
            <p:nvPr/>
          </p:nvSpPr>
          <p:spPr>
            <a:xfrm>
              <a:off x="1365356" y="3061858"/>
              <a:ext cx="600614" cy="307777"/>
            </a:xfrm>
            <a:prstGeom prst="rect">
              <a:avLst/>
            </a:prstGeom>
            <a:noFill/>
          </p:spPr>
          <p:txBody>
            <a:bodyPr wrap="none" rtlCol="0">
              <a:spAutoFit/>
            </a:bodyPr>
            <a:lstStyle/>
            <a:p>
              <a:r>
                <a:rPr lang="en-US" sz="1400" i="1" dirty="0">
                  <a:solidFill>
                    <a:srgbClr val="C00000"/>
                  </a:solidFill>
                </a:rPr>
                <a:t>AS3,X</a:t>
              </a:r>
            </a:p>
          </p:txBody>
        </p:sp>
        <p:sp>
          <p:nvSpPr>
            <p:cNvPr id="286" name="TextBox 285">
              <a:extLst>
                <a:ext uri="{FF2B5EF4-FFF2-40B4-BE49-F238E27FC236}">
                  <a16:creationId xmlns:a16="http://schemas.microsoft.com/office/drawing/2014/main" id="{7E410066-C6E9-B44F-AAFC-4640D9619FDB}"/>
                </a:ext>
              </a:extLst>
            </p:cNvPr>
            <p:cNvSpPr txBox="1"/>
            <p:nvPr/>
          </p:nvSpPr>
          <p:spPr>
            <a:xfrm>
              <a:off x="1391251" y="3775929"/>
              <a:ext cx="600614" cy="307777"/>
            </a:xfrm>
            <a:prstGeom prst="rect">
              <a:avLst/>
            </a:prstGeom>
            <a:noFill/>
          </p:spPr>
          <p:txBody>
            <a:bodyPr wrap="none" rtlCol="0">
              <a:spAutoFit/>
            </a:bodyPr>
            <a:lstStyle/>
            <a:p>
              <a:r>
                <a:rPr lang="en-US" sz="1400" i="1" dirty="0">
                  <a:solidFill>
                    <a:srgbClr val="C00000"/>
                  </a:solidFill>
                </a:rPr>
                <a:t>AS3,X</a:t>
              </a:r>
            </a:p>
          </p:txBody>
        </p:sp>
      </p:grpSp>
      <p:sp>
        <p:nvSpPr>
          <p:cNvPr id="2" name="TextBox 1">
            <a:extLst>
              <a:ext uri="{FF2B5EF4-FFF2-40B4-BE49-F238E27FC236}">
                <a16:creationId xmlns:a16="http://schemas.microsoft.com/office/drawing/2014/main" id="{A437EBA7-A652-5744-AD24-6C67AA637A12}"/>
              </a:ext>
            </a:extLst>
          </p:cNvPr>
          <p:cNvSpPr txBox="1">
            <a:spLocks noChangeArrowheads="1"/>
          </p:cNvSpPr>
          <p:nvPr/>
        </p:nvSpPr>
        <p:spPr bwMode="auto">
          <a:xfrm>
            <a:off x="3269554" y="5851745"/>
            <a:ext cx="8270914" cy="510856"/>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3688" indent="-293688">
              <a:lnSpc>
                <a:spcPct val="90000"/>
              </a:lnSpc>
            </a:pPr>
            <a:r>
              <a:rPr lang="en-US" sz="2400" dirty="0">
                <a:solidFill>
                  <a:srgbClr val="FF0000"/>
                </a:solidFill>
                <a:cs typeface="Arial"/>
              </a:rPr>
              <a:t>at 1</a:t>
            </a:r>
            <a:r>
              <a:rPr lang="en-US" sz="2400" dirty="0">
                <a:solidFill>
                  <a:srgbClr val="FF0000"/>
                </a:solidFill>
              </a:rPr>
              <a:t>a: OSPF intra-domain routing: to get to </a:t>
            </a:r>
            <a:r>
              <a:rPr lang="en-US" sz="2400" dirty="0">
                <a:solidFill>
                  <a:srgbClr val="FF0000"/>
                </a:solidFill>
                <a:cs typeface="Arial"/>
              </a:rPr>
              <a:t>1</a:t>
            </a:r>
            <a:r>
              <a:rPr lang="en-US" sz="2400" dirty="0">
                <a:solidFill>
                  <a:srgbClr val="FF0000"/>
                </a:solidFill>
              </a:rPr>
              <a:t>c, use  interface </a:t>
            </a:r>
            <a:r>
              <a:rPr lang="en-US" sz="2400" dirty="0">
                <a:solidFill>
                  <a:srgbClr val="FF0000"/>
                </a:solidFill>
                <a:cs typeface="Arial"/>
              </a:rPr>
              <a:t>2</a:t>
            </a:r>
          </a:p>
        </p:txBody>
      </p:sp>
      <p:sp>
        <p:nvSpPr>
          <p:cNvPr id="7" name="TextBox 6">
            <a:extLst>
              <a:ext uri="{FF2B5EF4-FFF2-40B4-BE49-F238E27FC236}">
                <a16:creationId xmlns:a16="http://schemas.microsoft.com/office/drawing/2014/main" id="{99326B9A-AD4D-6649-A331-2F8E5EE902C3}"/>
              </a:ext>
            </a:extLst>
          </p:cNvPr>
          <p:cNvSpPr txBox="1">
            <a:spLocks noChangeArrowheads="1"/>
          </p:cNvSpPr>
          <p:nvPr/>
        </p:nvSpPr>
        <p:spPr bwMode="auto">
          <a:xfrm>
            <a:off x="3271642" y="6254665"/>
            <a:ext cx="8270914" cy="510856"/>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FAA26D3D-D897-4be2-8F04-BA451C77F1D7}">
              <ma14:placeholderFlag xmlns:lc="http://schemas.openxmlformats.org/drawingml/2006/lockedCanvas"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3688" indent="-293688">
              <a:lnSpc>
                <a:spcPct val="90000"/>
              </a:lnSpc>
            </a:pPr>
            <a:r>
              <a:rPr lang="en-US" sz="2400" dirty="0">
                <a:solidFill>
                  <a:srgbClr val="FF0000"/>
                </a:solidFill>
                <a:cs typeface="Arial"/>
              </a:rPr>
              <a:t>at 1</a:t>
            </a:r>
            <a:r>
              <a:rPr lang="en-US" sz="2400" dirty="0">
                <a:solidFill>
                  <a:srgbClr val="FF0000"/>
                </a:solidFill>
              </a:rPr>
              <a:t>a: to get to </a:t>
            </a:r>
            <a:r>
              <a:rPr lang="en-US" sz="2400" dirty="0">
                <a:solidFill>
                  <a:srgbClr val="FF0000"/>
                </a:solidFill>
                <a:cs typeface="Arial"/>
              </a:rPr>
              <a:t>X</a:t>
            </a:r>
            <a:r>
              <a:rPr lang="en-US" sz="2400" dirty="0">
                <a:solidFill>
                  <a:srgbClr val="FF0000"/>
                </a:solidFill>
              </a:rPr>
              <a:t>, use  interface </a:t>
            </a:r>
            <a:r>
              <a:rPr lang="en-US" sz="2400" dirty="0">
                <a:solidFill>
                  <a:srgbClr val="FF0000"/>
                </a:solidFill>
                <a:cs typeface="Arial"/>
              </a:rPr>
              <a:t>2</a:t>
            </a:r>
          </a:p>
        </p:txBody>
      </p:sp>
    </p:spTree>
    <p:extLst>
      <p:ext uri="{BB962C8B-B14F-4D97-AF65-F5344CB8AC3E}">
        <p14:creationId xmlns:p14="http://schemas.microsoft.com/office/powerpoint/2010/main" val="248986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dissolve">
                                      <p:cBhvr>
                                        <p:cTn id="7" dur="500"/>
                                        <p:tgtEl>
                                          <p:spTgt spid="384"/>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335"/>
                                        </p:tgtEl>
                                      </p:cBhvr>
                                    </p:animEffect>
                                    <p:set>
                                      <p:cBhvr>
                                        <p:cTn id="11" dur="1" fill="hold">
                                          <p:stCondLst>
                                            <p:cond delay="499"/>
                                          </p:stCondLst>
                                        </p:cTn>
                                        <p:tgtEl>
                                          <p:spTgt spid="335"/>
                                        </p:tgtEl>
                                        <p:attrNameLst>
                                          <p:attrName>style.visibility</p:attrName>
                                        </p:attrNameLst>
                                      </p:cBhvr>
                                      <p:to>
                                        <p:strVal val="hidden"/>
                                      </p:to>
                                    </p:set>
                                  </p:childTnLst>
                                </p:cTn>
                              </p:par>
                              <p:par>
                                <p:cTn id="12" presetID="9" presetClass="exit" presetSubtype="0" fill="hold" nodeType="withEffect">
                                  <p:stCondLst>
                                    <p:cond delay="0"/>
                                  </p:stCondLst>
                                  <p:childTnLst>
                                    <p:animEffect transition="out" filter="dissolve">
                                      <p:cBhvr>
                                        <p:cTn id="13" dur="500"/>
                                        <p:tgtEl>
                                          <p:spTgt spid="246"/>
                                        </p:tgtEl>
                                      </p:cBhvr>
                                    </p:animEffect>
                                    <p:set>
                                      <p:cBhvr>
                                        <p:cTn id="14" dur="1" fill="hold">
                                          <p:stCondLst>
                                            <p:cond delay="499"/>
                                          </p:stCondLst>
                                        </p:cTn>
                                        <p:tgtEl>
                                          <p:spTgt spid="246"/>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231"/>
                                        </p:tgtEl>
                                      </p:cBhvr>
                                    </p:animEffect>
                                    <p:set>
                                      <p:cBhvr>
                                        <p:cTn id="17" dur="1" fill="hold">
                                          <p:stCondLst>
                                            <p:cond delay="499"/>
                                          </p:stCondLst>
                                        </p:cTn>
                                        <p:tgtEl>
                                          <p:spTgt spid="231"/>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422"/>
                                        </p:tgtEl>
                                        <p:attrNameLst>
                                          <p:attrName>style.visibility</p:attrName>
                                        </p:attrNameLst>
                                      </p:cBhvr>
                                      <p:to>
                                        <p:strVal val="visible"/>
                                      </p:to>
                                    </p:set>
                                    <p:animEffect transition="in" filter="dissolve">
                                      <p:cBhvr>
                                        <p:cTn id="20" dur="500"/>
                                        <p:tgtEl>
                                          <p:spTgt spid="4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89"/>
                                        </p:tgtEl>
                                        <p:attrNameLst>
                                          <p:attrName>style.visibility</p:attrName>
                                        </p:attrNameLst>
                                      </p:cBhvr>
                                      <p:to>
                                        <p:strVal val="visible"/>
                                      </p:to>
                                    </p:set>
                                    <p:animEffect transition="in" filter="wipe(up)">
                                      <p:cBhvr>
                                        <p:cTn id="25" dur="1000"/>
                                        <p:tgtEl>
                                          <p:spTgt spid="389"/>
                                        </p:tgtEl>
                                      </p:cBhvr>
                                    </p:animEffect>
                                  </p:childTnLst>
                                </p:cTn>
                              </p:par>
                              <p:par>
                                <p:cTn id="26" presetID="9" presetClass="entr" presetSubtype="0" fill="hold" nodeType="with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dissolve">
                                      <p:cBhvr>
                                        <p:cTn id="28" dur="500"/>
                                        <p:tgtEl>
                                          <p:spTgt spid="1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3"/>
                                        </p:tgtEl>
                                        <p:attrNameLst>
                                          <p:attrName>style.visibility</p:attrName>
                                        </p:attrNameLst>
                                      </p:cBhvr>
                                      <p:to>
                                        <p:strVal val="visible"/>
                                      </p:to>
                                    </p:set>
                                    <p:animEffect transition="in" filter="dissolve">
                                      <p:cBhvr>
                                        <p:cTn id="31" dur="500"/>
                                        <p:tgtEl>
                                          <p:spTgt spid="383"/>
                                        </p:tgtEl>
                                      </p:cBhvr>
                                    </p:animEffect>
                                  </p:childTnLst>
                                </p:cTn>
                              </p:par>
                              <p:par>
                                <p:cTn id="32" presetID="9" presetClass="exit" presetSubtype="0" fill="hold" grpId="1" nodeType="withEffect">
                                  <p:stCondLst>
                                    <p:cond delay="0"/>
                                  </p:stCondLst>
                                  <p:childTnLst>
                                    <p:animEffect transition="out" filter="dissolve">
                                      <p:cBhvr>
                                        <p:cTn id="33" dur="500"/>
                                        <p:tgtEl>
                                          <p:spTgt spid="422"/>
                                        </p:tgtEl>
                                      </p:cBhvr>
                                    </p:animEffect>
                                    <p:set>
                                      <p:cBhvr>
                                        <p:cTn id="34" dur="1" fill="hold">
                                          <p:stCondLst>
                                            <p:cond delay="499"/>
                                          </p:stCondLst>
                                        </p:cTn>
                                        <p:tgtEl>
                                          <p:spTgt spid="4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28"/>
                                        </p:tgtEl>
                                        <p:attrNameLst>
                                          <p:attrName>style.visibility</p:attrName>
                                        </p:attrNameLst>
                                      </p:cBhvr>
                                      <p:to>
                                        <p:strVal val="visible"/>
                                      </p:to>
                                    </p:set>
                                    <p:animEffect transition="in" filter="dissolve">
                                      <p:cBhvr>
                                        <p:cTn id="42" dur="5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 grpId="0"/>
      <p:bldP spid="422" grpId="0"/>
      <p:bldP spid="422" grpId="1"/>
      <p:bldP spid="4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D85E7-B9DB-9043-B7EC-8C0919E801A1}"/>
              </a:ext>
            </a:extLst>
          </p:cNvPr>
          <p:cNvSpPr>
            <a:spLocks noGrp="1"/>
          </p:cNvSpPr>
          <p:nvPr>
            <p:ph type="title"/>
          </p:nvPr>
        </p:nvSpPr>
        <p:spPr>
          <a:xfrm>
            <a:off x="838200" y="364139"/>
            <a:ext cx="10515600" cy="894622"/>
          </a:xfrm>
        </p:spPr>
        <p:txBody>
          <a:bodyPr>
            <a:normAutofit/>
          </a:bodyPr>
          <a:lstStyle/>
          <a:p>
            <a:r>
              <a:rPr lang="en-US" dirty="0"/>
              <a:t>Software defined networking (SDN)</a:t>
            </a:r>
          </a:p>
        </p:txBody>
      </p:sp>
      <p:sp>
        <p:nvSpPr>
          <p:cNvPr id="4" name="Slide Number Placeholder 3">
            <a:extLst>
              <a:ext uri="{FF2B5EF4-FFF2-40B4-BE49-F238E27FC236}">
                <a16:creationId xmlns:a16="http://schemas.microsoft.com/office/drawing/2014/main" id="{A8F71119-17C6-6045-B8FE-FECA68C801C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24</a:t>
            </a:fld>
            <a:endParaRPr lang="en-US" dirty="0"/>
          </a:p>
        </p:txBody>
      </p:sp>
      <p:grpSp>
        <p:nvGrpSpPr>
          <p:cNvPr id="368" name="Group 367">
            <a:extLst>
              <a:ext uri="{FF2B5EF4-FFF2-40B4-BE49-F238E27FC236}">
                <a16:creationId xmlns:a16="http://schemas.microsoft.com/office/drawing/2014/main" id="{97528339-91BF-A047-B131-DB1084069AD0}"/>
              </a:ext>
            </a:extLst>
          </p:cNvPr>
          <p:cNvGrpSpPr/>
          <p:nvPr/>
        </p:nvGrpSpPr>
        <p:grpSpPr>
          <a:xfrm>
            <a:off x="3056815" y="1998116"/>
            <a:ext cx="7050773" cy="4668701"/>
            <a:chOff x="1453484" y="1555350"/>
            <a:chExt cx="7050773" cy="4668701"/>
          </a:xfrm>
        </p:grpSpPr>
        <p:grpSp>
          <p:nvGrpSpPr>
            <p:cNvPr id="369" name="Group 368">
              <a:extLst>
                <a:ext uri="{FF2B5EF4-FFF2-40B4-BE49-F238E27FC236}">
                  <a16:creationId xmlns:a16="http://schemas.microsoft.com/office/drawing/2014/main" id="{65D1C995-A844-2B42-9010-C4218A5CA77D}"/>
                </a:ext>
              </a:extLst>
            </p:cNvPr>
            <p:cNvGrpSpPr/>
            <p:nvPr/>
          </p:nvGrpSpPr>
          <p:grpSpPr>
            <a:xfrm>
              <a:off x="1453484" y="1555350"/>
              <a:ext cx="6027737" cy="1440135"/>
              <a:chOff x="1492879" y="2061336"/>
              <a:chExt cx="6027737" cy="1440135"/>
            </a:xfrm>
          </p:grpSpPr>
          <p:sp>
            <p:nvSpPr>
              <p:cNvPr id="641" name="Rectangle 640">
                <a:extLst>
                  <a:ext uri="{FF2B5EF4-FFF2-40B4-BE49-F238E27FC236}">
                    <a16:creationId xmlns:a16="http://schemas.microsoft.com/office/drawing/2014/main" id="{0E8C8ADE-E45C-8948-918B-042EEC2FAE7D}"/>
                  </a:ext>
                </a:extLst>
              </p:cNvPr>
              <p:cNvSpPr/>
              <p:nvPr/>
            </p:nvSpPr>
            <p:spPr bwMode="auto">
              <a:xfrm>
                <a:off x="1929251" y="2064703"/>
                <a:ext cx="5043488" cy="1017588"/>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2" name="Freeform 641">
                <a:extLst>
                  <a:ext uri="{FF2B5EF4-FFF2-40B4-BE49-F238E27FC236}">
                    <a16:creationId xmlns:a16="http://schemas.microsoft.com/office/drawing/2014/main" id="{4C064E57-91B4-C64F-BC29-DB5B58D5D836}"/>
                  </a:ext>
                </a:extLst>
              </p:cNvPr>
              <p:cNvSpPr/>
              <p:nvPr/>
            </p:nvSpPr>
            <p:spPr bwMode="auto">
              <a:xfrm>
                <a:off x="1739747" y="2067585"/>
                <a:ext cx="198437" cy="1385888"/>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43" name="Freeform 642">
                <a:extLst>
                  <a:ext uri="{FF2B5EF4-FFF2-40B4-BE49-F238E27FC236}">
                    <a16:creationId xmlns:a16="http://schemas.microsoft.com/office/drawing/2014/main" id="{FA5C362A-704A-E343-9748-70DE7380E98C}"/>
                  </a:ext>
                </a:extLst>
              </p:cNvPr>
              <p:cNvSpPr/>
              <p:nvPr/>
            </p:nvSpPr>
            <p:spPr bwMode="auto">
              <a:xfrm flipH="1">
                <a:off x="6969078" y="2061336"/>
                <a:ext cx="220427" cy="1370587"/>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644" name="Group 950">
                <a:extLst>
                  <a:ext uri="{FF2B5EF4-FFF2-40B4-BE49-F238E27FC236}">
                    <a16:creationId xmlns:a16="http://schemas.microsoft.com/office/drawing/2014/main" id="{BFB22C9B-BC09-B440-A46F-2D76736973CC}"/>
                  </a:ext>
                </a:extLst>
              </p:cNvPr>
              <p:cNvGrpSpPr>
                <a:grpSpLocks/>
              </p:cNvGrpSpPr>
              <p:nvPr/>
            </p:nvGrpSpPr>
            <p:grpSpPr bwMode="auto">
              <a:xfrm>
                <a:off x="1492879" y="2820676"/>
                <a:ext cx="338137" cy="653816"/>
                <a:chOff x="4140" y="429"/>
                <a:chExt cx="1425" cy="2396"/>
              </a:xfrm>
            </p:grpSpPr>
            <p:sp>
              <p:nvSpPr>
                <p:cNvPr id="678" name="Freeform 951">
                  <a:extLst>
                    <a:ext uri="{FF2B5EF4-FFF2-40B4-BE49-F238E27FC236}">
                      <a16:creationId xmlns:a16="http://schemas.microsoft.com/office/drawing/2014/main" id="{C93B17FF-0040-E143-8CD8-47B3382C9ED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9" name="Rectangle 952">
                  <a:extLst>
                    <a:ext uri="{FF2B5EF4-FFF2-40B4-BE49-F238E27FC236}">
                      <a16:creationId xmlns:a16="http://schemas.microsoft.com/office/drawing/2014/main" id="{94E3F1D7-858E-134B-B23C-9AEF0360420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0" name="Freeform 953">
                  <a:extLst>
                    <a:ext uri="{FF2B5EF4-FFF2-40B4-BE49-F238E27FC236}">
                      <a16:creationId xmlns:a16="http://schemas.microsoft.com/office/drawing/2014/main" id="{A5ADCD62-7F66-5342-A67A-0AAD6E629801}"/>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1" name="Freeform 954">
                  <a:extLst>
                    <a:ext uri="{FF2B5EF4-FFF2-40B4-BE49-F238E27FC236}">
                      <a16:creationId xmlns:a16="http://schemas.microsoft.com/office/drawing/2014/main" id="{798CC50B-B3EC-314B-9757-048EDA8728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2" name="Rectangle 955">
                  <a:extLst>
                    <a:ext uri="{FF2B5EF4-FFF2-40B4-BE49-F238E27FC236}">
                      <a16:creationId xmlns:a16="http://schemas.microsoft.com/office/drawing/2014/main" id="{8AC0730C-7FD1-954C-9651-01160E90FBBD}"/>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83" name="Group 956">
                  <a:extLst>
                    <a:ext uri="{FF2B5EF4-FFF2-40B4-BE49-F238E27FC236}">
                      <a16:creationId xmlns:a16="http://schemas.microsoft.com/office/drawing/2014/main" id="{46F1238A-3BE5-7E4D-9C16-6AF856100F5B}"/>
                    </a:ext>
                  </a:extLst>
                </p:cNvPr>
                <p:cNvGrpSpPr>
                  <a:grpSpLocks/>
                </p:cNvGrpSpPr>
                <p:nvPr/>
              </p:nvGrpSpPr>
              <p:grpSpPr bwMode="auto">
                <a:xfrm>
                  <a:off x="4749" y="668"/>
                  <a:ext cx="581" cy="145"/>
                  <a:chOff x="614" y="2568"/>
                  <a:chExt cx="725" cy="139"/>
                </a:xfrm>
              </p:grpSpPr>
              <p:sp>
                <p:nvSpPr>
                  <p:cNvPr id="708" name="AutoShape 957">
                    <a:extLst>
                      <a:ext uri="{FF2B5EF4-FFF2-40B4-BE49-F238E27FC236}">
                        <a16:creationId xmlns:a16="http://schemas.microsoft.com/office/drawing/2014/main" id="{8F3DFBFB-DFA3-5F48-8418-ED7B15AEE23E}"/>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9" name="AutoShape 958">
                    <a:extLst>
                      <a:ext uri="{FF2B5EF4-FFF2-40B4-BE49-F238E27FC236}">
                        <a16:creationId xmlns:a16="http://schemas.microsoft.com/office/drawing/2014/main" id="{3EF6C38B-BA43-AE4B-8950-AC4EC3C4696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84" name="Rectangle 959">
                  <a:extLst>
                    <a:ext uri="{FF2B5EF4-FFF2-40B4-BE49-F238E27FC236}">
                      <a16:creationId xmlns:a16="http://schemas.microsoft.com/office/drawing/2014/main" id="{A5086A21-7AAE-C24B-A458-7EA58661E9EA}"/>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85" name="Group 960">
                  <a:extLst>
                    <a:ext uri="{FF2B5EF4-FFF2-40B4-BE49-F238E27FC236}">
                      <a16:creationId xmlns:a16="http://schemas.microsoft.com/office/drawing/2014/main" id="{DC0F35FB-5641-C341-93CC-CF394A1D806B}"/>
                    </a:ext>
                  </a:extLst>
                </p:cNvPr>
                <p:cNvGrpSpPr>
                  <a:grpSpLocks/>
                </p:cNvGrpSpPr>
                <p:nvPr/>
              </p:nvGrpSpPr>
              <p:grpSpPr bwMode="auto">
                <a:xfrm>
                  <a:off x="4747" y="994"/>
                  <a:ext cx="581" cy="134"/>
                  <a:chOff x="614" y="2568"/>
                  <a:chExt cx="725" cy="139"/>
                </a:xfrm>
              </p:grpSpPr>
              <p:sp>
                <p:nvSpPr>
                  <p:cNvPr id="706" name="AutoShape 961">
                    <a:extLst>
                      <a:ext uri="{FF2B5EF4-FFF2-40B4-BE49-F238E27FC236}">
                        <a16:creationId xmlns:a16="http://schemas.microsoft.com/office/drawing/2014/main" id="{77FB2B1D-3750-5049-9EFA-8AC3214A62C5}"/>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7" name="AutoShape 962">
                    <a:extLst>
                      <a:ext uri="{FF2B5EF4-FFF2-40B4-BE49-F238E27FC236}">
                        <a16:creationId xmlns:a16="http://schemas.microsoft.com/office/drawing/2014/main" id="{956944B6-375A-5147-8F14-3875730F072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86" name="Rectangle 963">
                  <a:extLst>
                    <a:ext uri="{FF2B5EF4-FFF2-40B4-BE49-F238E27FC236}">
                      <a16:creationId xmlns:a16="http://schemas.microsoft.com/office/drawing/2014/main" id="{51250F08-E9E0-8947-B41A-98CA619BEBE0}"/>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7" name="Rectangle 964">
                  <a:extLst>
                    <a:ext uri="{FF2B5EF4-FFF2-40B4-BE49-F238E27FC236}">
                      <a16:creationId xmlns:a16="http://schemas.microsoft.com/office/drawing/2014/main" id="{A7290D91-148F-E442-B5BE-7041CAA1277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88" name="Group 965">
                  <a:extLst>
                    <a:ext uri="{FF2B5EF4-FFF2-40B4-BE49-F238E27FC236}">
                      <a16:creationId xmlns:a16="http://schemas.microsoft.com/office/drawing/2014/main" id="{A4AC7B26-9599-E447-9575-F78EA7DB36A9}"/>
                    </a:ext>
                  </a:extLst>
                </p:cNvPr>
                <p:cNvGrpSpPr>
                  <a:grpSpLocks/>
                </p:cNvGrpSpPr>
                <p:nvPr/>
              </p:nvGrpSpPr>
              <p:grpSpPr bwMode="auto">
                <a:xfrm>
                  <a:off x="4735" y="1627"/>
                  <a:ext cx="582" cy="151"/>
                  <a:chOff x="614" y="2568"/>
                  <a:chExt cx="725" cy="139"/>
                </a:xfrm>
              </p:grpSpPr>
              <p:sp>
                <p:nvSpPr>
                  <p:cNvPr id="704" name="AutoShape 966">
                    <a:extLst>
                      <a:ext uri="{FF2B5EF4-FFF2-40B4-BE49-F238E27FC236}">
                        <a16:creationId xmlns:a16="http://schemas.microsoft.com/office/drawing/2014/main" id="{16872CF0-ABED-9445-8EA2-8FBA6496009D}"/>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5" name="AutoShape 967">
                    <a:extLst>
                      <a:ext uri="{FF2B5EF4-FFF2-40B4-BE49-F238E27FC236}">
                        <a16:creationId xmlns:a16="http://schemas.microsoft.com/office/drawing/2014/main" id="{64523BD2-4BE8-E847-BE4E-D2CBBC05CE7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89" name="Freeform 968">
                  <a:extLst>
                    <a:ext uri="{FF2B5EF4-FFF2-40B4-BE49-F238E27FC236}">
                      <a16:creationId xmlns:a16="http://schemas.microsoft.com/office/drawing/2014/main" id="{766AF934-6B9F-7A4A-BA2F-5AC0F59DDC5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90" name="Group 969">
                  <a:extLst>
                    <a:ext uri="{FF2B5EF4-FFF2-40B4-BE49-F238E27FC236}">
                      <a16:creationId xmlns:a16="http://schemas.microsoft.com/office/drawing/2014/main" id="{01B1207E-761E-8B48-A649-9F16B0E817FF}"/>
                    </a:ext>
                  </a:extLst>
                </p:cNvPr>
                <p:cNvGrpSpPr>
                  <a:grpSpLocks/>
                </p:cNvGrpSpPr>
                <p:nvPr/>
              </p:nvGrpSpPr>
              <p:grpSpPr bwMode="auto">
                <a:xfrm>
                  <a:off x="4739" y="1327"/>
                  <a:ext cx="582" cy="139"/>
                  <a:chOff x="614" y="2568"/>
                  <a:chExt cx="725" cy="139"/>
                </a:xfrm>
              </p:grpSpPr>
              <p:sp>
                <p:nvSpPr>
                  <p:cNvPr id="702" name="AutoShape 970">
                    <a:extLst>
                      <a:ext uri="{FF2B5EF4-FFF2-40B4-BE49-F238E27FC236}">
                        <a16:creationId xmlns:a16="http://schemas.microsoft.com/office/drawing/2014/main" id="{08367B9F-30AC-DB4D-86E0-8706AB6F17B4}"/>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3" name="AutoShape 971">
                    <a:extLst>
                      <a:ext uri="{FF2B5EF4-FFF2-40B4-BE49-F238E27FC236}">
                        <a16:creationId xmlns:a16="http://schemas.microsoft.com/office/drawing/2014/main" id="{0CCF312D-E5E0-DD42-BC43-029376F07D0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91" name="Rectangle 972">
                  <a:extLst>
                    <a:ext uri="{FF2B5EF4-FFF2-40B4-BE49-F238E27FC236}">
                      <a16:creationId xmlns:a16="http://schemas.microsoft.com/office/drawing/2014/main" id="{77C87858-B0B9-CD40-83EF-2AE4B8CE36A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2" name="Freeform 973">
                  <a:extLst>
                    <a:ext uri="{FF2B5EF4-FFF2-40B4-BE49-F238E27FC236}">
                      <a16:creationId xmlns:a16="http://schemas.microsoft.com/office/drawing/2014/main" id="{A75FB760-53D9-F645-965D-EACA234C7B3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3" name="Freeform 974">
                  <a:extLst>
                    <a:ext uri="{FF2B5EF4-FFF2-40B4-BE49-F238E27FC236}">
                      <a16:creationId xmlns:a16="http://schemas.microsoft.com/office/drawing/2014/main" id="{D0F6A067-0F6C-1542-93C8-8767BAB2817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4" name="Oval 975">
                  <a:extLst>
                    <a:ext uri="{FF2B5EF4-FFF2-40B4-BE49-F238E27FC236}">
                      <a16:creationId xmlns:a16="http://schemas.microsoft.com/office/drawing/2014/main" id="{B148E6EE-1086-9D40-820A-A5B06CF3073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5" name="Freeform 976">
                  <a:extLst>
                    <a:ext uri="{FF2B5EF4-FFF2-40B4-BE49-F238E27FC236}">
                      <a16:creationId xmlns:a16="http://schemas.microsoft.com/office/drawing/2014/main" id="{D8F25B87-4D7C-9E4E-A7D7-69EF334ADEA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6" name="AutoShape 977">
                  <a:extLst>
                    <a:ext uri="{FF2B5EF4-FFF2-40B4-BE49-F238E27FC236}">
                      <a16:creationId xmlns:a16="http://schemas.microsoft.com/office/drawing/2014/main" id="{F19FCB47-2C02-3A4D-8F7C-5C007AACF9E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7" name="AutoShape 978">
                  <a:extLst>
                    <a:ext uri="{FF2B5EF4-FFF2-40B4-BE49-F238E27FC236}">
                      <a16:creationId xmlns:a16="http://schemas.microsoft.com/office/drawing/2014/main" id="{02DAEA9E-1C92-1E49-ADA1-E12E559547AD}"/>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8" name="Oval 979">
                  <a:extLst>
                    <a:ext uri="{FF2B5EF4-FFF2-40B4-BE49-F238E27FC236}">
                      <a16:creationId xmlns:a16="http://schemas.microsoft.com/office/drawing/2014/main" id="{05D8FE8F-A7EC-5C49-899C-04C2851574D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9" name="Oval 980">
                  <a:extLst>
                    <a:ext uri="{FF2B5EF4-FFF2-40B4-BE49-F238E27FC236}">
                      <a16:creationId xmlns:a16="http://schemas.microsoft.com/office/drawing/2014/main" id="{9EF3949A-4727-6545-8662-15885849059B}"/>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700" name="Oval 981">
                  <a:extLst>
                    <a:ext uri="{FF2B5EF4-FFF2-40B4-BE49-F238E27FC236}">
                      <a16:creationId xmlns:a16="http://schemas.microsoft.com/office/drawing/2014/main" id="{0403B0BF-BF1F-DA46-9D8B-5B8849E3B9AA}"/>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1" name="Rectangle 982">
                  <a:extLst>
                    <a:ext uri="{FF2B5EF4-FFF2-40B4-BE49-F238E27FC236}">
                      <a16:creationId xmlns:a16="http://schemas.microsoft.com/office/drawing/2014/main" id="{11732AD1-CADA-424C-B568-61AE7615F998}"/>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45" name="Group 950">
                <a:extLst>
                  <a:ext uri="{FF2B5EF4-FFF2-40B4-BE49-F238E27FC236}">
                    <a16:creationId xmlns:a16="http://schemas.microsoft.com/office/drawing/2014/main" id="{FECCC7AA-D327-D443-87B8-617FD0401735}"/>
                  </a:ext>
                </a:extLst>
              </p:cNvPr>
              <p:cNvGrpSpPr>
                <a:grpSpLocks/>
              </p:cNvGrpSpPr>
              <p:nvPr/>
            </p:nvGrpSpPr>
            <p:grpSpPr bwMode="auto">
              <a:xfrm>
                <a:off x="7182479" y="2847655"/>
                <a:ext cx="338137" cy="653816"/>
                <a:chOff x="4140" y="429"/>
                <a:chExt cx="1425" cy="2396"/>
              </a:xfrm>
            </p:grpSpPr>
            <p:sp>
              <p:nvSpPr>
                <p:cNvPr id="646" name="Freeform 951">
                  <a:extLst>
                    <a:ext uri="{FF2B5EF4-FFF2-40B4-BE49-F238E27FC236}">
                      <a16:creationId xmlns:a16="http://schemas.microsoft.com/office/drawing/2014/main" id="{D0EE5BDB-2A71-CE4D-A062-CF068F3292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7" name="Rectangle 952">
                  <a:extLst>
                    <a:ext uri="{FF2B5EF4-FFF2-40B4-BE49-F238E27FC236}">
                      <a16:creationId xmlns:a16="http://schemas.microsoft.com/office/drawing/2014/main" id="{9E873E53-60F1-0244-90AF-FCDF28B96398}"/>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8" name="Freeform 953">
                  <a:extLst>
                    <a:ext uri="{FF2B5EF4-FFF2-40B4-BE49-F238E27FC236}">
                      <a16:creationId xmlns:a16="http://schemas.microsoft.com/office/drawing/2014/main" id="{0FAA8939-0162-2647-AA4C-426D1152D4D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9" name="Freeform 954">
                  <a:extLst>
                    <a:ext uri="{FF2B5EF4-FFF2-40B4-BE49-F238E27FC236}">
                      <a16:creationId xmlns:a16="http://schemas.microsoft.com/office/drawing/2014/main" id="{ACF078AF-FFA7-DC47-91FC-2294F2AE48F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0" name="Rectangle 955">
                  <a:extLst>
                    <a:ext uri="{FF2B5EF4-FFF2-40B4-BE49-F238E27FC236}">
                      <a16:creationId xmlns:a16="http://schemas.microsoft.com/office/drawing/2014/main" id="{5AB29191-3455-804D-BDB2-439F7285B70C}"/>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51" name="Group 956">
                  <a:extLst>
                    <a:ext uri="{FF2B5EF4-FFF2-40B4-BE49-F238E27FC236}">
                      <a16:creationId xmlns:a16="http://schemas.microsoft.com/office/drawing/2014/main" id="{4B1AE814-DE01-8344-A38E-AB9760179910}"/>
                    </a:ext>
                  </a:extLst>
                </p:cNvPr>
                <p:cNvGrpSpPr>
                  <a:grpSpLocks/>
                </p:cNvGrpSpPr>
                <p:nvPr/>
              </p:nvGrpSpPr>
              <p:grpSpPr bwMode="auto">
                <a:xfrm>
                  <a:off x="4749" y="668"/>
                  <a:ext cx="581" cy="145"/>
                  <a:chOff x="614" y="2568"/>
                  <a:chExt cx="725" cy="139"/>
                </a:xfrm>
              </p:grpSpPr>
              <p:sp>
                <p:nvSpPr>
                  <p:cNvPr id="676" name="AutoShape 957">
                    <a:extLst>
                      <a:ext uri="{FF2B5EF4-FFF2-40B4-BE49-F238E27FC236}">
                        <a16:creationId xmlns:a16="http://schemas.microsoft.com/office/drawing/2014/main" id="{3D8B382B-4EE2-3044-AB03-ED5E89F6208E}"/>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7" name="AutoShape 958">
                    <a:extLst>
                      <a:ext uri="{FF2B5EF4-FFF2-40B4-BE49-F238E27FC236}">
                        <a16:creationId xmlns:a16="http://schemas.microsoft.com/office/drawing/2014/main" id="{EE12B379-2B8C-6249-85FA-34B6B72F880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52" name="Rectangle 959">
                  <a:extLst>
                    <a:ext uri="{FF2B5EF4-FFF2-40B4-BE49-F238E27FC236}">
                      <a16:creationId xmlns:a16="http://schemas.microsoft.com/office/drawing/2014/main" id="{8B337E37-83E3-8A4F-A114-0556F0655BB0}"/>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53" name="Group 960">
                  <a:extLst>
                    <a:ext uri="{FF2B5EF4-FFF2-40B4-BE49-F238E27FC236}">
                      <a16:creationId xmlns:a16="http://schemas.microsoft.com/office/drawing/2014/main" id="{2B1B316A-27F7-544C-BB1F-529B81FEBCE0}"/>
                    </a:ext>
                  </a:extLst>
                </p:cNvPr>
                <p:cNvGrpSpPr>
                  <a:grpSpLocks/>
                </p:cNvGrpSpPr>
                <p:nvPr/>
              </p:nvGrpSpPr>
              <p:grpSpPr bwMode="auto">
                <a:xfrm>
                  <a:off x="4747" y="994"/>
                  <a:ext cx="581" cy="134"/>
                  <a:chOff x="614" y="2568"/>
                  <a:chExt cx="725" cy="139"/>
                </a:xfrm>
              </p:grpSpPr>
              <p:sp>
                <p:nvSpPr>
                  <p:cNvPr id="674" name="AutoShape 961">
                    <a:extLst>
                      <a:ext uri="{FF2B5EF4-FFF2-40B4-BE49-F238E27FC236}">
                        <a16:creationId xmlns:a16="http://schemas.microsoft.com/office/drawing/2014/main" id="{82CB4D18-8227-7449-A037-629C0FF8F636}"/>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5" name="AutoShape 962">
                    <a:extLst>
                      <a:ext uri="{FF2B5EF4-FFF2-40B4-BE49-F238E27FC236}">
                        <a16:creationId xmlns:a16="http://schemas.microsoft.com/office/drawing/2014/main" id="{77C4C892-C52D-2A43-9E00-5E5F89DAA9C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54" name="Rectangle 963">
                  <a:extLst>
                    <a:ext uri="{FF2B5EF4-FFF2-40B4-BE49-F238E27FC236}">
                      <a16:creationId xmlns:a16="http://schemas.microsoft.com/office/drawing/2014/main" id="{9B59ADB0-5FC1-6947-8652-152C4431F5FD}"/>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5" name="Rectangle 964">
                  <a:extLst>
                    <a:ext uri="{FF2B5EF4-FFF2-40B4-BE49-F238E27FC236}">
                      <a16:creationId xmlns:a16="http://schemas.microsoft.com/office/drawing/2014/main" id="{8036EA19-0F4F-4C4C-AB33-071D6E220F8E}"/>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56" name="Group 965">
                  <a:extLst>
                    <a:ext uri="{FF2B5EF4-FFF2-40B4-BE49-F238E27FC236}">
                      <a16:creationId xmlns:a16="http://schemas.microsoft.com/office/drawing/2014/main" id="{A1852D81-9CD2-8342-A865-F1FC4DE773FD}"/>
                    </a:ext>
                  </a:extLst>
                </p:cNvPr>
                <p:cNvGrpSpPr>
                  <a:grpSpLocks/>
                </p:cNvGrpSpPr>
                <p:nvPr/>
              </p:nvGrpSpPr>
              <p:grpSpPr bwMode="auto">
                <a:xfrm>
                  <a:off x="4735" y="1627"/>
                  <a:ext cx="582" cy="151"/>
                  <a:chOff x="614" y="2568"/>
                  <a:chExt cx="725" cy="139"/>
                </a:xfrm>
              </p:grpSpPr>
              <p:sp>
                <p:nvSpPr>
                  <p:cNvPr id="672" name="AutoShape 966">
                    <a:extLst>
                      <a:ext uri="{FF2B5EF4-FFF2-40B4-BE49-F238E27FC236}">
                        <a16:creationId xmlns:a16="http://schemas.microsoft.com/office/drawing/2014/main" id="{108E3B46-89A3-BF49-B0A1-1143515C5F28}"/>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3" name="AutoShape 967">
                    <a:extLst>
                      <a:ext uri="{FF2B5EF4-FFF2-40B4-BE49-F238E27FC236}">
                        <a16:creationId xmlns:a16="http://schemas.microsoft.com/office/drawing/2014/main" id="{EC7B04A0-DF7A-634B-9639-ECB3A2ECCD2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57" name="Freeform 968">
                  <a:extLst>
                    <a:ext uri="{FF2B5EF4-FFF2-40B4-BE49-F238E27FC236}">
                      <a16:creationId xmlns:a16="http://schemas.microsoft.com/office/drawing/2014/main" id="{CEABE947-354F-A444-B6A6-162F825E5B4C}"/>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58" name="Group 969">
                  <a:extLst>
                    <a:ext uri="{FF2B5EF4-FFF2-40B4-BE49-F238E27FC236}">
                      <a16:creationId xmlns:a16="http://schemas.microsoft.com/office/drawing/2014/main" id="{C17DC2A8-1A2D-024C-81BB-C671F1D74297}"/>
                    </a:ext>
                  </a:extLst>
                </p:cNvPr>
                <p:cNvGrpSpPr>
                  <a:grpSpLocks/>
                </p:cNvGrpSpPr>
                <p:nvPr/>
              </p:nvGrpSpPr>
              <p:grpSpPr bwMode="auto">
                <a:xfrm>
                  <a:off x="4739" y="1327"/>
                  <a:ext cx="582" cy="139"/>
                  <a:chOff x="614" y="2568"/>
                  <a:chExt cx="725" cy="139"/>
                </a:xfrm>
              </p:grpSpPr>
              <p:sp>
                <p:nvSpPr>
                  <p:cNvPr id="670" name="AutoShape 970">
                    <a:extLst>
                      <a:ext uri="{FF2B5EF4-FFF2-40B4-BE49-F238E27FC236}">
                        <a16:creationId xmlns:a16="http://schemas.microsoft.com/office/drawing/2014/main" id="{F160E30B-0993-AE40-BCC2-F036B6614B56}"/>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1" name="AutoShape 971">
                    <a:extLst>
                      <a:ext uri="{FF2B5EF4-FFF2-40B4-BE49-F238E27FC236}">
                        <a16:creationId xmlns:a16="http://schemas.microsoft.com/office/drawing/2014/main" id="{538FC7AE-F6DF-8747-A7AB-B6B79861FEE4}"/>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59" name="Rectangle 972">
                  <a:extLst>
                    <a:ext uri="{FF2B5EF4-FFF2-40B4-BE49-F238E27FC236}">
                      <a16:creationId xmlns:a16="http://schemas.microsoft.com/office/drawing/2014/main" id="{B8C1B32E-8389-0C40-AC5D-FE4DC23D4D2C}"/>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0" name="Freeform 973">
                  <a:extLst>
                    <a:ext uri="{FF2B5EF4-FFF2-40B4-BE49-F238E27FC236}">
                      <a16:creationId xmlns:a16="http://schemas.microsoft.com/office/drawing/2014/main" id="{C409700D-9137-5047-8DD1-2ADBEDCE3E06}"/>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1" name="Freeform 974">
                  <a:extLst>
                    <a:ext uri="{FF2B5EF4-FFF2-40B4-BE49-F238E27FC236}">
                      <a16:creationId xmlns:a16="http://schemas.microsoft.com/office/drawing/2014/main" id="{5B9FA4F0-FCB9-934A-B103-01E54A04CFF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2" name="Oval 975">
                  <a:extLst>
                    <a:ext uri="{FF2B5EF4-FFF2-40B4-BE49-F238E27FC236}">
                      <a16:creationId xmlns:a16="http://schemas.microsoft.com/office/drawing/2014/main" id="{023DC606-4CC2-3F4F-9F3C-9273A59A46D0}"/>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3" name="Freeform 976">
                  <a:extLst>
                    <a:ext uri="{FF2B5EF4-FFF2-40B4-BE49-F238E27FC236}">
                      <a16:creationId xmlns:a16="http://schemas.microsoft.com/office/drawing/2014/main" id="{53BD9118-EC44-984F-BEE7-589634D00B5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4" name="AutoShape 977">
                  <a:extLst>
                    <a:ext uri="{FF2B5EF4-FFF2-40B4-BE49-F238E27FC236}">
                      <a16:creationId xmlns:a16="http://schemas.microsoft.com/office/drawing/2014/main" id="{EAE28A53-589D-8949-97F5-B64BCC5E941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5" name="AutoShape 978">
                  <a:extLst>
                    <a:ext uri="{FF2B5EF4-FFF2-40B4-BE49-F238E27FC236}">
                      <a16:creationId xmlns:a16="http://schemas.microsoft.com/office/drawing/2014/main" id="{B726ADB7-E2D7-4A4D-8A36-F54F820A7D77}"/>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6" name="Oval 979">
                  <a:extLst>
                    <a:ext uri="{FF2B5EF4-FFF2-40B4-BE49-F238E27FC236}">
                      <a16:creationId xmlns:a16="http://schemas.microsoft.com/office/drawing/2014/main" id="{72BFBA95-D735-264D-9CF3-6336547B057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7" name="Oval 980">
                  <a:extLst>
                    <a:ext uri="{FF2B5EF4-FFF2-40B4-BE49-F238E27FC236}">
                      <a16:creationId xmlns:a16="http://schemas.microsoft.com/office/drawing/2014/main" id="{17EC0A8D-B065-BF41-B9E4-498E2464722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668" name="Oval 981">
                  <a:extLst>
                    <a:ext uri="{FF2B5EF4-FFF2-40B4-BE49-F238E27FC236}">
                      <a16:creationId xmlns:a16="http://schemas.microsoft.com/office/drawing/2014/main" id="{D57BC389-6B5C-B547-B5A5-0A29CCF6C15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9" name="Rectangle 982">
                  <a:extLst>
                    <a:ext uri="{FF2B5EF4-FFF2-40B4-BE49-F238E27FC236}">
                      <a16:creationId xmlns:a16="http://schemas.microsoft.com/office/drawing/2014/main" id="{B32EABF4-6F89-1849-A226-D1AAB432C6B6}"/>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sp>
          <p:nvSpPr>
            <p:cNvPr id="370" name="Freeform 2">
              <a:extLst>
                <a:ext uri="{FF2B5EF4-FFF2-40B4-BE49-F238E27FC236}">
                  <a16:creationId xmlns:a16="http://schemas.microsoft.com/office/drawing/2014/main" id="{3BB28199-D5FC-D443-8567-6C0DFD261CDC}"/>
                </a:ext>
              </a:extLst>
            </p:cNvPr>
            <p:cNvSpPr>
              <a:spLocks/>
            </p:cNvSpPr>
            <p:nvPr/>
          </p:nvSpPr>
          <p:spPr bwMode="auto">
            <a:xfrm>
              <a:off x="2592388" y="5284251"/>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371" name="Straight Connector 370">
              <a:extLst>
                <a:ext uri="{FF2B5EF4-FFF2-40B4-BE49-F238E27FC236}">
                  <a16:creationId xmlns:a16="http://schemas.microsoft.com/office/drawing/2014/main" id="{0FAAA199-AEB8-E64A-B909-18FBC3F37878}"/>
                </a:ext>
              </a:extLst>
            </p:cNvPr>
            <p:cNvCxnSpPr/>
            <p:nvPr/>
          </p:nvCxnSpPr>
          <p:spPr>
            <a:xfrm flipV="1">
              <a:off x="3262941" y="5435064"/>
              <a:ext cx="1316038" cy="131762"/>
            </a:xfrm>
            <a:prstGeom prst="line">
              <a:avLst/>
            </a:prstGeom>
            <a:noFill/>
            <a:ln w="12700" cap="flat" cmpd="sng" algn="ctr">
              <a:solidFill>
                <a:srgbClr val="000000"/>
              </a:solidFill>
              <a:prstDash val="solid"/>
            </a:ln>
            <a:effectLst/>
          </p:spPr>
        </p:cxnSp>
        <p:cxnSp>
          <p:nvCxnSpPr>
            <p:cNvPr id="372" name="Straight Connector 371">
              <a:extLst>
                <a:ext uri="{FF2B5EF4-FFF2-40B4-BE49-F238E27FC236}">
                  <a16:creationId xmlns:a16="http://schemas.microsoft.com/office/drawing/2014/main" id="{2ABBCC09-F2C0-4C45-87E5-813EA3F60370}"/>
                </a:ext>
              </a:extLst>
            </p:cNvPr>
            <p:cNvCxnSpPr/>
            <p:nvPr/>
          </p:nvCxnSpPr>
          <p:spPr>
            <a:xfrm>
              <a:off x="3151816" y="5622389"/>
              <a:ext cx="2259013" cy="298450"/>
            </a:xfrm>
            <a:prstGeom prst="line">
              <a:avLst/>
            </a:prstGeom>
            <a:noFill/>
            <a:ln w="12700" cap="flat" cmpd="sng" algn="ctr">
              <a:solidFill>
                <a:srgbClr val="000000"/>
              </a:solidFill>
              <a:prstDash val="solid"/>
            </a:ln>
            <a:effectLst/>
          </p:spPr>
        </p:cxnSp>
        <p:cxnSp>
          <p:nvCxnSpPr>
            <p:cNvPr id="373" name="Straight Connector 372">
              <a:extLst>
                <a:ext uri="{FF2B5EF4-FFF2-40B4-BE49-F238E27FC236}">
                  <a16:creationId xmlns:a16="http://schemas.microsoft.com/office/drawing/2014/main" id="{9AFB164F-4D28-5C4F-B4A4-CF779B610802}"/>
                </a:ext>
              </a:extLst>
            </p:cNvPr>
            <p:cNvCxnSpPr/>
            <p:nvPr/>
          </p:nvCxnSpPr>
          <p:spPr>
            <a:xfrm>
              <a:off x="3164516" y="5727164"/>
              <a:ext cx="714375" cy="276225"/>
            </a:xfrm>
            <a:prstGeom prst="line">
              <a:avLst/>
            </a:prstGeom>
            <a:noFill/>
            <a:ln w="12700" cap="flat" cmpd="sng" algn="ctr">
              <a:solidFill>
                <a:srgbClr val="000000"/>
              </a:solidFill>
              <a:prstDash val="solid"/>
            </a:ln>
            <a:effectLst/>
          </p:spPr>
        </p:cxnSp>
        <p:cxnSp>
          <p:nvCxnSpPr>
            <p:cNvPr id="374" name="Straight Connector 373">
              <a:extLst>
                <a:ext uri="{FF2B5EF4-FFF2-40B4-BE49-F238E27FC236}">
                  <a16:creationId xmlns:a16="http://schemas.microsoft.com/office/drawing/2014/main" id="{CA14130F-9391-1649-BCE9-D4C5BF17E520}"/>
                </a:ext>
              </a:extLst>
            </p:cNvPr>
            <p:cNvCxnSpPr/>
            <p:nvPr/>
          </p:nvCxnSpPr>
          <p:spPr>
            <a:xfrm flipV="1">
              <a:off x="4182104" y="5920839"/>
              <a:ext cx="1247775" cy="82550"/>
            </a:xfrm>
            <a:prstGeom prst="line">
              <a:avLst/>
            </a:prstGeom>
            <a:noFill/>
            <a:ln w="12700" cap="flat" cmpd="sng" algn="ctr">
              <a:solidFill>
                <a:srgbClr val="000000"/>
              </a:solidFill>
              <a:prstDash val="solid"/>
            </a:ln>
            <a:effectLst/>
          </p:spPr>
        </p:cxnSp>
        <p:cxnSp>
          <p:nvCxnSpPr>
            <p:cNvPr id="375" name="Straight Connector 374">
              <a:extLst>
                <a:ext uri="{FF2B5EF4-FFF2-40B4-BE49-F238E27FC236}">
                  <a16:creationId xmlns:a16="http://schemas.microsoft.com/office/drawing/2014/main" id="{C9F6F123-ABA3-F044-9B04-6AA48EA0F9DE}"/>
                </a:ext>
              </a:extLst>
            </p:cNvPr>
            <p:cNvCxnSpPr/>
            <p:nvPr/>
          </p:nvCxnSpPr>
          <p:spPr>
            <a:xfrm>
              <a:off x="4842504" y="5468401"/>
              <a:ext cx="1057275" cy="123825"/>
            </a:xfrm>
            <a:prstGeom prst="line">
              <a:avLst/>
            </a:prstGeom>
            <a:noFill/>
            <a:ln w="12700" cap="flat" cmpd="sng" algn="ctr">
              <a:solidFill>
                <a:srgbClr val="000000"/>
              </a:solidFill>
              <a:prstDash val="solid"/>
            </a:ln>
            <a:effectLst/>
          </p:spPr>
        </p:cxnSp>
        <p:cxnSp>
          <p:nvCxnSpPr>
            <p:cNvPr id="376" name="Straight Connector 375">
              <a:extLst>
                <a:ext uri="{FF2B5EF4-FFF2-40B4-BE49-F238E27FC236}">
                  <a16:creationId xmlns:a16="http://schemas.microsoft.com/office/drawing/2014/main" id="{4CE11005-F216-1D4E-B997-41E3293C9349}"/>
                </a:ext>
              </a:extLst>
            </p:cNvPr>
            <p:cNvCxnSpPr/>
            <p:nvPr/>
          </p:nvCxnSpPr>
          <p:spPr>
            <a:xfrm flipV="1">
              <a:off x="4126541" y="5622389"/>
              <a:ext cx="1790700" cy="298450"/>
            </a:xfrm>
            <a:prstGeom prst="line">
              <a:avLst/>
            </a:prstGeom>
            <a:noFill/>
            <a:ln w="12700" cap="flat" cmpd="sng" algn="ctr">
              <a:solidFill>
                <a:srgbClr val="000000"/>
              </a:solidFill>
              <a:prstDash val="solid"/>
            </a:ln>
            <a:effectLst/>
          </p:spPr>
        </p:cxnSp>
        <p:cxnSp>
          <p:nvCxnSpPr>
            <p:cNvPr id="377" name="Straight Connector 376">
              <a:extLst>
                <a:ext uri="{FF2B5EF4-FFF2-40B4-BE49-F238E27FC236}">
                  <a16:creationId xmlns:a16="http://schemas.microsoft.com/office/drawing/2014/main" id="{7B22F5BD-70D2-8045-8E17-1709AE17C5EB}"/>
                </a:ext>
              </a:extLst>
            </p:cNvPr>
            <p:cNvCxnSpPr/>
            <p:nvPr/>
          </p:nvCxnSpPr>
          <p:spPr>
            <a:xfrm flipV="1">
              <a:off x="5453691" y="5650964"/>
              <a:ext cx="588963" cy="269875"/>
            </a:xfrm>
            <a:prstGeom prst="line">
              <a:avLst/>
            </a:prstGeom>
            <a:noFill/>
            <a:ln w="12700" cap="flat" cmpd="sng" algn="ctr">
              <a:solidFill>
                <a:srgbClr val="000000"/>
              </a:solidFill>
              <a:prstDash val="solid"/>
            </a:ln>
            <a:effectLst/>
          </p:spPr>
        </p:cxnSp>
        <p:cxnSp>
          <p:nvCxnSpPr>
            <p:cNvPr id="378" name="Straight Connector 377">
              <a:extLst>
                <a:ext uri="{FF2B5EF4-FFF2-40B4-BE49-F238E27FC236}">
                  <a16:creationId xmlns:a16="http://schemas.microsoft.com/office/drawing/2014/main" id="{D473209B-0783-D043-91DD-0738BF606A6A}"/>
                </a:ext>
              </a:extLst>
            </p:cNvPr>
            <p:cNvCxnSpPr/>
            <p:nvPr/>
          </p:nvCxnSpPr>
          <p:spPr>
            <a:xfrm>
              <a:off x="4596441" y="5435064"/>
              <a:ext cx="814388" cy="401637"/>
            </a:xfrm>
            <a:prstGeom prst="line">
              <a:avLst/>
            </a:prstGeom>
            <a:noFill/>
            <a:ln w="12700" cap="flat" cmpd="sng" algn="ctr">
              <a:solidFill>
                <a:srgbClr val="000000"/>
              </a:solidFill>
              <a:prstDash val="solid"/>
            </a:ln>
            <a:effectLst/>
          </p:spPr>
        </p:cxnSp>
        <p:grpSp>
          <p:nvGrpSpPr>
            <p:cNvPr id="379" name="Group 378">
              <a:extLst>
                <a:ext uri="{FF2B5EF4-FFF2-40B4-BE49-F238E27FC236}">
                  <a16:creationId xmlns:a16="http://schemas.microsoft.com/office/drawing/2014/main" id="{924A91F2-B835-1641-AD58-010D594B46E6}"/>
                </a:ext>
              </a:extLst>
            </p:cNvPr>
            <p:cNvGrpSpPr/>
            <p:nvPr/>
          </p:nvGrpSpPr>
          <p:grpSpPr>
            <a:xfrm>
              <a:off x="1526216" y="2537824"/>
              <a:ext cx="6978041" cy="1096962"/>
              <a:chOff x="1526216" y="3003498"/>
              <a:chExt cx="6978041" cy="1096962"/>
            </a:xfrm>
          </p:grpSpPr>
          <p:sp>
            <p:nvSpPr>
              <p:cNvPr id="638" name="TextBox 399">
                <a:extLst>
                  <a:ext uri="{FF2B5EF4-FFF2-40B4-BE49-F238E27FC236}">
                    <a16:creationId xmlns:a16="http://schemas.microsoft.com/office/drawing/2014/main" id="{2DE4202B-F7AE-464D-85EF-3680ADAE96D5}"/>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data</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sp>
            <p:nvSpPr>
              <p:cNvPr id="639" name="TextBox 400">
                <a:extLst>
                  <a:ext uri="{FF2B5EF4-FFF2-40B4-BE49-F238E27FC236}">
                    <a16:creationId xmlns:a16="http://schemas.microsoft.com/office/drawing/2014/main" id="{53016057-1EB1-8A4A-B611-EED63CFF8FDD}"/>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control</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cxnSp>
            <p:nvCxnSpPr>
              <p:cNvPr id="640" name="Straight Connector 639">
                <a:extLst>
                  <a:ext uri="{FF2B5EF4-FFF2-40B4-BE49-F238E27FC236}">
                    <a16:creationId xmlns:a16="http://schemas.microsoft.com/office/drawing/2014/main" id="{EA6D2DB9-8854-0442-A96B-1D9E2F06B259}"/>
                  </a:ext>
                </a:extLst>
              </p:cNvPr>
              <p:cNvCxnSpPr/>
              <p:nvPr/>
            </p:nvCxnSpPr>
            <p:spPr bwMode="auto">
              <a:xfrm flipV="1">
                <a:off x="1526216" y="3579342"/>
                <a:ext cx="6978041" cy="12155"/>
              </a:xfrm>
              <a:prstGeom prst="line">
                <a:avLst/>
              </a:prstGeom>
              <a:noFill/>
              <a:ln w="25400" cap="flat" cmpd="sng" algn="ctr">
                <a:solidFill>
                  <a:srgbClr val="000000"/>
                </a:solidFill>
                <a:prstDash val="dash"/>
              </a:ln>
              <a:effectLst/>
            </p:spPr>
          </p:cxnSp>
        </p:grpSp>
        <p:grpSp>
          <p:nvGrpSpPr>
            <p:cNvPr id="380" name="Group 379">
              <a:extLst>
                <a:ext uri="{FF2B5EF4-FFF2-40B4-BE49-F238E27FC236}">
                  <a16:creationId xmlns:a16="http://schemas.microsoft.com/office/drawing/2014/main" id="{D9EF9FA8-A052-1E4B-8493-23C6F99BF5BD}"/>
                </a:ext>
              </a:extLst>
            </p:cNvPr>
            <p:cNvGrpSpPr/>
            <p:nvPr/>
          </p:nvGrpSpPr>
          <p:grpSpPr>
            <a:xfrm>
              <a:off x="2436115" y="2269434"/>
              <a:ext cx="4296530" cy="320561"/>
              <a:chOff x="2433511" y="2792111"/>
              <a:chExt cx="4296530" cy="320561"/>
            </a:xfrm>
          </p:grpSpPr>
          <p:grpSp>
            <p:nvGrpSpPr>
              <p:cNvPr id="613" name="Group 401">
                <a:extLst>
                  <a:ext uri="{FF2B5EF4-FFF2-40B4-BE49-F238E27FC236}">
                    <a16:creationId xmlns:a16="http://schemas.microsoft.com/office/drawing/2014/main" id="{05A4BF94-4385-8842-B7E2-E973047C10A2}"/>
                  </a:ext>
                </a:extLst>
              </p:cNvPr>
              <p:cNvGrpSpPr>
                <a:grpSpLocks/>
              </p:cNvGrpSpPr>
              <p:nvPr/>
            </p:nvGrpSpPr>
            <p:grpSpPr bwMode="auto">
              <a:xfrm>
                <a:off x="2433511" y="2794083"/>
                <a:ext cx="349250" cy="317387"/>
                <a:chOff x="2931664" y="3912603"/>
                <a:chExt cx="430450" cy="329314"/>
              </a:xfrm>
            </p:grpSpPr>
            <p:sp>
              <p:nvSpPr>
                <p:cNvPr id="634" name="Rectangle 633">
                  <a:extLst>
                    <a:ext uri="{FF2B5EF4-FFF2-40B4-BE49-F238E27FC236}">
                      <a16:creationId xmlns:a16="http://schemas.microsoft.com/office/drawing/2014/main" id="{D5B3C7B3-62DD-5C45-A7D4-49AF6317073F}"/>
                    </a:ext>
                  </a:extLst>
                </p:cNvPr>
                <p:cNvSpPr/>
                <p:nvPr/>
              </p:nvSpPr>
              <p:spPr>
                <a:xfrm>
                  <a:off x="2937534" y="3912858"/>
                  <a:ext cx="424580" cy="329431"/>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35" name="Straight Connector 634">
                  <a:extLst>
                    <a:ext uri="{FF2B5EF4-FFF2-40B4-BE49-F238E27FC236}">
                      <a16:creationId xmlns:a16="http://schemas.microsoft.com/office/drawing/2014/main" id="{3071C495-C991-484D-8473-774C4A4DE550}"/>
                    </a:ext>
                  </a:extLst>
                </p:cNvPr>
                <p:cNvCxnSpPr/>
                <p:nvPr/>
              </p:nvCxnSpPr>
              <p:spPr>
                <a:xfrm>
                  <a:off x="2931664" y="4005099"/>
                  <a:ext cx="424581" cy="0"/>
                </a:xfrm>
                <a:prstGeom prst="line">
                  <a:avLst/>
                </a:prstGeom>
                <a:noFill/>
                <a:ln w="3175" cap="flat" cmpd="sng" algn="ctr">
                  <a:solidFill>
                    <a:srgbClr val="CC0000"/>
                  </a:solidFill>
                  <a:prstDash val="solid"/>
                </a:ln>
                <a:effectLst/>
              </p:spPr>
            </p:cxnSp>
            <p:cxnSp>
              <p:nvCxnSpPr>
                <p:cNvPr id="636" name="Straight Connector 635">
                  <a:extLst>
                    <a:ext uri="{FF2B5EF4-FFF2-40B4-BE49-F238E27FC236}">
                      <a16:creationId xmlns:a16="http://schemas.microsoft.com/office/drawing/2014/main" id="{9162B16E-CB2C-D447-9356-87B6C1626E8A}"/>
                    </a:ext>
                  </a:extLst>
                </p:cNvPr>
                <p:cNvCxnSpPr/>
                <p:nvPr/>
              </p:nvCxnSpPr>
              <p:spPr>
                <a:xfrm>
                  <a:off x="2931664" y="4067691"/>
                  <a:ext cx="424581" cy="0"/>
                </a:xfrm>
                <a:prstGeom prst="line">
                  <a:avLst/>
                </a:prstGeom>
                <a:noFill/>
                <a:ln w="3175" cap="flat" cmpd="sng" algn="ctr">
                  <a:solidFill>
                    <a:srgbClr val="CC0000"/>
                  </a:solidFill>
                  <a:prstDash val="solid"/>
                </a:ln>
                <a:effectLst/>
              </p:spPr>
            </p:cxnSp>
            <p:cxnSp>
              <p:nvCxnSpPr>
                <p:cNvPr id="637" name="Straight Connector 636">
                  <a:extLst>
                    <a:ext uri="{FF2B5EF4-FFF2-40B4-BE49-F238E27FC236}">
                      <a16:creationId xmlns:a16="http://schemas.microsoft.com/office/drawing/2014/main" id="{72EF13CE-F094-AE46-8825-363CCE8D4D99}"/>
                    </a:ext>
                  </a:extLst>
                </p:cNvPr>
                <p:cNvCxnSpPr>
                  <a:stCxn id="634" idx="2"/>
                </p:cNvCxnSpPr>
                <p:nvPr/>
              </p:nvCxnSpPr>
              <p:spPr>
                <a:xfrm flipH="1" flipV="1">
                  <a:off x="3148846" y="4005099"/>
                  <a:ext cx="0" cy="237190"/>
                </a:xfrm>
                <a:prstGeom prst="line">
                  <a:avLst/>
                </a:prstGeom>
                <a:noFill/>
                <a:ln w="3175" cap="flat" cmpd="sng" algn="ctr">
                  <a:solidFill>
                    <a:srgbClr val="CC0000"/>
                  </a:solidFill>
                  <a:prstDash val="solid"/>
                </a:ln>
                <a:effectLst/>
              </p:spPr>
            </p:cxnSp>
          </p:grpSp>
          <p:grpSp>
            <p:nvGrpSpPr>
              <p:cNvPr id="614" name="Group 406">
                <a:extLst>
                  <a:ext uri="{FF2B5EF4-FFF2-40B4-BE49-F238E27FC236}">
                    <a16:creationId xmlns:a16="http://schemas.microsoft.com/office/drawing/2014/main" id="{0BA03DBB-9E31-ED41-B491-F9410189BCC7}"/>
                  </a:ext>
                </a:extLst>
              </p:cNvPr>
              <p:cNvGrpSpPr>
                <a:grpSpLocks/>
              </p:cNvGrpSpPr>
              <p:nvPr/>
            </p:nvGrpSpPr>
            <p:grpSpPr bwMode="auto">
              <a:xfrm>
                <a:off x="3348666" y="2792111"/>
                <a:ext cx="350838" cy="317387"/>
                <a:chOff x="2931664" y="3912603"/>
                <a:chExt cx="430450" cy="329314"/>
              </a:xfrm>
            </p:grpSpPr>
            <p:sp>
              <p:nvSpPr>
                <p:cNvPr id="630" name="Rectangle 629">
                  <a:extLst>
                    <a:ext uri="{FF2B5EF4-FFF2-40B4-BE49-F238E27FC236}">
                      <a16:creationId xmlns:a16="http://schemas.microsoft.com/office/drawing/2014/main" id="{F1EFA42E-9EE1-2C42-B7FE-074F7E0718DD}"/>
                    </a:ext>
                  </a:extLst>
                </p:cNvPr>
                <p:cNvSpPr/>
                <p:nvPr/>
              </p:nvSpPr>
              <p:spPr>
                <a:xfrm>
                  <a:off x="2937508" y="3912861"/>
                  <a:ext cx="424606" cy="329431"/>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31" name="Straight Connector 630">
                  <a:extLst>
                    <a:ext uri="{FF2B5EF4-FFF2-40B4-BE49-F238E27FC236}">
                      <a16:creationId xmlns:a16="http://schemas.microsoft.com/office/drawing/2014/main" id="{C24CBB58-24D5-8F4F-9DCA-1BD16C773ACC}"/>
                    </a:ext>
                  </a:extLst>
                </p:cNvPr>
                <p:cNvCxnSpPr/>
                <p:nvPr/>
              </p:nvCxnSpPr>
              <p:spPr>
                <a:xfrm>
                  <a:off x="2931664" y="4005102"/>
                  <a:ext cx="424606" cy="0"/>
                </a:xfrm>
                <a:prstGeom prst="line">
                  <a:avLst/>
                </a:prstGeom>
                <a:noFill/>
                <a:ln w="3175" cap="flat" cmpd="sng" algn="ctr">
                  <a:solidFill>
                    <a:srgbClr val="CC0000"/>
                  </a:solidFill>
                  <a:prstDash val="solid"/>
                </a:ln>
                <a:effectLst/>
              </p:spPr>
            </p:cxnSp>
            <p:cxnSp>
              <p:nvCxnSpPr>
                <p:cNvPr id="632" name="Straight Connector 631">
                  <a:extLst>
                    <a:ext uri="{FF2B5EF4-FFF2-40B4-BE49-F238E27FC236}">
                      <a16:creationId xmlns:a16="http://schemas.microsoft.com/office/drawing/2014/main" id="{6C95D30C-56CB-C54B-A1AA-B6796069204D}"/>
                    </a:ext>
                  </a:extLst>
                </p:cNvPr>
                <p:cNvCxnSpPr/>
                <p:nvPr/>
              </p:nvCxnSpPr>
              <p:spPr>
                <a:xfrm>
                  <a:off x="2931664" y="4067694"/>
                  <a:ext cx="424606" cy="0"/>
                </a:xfrm>
                <a:prstGeom prst="line">
                  <a:avLst/>
                </a:prstGeom>
                <a:noFill/>
                <a:ln w="3175" cap="flat" cmpd="sng" algn="ctr">
                  <a:solidFill>
                    <a:srgbClr val="CC0000"/>
                  </a:solidFill>
                  <a:prstDash val="solid"/>
                </a:ln>
                <a:effectLst/>
              </p:spPr>
            </p:cxnSp>
            <p:cxnSp>
              <p:nvCxnSpPr>
                <p:cNvPr id="633" name="Straight Connector 632">
                  <a:extLst>
                    <a:ext uri="{FF2B5EF4-FFF2-40B4-BE49-F238E27FC236}">
                      <a16:creationId xmlns:a16="http://schemas.microsoft.com/office/drawing/2014/main" id="{769665D5-2FA8-5949-BBD2-CB31A87F0C6A}"/>
                    </a:ext>
                  </a:extLst>
                </p:cNvPr>
                <p:cNvCxnSpPr>
                  <a:stCxn id="630" idx="2"/>
                </p:cNvCxnSpPr>
                <p:nvPr/>
              </p:nvCxnSpPr>
              <p:spPr>
                <a:xfrm flipH="1" flipV="1">
                  <a:off x="3147863" y="4005102"/>
                  <a:ext cx="1947" cy="237190"/>
                </a:xfrm>
                <a:prstGeom prst="line">
                  <a:avLst/>
                </a:prstGeom>
                <a:noFill/>
                <a:ln w="3175" cap="flat" cmpd="sng" algn="ctr">
                  <a:solidFill>
                    <a:srgbClr val="CC0000"/>
                  </a:solidFill>
                  <a:prstDash val="solid"/>
                </a:ln>
                <a:effectLst/>
              </p:spPr>
            </p:cxnSp>
          </p:grpSp>
          <p:grpSp>
            <p:nvGrpSpPr>
              <p:cNvPr id="615" name="Group 411">
                <a:extLst>
                  <a:ext uri="{FF2B5EF4-FFF2-40B4-BE49-F238E27FC236}">
                    <a16:creationId xmlns:a16="http://schemas.microsoft.com/office/drawing/2014/main" id="{C2E0C0F0-A088-804B-8FC7-0223E6ACFE4A}"/>
                  </a:ext>
                </a:extLst>
              </p:cNvPr>
              <p:cNvGrpSpPr>
                <a:grpSpLocks/>
              </p:cNvGrpSpPr>
              <p:nvPr/>
            </p:nvGrpSpPr>
            <p:grpSpPr bwMode="auto">
              <a:xfrm>
                <a:off x="4182104" y="2792111"/>
                <a:ext cx="350837" cy="317387"/>
                <a:chOff x="2931664" y="3912603"/>
                <a:chExt cx="430450" cy="329314"/>
              </a:xfrm>
            </p:grpSpPr>
            <p:sp>
              <p:nvSpPr>
                <p:cNvPr id="626" name="Rectangle 625">
                  <a:extLst>
                    <a:ext uri="{FF2B5EF4-FFF2-40B4-BE49-F238E27FC236}">
                      <a16:creationId xmlns:a16="http://schemas.microsoft.com/office/drawing/2014/main" id="{432910A3-D517-B541-8E55-8B64D1938FCA}"/>
                    </a:ext>
                  </a:extLst>
                </p:cNvPr>
                <p:cNvSpPr/>
                <p:nvPr/>
              </p:nvSpPr>
              <p:spPr>
                <a:xfrm>
                  <a:off x="2937507" y="3912861"/>
                  <a:ext cx="424607" cy="329431"/>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27" name="Straight Connector 626">
                  <a:extLst>
                    <a:ext uri="{FF2B5EF4-FFF2-40B4-BE49-F238E27FC236}">
                      <a16:creationId xmlns:a16="http://schemas.microsoft.com/office/drawing/2014/main" id="{7B39DF40-EF02-FE42-B7B6-8228C7C37D4C}"/>
                    </a:ext>
                  </a:extLst>
                </p:cNvPr>
                <p:cNvCxnSpPr/>
                <p:nvPr/>
              </p:nvCxnSpPr>
              <p:spPr>
                <a:xfrm>
                  <a:off x="2931664" y="4005102"/>
                  <a:ext cx="424607" cy="0"/>
                </a:xfrm>
                <a:prstGeom prst="line">
                  <a:avLst/>
                </a:prstGeom>
                <a:noFill/>
                <a:ln w="3175" cap="flat" cmpd="sng" algn="ctr">
                  <a:solidFill>
                    <a:srgbClr val="CC0000"/>
                  </a:solidFill>
                  <a:prstDash val="solid"/>
                </a:ln>
                <a:effectLst/>
              </p:spPr>
            </p:cxnSp>
            <p:cxnSp>
              <p:nvCxnSpPr>
                <p:cNvPr id="628" name="Straight Connector 627">
                  <a:extLst>
                    <a:ext uri="{FF2B5EF4-FFF2-40B4-BE49-F238E27FC236}">
                      <a16:creationId xmlns:a16="http://schemas.microsoft.com/office/drawing/2014/main" id="{139037D7-D9A4-8849-A9AD-B0AF003AC93C}"/>
                    </a:ext>
                  </a:extLst>
                </p:cNvPr>
                <p:cNvCxnSpPr/>
                <p:nvPr/>
              </p:nvCxnSpPr>
              <p:spPr>
                <a:xfrm>
                  <a:off x="2931664" y="4067694"/>
                  <a:ext cx="424607" cy="0"/>
                </a:xfrm>
                <a:prstGeom prst="line">
                  <a:avLst/>
                </a:prstGeom>
                <a:noFill/>
                <a:ln w="3175" cap="flat" cmpd="sng" algn="ctr">
                  <a:solidFill>
                    <a:srgbClr val="CC0000"/>
                  </a:solidFill>
                  <a:prstDash val="solid"/>
                </a:ln>
                <a:effectLst/>
              </p:spPr>
            </p:cxnSp>
            <p:cxnSp>
              <p:nvCxnSpPr>
                <p:cNvPr id="629" name="Straight Connector 628">
                  <a:extLst>
                    <a:ext uri="{FF2B5EF4-FFF2-40B4-BE49-F238E27FC236}">
                      <a16:creationId xmlns:a16="http://schemas.microsoft.com/office/drawing/2014/main" id="{1175C58C-5928-2242-B6BA-9262716F374A}"/>
                    </a:ext>
                  </a:extLst>
                </p:cNvPr>
                <p:cNvCxnSpPr>
                  <a:stCxn id="626" idx="2"/>
                </p:cNvCxnSpPr>
                <p:nvPr/>
              </p:nvCxnSpPr>
              <p:spPr>
                <a:xfrm flipH="1" flipV="1">
                  <a:off x="3147863" y="4005102"/>
                  <a:ext cx="1948" cy="237190"/>
                </a:xfrm>
                <a:prstGeom prst="line">
                  <a:avLst/>
                </a:prstGeom>
                <a:noFill/>
                <a:ln w="3175" cap="flat" cmpd="sng" algn="ctr">
                  <a:solidFill>
                    <a:srgbClr val="CC0000"/>
                  </a:solidFill>
                  <a:prstDash val="solid"/>
                </a:ln>
                <a:effectLst/>
              </p:spPr>
            </p:cxnSp>
          </p:grpSp>
          <p:grpSp>
            <p:nvGrpSpPr>
              <p:cNvPr id="616" name="Group 416">
                <a:extLst>
                  <a:ext uri="{FF2B5EF4-FFF2-40B4-BE49-F238E27FC236}">
                    <a16:creationId xmlns:a16="http://schemas.microsoft.com/office/drawing/2014/main" id="{83F96C8C-DAD5-EE46-B616-652B58803011}"/>
                  </a:ext>
                </a:extLst>
              </p:cNvPr>
              <p:cNvGrpSpPr>
                <a:grpSpLocks/>
              </p:cNvGrpSpPr>
              <p:nvPr/>
            </p:nvGrpSpPr>
            <p:grpSpPr bwMode="auto">
              <a:xfrm>
                <a:off x="5374316" y="2795285"/>
                <a:ext cx="349250" cy="317387"/>
                <a:chOff x="2931664" y="3912603"/>
                <a:chExt cx="430450" cy="329314"/>
              </a:xfrm>
            </p:grpSpPr>
            <p:sp>
              <p:nvSpPr>
                <p:cNvPr id="622" name="Rectangle 621">
                  <a:extLst>
                    <a:ext uri="{FF2B5EF4-FFF2-40B4-BE49-F238E27FC236}">
                      <a16:creationId xmlns:a16="http://schemas.microsoft.com/office/drawing/2014/main" id="{26AA9474-8579-BB43-9D7F-A06CED135615}"/>
                    </a:ext>
                  </a:extLst>
                </p:cNvPr>
                <p:cNvSpPr/>
                <p:nvPr/>
              </p:nvSpPr>
              <p:spPr>
                <a:xfrm>
                  <a:off x="2937534" y="3912862"/>
                  <a:ext cx="424580" cy="329431"/>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23" name="Straight Connector 622">
                  <a:extLst>
                    <a:ext uri="{FF2B5EF4-FFF2-40B4-BE49-F238E27FC236}">
                      <a16:creationId xmlns:a16="http://schemas.microsoft.com/office/drawing/2014/main" id="{EEF09EFB-9060-4A43-8519-AE0FB86E5704}"/>
                    </a:ext>
                  </a:extLst>
                </p:cNvPr>
                <p:cNvCxnSpPr/>
                <p:nvPr/>
              </p:nvCxnSpPr>
              <p:spPr>
                <a:xfrm>
                  <a:off x="2931664" y="4005103"/>
                  <a:ext cx="424581" cy="0"/>
                </a:xfrm>
                <a:prstGeom prst="line">
                  <a:avLst/>
                </a:prstGeom>
                <a:noFill/>
                <a:ln w="3175" cap="flat" cmpd="sng" algn="ctr">
                  <a:solidFill>
                    <a:srgbClr val="CC0000"/>
                  </a:solidFill>
                  <a:prstDash val="solid"/>
                </a:ln>
                <a:effectLst/>
              </p:spPr>
            </p:cxnSp>
            <p:cxnSp>
              <p:nvCxnSpPr>
                <p:cNvPr id="624" name="Straight Connector 623">
                  <a:extLst>
                    <a:ext uri="{FF2B5EF4-FFF2-40B4-BE49-F238E27FC236}">
                      <a16:creationId xmlns:a16="http://schemas.microsoft.com/office/drawing/2014/main" id="{6DCF03A3-A7BB-D447-88ED-3F203BF06D2F}"/>
                    </a:ext>
                  </a:extLst>
                </p:cNvPr>
                <p:cNvCxnSpPr/>
                <p:nvPr/>
              </p:nvCxnSpPr>
              <p:spPr>
                <a:xfrm>
                  <a:off x="2931664" y="4067695"/>
                  <a:ext cx="424581" cy="0"/>
                </a:xfrm>
                <a:prstGeom prst="line">
                  <a:avLst/>
                </a:prstGeom>
                <a:noFill/>
                <a:ln w="3175" cap="flat" cmpd="sng" algn="ctr">
                  <a:solidFill>
                    <a:srgbClr val="CC0000"/>
                  </a:solidFill>
                  <a:prstDash val="solid"/>
                </a:ln>
                <a:effectLst/>
              </p:spPr>
            </p:cxnSp>
            <p:cxnSp>
              <p:nvCxnSpPr>
                <p:cNvPr id="625" name="Straight Connector 624">
                  <a:extLst>
                    <a:ext uri="{FF2B5EF4-FFF2-40B4-BE49-F238E27FC236}">
                      <a16:creationId xmlns:a16="http://schemas.microsoft.com/office/drawing/2014/main" id="{436E5D85-A165-8F4C-8E01-98D7AB941B1A}"/>
                    </a:ext>
                  </a:extLst>
                </p:cNvPr>
                <p:cNvCxnSpPr>
                  <a:stCxn id="622" idx="2"/>
                </p:cNvCxnSpPr>
                <p:nvPr/>
              </p:nvCxnSpPr>
              <p:spPr>
                <a:xfrm flipH="1" flipV="1">
                  <a:off x="3148846" y="4005103"/>
                  <a:ext cx="0" cy="237190"/>
                </a:xfrm>
                <a:prstGeom prst="line">
                  <a:avLst/>
                </a:prstGeom>
                <a:noFill/>
                <a:ln w="3175" cap="flat" cmpd="sng" algn="ctr">
                  <a:solidFill>
                    <a:srgbClr val="CC0000"/>
                  </a:solidFill>
                  <a:prstDash val="solid"/>
                </a:ln>
                <a:effectLst/>
              </p:spPr>
            </p:cxnSp>
          </p:grpSp>
          <p:grpSp>
            <p:nvGrpSpPr>
              <p:cNvPr id="617" name="Group 421">
                <a:extLst>
                  <a:ext uri="{FF2B5EF4-FFF2-40B4-BE49-F238E27FC236}">
                    <a16:creationId xmlns:a16="http://schemas.microsoft.com/office/drawing/2014/main" id="{B3361BB7-7F3E-A244-9EEE-76BAF3743B55}"/>
                  </a:ext>
                </a:extLst>
              </p:cNvPr>
              <p:cNvGrpSpPr>
                <a:grpSpLocks/>
              </p:cNvGrpSpPr>
              <p:nvPr/>
            </p:nvGrpSpPr>
            <p:grpSpPr bwMode="auto">
              <a:xfrm>
                <a:off x="6379204" y="2792111"/>
                <a:ext cx="350837" cy="317387"/>
                <a:chOff x="2931664" y="3912603"/>
                <a:chExt cx="430450" cy="329314"/>
              </a:xfrm>
            </p:grpSpPr>
            <p:sp>
              <p:nvSpPr>
                <p:cNvPr id="618" name="Rectangle 617">
                  <a:extLst>
                    <a:ext uri="{FF2B5EF4-FFF2-40B4-BE49-F238E27FC236}">
                      <a16:creationId xmlns:a16="http://schemas.microsoft.com/office/drawing/2014/main" id="{9544BB1A-468F-EB42-B6D9-9D17394D11CB}"/>
                    </a:ext>
                  </a:extLst>
                </p:cNvPr>
                <p:cNvSpPr/>
                <p:nvPr/>
              </p:nvSpPr>
              <p:spPr>
                <a:xfrm>
                  <a:off x="2937507" y="3912861"/>
                  <a:ext cx="424607" cy="329431"/>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19" name="Straight Connector 618">
                  <a:extLst>
                    <a:ext uri="{FF2B5EF4-FFF2-40B4-BE49-F238E27FC236}">
                      <a16:creationId xmlns:a16="http://schemas.microsoft.com/office/drawing/2014/main" id="{E0C9CBDA-5A98-344F-9010-2ADC07A68287}"/>
                    </a:ext>
                  </a:extLst>
                </p:cNvPr>
                <p:cNvCxnSpPr/>
                <p:nvPr/>
              </p:nvCxnSpPr>
              <p:spPr>
                <a:xfrm>
                  <a:off x="2931664" y="4005102"/>
                  <a:ext cx="424607" cy="0"/>
                </a:xfrm>
                <a:prstGeom prst="line">
                  <a:avLst/>
                </a:prstGeom>
                <a:noFill/>
                <a:ln w="3175" cap="flat" cmpd="sng" algn="ctr">
                  <a:solidFill>
                    <a:srgbClr val="CC0000"/>
                  </a:solidFill>
                  <a:prstDash val="solid"/>
                </a:ln>
                <a:effectLst/>
              </p:spPr>
            </p:cxnSp>
            <p:cxnSp>
              <p:nvCxnSpPr>
                <p:cNvPr id="620" name="Straight Connector 619">
                  <a:extLst>
                    <a:ext uri="{FF2B5EF4-FFF2-40B4-BE49-F238E27FC236}">
                      <a16:creationId xmlns:a16="http://schemas.microsoft.com/office/drawing/2014/main" id="{6ABCC3E0-D16E-F045-B191-6DBE3FEDF800}"/>
                    </a:ext>
                  </a:extLst>
                </p:cNvPr>
                <p:cNvCxnSpPr/>
                <p:nvPr/>
              </p:nvCxnSpPr>
              <p:spPr>
                <a:xfrm>
                  <a:off x="2931664" y="4067694"/>
                  <a:ext cx="424607" cy="0"/>
                </a:xfrm>
                <a:prstGeom prst="line">
                  <a:avLst/>
                </a:prstGeom>
                <a:noFill/>
                <a:ln w="3175" cap="flat" cmpd="sng" algn="ctr">
                  <a:solidFill>
                    <a:srgbClr val="CC0000"/>
                  </a:solidFill>
                  <a:prstDash val="solid"/>
                </a:ln>
                <a:effectLst/>
              </p:spPr>
            </p:cxnSp>
            <p:cxnSp>
              <p:nvCxnSpPr>
                <p:cNvPr id="621" name="Straight Connector 620">
                  <a:extLst>
                    <a:ext uri="{FF2B5EF4-FFF2-40B4-BE49-F238E27FC236}">
                      <a16:creationId xmlns:a16="http://schemas.microsoft.com/office/drawing/2014/main" id="{ACAC7A61-3B84-D649-9CBA-582DC70E220C}"/>
                    </a:ext>
                  </a:extLst>
                </p:cNvPr>
                <p:cNvCxnSpPr>
                  <a:stCxn id="618" idx="2"/>
                </p:cNvCxnSpPr>
                <p:nvPr/>
              </p:nvCxnSpPr>
              <p:spPr>
                <a:xfrm flipH="1" flipV="1">
                  <a:off x="3147863" y="4005102"/>
                  <a:ext cx="1948" cy="237190"/>
                </a:xfrm>
                <a:prstGeom prst="line">
                  <a:avLst/>
                </a:prstGeom>
                <a:noFill/>
                <a:ln w="3175" cap="flat" cmpd="sng" algn="ctr">
                  <a:solidFill>
                    <a:srgbClr val="CC0000"/>
                  </a:solidFill>
                  <a:prstDash val="solid"/>
                </a:ln>
                <a:effectLst/>
              </p:spPr>
            </p:cxnSp>
          </p:grpSp>
        </p:grpSp>
        <p:grpSp>
          <p:nvGrpSpPr>
            <p:cNvPr id="381" name="Group 380">
              <a:extLst>
                <a:ext uri="{FF2B5EF4-FFF2-40B4-BE49-F238E27FC236}">
                  <a16:creationId xmlns:a16="http://schemas.microsoft.com/office/drawing/2014/main" id="{73E9270F-9772-3547-8D3A-075B55009534}"/>
                </a:ext>
              </a:extLst>
            </p:cNvPr>
            <p:cNvGrpSpPr/>
            <p:nvPr/>
          </p:nvGrpSpPr>
          <p:grpSpPr>
            <a:xfrm>
              <a:off x="1856416" y="3244261"/>
              <a:ext cx="5211763" cy="2739614"/>
              <a:chOff x="1856416" y="3709935"/>
              <a:chExt cx="5211763" cy="2739614"/>
            </a:xfrm>
          </p:grpSpPr>
          <p:sp>
            <p:nvSpPr>
              <p:cNvPr id="503" name="Freeform 502">
                <a:extLst>
                  <a:ext uri="{FF2B5EF4-FFF2-40B4-BE49-F238E27FC236}">
                    <a16:creationId xmlns:a16="http://schemas.microsoft.com/office/drawing/2014/main" id="{C206A3DD-781F-3F45-81D5-9EEC12668B4C}"/>
                  </a:ext>
                </a:extLst>
              </p:cNvPr>
              <p:cNvSpPr/>
              <p:nvPr/>
            </p:nvSpPr>
            <p:spPr>
              <a:xfrm>
                <a:off x="1876731" y="5330139"/>
                <a:ext cx="1280789" cy="75908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4" name="Freeform 503">
                <a:extLst>
                  <a:ext uri="{FF2B5EF4-FFF2-40B4-BE49-F238E27FC236}">
                    <a16:creationId xmlns:a16="http://schemas.microsoft.com/office/drawing/2014/main" id="{CE7F88D8-59A6-794C-B854-DAF873B26405}"/>
                  </a:ext>
                </a:extLst>
              </p:cNvPr>
              <p:cNvSpPr/>
              <p:nvPr/>
            </p:nvSpPr>
            <p:spPr>
              <a:xfrm>
                <a:off x="6202668" y="5429198"/>
                <a:ext cx="865511" cy="55382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5" name="Freeform 504">
                <a:extLst>
                  <a:ext uri="{FF2B5EF4-FFF2-40B4-BE49-F238E27FC236}">
                    <a16:creationId xmlns:a16="http://schemas.microsoft.com/office/drawing/2014/main" id="{F0C62203-8E22-B24C-B44E-F016AA0DFF4C}"/>
                  </a:ext>
                </a:extLst>
              </p:cNvPr>
              <p:cNvSpPr/>
              <p:nvPr/>
            </p:nvSpPr>
            <p:spPr>
              <a:xfrm>
                <a:off x="5378281" y="5449835"/>
                <a:ext cx="675485" cy="89677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6" name="Freeform 505">
                <a:extLst>
                  <a:ext uri="{FF2B5EF4-FFF2-40B4-BE49-F238E27FC236}">
                    <a16:creationId xmlns:a16="http://schemas.microsoft.com/office/drawing/2014/main" id="{F4BF3576-E79F-B648-84BB-B323AFF844E4}"/>
                  </a:ext>
                </a:extLst>
              </p:cNvPr>
              <p:cNvSpPr/>
              <p:nvPr/>
            </p:nvSpPr>
            <p:spPr>
              <a:xfrm>
                <a:off x="4340854" y="5470471"/>
                <a:ext cx="514350" cy="40184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07" name="Freeform 506">
                <a:extLst>
                  <a:ext uri="{FF2B5EF4-FFF2-40B4-BE49-F238E27FC236}">
                    <a16:creationId xmlns:a16="http://schemas.microsoft.com/office/drawing/2014/main" id="{2A87492E-A6B9-F244-AAD3-9ABEDBD26626}"/>
                  </a:ext>
                </a:extLst>
              </p:cNvPr>
              <p:cNvSpPr/>
              <p:nvPr/>
            </p:nvSpPr>
            <p:spPr>
              <a:xfrm>
                <a:off x="3561391" y="5433960"/>
                <a:ext cx="573725" cy="1015589"/>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508" name="Group 507">
                <a:extLst>
                  <a:ext uri="{FF2B5EF4-FFF2-40B4-BE49-F238E27FC236}">
                    <a16:creationId xmlns:a16="http://schemas.microsoft.com/office/drawing/2014/main" id="{8FC16B8F-6700-054C-A170-9BD03044165E}"/>
                  </a:ext>
                </a:extLst>
              </p:cNvPr>
              <p:cNvGrpSpPr/>
              <p:nvPr/>
            </p:nvGrpSpPr>
            <p:grpSpPr>
              <a:xfrm>
                <a:off x="1856416" y="3709935"/>
                <a:ext cx="1049338" cy="1739900"/>
                <a:chOff x="1856416" y="3709935"/>
                <a:chExt cx="1049338" cy="1739900"/>
              </a:xfrm>
            </p:grpSpPr>
            <p:sp>
              <p:nvSpPr>
                <p:cNvPr id="593" name="Rectangle 592">
                  <a:extLst>
                    <a:ext uri="{FF2B5EF4-FFF2-40B4-BE49-F238E27FC236}">
                      <a16:creationId xmlns:a16="http://schemas.microsoft.com/office/drawing/2014/main" id="{2BEE1A12-C335-1D4D-91C9-FEB6C1040ED7}"/>
                    </a:ext>
                  </a:extLst>
                </p:cNvPr>
                <p:cNvSpPr/>
                <p:nvPr/>
              </p:nvSpPr>
              <p:spPr bwMode="auto">
                <a:xfrm rot="10800000">
                  <a:off x="1867529" y="3957585"/>
                  <a:ext cx="1027112" cy="611090"/>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594" name="Group 498">
                  <a:extLst>
                    <a:ext uri="{FF2B5EF4-FFF2-40B4-BE49-F238E27FC236}">
                      <a16:creationId xmlns:a16="http://schemas.microsoft.com/office/drawing/2014/main" id="{BEFE5E65-2A61-044F-9B93-9366C8CED226}"/>
                    </a:ext>
                  </a:extLst>
                </p:cNvPr>
                <p:cNvGrpSpPr>
                  <a:grpSpLocks/>
                </p:cNvGrpSpPr>
                <p:nvPr/>
              </p:nvGrpSpPr>
              <p:grpSpPr bwMode="auto">
                <a:xfrm>
                  <a:off x="1858805" y="5088863"/>
                  <a:ext cx="1035373" cy="360972"/>
                  <a:chOff x="4128636" y="3606589"/>
                  <a:chExt cx="568145" cy="338667"/>
                </a:xfrm>
              </p:grpSpPr>
              <p:sp>
                <p:nvSpPr>
                  <p:cNvPr id="608" name="Oval 607">
                    <a:extLst>
                      <a:ext uri="{FF2B5EF4-FFF2-40B4-BE49-F238E27FC236}">
                        <a16:creationId xmlns:a16="http://schemas.microsoft.com/office/drawing/2014/main" id="{7AF13E97-5B0D-914A-8801-F1496B880FB8}"/>
                      </a:ext>
                    </a:extLst>
                  </p:cNvPr>
                  <p:cNvSpPr/>
                  <p:nvPr/>
                </p:nvSpPr>
                <p:spPr>
                  <a:xfrm>
                    <a:off x="4129067" y="3720356"/>
                    <a:ext cx="567968" cy="2249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9" name="Rectangle 608">
                    <a:extLst>
                      <a:ext uri="{FF2B5EF4-FFF2-40B4-BE49-F238E27FC236}">
                        <a16:creationId xmlns:a16="http://schemas.microsoft.com/office/drawing/2014/main" id="{98B014A3-18C1-6B43-897A-C8439EAF148C}"/>
                      </a:ext>
                    </a:extLst>
                  </p:cNvPr>
                  <p:cNvSpPr/>
                  <p:nvPr/>
                </p:nvSpPr>
                <p:spPr>
                  <a:xfrm>
                    <a:off x="4129067" y="3720356"/>
                    <a:ext cx="567968" cy="111705"/>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10" name="Oval 609">
                    <a:extLst>
                      <a:ext uri="{FF2B5EF4-FFF2-40B4-BE49-F238E27FC236}">
                        <a16:creationId xmlns:a16="http://schemas.microsoft.com/office/drawing/2014/main" id="{B004449A-6A4A-9C42-BE72-A9DF2160EC37}"/>
                      </a:ext>
                    </a:extLst>
                  </p:cNvPr>
                  <p:cNvSpPr/>
                  <p:nvPr/>
                </p:nvSpPr>
                <p:spPr>
                  <a:xfrm>
                    <a:off x="4129067" y="3607161"/>
                    <a:ext cx="567968" cy="22490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11" name="Straight Connector 610">
                    <a:extLst>
                      <a:ext uri="{FF2B5EF4-FFF2-40B4-BE49-F238E27FC236}">
                        <a16:creationId xmlns:a16="http://schemas.microsoft.com/office/drawing/2014/main" id="{50B68D52-14FC-3D41-B18D-DACFF1DCDFC5}"/>
                      </a:ext>
                    </a:extLst>
                  </p:cNvPr>
                  <p:cNvCxnSpPr/>
                  <p:nvPr/>
                </p:nvCxnSpPr>
                <p:spPr>
                  <a:xfrm>
                    <a:off x="4697035" y="3720356"/>
                    <a:ext cx="0" cy="111705"/>
                  </a:xfrm>
                  <a:prstGeom prst="line">
                    <a:avLst/>
                  </a:prstGeom>
                  <a:noFill/>
                  <a:ln w="6350" cap="flat" cmpd="sng" algn="ctr">
                    <a:solidFill>
                      <a:srgbClr val="000000"/>
                    </a:solidFill>
                    <a:prstDash val="solid"/>
                  </a:ln>
                  <a:effectLst/>
                </p:spPr>
              </p:cxnSp>
              <p:cxnSp>
                <p:nvCxnSpPr>
                  <p:cNvPr id="612" name="Straight Connector 611">
                    <a:extLst>
                      <a:ext uri="{FF2B5EF4-FFF2-40B4-BE49-F238E27FC236}">
                        <a16:creationId xmlns:a16="http://schemas.microsoft.com/office/drawing/2014/main" id="{5822DF61-F7C6-3746-AA39-123010E3C5F3}"/>
                      </a:ext>
                    </a:extLst>
                  </p:cNvPr>
                  <p:cNvCxnSpPr/>
                  <p:nvPr/>
                </p:nvCxnSpPr>
                <p:spPr>
                  <a:xfrm>
                    <a:off x="4129067" y="3720356"/>
                    <a:ext cx="0" cy="111705"/>
                  </a:xfrm>
                  <a:prstGeom prst="line">
                    <a:avLst/>
                  </a:prstGeom>
                  <a:noFill/>
                  <a:ln w="6350" cap="flat" cmpd="sng" algn="ctr">
                    <a:solidFill>
                      <a:srgbClr val="000000"/>
                    </a:solidFill>
                    <a:prstDash val="solid"/>
                  </a:ln>
                  <a:effectLst/>
                </p:spPr>
              </p:cxnSp>
            </p:grpSp>
            <p:sp>
              <p:nvSpPr>
                <p:cNvPr id="595" name="Rectangle 594">
                  <a:extLst>
                    <a:ext uri="{FF2B5EF4-FFF2-40B4-BE49-F238E27FC236}">
                      <a16:creationId xmlns:a16="http://schemas.microsoft.com/office/drawing/2014/main" id="{5D920E34-9691-2C4D-AEA7-7E0C7835E894}"/>
                    </a:ext>
                  </a:extLst>
                </p:cNvPr>
                <p:cNvSpPr/>
                <p:nvPr/>
              </p:nvSpPr>
              <p:spPr bwMode="auto">
                <a:xfrm>
                  <a:off x="1877054" y="4704509"/>
                  <a:ext cx="1028700" cy="523075"/>
                </a:xfrm>
                <a:prstGeom prst="rect">
                  <a:avLst/>
                </a:prstGeom>
                <a:gradFill rotWithShape="1">
                  <a:gsLst>
                    <a:gs pos="0">
                      <a:srgbClr val="3333CC">
                        <a:lumMod val="60000"/>
                        <a:lumOff val="40000"/>
                        <a:alpha val="62000"/>
                      </a:srgbClr>
                    </a:gs>
                    <a:gs pos="5400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96" name="Straight Connector 595">
                  <a:extLst>
                    <a:ext uri="{FF2B5EF4-FFF2-40B4-BE49-F238E27FC236}">
                      <a16:creationId xmlns:a16="http://schemas.microsoft.com/office/drawing/2014/main" id="{DA168EF0-8DF1-8546-B1A6-90116F77408E}"/>
                    </a:ext>
                  </a:extLst>
                </p:cNvPr>
                <p:cNvCxnSpPr/>
                <p:nvPr/>
              </p:nvCxnSpPr>
              <p:spPr bwMode="auto">
                <a:xfrm>
                  <a:off x="1861179" y="3981398"/>
                  <a:ext cx="17462" cy="1301750"/>
                </a:xfrm>
                <a:prstGeom prst="line">
                  <a:avLst/>
                </a:prstGeom>
                <a:noFill/>
                <a:ln w="3175" cap="flat" cmpd="sng" algn="ctr">
                  <a:solidFill>
                    <a:srgbClr val="000000"/>
                  </a:solidFill>
                  <a:prstDash val="sysDash"/>
                </a:ln>
                <a:effectLst/>
              </p:spPr>
            </p:cxnSp>
            <p:cxnSp>
              <p:nvCxnSpPr>
                <p:cNvPr id="597" name="Straight Connector 596">
                  <a:extLst>
                    <a:ext uri="{FF2B5EF4-FFF2-40B4-BE49-F238E27FC236}">
                      <a16:creationId xmlns:a16="http://schemas.microsoft.com/office/drawing/2014/main" id="{AAAA830A-9E09-3744-8C30-8299A87C685D}"/>
                    </a:ext>
                  </a:extLst>
                </p:cNvPr>
                <p:cNvCxnSpPr/>
                <p:nvPr/>
              </p:nvCxnSpPr>
              <p:spPr bwMode="auto">
                <a:xfrm flipH="1">
                  <a:off x="2894641" y="3971873"/>
                  <a:ext cx="6350" cy="1270000"/>
                </a:xfrm>
                <a:prstGeom prst="line">
                  <a:avLst/>
                </a:prstGeom>
                <a:noFill/>
                <a:ln w="3175" cap="flat" cmpd="sng" algn="ctr">
                  <a:solidFill>
                    <a:srgbClr val="000000"/>
                  </a:solidFill>
                  <a:prstDash val="sysDash"/>
                </a:ln>
                <a:effectLst/>
              </p:spPr>
            </p:cxnSp>
            <p:grpSp>
              <p:nvGrpSpPr>
                <p:cNvPr id="598" name="Group 504">
                  <a:extLst>
                    <a:ext uri="{FF2B5EF4-FFF2-40B4-BE49-F238E27FC236}">
                      <a16:creationId xmlns:a16="http://schemas.microsoft.com/office/drawing/2014/main" id="{420ED91E-6610-0642-B473-7E9816D8673D}"/>
                    </a:ext>
                  </a:extLst>
                </p:cNvPr>
                <p:cNvGrpSpPr>
                  <a:grpSpLocks/>
                </p:cNvGrpSpPr>
                <p:nvPr/>
              </p:nvGrpSpPr>
              <p:grpSpPr bwMode="auto">
                <a:xfrm>
                  <a:off x="1856416" y="3709935"/>
                  <a:ext cx="1044712" cy="399063"/>
                  <a:chOff x="2183302" y="1574638"/>
                  <a:chExt cx="1200154" cy="430218"/>
                </a:xfrm>
              </p:grpSpPr>
              <p:sp>
                <p:nvSpPr>
                  <p:cNvPr id="599" name="Oval 598">
                    <a:extLst>
                      <a:ext uri="{FF2B5EF4-FFF2-40B4-BE49-F238E27FC236}">
                        <a16:creationId xmlns:a16="http://schemas.microsoft.com/office/drawing/2014/main" id="{6782D901-8338-474E-A671-E65AD2254948}"/>
                      </a:ext>
                    </a:extLst>
                  </p:cNvPr>
                  <p:cNvSpPr/>
                  <p:nvPr/>
                </p:nvSpPr>
                <p:spPr bwMode="auto">
                  <a:xfrm flipV="1">
                    <a:off x="2185126" y="1689305"/>
                    <a:ext cx="1196349" cy="314904"/>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00" name="Rectangle 599">
                    <a:extLst>
                      <a:ext uri="{FF2B5EF4-FFF2-40B4-BE49-F238E27FC236}">
                        <a16:creationId xmlns:a16="http://schemas.microsoft.com/office/drawing/2014/main" id="{92891312-A067-2249-9EAB-2F8E46311B4B}"/>
                      </a:ext>
                    </a:extLst>
                  </p:cNvPr>
                  <p:cNvSpPr/>
                  <p:nvPr/>
                </p:nvSpPr>
                <p:spPr bwMode="auto">
                  <a:xfrm>
                    <a:off x="2183302" y="1735513"/>
                    <a:ext cx="1198173" cy="11295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1" name="Oval 600">
                    <a:extLst>
                      <a:ext uri="{FF2B5EF4-FFF2-40B4-BE49-F238E27FC236}">
                        <a16:creationId xmlns:a16="http://schemas.microsoft.com/office/drawing/2014/main" id="{A01101C7-610C-9C43-89AE-DBE1651E695D}"/>
                      </a:ext>
                    </a:extLst>
                  </p:cNvPr>
                  <p:cNvSpPr/>
                  <p:nvPr/>
                </p:nvSpPr>
                <p:spPr bwMode="auto">
                  <a:xfrm flipV="1">
                    <a:off x="2183302" y="1574638"/>
                    <a:ext cx="1196349" cy="314904"/>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602" name="Freeform 601">
                    <a:extLst>
                      <a:ext uri="{FF2B5EF4-FFF2-40B4-BE49-F238E27FC236}">
                        <a16:creationId xmlns:a16="http://schemas.microsoft.com/office/drawing/2014/main" id="{EBACFFAE-6ECE-8C45-8C2A-01FA93565327}"/>
                      </a:ext>
                    </a:extLst>
                  </p:cNvPr>
                  <p:cNvSpPr/>
                  <p:nvPr/>
                </p:nvSpPr>
                <p:spPr bwMode="auto">
                  <a:xfrm>
                    <a:off x="2489684" y="1670478"/>
                    <a:ext cx="581762" cy="1574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3" name="Freeform 602">
                    <a:extLst>
                      <a:ext uri="{FF2B5EF4-FFF2-40B4-BE49-F238E27FC236}">
                        <a16:creationId xmlns:a16="http://schemas.microsoft.com/office/drawing/2014/main" id="{BDBC7A67-3BED-F947-BE5D-A359B603419B}"/>
                      </a:ext>
                    </a:extLst>
                  </p:cNvPr>
                  <p:cNvSpPr/>
                  <p:nvPr/>
                </p:nvSpPr>
                <p:spPr bwMode="auto">
                  <a:xfrm>
                    <a:off x="2429502" y="1629404"/>
                    <a:ext cx="703949" cy="11124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4" name="Freeform 603">
                    <a:extLst>
                      <a:ext uri="{FF2B5EF4-FFF2-40B4-BE49-F238E27FC236}">
                        <a16:creationId xmlns:a16="http://schemas.microsoft.com/office/drawing/2014/main" id="{BD3D6544-470D-3A40-B2A3-8578CA294121}"/>
                      </a:ext>
                    </a:extLst>
                  </p:cNvPr>
                  <p:cNvSpPr/>
                  <p:nvPr/>
                </p:nvSpPr>
                <p:spPr bwMode="auto">
                  <a:xfrm>
                    <a:off x="2892723" y="1723534"/>
                    <a:ext cx="257142" cy="958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605" name="Freeform 604">
                    <a:extLst>
                      <a:ext uri="{FF2B5EF4-FFF2-40B4-BE49-F238E27FC236}">
                        <a16:creationId xmlns:a16="http://schemas.microsoft.com/office/drawing/2014/main" id="{F7B36B8F-0877-D849-BC58-985D530F119A}"/>
                      </a:ext>
                    </a:extLst>
                  </p:cNvPr>
                  <p:cNvSpPr/>
                  <p:nvPr/>
                </p:nvSpPr>
                <p:spPr bwMode="auto">
                  <a:xfrm>
                    <a:off x="2416736" y="1725244"/>
                    <a:ext cx="255318" cy="94130"/>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606" name="Straight Connector 605">
                    <a:extLst>
                      <a:ext uri="{FF2B5EF4-FFF2-40B4-BE49-F238E27FC236}">
                        <a16:creationId xmlns:a16="http://schemas.microsoft.com/office/drawing/2014/main" id="{51B061F1-9EFA-EB4D-B63E-D2CEF36B3501}"/>
                      </a:ext>
                    </a:extLst>
                  </p:cNvPr>
                  <p:cNvCxnSpPr>
                    <a:endCxn id="601" idx="2"/>
                  </p:cNvCxnSpPr>
                  <p:nvPr/>
                </p:nvCxnSpPr>
                <p:spPr bwMode="auto">
                  <a:xfrm flipH="1" flipV="1">
                    <a:off x="2183302" y="1732090"/>
                    <a:ext cx="1824" cy="12151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07" name="Straight Connector 606">
                    <a:extLst>
                      <a:ext uri="{FF2B5EF4-FFF2-40B4-BE49-F238E27FC236}">
                        <a16:creationId xmlns:a16="http://schemas.microsoft.com/office/drawing/2014/main" id="{ADFA37E7-94CA-D64E-990E-04A266FD092C}"/>
                      </a:ext>
                    </a:extLst>
                  </p:cNvPr>
                  <p:cNvCxnSpPr/>
                  <p:nvPr/>
                </p:nvCxnSpPr>
                <p:spPr bwMode="auto">
                  <a:xfrm flipH="1" flipV="1">
                    <a:off x="3381475" y="1728667"/>
                    <a:ext cx="1823" cy="12151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509" name="Group 508">
                <a:extLst>
                  <a:ext uri="{FF2B5EF4-FFF2-40B4-BE49-F238E27FC236}">
                    <a16:creationId xmlns:a16="http://schemas.microsoft.com/office/drawing/2014/main" id="{78747774-2A84-8E48-BCCC-680836015C73}"/>
                  </a:ext>
                </a:extLst>
              </p:cNvPr>
              <p:cNvGrpSpPr/>
              <p:nvPr/>
            </p:nvGrpSpPr>
            <p:grpSpPr>
              <a:xfrm>
                <a:off x="3566154" y="3862335"/>
                <a:ext cx="514350" cy="1670050"/>
                <a:chOff x="3566154" y="3862335"/>
                <a:chExt cx="514350" cy="1670050"/>
              </a:xfrm>
            </p:grpSpPr>
            <p:sp>
              <p:nvSpPr>
                <p:cNvPr id="573" name="Rectangle 572">
                  <a:extLst>
                    <a:ext uri="{FF2B5EF4-FFF2-40B4-BE49-F238E27FC236}">
                      <a16:creationId xmlns:a16="http://schemas.microsoft.com/office/drawing/2014/main" id="{0D3EDF85-78E4-CE40-93B0-38AD4A67282F}"/>
                    </a:ext>
                  </a:extLst>
                </p:cNvPr>
                <p:cNvSpPr/>
                <p:nvPr/>
              </p:nvSpPr>
              <p:spPr bwMode="auto">
                <a:xfrm rot="10800000">
                  <a:off x="3569201" y="3946092"/>
                  <a:ext cx="498084" cy="628647"/>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74" name="Straight Connector 573">
                  <a:extLst>
                    <a:ext uri="{FF2B5EF4-FFF2-40B4-BE49-F238E27FC236}">
                      <a16:creationId xmlns:a16="http://schemas.microsoft.com/office/drawing/2014/main" id="{2A707CF0-2F93-B841-AF6A-CBBEAFA5E90C}"/>
                    </a:ext>
                  </a:extLst>
                </p:cNvPr>
                <p:cNvCxnSpPr/>
                <p:nvPr/>
              </p:nvCxnSpPr>
              <p:spPr bwMode="auto">
                <a:xfrm flipH="1">
                  <a:off x="4078916" y="4019498"/>
                  <a:ext cx="1588" cy="1365250"/>
                </a:xfrm>
                <a:prstGeom prst="line">
                  <a:avLst/>
                </a:prstGeom>
                <a:noFill/>
                <a:ln w="3175" cap="flat" cmpd="sng" algn="ctr">
                  <a:solidFill>
                    <a:srgbClr val="000000"/>
                  </a:solidFill>
                  <a:prstDash val="sysDash"/>
                </a:ln>
                <a:effectLst/>
              </p:spPr>
            </p:cxnSp>
            <p:grpSp>
              <p:nvGrpSpPr>
                <p:cNvPr id="575" name="Group 552">
                  <a:extLst>
                    <a:ext uri="{FF2B5EF4-FFF2-40B4-BE49-F238E27FC236}">
                      <a16:creationId xmlns:a16="http://schemas.microsoft.com/office/drawing/2014/main" id="{FDAAEFEC-B4C2-F14D-AF89-9AF76CB979A6}"/>
                    </a:ext>
                  </a:extLst>
                </p:cNvPr>
                <p:cNvGrpSpPr>
                  <a:grpSpLocks/>
                </p:cNvGrpSpPr>
                <p:nvPr/>
              </p:nvGrpSpPr>
              <p:grpSpPr bwMode="auto">
                <a:xfrm>
                  <a:off x="3571302" y="5310688"/>
                  <a:ext cx="507588" cy="221697"/>
                  <a:chOff x="4128636" y="3606589"/>
                  <a:chExt cx="568145" cy="338667"/>
                </a:xfrm>
              </p:grpSpPr>
              <p:sp>
                <p:nvSpPr>
                  <p:cNvPr id="588" name="Oval 587">
                    <a:extLst>
                      <a:ext uri="{FF2B5EF4-FFF2-40B4-BE49-F238E27FC236}">
                        <a16:creationId xmlns:a16="http://schemas.microsoft.com/office/drawing/2014/main" id="{11471EEA-C236-8945-B0D0-8DE6F9290AF4}"/>
                      </a:ext>
                    </a:extLst>
                  </p:cNvPr>
                  <p:cNvSpPr/>
                  <p:nvPr/>
                </p:nvSpPr>
                <p:spPr>
                  <a:xfrm>
                    <a:off x="4128204" y="3719724"/>
                    <a:ext cx="568606" cy="225532"/>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9" name="Rectangle 588">
                    <a:extLst>
                      <a:ext uri="{FF2B5EF4-FFF2-40B4-BE49-F238E27FC236}">
                        <a16:creationId xmlns:a16="http://schemas.microsoft.com/office/drawing/2014/main" id="{44E3590E-E2F6-E149-B86A-CAB9B96983FB}"/>
                      </a:ext>
                    </a:extLst>
                  </p:cNvPr>
                  <p:cNvSpPr/>
                  <p:nvPr/>
                </p:nvSpPr>
                <p:spPr>
                  <a:xfrm>
                    <a:off x="4128204" y="3719724"/>
                    <a:ext cx="568606" cy="11155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90" name="Oval 589">
                    <a:extLst>
                      <a:ext uri="{FF2B5EF4-FFF2-40B4-BE49-F238E27FC236}">
                        <a16:creationId xmlns:a16="http://schemas.microsoft.com/office/drawing/2014/main" id="{78F60FB5-F746-324B-AD08-4B5084D26A36}"/>
                      </a:ext>
                    </a:extLst>
                  </p:cNvPr>
                  <p:cNvSpPr/>
                  <p:nvPr/>
                </p:nvSpPr>
                <p:spPr>
                  <a:xfrm>
                    <a:off x="4128204" y="3605744"/>
                    <a:ext cx="568606" cy="225534"/>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91" name="Straight Connector 590">
                    <a:extLst>
                      <a:ext uri="{FF2B5EF4-FFF2-40B4-BE49-F238E27FC236}">
                        <a16:creationId xmlns:a16="http://schemas.microsoft.com/office/drawing/2014/main" id="{8347E1A2-6B79-0F47-9BEA-21325C495F59}"/>
                      </a:ext>
                    </a:extLst>
                  </p:cNvPr>
                  <p:cNvCxnSpPr/>
                  <p:nvPr/>
                </p:nvCxnSpPr>
                <p:spPr>
                  <a:xfrm>
                    <a:off x="4696810" y="3719724"/>
                    <a:ext cx="0" cy="111554"/>
                  </a:xfrm>
                  <a:prstGeom prst="line">
                    <a:avLst/>
                  </a:prstGeom>
                  <a:noFill/>
                  <a:ln w="6350" cap="flat" cmpd="sng" algn="ctr">
                    <a:solidFill>
                      <a:srgbClr val="000000"/>
                    </a:solidFill>
                    <a:prstDash val="solid"/>
                  </a:ln>
                  <a:effectLst/>
                </p:spPr>
              </p:cxnSp>
              <p:cxnSp>
                <p:nvCxnSpPr>
                  <p:cNvPr id="592" name="Straight Connector 591">
                    <a:extLst>
                      <a:ext uri="{FF2B5EF4-FFF2-40B4-BE49-F238E27FC236}">
                        <a16:creationId xmlns:a16="http://schemas.microsoft.com/office/drawing/2014/main" id="{3B9F9A88-616E-7145-94F3-6C9E5DA22268}"/>
                      </a:ext>
                    </a:extLst>
                  </p:cNvPr>
                  <p:cNvCxnSpPr/>
                  <p:nvPr/>
                </p:nvCxnSpPr>
                <p:spPr>
                  <a:xfrm>
                    <a:off x="4128204" y="3719724"/>
                    <a:ext cx="0" cy="111554"/>
                  </a:xfrm>
                  <a:prstGeom prst="line">
                    <a:avLst/>
                  </a:prstGeom>
                  <a:noFill/>
                  <a:ln w="6350" cap="flat" cmpd="sng" algn="ctr">
                    <a:solidFill>
                      <a:srgbClr val="000000"/>
                    </a:solidFill>
                    <a:prstDash val="solid"/>
                  </a:ln>
                  <a:effectLst/>
                </p:spPr>
              </p:cxnSp>
            </p:grpSp>
            <p:sp>
              <p:nvSpPr>
                <p:cNvPr id="576" name="Rectangle 575">
                  <a:extLst>
                    <a:ext uri="{FF2B5EF4-FFF2-40B4-BE49-F238E27FC236}">
                      <a16:creationId xmlns:a16="http://schemas.microsoft.com/office/drawing/2014/main" id="{CE0E499F-CD57-9248-85F9-E6EF2BC502E0}"/>
                    </a:ext>
                  </a:extLst>
                </p:cNvPr>
                <p:cNvSpPr/>
                <p:nvPr/>
              </p:nvSpPr>
              <p:spPr bwMode="auto">
                <a:xfrm>
                  <a:off x="3572504" y="4575123"/>
                  <a:ext cx="496887" cy="812800"/>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77" name="Straight Connector 576">
                  <a:extLst>
                    <a:ext uri="{FF2B5EF4-FFF2-40B4-BE49-F238E27FC236}">
                      <a16:creationId xmlns:a16="http://schemas.microsoft.com/office/drawing/2014/main" id="{B694157C-0E59-4847-9731-83D537BBB638}"/>
                    </a:ext>
                  </a:extLst>
                </p:cNvPr>
                <p:cNvCxnSpPr/>
                <p:nvPr/>
              </p:nvCxnSpPr>
              <p:spPr bwMode="auto">
                <a:xfrm flipH="1">
                  <a:off x="3566154" y="4027435"/>
                  <a:ext cx="3175" cy="1450975"/>
                </a:xfrm>
                <a:prstGeom prst="line">
                  <a:avLst/>
                </a:prstGeom>
                <a:noFill/>
                <a:ln w="3175" cap="flat" cmpd="sng" algn="ctr">
                  <a:solidFill>
                    <a:srgbClr val="000000"/>
                  </a:solidFill>
                  <a:prstDash val="sysDash"/>
                </a:ln>
                <a:effectLst/>
              </p:spPr>
            </p:cxnSp>
            <p:grpSp>
              <p:nvGrpSpPr>
                <p:cNvPr id="578" name="Group 538">
                  <a:extLst>
                    <a:ext uri="{FF2B5EF4-FFF2-40B4-BE49-F238E27FC236}">
                      <a16:creationId xmlns:a16="http://schemas.microsoft.com/office/drawing/2014/main" id="{FE388113-11E0-A248-8C77-2655391DD326}"/>
                    </a:ext>
                  </a:extLst>
                </p:cNvPr>
                <p:cNvGrpSpPr>
                  <a:grpSpLocks/>
                </p:cNvGrpSpPr>
                <p:nvPr/>
              </p:nvGrpSpPr>
              <p:grpSpPr bwMode="auto">
                <a:xfrm>
                  <a:off x="3568667" y="3862335"/>
                  <a:ext cx="503828" cy="248249"/>
                  <a:chOff x="2183302" y="1564542"/>
                  <a:chExt cx="1200154" cy="440314"/>
                </a:xfrm>
              </p:grpSpPr>
              <p:sp>
                <p:nvSpPr>
                  <p:cNvPr id="579" name="Oval 578">
                    <a:extLst>
                      <a:ext uri="{FF2B5EF4-FFF2-40B4-BE49-F238E27FC236}">
                        <a16:creationId xmlns:a16="http://schemas.microsoft.com/office/drawing/2014/main" id="{8031983F-D0B1-DC41-A955-F69C032A068F}"/>
                      </a:ext>
                    </a:extLst>
                  </p:cNvPr>
                  <p:cNvSpPr/>
                  <p:nvPr/>
                </p:nvSpPr>
                <p:spPr bwMode="auto">
                  <a:xfrm flipV="1">
                    <a:off x="2188659" y="1691250"/>
                    <a:ext cx="1194966" cy="312543"/>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80" name="Rectangle 579">
                    <a:extLst>
                      <a:ext uri="{FF2B5EF4-FFF2-40B4-BE49-F238E27FC236}">
                        <a16:creationId xmlns:a16="http://schemas.microsoft.com/office/drawing/2014/main" id="{DB2973F2-646E-C545-8B3F-A7F83BEB1F05}"/>
                      </a:ext>
                    </a:extLst>
                  </p:cNvPr>
                  <p:cNvSpPr/>
                  <p:nvPr/>
                </p:nvSpPr>
                <p:spPr bwMode="auto">
                  <a:xfrm>
                    <a:off x="2184879" y="1736302"/>
                    <a:ext cx="1198746" cy="112629"/>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1" name="Oval 580">
                    <a:extLst>
                      <a:ext uri="{FF2B5EF4-FFF2-40B4-BE49-F238E27FC236}">
                        <a16:creationId xmlns:a16="http://schemas.microsoft.com/office/drawing/2014/main" id="{7A0BD2F5-5524-9941-B040-271EF42401F4}"/>
                      </a:ext>
                    </a:extLst>
                  </p:cNvPr>
                  <p:cNvSpPr/>
                  <p:nvPr/>
                </p:nvSpPr>
                <p:spPr bwMode="auto">
                  <a:xfrm flipV="1">
                    <a:off x="2184879" y="1564542"/>
                    <a:ext cx="1194966" cy="312545"/>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82" name="Freeform 581">
                    <a:extLst>
                      <a:ext uri="{FF2B5EF4-FFF2-40B4-BE49-F238E27FC236}">
                        <a16:creationId xmlns:a16="http://schemas.microsoft.com/office/drawing/2014/main" id="{3808222E-6976-2849-8198-52EAB41261EA}"/>
                      </a:ext>
                    </a:extLst>
                  </p:cNvPr>
                  <p:cNvSpPr/>
                  <p:nvPr/>
                </p:nvSpPr>
                <p:spPr bwMode="auto">
                  <a:xfrm>
                    <a:off x="2491182"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3" name="Freeform 582">
                    <a:extLst>
                      <a:ext uri="{FF2B5EF4-FFF2-40B4-BE49-F238E27FC236}">
                        <a16:creationId xmlns:a16="http://schemas.microsoft.com/office/drawing/2014/main" id="{E3544819-6599-5941-9A5E-283DEE88CEF5}"/>
                      </a:ext>
                    </a:extLst>
                  </p:cNvPr>
                  <p:cNvSpPr/>
                  <p:nvPr/>
                </p:nvSpPr>
                <p:spPr bwMode="auto">
                  <a:xfrm>
                    <a:off x="2430678"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4" name="Freeform 583">
                    <a:extLst>
                      <a:ext uri="{FF2B5EF4-FFF2-40B4-BE49-F238E27FC236}">
                        <a16:creationId xmlns:a16="http://schemas.microsoft.com/office/drawing/2014/main" id="{E3F1FBB8-47C0-8C40-B501-64DDACDE9560}"/>
                      </a:ext>
                    </a:extLst>
                  </p:cNvPr>
                  <p:cNvSpPr/>
                  <p:nvPr/>
                </p:nvSpPr>
                <p:spPr bwMode="auto">
                  <a:xfrm>
                    <a:off x="2892025" y="1722222"/>
                    <a:ext cx="260927"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85" name="Freeform 584">
                    <a:extLst>
                      <a:ext uri="{FF2B5EF4-FFF2-40B4-BE49-F238E27FC236}">
                        <a16:creationId xmlns:a16="http://schemas.microsoft.com/office/drawing/2014/main" id="{CC7E8100-4D16-DD42-B820-FF0B31D72139}"/>
                      </a:ext>
                    </a:extLst>
                  </p:cNvPr>
                  <p:cNvSpPr/>
                  <p:nvPr/>
                </p:nvSpPr>
                <p:spPr bwMode="auto">
                  <a:xfrm>
                    <a:off x="2419334" y="1725039"/>
                    <a:ext cx="253362"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86" name="Straight Connector 585">
                    <a:extLst>
                      <a:ext uri="{FF2B5EF4-FFF2-40B4-BE49-F238E27FC236}">
                        <a16:creationId xmlns:a16="http://schemas.microsoft.com/office/drawing/2014/main" id="{CABE86F7-A733-5348-B5AA-05E180EA4CEC}"/>
                      </a:ext>
                    </a:extLst>
                  </p:cNvPr>
                  <p:cNvCxnSpPr>
                    <a:endCxn id="581" idx="2"/>
                  </p:cNvCxnSpPr>
                  <p:nvPr/>
                </p:nvCxnSpPr>
                <p:spPr bwMode="auto">
                  <a:xfrm flipH="1" flipV="1">
                    <a:off x="2184879" y="1722222"/>
                    <a:ext cx="3780" cy="121077"/>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87" name="Straight Connector 586">
                    <a:extLst>
                      <a:ext uri="{FF2B5EF4-FFF2-40B4-BE49-F238E27FC236}">
                        <a16:creationId xmlns:a16="http://schemas.microsoft.com/office/drawing/2014/main" id="{8EBB7CFB-D9EF-6A4F-8BB3-01A260C40FC0}"/>
                      </a:ext>
                    </a:extLst>
                  </p:cNvPr>
                  <p:cNvCxnSpPr/>
                  <p:nvPr/>
                </p:nvCxnSpPr>
                <p:spPr bwMode="auto">
                  <a:xfrm flipH="1" flipV="1">
                    <a:off x="3379845" y="1727853"/>
                    <a:ext cx="3780" cy="121077"/>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510" name="Group 509">
                <a:extLst>
                  <a:ext uri="{FF2B5EF4-FFF2-40B4-BE49-F238E27FC236}">
                    <a16:creationId xmlns:a16="http://schemas.microsoft.com/office/drawing/2014/main" id="{2D387945-1C2E-A54C-AF08-01FF98DFCB25}"/>
                  </a:ext>
                </a:extLst>
              </p:cNvPr>
              <p:cNvGrpSpPr/>
              <p:nvPr/>
            </p:nvGrpSpPr>
            <p:grpSpPr>
              <a:xfrm>
                <a:off x="4348791" y="3867098"/>
                <a:ext cx="514350" cy="1670050"/>
                <a:chOff x="4348791" y="3867098"/>
                <a:chExt cx="514350" cy="1670050"/>
              </a:xfrm>
            </p:grpSpPr>
            <p:sp>
              <p:nvSpPr>
                <p:cNvPr id="553" name="Rectangle 552">
                  <a:extLst>
                    <a:ext uri="{FF2B5EF4-FFF2-40B4-BE49-F238E27FC236}">
                      <a16:creationId xmlns:a16="http://schemas.microsoft.com/office/drawing/2014/main" id="{2AB4406B-3E57-C040-9929-5C1F1DFCB1B6}"/>
                    </a:ext>
                  </a:extLst>
                </p:cNvPr>
                <p:cNvSpPr/>
                <p:nvPr/>
              </p:nvSpPr>
              <p:spPr bwMode="auto">
                <a:xfrm rot="10800000">
                  <a:off x="4351838" y="3950855"/>
                  <a:ext cx="498084" cy="628647"/>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54" name="Straight Connector 553">
                  <a:extLst>
                    <a:ext uri="{FF2B5EF4-FFF2-40B4-BE49-F238E27FC236}">
                      <a16:creationId xmlns:a16="http://schemas.microsoft.com/office/drawing/2014/main" id="{D5694302-C820-DB49-913E-76386804F49C}"/>
                    </a:ext>
                  </a:extLst>
                </p:cNvPr>
                <p:cNvCxnSpPr/>
                <p:nvPr/>
              </p:nvCxnSpPr>
              <p:spPr bwMode="auto">
                <a:xfrm flipH="1">
                  <a:off x="4861554" y="4024260"/>
                  <a:ext cx="1587" cy="1365250"/>
                </a:xfrm>
                <a:prstGeom prst="line">
                  <a:avLst/>
                </a:prstGeom>
                <a:noFill/>
                <a:ln w="3175" cap="flat" cmpd="sng" algn="ctr">
                  <a:solidFill>
                    <a:srgbClr val="000000"/>
                  </a:solidFill>
                  <a:prstDash val="sysDash"/>
                </a:ln>
                <a:effectLst/>
              </p:spPr>
            </p:cxnSp>
            <p:grpSp>
              <p:nvGrpSpPr>
                <p:cNvPr id="555" name="Group 580">
                  <a:extLst>
                    <a:ext uri="{FF2B5EF4-FFF2-40B4-BE49-F238E27FC236}">
                      <a16:creationId xmlns:a16="http://schemas.microsoft.com/office/drawing/2014/main" id="{880E26E9-4F26-7B47-82A2-65DCFCFEC12B}"/>
                    </a:ext>
                  </a:extLst>
                </p:cNvPr>
                <p:cNvGrpSpPr>
                  <a:grpSpLocks/>
                </p:cNvGrpSpPr>
                <p:nvPr/>
              </p:nvGrpSpPr>
              <p:grpSpPr bwMode="auto">
                <a:xfrm>
                  <a:off x="4353939" y="5315451"/>
                  <a:ext cx="507588" cy="221697"/>
                  <a:chOff x="4128636" y="3606589"/>
                  <a:chExt cx="568145" cy="338667"/>
                </a:xfrm>
              </p:grpSpPr>
              <p:sp>
                <p:nvSpPr>
                  <p:cNvPr id="568" name="Oval 567">
                    <a:extLst>
                      <a:ext uri="{FF2B5EF4-FFF2-40B4-BE49-F238E27FC236}">
                        <a16:creationId xmlns:a16="http://schemas.microsoft.com/office/drawing/2014/main" id="{0EFD00C3-D43E-7746-A04D-28A67D81F82D}"/>
                      </a:ext>
                    </a:extLst>
                  </p:cNvPr>
                  <p:cNvSpPr/>
                  <p:nvPr/>
                </p:nvSpPr>
                <p:spPr>
                  <a:xfrm>
                    <a:off x="4128205" y="3719722"/>
                    <a:ext cx="568606" cy="22553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9" name="Rectangle 568">
                    <a:extLst>
                      <a:ext uri="{FF2B5EF4-FFF2-40B4-BE49-F238E27FC236}">
                        <a16:creationId xmlns:a16="http://schemas.microsoft.com/office/drawing/2014/main" id="{0CD04171-1B9E-254F-BF2C-E05ABF9CFD82}"/>
                      </a:ext>
                    </a:extLst>
                  </p:cNvPr>
                  <p:cNvSpPr/>
                  <p:nvPr/>
                </p:nvSpPr>
                <p:spPr>
                  <a:xfrm>
                    <a:off x="4128205" y="3719722"/>
                    <a:ext cx="568606" cy="11155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70" name="Oval 569">
                    <a:extLst>
                      <a:ext uri="{FF2B5EF4-FFF2-40B4-BE49-F238E27FC236}">
                        <a16:creationId xmlns:a16="http://schemas.microsoft.com/office/drawing/2014/main" id="{E5A35E0D-E38B-424D-9954-67704936033A}"/>
                      </a:ext>
                    </a:extLst>
                  </p:cNvPr>
                  <p:cNvSpPr/>
                  <p:nvPr/>
                </p:nvSpPr>
                <p:spPr>
                  <a:xfrm>
                    <a:off x="4128205" y="3605744"/>
                    <a:ext cx="568606" cy="22553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71" name="Straight Connector 570">
                    <a:extLst>
                      <a:ext uri="{FF2B5EF4-FFF2-40B4-BE49-F238E27FC236}">
                        <a16:creationId xmlns:a16="http://schemas.microsoft.com/office/drawing/2014/main" id="{67E7EF0A-EF67-E24C-AF52-59A1FE58A19E}"/>
                      </a:ext>
                    </a:extLst>
                  </p:cNvPr>
                  <p:cNvCxnSpPr/>
                  <p:nvPr/>
                </p:nvCxnSpPr>
                <p:spPr>
                  <a:xfrm>
                    <a:off x="4696811" y="3719722"/>
                    <a:ext cx="0" cy="111554"/>
                  </a:xfrm>
                  <a:prstGeom prst="line">
                    <a:avLst/>
                  </a:prstGeom>
                  <a:noFill/>
                  <a:ln w="6350" cap="flat" cmpd="sng" algn="ctr">
                    <a:solidFill>
                      <a:srgbClr val="000000"/>
                    </a:solidFill>
                    <a:prstDash val="solid"/>
                  </a:ln>
                  <a:effectLst/>
                </p:spPr>
              </p:cxnSp>
              <p:cxnSp>
                <p:nvCxnSpPr>
                  <p:cNvPr id="572" name="Straight Connector 571">
                    <a:extLst>
                      <a:ext uri="{FF2B5EF4-FFF2-40B4-BE49-F238E27FC236}">
                        <a16:creationId xmlns:a16="http://schemas.microsoft.com/office/drawing/2014/main" id="{1B128C0E-0B26-B94B-BCF4-7A823EFA9887}"/>
                      </a:ext>
                    </a:extLst>
                  </p:cNvPr>
                  <p:cNvCxnSpPr/>
                  <p:nvPr/>
                </p:nvCxnSpPr>
                <p:spPr>
                  <a:xfrm>
                    <a:off x="4128205" y="3719722"/>
                    <a:ext cx="0" cy="111554"/>
                  </a:xfrm>
                  <a:prstGeom prst="line">
                    <a:avLst/>
                  </a:prstGeom>
                  <a:noFill/>
                  <a:ln w="6350" cap="flat" cmpd="sng" algn="ctr">
                    <a:solidFill>
                      <a:srgbClr val="000000"/>
                    </a:solidFill>
                    <a:prstDash val="solid"/>
                  </a:ln>
                  <a:effectLst/>
                </p:spPr>
              </p:cxnSp>
            </p:grpSp>
            <p:sp>
              <p:nvSpPr>
                <p:cNvPr id="556" name="Rectangle 555">
                  <a:extLst>
                    <a:ext uri="{FF2B5EF4-FFF2-40B4-BE49-F238E27FC236}">
                      <a16:creationId xmlns:a16="http://schemas.microsoft.com/office/drawing/2014/main" id="{7B6AA796-9260-9442-9CC0-184B8E214160}"/>
                    </a:ext>
                  </a:extLst>
                </p:cNvPr>
                <p:cNvSpPr/>
                <p:nvPr/>
              </p:nvSpPr>
              <p:spPr bwMode="auto">
                <a:xfrm>
                  <a:off x="4355141" y="4579885"/>
                  <a:ext cx="496888" cy="812800"/>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57" name="Straight Connector 556">
                  <a:extLst>
                    <a:ext uri="{FF2B5EF4-FFF2-40B4-BE49-F238E27FC236}">
                      <a16:creationId xmlns:a16="http://schemas.microsoft.com/office/drawing/2014/main" id="{84ABC70C-BEF4-9E49-9DC3-DC20B6B1569C}"/>
                    </a:ext>
                  </a:extLst>
                </p:cNvPr>
                <p:cNvCxnSpPr/>
                <p:nvPr/>
              </p:nvCxnSpPr>
              <p:spPr bwMode="auto">
                <a:xfrm flipH="1">
                  <a:off x="4348791" y="4032198"/>
                  <a:ext cx="3175" cy="1450975"/>
                </a:xfrm>
                <a:prstGeom prst="line">
                  <a:avLst/>
                </a:prstGeom>
                <a:noFill/>
                <a:ln w="3175" cap="flat" cmpd="sng" algn="ctr">
                  <a:solidFill>
                    <a:srgbClr val="000000"/>
                  </a:solidFill>
                  <a:prstDash val="sysDash"/>
                </a:ln>
                <a:effectLst/>
              </p:spPr>
            </p:cxnSp>
            <p:grpSp>
              <p:nvGrpSpPr>
                <p:cNvPr id="558" name="Group 568">
                  <a:extLst>
                    <a:ext uri="{FF2B5EF4-FFF2-40B4-BE49-F238E27FC236}">
                      <a16:creationId xmlns:a16="http://schemas.microsoft.com/office/drawing/2014/main" id="{6B4D34BC-5852-FB46-B0F5-AC1664F47F1F}"/>
                    </a:ext>
                  </a:extLst>
                </p:cNvPr>
                <p:cNvGrpSpPr>
                  <a:grpSpLocks/>
                </p:cNvGrpSpPr>
                <p:nvPr/>
              </p:nvGrpSpPr>
              <p:grpSpPr bwMode="auto">
                <a:xfrm>
                  <a:off x="4351304" y="3867098"/>
                  <a:ext cx="503828" cy="248249"/>
                  <a:chOff x="2183302" y="1564542"/>
                  <a:chExt cx="1200154" cy="440314"/>
                </a:xfrm>
              </p:grpSpPr>
              <p:sp>
                <p:nvSpPr>
                  <p:cNvPr id="559" name="Oval 558">
                    <a:extLst>
                      <a:ext uri="{FF2B5EF4-FFF2-40B4-BE49-F238E27FC236}">
                        <a16:creationId xmlns:a16="http://schemas.microsoft.com/office/drawing/2014/main" id="{5D34FBE9-A733-1B4B-898C-3F7C483851EE}"/>
                      </a:ext>
                    </a:extLst>
                  </p:cNvPr>
                  <p:cNvSpPr/>
                  <p:nvPr/>
                </p:nvSpPr>
                <p:spPr bwMode="auto">
                  <a:xfrm flipV="1">
                    <a:off x="2188662" y="1691248"/>
                    <a:ext cx="1194966" cy="312545"/>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60" name="Rectangle 559">
                    <a:extLst>
                      <a:ext uri="{FF2B5EF4-FFF2-40B4-BE49-F238E27FC236}">
                        <a16:creationId xmlns:a16="http://schemas.microsoft.com/office/drawing/2014/main" id="{94FE7F71-D345-C946-BE50-8C4E5A30EE1A}"/>
                      </a:ext>
                    </a:extLst>
                  </p:cNvPr>
                  <p:cNvSpPr/>
                  <p:nvPr/>
                </p:nvSpPr>
                <p:spPr bwMode="auto">
                  <a:xfrm>
                    <a:off x="2184879" y="1736300"/>
                    <a:ext cx="1198749" cy="112629"/>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1" name="Oval 560">
                    <a:extLst>
                      <a:ext uri="{FF2B5EF4-FFF2-40B4-BE49-F238E27FC236}">
                        <a16:creationId xmlns:a16="http://schemas.microsoft.com/office/drawing/2014/main" id="{2F9EF38E-6AC3-F943-BB85-D009A1CDD954}"/>
                      </a:ext>
                    </a:extLst>
                  </p:cNvPr>
                  <p:cNvSpPr/>
                  <p:nvPr/>
                </p:nvSpPr>
                <p:spPr bwMode="auto">
                  <a:xfrm flipV="1">
                    <a:off x="2184879" y="1564542"/>
                    <a:ext cx="1194966" cy="312543"/>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62" name="Freeform 561">
                    <a:extLst>
                      <a:ext uri="{FF2B5EF4-FFF2-40B4-BE49-F238E27FC236}">
                        <a16:creationId xmlns:a16="http://schemas.microsoft.com/office/drawing/2014/main" id="{967D797A-C311-864A-A373-A41C00D2C123}"/>
                      </a:ext>
                    </a:extLst>
                  </p:cNvPr>
                  <p:cNvSpPr/>
                  <p:nvPr/>
                </p:nvSpPr>
                <p:spPr bwMode="auto">
                  <a:xfrm>
                    <a:off x="2491185" y="1671539"/>
                    <a:ext cx="582357" cy="1548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3" name="Freeform 562">
                    <a:extLst>
                      <a:ext uri="{FF2B5EF4-FFF2-40B4-BE49-F238E27FC236}">
                        <a16:creationId xmlns:a16="http://schemas.microsoft.com/office/drawing/2014/main" id="{1FE3B5C7-2735-2046-95DC-CFFEC7C37790}"/>
                      </a:ext>
                    </a:extLst>
                  </p:cNvPr>
                  <p:cNvSpPr/>
                  <p:nvPr/>
                </p:nvSpPr>
                <p:spPr bwMode="auto">
                  <a:xfrm>
                    <a:off x="2430680" y="1629303"/>
                    <a:ext cx="703366" cy="109814"/>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4" name="Freeform 563">
                    <a:extLst>
                      <a:ext uri="{FF2B5EF4-FFF2-40B4-BE49-F238E27FC236}">
                        <a16:creationId xmlns:a16="http://schemas.microsoft.com/office/drawing/2014/main" id="{A6F43262-D44B-4042-A4C2-690F4F954694}"/>
                      </a:ext>
                    </a:extLst>
                  </p:cNvPr>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65" name="Freeform 564">
                    <a:extLst>
                      <a:ext uri="{FF2B5EF4-FFF2-40B4-BE49-F238E27FC236}">
                        <a16:creationId xmlns:a16="http://schemas.microsoft.com/office/drawing/2014/main" id="{D0A9237E-ECBF-C64D-9BA4-E57E3FB22CE4}"/>
                      </a:ext>
                    </a:extLst>
                  </p:cNvPr>
                  <p:cNvSpPr/>
                  <p:nvPr/>
                </p:nvSpPr>
                <p:spPr bwMode="auto">
                  <a:xfrm>
                    <a:off x="2419334" y="1725037"/>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66" name="Straight Connector 565">
                    <a:extLst>
                      <a:ext uri="{FF2B5EF4-FFF2-40B4-BE49-F238E27FC236}">
                        <a16:creationId xmlns:a16="http://schemas.microsoft.com/office/drawing/2014/main" id="{4A63F622-129C-FF42-8DB0-D47E825BF76F}"/>
                      </a:ext>
                    </a:extLst>
                  </p:cNvPr>
                  <p:cNvCxnSpPr>
                    <a:endCxn id="561" idx="2"/>
                  </p:cNvCxnSpPr>
                  <p:nvPr/>
                </p:nvCxnSpPr>
                <p:spPr bwMode="auto">
                  <a:xfrm flipH="1" flipV="1">
                    <a:off x="2184879" y="1722222"/>
                    <a:ext cx="3783" cy="121075"/>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67" name="Straight Connector 566">
                    <a:extLst>
                      <a:ext uri="{FF2B5EF4-FFF2-40B4-BE49-F238E27FC236}">
                        <a16:creationId xmlns:a16="http://schemas.microsoft.com/office/drawing/2014/main" id="{56B6B7EC-AD55-904F-A5C4-487028A50DE1}"/>
                      </a:ext>
                    </a:extLst>
                  </p:cNvPr>
                  <p:cNvCxnSpPr/>
                  <p:nvPr/>
                </p:nvCxnSpPr>
                <p:spPr bwMode="auto">
                  <a:xfrm flipH="1" flipV="1">
                    <a:off x="3379845" y="1727853"/>
                    <a:ext cx="3783" cy="121075"/>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511" name="Group 510">
                <a:extLst>
                  <a:ext uri="{FF2B5EF4-FFF2-40B4-BE49-F238E27FC236}">
                    <a16:creationId xmlns:a16="http://schemas.microsoft.com/office/drawing/2014/main" id="{AEA1FBC6-7A51-F34C-BAB9-FAE4C4A6D941}"/>
                  </a:ext>
                </a:extLst>
              </p:cNvPr>
              <p:cNvGrpSpPr/>
              <p:nvPr/>
            </p:nvGrpSpPr>
            <p:grpSpPr>
              <a:xfrm>
                <a:off x="5552116" y="3849635"/>
                <a:ext cx="514350" cy="1670050"/>
                <a:chOff x="5552116" y="3849635"/>
                <a:chExt cx="514350" cy="1670050"/>
              </a:xfrm>
            </p:grpSpPr>
            <p:sp>
              <p:nvSpPr>
                <p:cNvPr id="533" name="Rectangle 532">
                  <a:extLst>
                    <a:ext uri="{FF2B5EF4-FFF2-40B4-BE49-F238E27FC236}">
                      <a16:creationId xmlns:a16="http://schemas.microsoft.com/office/drawing/2014/main" id="{CCF1D624-DA31-F24B-AEF9-E141494D48E0}"/>
                    </a:ext>
                  </a:extLst>
                </p:cNvPr>
                <p:cNvSpPr/>
                <p:nvPr/>
              </p:nvSpPr>
              <p:spPr bwMode="auto">
                <a:xfrm rot="10800000">
                  <a:off x="5555163" y="3933392"/>
                  <a:ext cx="498084" cy="628647"/>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34" name="Straight Connector 533">
                  <a:extLst>
                    <a:ext uri="{FF2B5EF4-FFF2-40B4-BE49-F238E27FC236}">
                      <a16:creationId xmlns:a16="http://schemas.microsoft.com/office/drawing/2014/main" id="{5B16137A-740F-BC46-83AC-69F8BFD9547C}"/>
                    </a:ext>
                  </a:extLst>
                </p:cNvPr>
                <p:cNvCxnSpPr/>
                <p:nvPr/>
              </p:nvCxnSpPr>
              <p:spPr bwMode="auto">
                <a:xfrm flipH="1">
                  <a:off x="6064879" y="4006798"/>
                  <a:ext cx="1587" cy="1365250"/>
                </a:xfrm>
                <a:prstGeom prst="line">
                  <a:avLst/>
                </a:prstGeom>
                <a:noFill/>
                <a:ln w="3175" cap="flat" cmpd="sng" algn="ctr">
                  <a:solidFill>
                    <a:srgbClr val="000000"/>
                  </a:solidFill>
                  <a:prstDash val="sysDash"/>
                </a:ln>
                <a:effectLst/>
              </p:spPr>
            </p:cxnSp>
            <p:grpSp>
              <p:nvGrpSpPr>
                <p:cNvPr id="535" name="Group 607">
                  <a:extLst>
                    <a:ext uri="{FF2B5EF4-FFF2-40B4-BE49-F238E27FC236}">
                      <a16:creationId xmlns:a16="http://schemas.microsoft.com/office/drawing/2014/main" id="{FD8EE77E-118D-C249-BDF7-4E03E883B27C}"/>
                    </a:ext>
                  </a:extLst>
                </p:cNvPr>
                <p:cNvGrpSpPr>
                  <a:grpSpLocks/>
                </p:cNvGrpSpPr>
                <p:nvPr/>
              </p:nvGrpSpPr>
              <p:grpSpPr bwMode="auto">
                <a:xfrm>
                  <a:off x="5557264" y="5297988"/>
                  <a:ext cx="507588" cy="221697"/>
                  <a:chOff x="4128636" y="3606589"/>
                  <a:chExt cx="568145" cy="338667"/>
                </a:xfrm>
              </p:grpSpPr>
              <p:sp>
                <p:nvSpPr>
                  <p:cNvPr id="548" name="Oval 547">
                    <a:extLst>
                      <a:ext uri="{FF2B5EF4-FFF2-40B4-BE49-F238E27FC236}">
                        <a16:creationId xmlns:a16="http://schemas.microsoft.com/office/drawing/2014/main" id="{0BB43A8A-845F-CC42-9DC8-9B4E62E491C5}"/>
                      </a:ext>
                    </a:extLst>
                  </p:cNvPr>
                  <p:cNvSpPr/>
                  <p:nvPr/>
                </p:nvSpPr>
                <p:spPr>
                  <a:xfrm>
                    <a:off x="4128205" y="3719724"/>
                    <a:ext cx="568606" cy="225532"/>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9" name="Rectangle 548">
                    <a:extLst>
                      <a:ext uri="{FF2B5EF4-FFF2-40B4-BE49-F238E27FC236}">
                        <a16:creationId xmlns:a16="http://schemas.microsoft.com/office/drawing/2014/main" id="{96E9EB72-0350-2747-8FA7-76136E81AC9E}"/>
                      </a:ext>
                    </a:extLst>
                  </p:cNvPr>
                  <p:cNvSpPr/>
                  <p:nvPr/>
                </p:nvSpPr>
                <p:spPr>
                  <a:xfrm>
                    <a:off x="4128205" y="3719724"/>
                    <a:ext cx="568606" cy="11155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50" name="Oval 549">
                    <a:extLst>
                      <a:ext uri="{FF2B5EF4-FFF2-40B4-BE49-F238E27FC236}">
                        <a16:creationId xmlns:a16="http://schemas.microsoft.com/office/drawing/2014/main" id="{DC881CB7-FE4D-FE4E-9748-772252188AFC}"/>
                      </a:ext>
                    </a:extLst>
                  </p:cNvPr>
                  <p:cNvSpPr/>
                  <p:nvPr/>
                </p:nvSpPr>
                <p:spPr>
                  <a:xfrm>
                    <a:off x="4128205" y="3605744"/>
                    <a:ext cx="568606" cy="225534"/>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51" name="Straight Connector 550">
                    <a:extLst>
                      <a:ext uri="{FF2B5EF4-FFF2-40B4-BE49-F238E27FC236}">
                        <a16:creationId xmlns:a16="http://schemas.microsoft.com/office/drawing/2014/main" id="{DC53FF37-2520-714E-A5BF-60112FCB0A0F}"/>
                      </a:ext>
                    </a:extLst>
                  </p:cNvPr>
                  <p:cNvCxnSpPr/>
                  <p:nvPr/>
                </p:nvCxnSpPr>
                <p:spPr>
                  <a:xfrm>
                    <a:off x="4696811" y="3719724"/>
                    <a:ext cx="0" cy="111554"/>
                  </a:xfrm>
                  <a:prstGeom prst="line">
                    <a:avLst/>
                  </a:prstGeom>
                  <a:noFill/>
                  <a:ln w="6350" cap="flat" cmpd="sng" algn="ctr">
                    <a:solidFill>
                      <a:srgbClr val="000000"/>
                    </a:solidFill>
                    <a:prstDash val="solid"/>
                  </a:ln>
                  <a:effectLst/>
                </p:spPr>
              </p:cxnSp>
              <p:cxnSp>
                <p:nvCxnSpPr>
                  <p:cNvPr id="552" name="Straight Connector 551">
                    <a:extLst>
                      <a:ext uri="{FF2B5EF4-FFF2-40B4-BE49-F238E27FC236}">
                        <a16:creationId xmlns:a16="http://schemas.microsoft.com/office/drawing/2014/main" id="{F9EBA973-5DC1-5B47-A5ED-90005F54FCC1}"/>
                      </a:ext>
                    </a:extLst>
                  </p:cNvPr>
                  <p:cNvCxnSpPr/>
                  <p:nvPr/>
                </p:nvCxnSpPr>
                <p:spPr>
                  <a:xfrm>
                    <a:off x="4128205" y="3719724"/>
                    <a:ext cx="0" cy="111554"/>
                  </a:xfrm>
                  <a:prstGeom prst="line">
                    <a:avLst/>
                  </a:prstGeom>
                  <a:noFill/>
                  <a:ln w="6350" cap="flat" cmpd="sng" algn="ctr">
                    <a:solidFill>
                      <a:srgbClr val="000000"/>
                    </a:solidFill>
                    <a:prstDash val="solid"/>
                  </a:ln>
                  <a:effectLst/>
                </p:spPr>
              </p:cxnSp>
            </p:grpSp>
            <p:sp>
              <p:nvSpPr>
                <p:cNvPr id="536" name="Rectangle 535">
                  <a:extLst>
                    <a:ext uri="{FF2B5EF4-FFF2-40B4-BE49-F238E27FC236}">
                      <a16:creationId xmlns:a16="http://schemas.microsoft.com/office/drawing/2014/main" id="{A3FB46FE-169F-9140-96C3-C42E33AE2B64}"/>
                    </a:ext>
                  </a:extLst>
                </p:cNvPr>
                <p:cNvSpPr/>
                <p:nvPr/>
              </p:nvSpPr>
              <p:spPr bwMode="auto">
                <a:xfrm>
                  <a:off x="5558466" y="4562423"/>
                  <a:ext cx="496888" cy="812800"/>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37" name="Straight Connector 536">
                  <a:extLst>
                    <a:ext uri="{FF2B5EF4-FFF2-40B4-BE49-F238E27FC236}">
                      <a16:creationId xmlns:a16="http://schemas.microsoft.com/office/drawing/2014/main" id="{0BBC2230-3F6E-904C-82D1-AFD95679B9A1}"/>
                    </a:ext>
                  </a:extLst>
                </p:cNvPr>
                <p:cNvCxnSpPr/>
                <p:nvPr/>
              </p:nvCxnSpPr>
              <p:spPr bwMode="auto">
                <a:xfrm flipH="1">
                  <a:off x="5552116" y="4014735"/>
                  <a:ext cx="3175" cy="1450975"/>
                </a:xfrm>
                <a:prstGeom prst="line">
                  <a:avLst/>
                </a:prstGeom>
                <a:noFill/>
                <a:ln w="3175" cap="flat" cmpd="sng" algn="ctr">
                  <a:solidFill>
                    <a:srgbClr val="000000"/>
                  </a:solidFill>
                  <a:prstDash val="sysDash"/>
                </a:ln>
                <a:effectLst/>
              </p:spPr>
            </p:cxnSp>
            <p:grpSp>
              <p:nvGrpSpPr>
                <p:cNvPr id="538" name="Group 595">
                  <a:extLst>
                    <a:ext uri="{FF2B5EF4-FFF2-40B4-BE49-F238E27FC236}">
                      <a16:creationId xmlns:a16="http://schemas.microsoft.com/office/drawing/2014/main" id="{40399425-521B-D643-BE12-A19AB347E95C}"/>
                    </a:ext>
                  </a:extLst>
                </p:cNvPr>
                <p:cNvGrpSpPr>
                  <a:grpSpLocks/>
                </p:cNvGrpSpPr>
                <p:nvPr/>
              </p:nvGrpSpPr>
              <p:grpSpPr bwMode="auto">
                <a:xfrm>
                  <a:off x="5554629" y="3849635"/>
                  <a:ext cx="503828" cy="248249"/>
                  <a:chOff x="2183302" y="1564542"/>
                  <a:chExt cx="1200154" cy="440314"/>
                </a:xfrm>
              </p:grpSpPr>
              <p:sp>
                <p:nvSpPr>
                  <p:cNvPr id="539" name="Oval 538">
                    <a:extLst>
                      <a:ext uri="{FF2B5EF4-FFF2-40B4-BE49-F238E27FC236}">
                        <a16:creationId xmlns:a16="http://schemas.microsoft.com/office/drawing/2014/main" id="{16553013-EA2E-8E41-A3E1-BCCE9E93E46E}"/>
                      </a:ext>
                    </a:extLst>
                  </p:cNvPr>
                  <p:cNvSpPr/>
                  <p:nvPr/>
                </p:nvSpPr>
                <p:spPr bwMode="auto">
                  <a:xfrm flipV="1">
                    <a:off x="2188662" y="1691250"/>
                    <a:ext cx="1194966" cy="312543"/>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40" name="Rectangle 539">
                    <a:extLst>
                      <a:ext uri="{FF2B5EF4-FFF2-40B4-BE49-F238E27FC236}">
                        <a16:creationId xmlns:a16="http://schemas.microsoft.com/office/drawing/2014/main" id="{9C37324D-607E-3C4F-B41E-B506DD7939A1}"/>
                      </a:ext>
                    </a:extLst>
                  </p:cNvPr>
                  <p:cNvSpPr/>
                  <p:nvPr/>
                </p:nvSpPr>
                <p:spPr bwMode="auto">
                  <a:xfrm>
                    <a:off x="2184879" y="1736302"/>
                    <a:ext cx="1198749" cy="112629"/>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1" name="Oval 540">
                    <a:extLst>
                      <a:ext uri="{FF2B5EF4-FFF2-40B4-BE49-F238E27FC236}">
                        <a16:creationId xmlns:a16="http://schemas.microsoft.com/office/drawing/2014/main" id="{56B0875A-352E-6D44-96CE-1E964E7E219C}"/>
                      </a:ext>
                    </a:extLst>
                  </p:cNvPr>
                  <p:cNvSpPr/>
                  <p:nvPr/>
                </p:nvSpPr>
                <p:spPr bwMode="auto">
                  <a:xfrm flipV="1">
                    <a:off x="2184879" y="1564542"/>
                    <a:ext cx="1194966" cy="312545"/>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42" name="Freeform 541">
                    <a:extLst>
                      <a:ext uri="{FF2B5EF4-FFF2-40B4-BE49-F238E27FC236}">
                        <a16:creationId xmlns:a16="http://schemas.microsoft.com/office/drawing/2014/main" id="{8F706B2B-AE93-AC43-93E0-E39EB9FF2FFF}"/>
                      </a:ext>
                    </a:extLst>
                  </p:cNvPr>
                  <p:cNvSpPr/>
                  <p:nvPr/>
                </p:nvSpPr>
                <p:spPr bwMode="auto">
                  <a:xfrm>
                    <a:off x="2491185" y="1671539"/>
                    <a:ext cx="582357" cy="15486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3" name="Freeform 542">
                    <a:extLst>
                      <a:ext uri="{FF2B5EF4-FFF2-40B4-BE49-F238E27FC236}">
                        <a16:creationId xmlns:a16="http://schemas.microsoft.com/office/drawing/2014/main" id="{B3A368EC-FB0F-C941-9F6C-A864AA0C9CA0}"/>
                      </a:ext>
                    </a:extLst>
                  </p:cNvPr>
                  <p:cNvSpPr/>
                  <p:nvPr/>
                </p:nvSpPr>
                <p:spPr bwMode="auto">
                  <a:xfrm>
                    <a:off x="2430680" y="1629304"/>
                    <a:ext cx="703366" cy="10981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4" name="Freeform 543">
                    <a:extLst>
                      <a:ext uri="{FF2B5EF4-FFF2-40B4-BE49-F238E27FC236}">
                        <a16:creationId xmlns:a16="http://schemas.microsoft.com/office/drawing/2014/main" id="{62A4A154-7D82-9F47-A026-0EF36FD06F62}"/>
                      </a:ext>
                    </a:extLst>
                  </p:cNvPr>
                  <p:cNvSpPr/>
                  <p:nvPr/>
                </p:nvSpPr>
                <p:spPr bwMode="auto">
                  <a:xfrm>
                    <a:off x="2892028" y="1722222"/>
                    <a:ext cx="260925" cy="95734"/>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45" name="Freeform 544">
                    <a:extLst>
                      <a:ext uri="{FF2B5EF4-FFF2-40B4-BE49-F238E27FC236}">
                        <a16:creationId xmlns:a16="http://schemas.microsoft.com/office/drawing/2014/main" id="{AB530AB4-C345-9044-9301-3A357686F473}"/>
                      </a:ext>
                    </a:extLst>
                  </p:cNvPr>
                  <p:cNvSpPr/>
                  <p:nvPr/>
                </p:nvSpPr>
                <p:spPr bwMode="auto">
                  <a:xfrm>
                    <a:off x="2419334" y="1725039"/>
                    <a:ext cx="253364" cy="95734"/>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46" name="Straight Connector 545">
                    <a:extLst>
                      <a:ext uri="{FF2B5EF4-FFF2-40B4-BE49-F238E27FC236}">
                        <a16:creationId xmlns:a16="http://schemas.microsoft.com/office/drawing/2014/main" id="{5FD2DEA2-62A9-E743-BEEC-CD991F286F26}"/>
                      </a:ext>
                    </a:extLst>
                  </p:cNvPr>
                  <p:cNvCxnSpPr>
                    <a:endCxn id="541" idx="2"/>
                  </p:cNvCxnSpPr>
                  <p:nvPr/>
                </p:nvCxnSpPr>
                <p:spPr bwMode="auto">
                  <a:xfrm flipH="1" flipV="1">
                    <a:off x="2184879" y="1722222"/>
                    <a:ext cx="3783" cy="121077"/>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47" name="Straight Connector 546">
                    <a:extLst>
                      <a:ext uri="{FF2B5EF4-FFF2-40B4-BE49-F238E27FC236}">
                        <a16:creationId xmlns:a16="http://schemas.microsoft.com/office/drawing/2014/main" id="{850092CD-EBE9-B646-8198-BB6C1648DD53}"/>
                      </a:ext>
                    </a:extLst>
                  </p:cNvPr>
                  <p:cNvCxnSpPr/>
                  <p:nvPr/>
                </p:nvCxnSpPr>
                <p:spPr bwMode="auto">
                  <a:xfrm flipH="1" flipV="1">
                    <a:off x="3379845" y="1727853"/>
                    <a:ext cx="3783" cy="121077"/>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512" name="Group 511">
                <a:extLst>
                  <a:ext uri="{FF2B5EF4-FFF2-40B4-BE49-F238E27FC236}">
                    <a16:creationId xmlns:a16="http://schemas.microsoft.com/office/drawing/2014/main" id="{3A07B75A-34AD-5A45-98BD-BFCD05A6AA2E}"/>
                  </a:ext>
                </a:extLst>
              </p:cNvPr>
              <p:cNvGrpSpPr/>
              <p:nvPr/>
            </p:nvGrpSpPr>
            <p:grpSpPr>
              <a:xfrm>
                <a:off x="6547479" y="3836935"/>
                <a:ext cx="514350" cy="1671638"/>
                <a:chOff x="6547479" y="3836935"/>
                <a:chExt cx="514350" cy="1671638"/>
              </a:xfrm>
            </p:grpSpPr>
            <p:sp>
              <p:nvSpPr>
                <p:cNvPr id="513" name="Rectangle 512">
                  <a:extLst>
                    <a:ext uri="{FF2B5EF4-FFF2-40B4-BE49-F238E27FC236}">
                      <a16:creationId xmlns:a16="http://schemas.microsoft.com/office/drawing/2014/main" id="{6C8D1614-7BF6-4642-94A3-70C36CEC484D}"/>
                    </a:ext>
                  </a:extLst>
                </p:cNvPr>
                <p:cNvSpPr/>
                <p:nvPr/>
              </p:nvSpPr>
              <p:spPr bwMode="auto">
                <a:xfrm rot="10800000">
                  <a:off x="6550526" y="3920772"/>
                  <a:ext cx="498084" cy="629245"/>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14" name="Straight Connector 513">
                  <a:extLst>
                    <a:ext uri="{FF2B5EF4-FFF2-40B4-BE49-F238E27FC236}">
                      <a16:creationId xmlns:a16="http://schemas.microsoft.com/office/drawing/2014/main" id="{32DB3177-D80A-9145-9497-28FB784056C2}"/>
                    </a:ext>
                  </a:extLst>
                </p:cNvPr>
                <p:cNvCxnSpPr/>
                <p:nvPr/>
              </p:nvCxnSpPr>
              <p:spPr bwMode="auto">
                <a:xfrm flipH="1">
                  <a:off x="7060241" y="3994098"/>
                  <a:ext cx="1588" cy="1366837"/>
                </a:xfrm>
                <a:prstGeom prst="line">
                  <a:avLst/>
                </a:prstGeom>
                <a:noFill/>
                <a:ln w="3175" cap="flat" cmpd="sng" algn="ctr">
                  <a:solidFill>
                    <a:srgbClr val="000000"/>
                  </a:solidFill>
                  <a:prstDash val="sysDash"/>
                </a:ln>
                <a:effectLst/>
              </p:spPr>
            </p:cxnSp>
            <p:grpSp>
              <p:nvGrpSpPr>
                <p:cNvPr id="515" name="Group 634">
                  <a:extLst>
                    <a:ext uri="{FF2B5EF4-FFF2-40B4-BE49-F238E27FC236}">
                      <a16:creationId xmlns:a16="http://schemas.microsoft.com/office/drawing/2014/main" id="{65A47B5E-F2CB-594A-BD58-9FE922EB7E52}"/>
                    </a:ext>
                  </a:extLst>
                </p:cNvPr>
                <p:cNvGrpSpPr>
                  <a:grpSpLocks/>
                </p:cNvGrpSpPr>
                <p:nvPr/>
              </p:nvGrpSpPr>
              <p:grpSpPr bwMode="auto">
                <a:xfrm>
                  <a:off x="6552627" y="5286665"/>
                  <a:ext cx="507588" cy="221908"/>
                  <a:chOff x="4128636" y="3606589"/>
                  <a:chExt cx="568145" cy="338667"/>
                </a:xfrm>
              </p:grpSpPr>
              <p:sp>
                <p:nvSpPr>
                  <p:cNvPr id="528" name="Oval 527">
                    <a:extLst>
                      <a:ext uri="{FF2B5EF4-FFF2-40B4-BE49-F238E27FC236}">
                        <a16:creationId xmlns:a16="http://schemas.microsoft.com/office/drawing/2014/main" id="{45BE5BB6-0C1F-544E-BE74-9A2D5A63315B}"/>
                      </a:ext>
                    </a:extLst>
                  </p:cNvPr>
                  <p:cNvSpPr/>
                  <p:nvPr/>
                </p:nvSpPr>
                <p:spPr>
                  <a:xfrm>
                    <a:off x="4128204" y="3719937"/>
                    <a:ext cx="568606" cy="225319"/>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9" name="Rectangle 528">
                    <a:extLst>
                      <a:ext uri="{FF2B5EF4-FFF2-40B4-BE49-F238E27FC236}">
                        <a16:creationId xmlns:a16="http://schemas.microsoft.com/office/drawing/2014/main" id="{1D8B9DD8-1DBF-E041-8295-DA296B4603A2}"/>
                      </a:ext>
                    </a:extLst>
                  </p:cNvPr>
                  <p:cNvSpPr/>
                  <p:nvPr/>
                </p:nvSpPr>
                <p:spPr>
                  <a:xfrm>
                    <a:off x="4128204" y="3719937"/>
                    <a:ext cx="568606" cy="111448"/>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30" name="Oval 529">
                    <a:extLst>
                      <a:ext uri="{FF2B5EF4-FFF2-40B4-BE49-F238E27FC236}">
                        <a16:creationId xmlns:a16="http://schemas.microsoft.com/office/drawing/2014/main" id="{5B84D8CD-13B2-604E-A807-752EADAA8871}"/>
                      </a:ext>
                    </a:extLst>
                  </p:cNvPr>
                  <p:cNvSpPr/>
                  <p:nvPr/>
                </p:nvSpPr>
                <p:spPr>
                  <a:xfrm>
                    <a:off x="4128204" y="3606067"/>
                    <a:ext cx="568606" cy="22531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31" name="Straight Connector 530">
                    <a:extLst>
                      <a:ext uri="{FF2B5EF4-FFF2-40B4-BE49-F238E27FC236}">
                        <a16:creationId xmlns:a16="http://schemas.microsoft.com/office/drawing/2014/main" id="{885A366E-444E-DA46-8EBD-35F1EDEB77BC}"/>
                      </a:ext>
                    </a:extLst>
                  </p:cNvPr>
                  <p:cNvCxnSpPr/>
                  <p:nvPr/>
                </p:nvCxnSpPr>
                <p:spPr>
                  <a:xfrm>
                    <a:off x="4696810" y="3719937"/>
                    <a:ext cx="0" cy="111448"/>
                  </a:xfrm>
                  <a:prstGeom prst="line">
                    <a:avLst/>
                  </a:prstGeom>
                  <a:noFill/>
                  <a:ln w="6350" cap="flat" cmpd="sng" algn="ctr">
                    <a:solidFill>
                      <a:srgbClr val="000000"/>
                    </a:solidFill>
                    <a:prstDash val="solid"/>
                  </a:ln>
                  <a:effectLst/>
                </p:spPr>
              </p:cxnSp>
              <p:cxnSp>
                <p:nvCxnSpPr>
                  <p:cNvPr id="532" name="Straight Connector 531">
                    <a:extLst>
                      <a:ext uri="{FF2B5EF4-FFF2-40B4-BE49-F238E27FC236}">
                        <a16:creationId xmlns:a16="http://schemas.microsoft.com/office/drawing/2014/main" id="{B97A9CB5-23BF-0847-BE36-C0AF41F70C8E}"/>
                      </a:ext>
                    </a:extLst>
                  </p:cNvPr>
                  <p:cNvCxnSpPr/>
                  <p:nvPr/>
                </p:nvCxnSpPr>
                <p:spPr>
                  <a:xfrm>
                    <a:off x="4128204" y="3719937"/>
                    <a:ext cx="0" cy="111448"/>
                  </a:xfrm>
                  <a:prstGeom prst="line">
                    <a:avLst/>
                  </a:prstGeom>
                  <a:noFill/>
                  <a:ln w="6350" cap="flat" cmpd="sng" algn="ctr">
                    <a:solidFill>
                      <a:srgbClr val="000000"/>
                    </a:solidFill>
                    <a:prstDash val="solid"/>
                  </a:ln>
                  <a:effectLst/>
                </p:spPr>
              </p:cxnSp>
            </p:grpSp>
            <p:sp>
              <p:nvSpPr>
                <p:cNvPr id="516" name="Rectangle 515">
                  <a:extLst>
                    <a:ext uri="{FF2B5EF4-FFF2-40B4-BE49-F238E27FC236}">
                      <a16:creationId xmlns:a16="http://schemas.microsoft.com/office/drawing/2014/main" id="{FC15DD5A-EE50-1644-8973-B09EB47B67C3}"/>
                    </a:ext>
                  </a:extLst>
                </p:cNvPr>
                <p:cNvSpPr/>
                <p:nvPr/>
              </p:nvSpPr>
              <p:spPr bwMode="auto">
                <a:xfrm>
                  <a:off x="6553829" y="4551310"/>
                  <a:ext cx="496887" cy="812800"/>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17" name="Straight Connector 516">
                  <a:extLst>
                    <a:ext uri="{FF2B5EF4-FFF2-40B4-BE49-F238E27FC236}">
                      <a16:creationId xmlns:a16="http://schemas.microsoft.com/office/drawing/2014/main" id="{0305C96B-82C7-0249-9E17-769E23D456FC}"/>
                    </a:ext>
                  </a:extLst>
                </p:cNvPr>
                <p:cNvCxnSpPr/>
                <p:nvPr/>
              </p:nvCxnSpPr>
              <p:spPr bwMode="auto">
                <a:xfrm flipH="1">
                  <a:off x="6547479" y="4002035"/>
                  <a:ext cx="3175" cy="1452563"/>
                </a:xfrm>
                <a:prstGeom prst="line">
                  <a:avLst/>
                </a:prstGeom>
                <a:noFill/>
                <a:ln w="3175" cap="flat" cmpd="sng" algn="ctr">
                  <a:solidFill>
                    <a:srgbClr val="000000"/>
                  </a:solidFill>
                  <a:prstDash val="sysDash"/>
                </a:ln>
                <a:effectLst/>
              </p:spPr>
            </p:cxnSp>
            <p:grpSp>
              <p:nvGrpSpPr>
                <p:cNvPr id="518" name="Group 622">
                  <a:extLst>
                    <a:ext uri="{FF2B5EF4-FFF2-40B4-BE49-F238E27FC236}">
                      <a16:creationId xmlns:a16="http://schemas.microsoft.com/office/drawing/2014/main" id="{94B7DBD3-7C78-E643-B3AD-C12BF3785F56}"/>
                    </a:ext>
                  </a:extLst>
                </p:cNvPr>
                <p:cNvGrpSpPr>
                  <a:grpSpLocks/>
                </p:cNvGrpSpPr>
                <p:nvPr/>
              </p:nvGrpSpPr>
              <p:grpSpPr bwMode="auto">
                <a:xfrm>
                  <a:off x="6549992" y="3836935"/>
                  <a:ext cx="503828" cy="248485"/>
                  <a:chOff x="2183302" y="1564542"/>
                  <a:chExt cx="1200154" cy="440314"/>
                </a:xfrm>
              </p:grpSpPr>
              <p:sp>
                <p:nvSpPr>
                  <p:cNvPr id="519" name="Oval 518">
                    <a:extLst>
                      <a:ext uri="{FF2B5EF4-FFF2-40B4-BE49-F238E27FC236}">
                        <a16:creationId xmlns:a16="http://schemas.microsoft.com/office/drawing/2014/main" id="{690EA313-FF31-164F-A140-DA76903CEE6E}"/>
                      </a:ext>
                    </a:extLst>
                  </p:cNvPr>
                  <p:cNvSpPr/>
                  <p:nvPr/>
                </p:nvSpPr>
                <p:spPr bwMode="auto">
                  <a:xfrm flipV="1">
                    <a:off x="2188659" y="1691130"/>
                    <a:ext cx="1194966" cy="31506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20" name="Rectangle 519">
                    <a:extLst>
                      <a:ext uri="{FF2B5EF4-FFF2-40B4-BE49-F238E27FC236}">
                        <a16:creationId xmlns:a16="http://schemas.microsoft.com/office/drawing/2014/main" id="{2DCFC1EE-52F6-854A-A387-9D86ECA08EA3}"/>
                      </a:ext>
                    </a:extLst>
                  </p:cNvPr>
                  <p:cNvSpPr/>
                  <p:nvPr/>
                </p:nvSpPr>
                <p:spPr bwMode="auto">
                  <a:xfrm>
                    <a:off x="2184879" y="1736138"/>
                    <a:ext cx="1198746" cy="11252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1" name="Oval 520">
                    <a:extLst>
                      <a:ext uri="{FF2B5EF4-FFF2-40B4-BE49-F238E27FC236}">
                        <a16:creationId xmlns:a16="http://schemas.microsoft.com/office/drawing/2014/main" id="{EDF9F22D-ACC3-4B43-911D-B350B36A10AF}"/>
                      </a:ext>
                    </a:extLst>
                  </p:cNvPr>
                  <p:cNvSpPr/>
                  <p:nvPr/>
                </p:nvSpPr>
                <p:spPr bwMode="auto">
                  <a:xfrm flipV="1">
                    <a:off x="2184879" y="1564542"/>
                    <a:ext cx="1194966" cy="315061"/>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522" name="Freeform 521">
                    <a:extLst>
                      <a:ext uri="{FF2B5EF4-FFF2-40B4-BE49-F238E27FC236}">
                        <a16:creationId xmlns:a16="http://schemas.microsoft.com/office/drawing/2014/main" id="{8CF6B37B-AFBE-9B42-A8EC-EABBAA0F3FA2}"/>
                      </a:ext>
                    </a:extLst>
                  </p:cNvPr>
                  <p:cNvSpPr/>
                  <p:nvPr/>
                </p:nvSpPr>
                <p:spPr bwMode="auto">
                  <a:xfrm>
                    <a:off x="2491182" y="1671438"/>
                    <a:ext cx="582357" cy="15753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3" name="Freeform 522">
                    <a:extLst>
                      <a:ext uri="{FF2B5EF4-FFF2-40B4-BE49-F238E27FC236}">
                        <a16:creationId xmlns:a16="http://schemas.microsoft.com/office/drawing/2014/main" id="{30213B45-E211-5443-B77E-230CD6148D46}"/>
                      </a:ext>
                    </a:extLst>
                  </p:cNvPr>
                  <p:cNvSpPr/>
                  <p:nvPr/>
                </p:nvSpPr>
                <p:spPr bwMode="auto">
                  <a:xfrm>
                    <a:off x="2430678" y="1629243"/>
                    <a:ext cx="703366" cy="112522"/>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4" name="Freeform 523">
                    <a:extLst>
                      <a:ext uri="{FF2B5EF4-FFF2-40B4-BE49-F238E27FC236}">
                        <a16:creationId xmlns:a16="http://schemas.microsoft.com/office/drawing/2014/main" id="{B930A525-545D-E642-9A1E-6D046A6D2C93}"/>
                      </a:ext>
                    </a:extLst>
                  </p:cNvPr>
                  <p:cNvSpPr/>
                  <p:nvPr/>
                </p:nvSpPr>
                <p:spPr bwMode="auto">
                  <a:xfrm>
                    <a:off x="2892025" y="1724886"/>
                    <a:ext cx="260927" cy="956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25" name="Freeform 524">
                    <a:extLst>
                      <a:ext uri="{FF2B5EF4-FFF2-40B4-BE49-F238E27FC236}">
                        <a16:creationId xmlns:a16="http://schemas.microsoft.com/office/drawing/2014/main" id="{1674387C-B8F4-F14B-B7E1-D2FDD29687A6}"/>
                      </a:ext>
                    </a:extLst>
                  </p:cNvPr>
                  <p:cNvSpPr/>
                  <p:nvPr/>
                </p:nvSpPr>
                <p:spPr bwMode="auto">
                  <a:xfrm>
                    <a:off x="2419334" y="1727698"/>
                    <a:ext cx="253362" cy="92831"/>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526" name="Straight Connector 525">
                    <a:extLst>
                      <a:ext uri="{FF2B5EF4-FFF2-40B4-BE49-F238E27FC236}">
                        <a16:creationId xmlns:a16="http://schemas.microsoft.com/office/drawing/2014/main" id="{85CD0036-C123-AD4B-A4C0-02919E87D4DB}"/>
                      </a:ext>
                    </a:extLst>
                  </p:cNvPr>
                  <p:cNvCxnSpPr>
                    <a:endCxn id="521" idx="2"/>
                  </p:cNvCxnSpPr>
                  <p:nvPr/>
                </p:nvCxnSpPr>
                <p:spPr bwMode="auto">
                  <a:xfrm flipH="1" flipV="1">
                    <a:off x="2184879" y="1722072"/>
                    <a:ext cx="3780" cy="120962"/>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27" name="Straight Connector 526">
                    <a:extLst>
                      <a:ext uri="{FF2B5EF4-FFF2-40B4-BE49-F238E27FC236}">
                        <a16:creationId xmlns:a16="http://schemas.microsoft.com/office/drawing/2014/main" id="{1FCCF148-D802-1942-98F3-63D5085B4BF8}"/>
                      </a:ext>
                    </a:extLst>
                  </p:cNvPr>
                  <p:cNvCxnSpPr/>
                  <p:nvPr/>
                </p:nvCxnSpPr>
                <p:spPr bwMode="auto">
                  <a:xfrm flipH="1" flipV="1">
                    <a:off x="3379845" y="1730512"/>
                    <a:ext cx="3780" cy="120960"/>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grpSp>
          <p:nvGrpSpPr>
            <p:cNvPr id="382" name="Group 381">
              <a:extLst>
                <a:ext uri="{FF2B5EF4-FFF2-40B4-BE49-F238E27FC236}">
                  <a16:creationId xmlns:a16="http://schemas.microsoft.com/office/drawing/2014/main" id="{7E16A9B2-D371-204F-AABD-8317E9888A24}"/>
                </a:ext>
              </a:extLst>
            </p:cNvPr>
            <p:cNvGrpSpPr/>
            <p:nvPr/>
          </p:nvGrpSpPr>
          <p:grpSpPr>
            <a:xfrm>
              <a:off x="2381956" y="2010251"/>
              <a:ext cx="4415330" cy="2315048"/>
              <a:chOff x="2381956" y="2435173"/>
              <a:chExt cx="4415330" cy="2315048"/>
            </a:xfrm>
          </p:grpSpPr>
          <p:sp>
            <p:nvSpPr>
              <p:cNvPr id="498" name="Freeform 497">
                <a:extLst>
                  <a:ext uri="{FF2B5EF4-FFF2-40B4-BE49-F238E27FC236}">
                    <a16:creationId xmlns:a16="http://schemas.microsoft.com/office/drawing/2014/main" id="{AEDE3C7B-8790-4A43-879D-14C0ACD895D7}"/>
                  </a:ext>
                </a:extLst>
              </p:cNvPr>
              <p:cNvSpPr/>
              <p:nvPr/>
            </p:nvSpPr>
            <p:spPr>
              <a:xfrm>
                <a:off x="2381956" y="2439629"/>
                <a:ext cx="297540" cy="1743187"/>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499" name="Freeform 498">
                <a:extLst>
                  <a:ext uri="{FF2B5EF4-FFF2-40B4-BE49-F238E27FC236}">
                    <a16:creationId xmlns:a16="http://schemas.microsoft.com/office/drawing/2014/main" id="{09F6053F-3E13-7148-AE5E-2C810815FF3A}"/>
                  </a:ext>
                </a:extLst>
              </p:cNvPr>
              <p:cNvSpPr/>
              <p:nvPr/>
            </p:nvSpPr>
            <p:spPr>
              <a:xfrm flipH="1">
                <a:off x="6411524" y="2435173"/>
                <a:ext cx="385762" cy="2300562"/>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500" name="Straight Arrow Connector 499">
                <a:extLst>
                  <a:ext uri="{FF2B5EF4-FFF2-40B4-BE49-F238E27FC236}">
                    <a16:creationId xmlns:a16="http://schemas.microsoft.com/office/drawing/2014/main" id="{4965AD51-16F6-C94B-BC66-CDD2DE6A9D25}"/>
                  </a:ext>
                </a:extLst>
              </p:cNvPr>
              <p:cNvCxnSpPr/>
              <p:nvPr/>
            </p:nvCxnSpPr>
            <p:spPr>
              <a:xfrm flipV="1">
                <a:off x="5791457" y="2687586"/>
                <a:ext cx="8309" cy="2062635"/>
              </a:xfrm>
              <a:prstGeom prst="straightConnector1">
                <a:avLst/>
              </a:prstGeom>
              <a:noFill/>
              <a:ln w="31750" cap="flat" cmpd="sng" algn="ctr">
                <a:solidFill>
                  <a:srgbClr val="CC0000"/>
                </a:solidFill>
                <a:prstDash val="solid"/>
                <a:headEnd type="triangle"/>
                <a:tailEnd type="triangle"/>
              </a:ln>
              <a:effectLst/>
            </p:spPr>
          </p:cxnSp>
          <p:cxnSp>
            <p:nvCxnSpPr>
              <p:cNvPr id="501" name="Straight Arrow Connector 500">
                <a:extLst>
                  <a:ext uri="{FF2B5EF4-FFF2-40B4-BE49-F238E27FC236}">
                    <a16:creationId xmlns:a16="http://schemas.microsoft.com/office/drawing/2014/main" id="{A35133F6-41E2-CE4A-8391-4C802A099353}"/>
                  </a:ext>
                </a:extLst>
              </p:cNvPr>
              <p:cNvCxnSpPr/>
              <p:nvPr/>
            </p:nvCxnSpPr>
            <p:spPr>
              <a:xfrm flipV="1">
                <a:off x="4598735" y="2708225"/>
                <a:ext cx="18344" cy="2037167"/>
              </a:xfrm>
              <a:prstGeom prst="straightConnector1">
                <a:avLst/>
              </a:prstGeom>
              <a:noFill/>
              <a:ln w="31750" cap="flat" cmpd="sng" algn="ctr">
                <a:solidFill>
                  <a:srgbClr val="CC0000"/>
                </a:solidFill>
                <a:prstDash val="solid"/>
                <a:headEnd type="triangle"/>
                <a:tailEnd type="triangle"/>
              </a:ln>
              <a:effectLst/>
            </p:spPr>
          </p:cxnSp>
          <p:cxnSp>
            <p:nvCxnSpPr>
              <p:cNvPr id="502" name="Straight Arrow Connector 501">
                <a:extLst>
                  <a:ext uri="{FF2B5EF4-FFF2-40B4-BE49-F238E27FC236}">
                    <a16:creationId xmlns:a16="http://schemas.microsoft.com/office/drawing/2014/main" id="{CD05D69D-4C5E-A54C-A979-991C2A28175E}"/>
                  </a:ext>
                </a:extLst>
              </p:cNvPr>
              <p:cNvCxnSpPr/>
              <p:nvPr/>
            </p:nvCxnSpPr>
            <p:spPr>
              <a:xfrm flipH="1" flipV="1">
                <a:off x="3807455" y="2762199"/>
                <a:ext cx="9009" cy="1983193"/>
              </a:xfrm>
              <a:prstGeom prst="straightConnector1">
                <a:avLst/>
              </a:prstGeom>
              <a:noFill/>
              <a:ln w="31750" cap="flat" cmpd="sng" algn="ctr">
                <a:solidFill>
                  <a:srgbClr val="CC0000"/>
                </a:solidFill>
                <a:prstDash val="solid"/>
                <a:headEnd type="triangle"/>
                <a:tailEnd type="triangle"/>
              </a:ln>
              <a:effectLst/>
            </p:spPr>
          </p:cxnSp>
        </p:grpSp>
        <p:grpSp>
          <p:nvGrpSpPr>
            <p:cNvPr id="383" name="Group 347">
              <a:extLst>
                <a:ext uri="{FF2B5EF4-FFF2-40B4-BE49-F238E27FC236}">
                  <a16:creationId xmlns:a16="http://schemas.microsoft.com/office/drawing/2014/main" id="{FE3B11D9-3386-024F-9930-5028862A6CA0}"/>
                </a:ext>
              </a:extLst>
            </p:cNvPr>
            <p:cNvGrpSpPr>
              <a:grpSpLocks/>
            </p:cNvGrpSpPr>
            <p:nvPr/>
          </p:nvGrpSpPr>
          <p:grpSpPr bwMode="auto">
            <a:xfrm>
              <a:off x="5856401" y="5478592"/>
              <a:ext cx="588970" cy="242608"/>
              <a:chOff x="1871277" y="1576300"/>
              <a:chExt cx="1128371" cy="437861"/>
            </a:xfrm>
          </p:grpSpPr>
          <p:sp>
            <p:nvSpPr>
              <p:cNvPr id="489" name="Oval 488">
                <a:extLst>
                  <a:ext uri="{FF2B5EF4-FFF2-40B4-BE49-F238E27FC236}">
                    <a16:creationId xmlns:a16="http://schemas.microsoft.com/office/drawing/2014/main" id="{5A16FCC8-1633-0F4A-AF51-5A0A7FE45514}"/>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90" name="Rectangle 489">
                <a:extLst>
                  <a:ext uri="{FF2B5EF4-FFF2-40B4-BE49-F238E27FC236}">
                    <a16:creationId xmlns:a16="http://schemas.microsoft.com/office/drawing/2014/main" id="{B519904C-1E17-C942-8BA9-0E8AB5079FB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1" name="Oval 490">
                <a:extLst>
                  <a:ext uri="{FF2B5EF4-FFF2-40B4-BE49-F238E27FC236}">
                    <a16:creationId xmlns:a16="http://schemas.microsoft.com/office/drawing/2014/main" id="{EFB13E26-3B41-9749-8519-C459963D2013}"/>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92" name="Freeform 491">
                <a:extLst>
                  <a:ext uri="{FF2B5EF4-FFF2-40B4-BE49-F238E27FC236}">
                    <a16:creationId xmlns:a16="http://schemas.microsoft.com/office/drawing/2014/main" id="{EBC82CCD-F9E5-9848-AD05-9CD917C4153B}"/>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3" name="Freeform 492">
                <a:extLst>
                  <a:ext uri="{FF2B5EF4-FFF2-40B4-BE49-F238E27FC236}">
                    <a16:creationId xmlns:a16="http://schemas.microsoft.com/office/drawing/2014/main" id="{CA26AE87-8F1A-0446-8346-27E9411E71B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4" name="Freeform 493">
                <a:extLst>
                  <a:ext uri="{FF2B5EF4-FFF2-40B4-BE49-F238E27FC236}">
                    <a16:creationId xmlns:a16="http://schemas.microsoft.com/office/drawing/2014/main" id="{A9435622-957B-2049-B9C4-D47B10BCEFD7}"/>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5" name="Freeform 494">
                <a:extLst>
                  <a:ext uri="{FF2B5EF4-FFF2-40B4-BE49-F238E27FC236}">
                    <a16:creationId xmlns:a16="http://schemas.microsoft.com/office/drawing/2014/main" id="{7C7BD66C-4B7E-A245-B0B0-68D4770B836B}"/>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96" name="Straight Connector 495">
                <a:extLst>
                  <a:ext uri="{FF2B5EF4-FFF2-40B4-BE49-F238E27FC236}">
                    <a16:creationId xmlns:a16="http://schemas.microsoft.com/office/drawing/2014/main" id="{AAD20102-9CAC-A94D-938A-4737F5BDF52B}"/>
                  </a:ext>
                </a:extLst>
              </p:cNvPr>
              <p:cNvCxnSpPr>
                <a:endCxn id="491"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97" name="Straight Connector 496">
                <a:extLst>
                  <a:ext uri="{FF2B5EF4-FFF2-40B4-BE49-F238E27FC236}">
                    <a16:creationId xmlns:a16="http://schemas.microsoft.com/office/drawing/2014/main" id="{2FAD383B-123F-DC43-9C3D-E4BC3F030080}"/>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84" name="Group 347">
              <a:extLst>
                <a:ext uri="{FF2B5EF4-FFF2-40B4-BE49-F238E27FC236}">
                  <a16:creationId xmlns:a16="http://schemas.microsoft.com/office/drawing/2014/main" id="{1FA128A4-E7D2-0F47-8B8A-D227ADE12451}"/>
                </a:ext>
              </a:extLst>
            </p:cNvPr>
            <p:cNvGrpSpPr>
              <a:grpSpLocks/>
            </p:cNvGrpSpPr>
            <p:nvPr/>
          </p:nvGrpSpPr>
          <p:grpSpPr bwMode="auto">
            <a:xfrm>
              <a:off x="4375328" y="5336495"/>
              <a:ext cx="588970" cy="242608"/>
              <a:chOff x="1871277" y="1576300"/>
              <a:chExt cx="1128371" cy="437861"/>
            </a:xfrm>
          </p:grpSpPr>
          <p:sp>
            <p:nvSpPr>
              <p:cNvPr id="480" name="Oval 479">
                <a:extLst>
                  <a:ext uri="{FF2B5EF4-FFF2-40B4-BE49-F238E27FC236}">
                    <a16:creationId xmlns:a16="http://schemas.microsoft.com/office/drawing/2014/main" id="{AB3681F7-659D-C24E-A38A-0FDB7554EA5C}"/>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81" name="Rectangle 480">
                <a:extLst>
                  <a:ext uri="{FF2B5EF4-FFF2-40B4-BE49-F238E27FC236}">
                    <a16:creationId xmlns:a16="http://schemas.microsoft.com/office/drawing/2014/main" id="{7B2EBB36-6458-5E4B-BDD9-19B1C22389E1}"/>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2" name="Oval 481">
                <a:extLst>
                  <a:ext uri="{FF2B5EF4-FFF2-40B4-BE49-F238E27FC236}">
                    <a16:creationId xmlns:a16="http://schemas.microsoft.com/office/drawing/2014/main" id="{4F4C31DA-5FE9-984F-9A0A-1E09D14FE088}"/>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83" name="Freeform 482">
                <a:extLst>
                  <a:ext uri="{FF2B5EF4-FFF2-40B4-BE49-F238E27FC236}">
                    <a16:creationId xmlns:a16="http://schemas.microsoft.com/office/drawing/2014/main" id="{C146674E-5B35-BF4A-95DA-E92D42A81756}"/>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4" name="Freeform 483">
                <a:extLst>
                  <a:ext uri="{FF2B5EF4-FFF2-40B4-BE49-F238E27FC236}">
                    <a16:creationId xmlns:a16="http://schemas.microsoft.com/office/drawing/2014/main" id="{B03ED2CC-7625-A940-9A57-28C483BA5A6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5" name="Freeform 484">
                <a:extLst>
                  <a:ext uri="{FF2B5EF4-FFF2-40B4-BE49-F238E27FC236}">
                    <a16:creationId xmlns:a16="http://schemas.microsoft.com/office/drawing/2014/main" id="{2F1ABB92-F0A5-E246-9416-195DA0023580}"/>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86" name="Freeform 485">
                <a:extLst>
                  <a:ext uri="{FF2B5EF4-FFF2-40B4-BE49-F238E27FC236}">
                    <a16:creationId xmlns:a16="http://schemas.microsoft.com/office/drawing/2014/main" id="{2CF5432E-D32E-E14F-A34A-56CDAF8AAA96}"/>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87" name="Straight Connector 486">
                <a:extLst>
                  <a:ext uri="{FF2B5EF4-FFF2-40B4-BE49-F238E27FC236}">
                    <a16:creationId xmlns:a16="http://schemas.microsoft.com/office/drawing/2014/main" id="{0FE726C9-E272-5543-B953-93C4B3CA7BF2}"/>
                  </a:ext>
                </a:extLst>
              </p:cNvPr>
              <p:cNvCxnSpPr>
                <a:endCxn id="482"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88" name="Straight Connector 487">
                <a:extLst>
                  <a:ext uri="{FF2B5EF4-FFF2-40B4-BE49-F238E27FC236}">
                    <a16:creationId xmlns:a16="http://schemas.microsoft.com/office/drawing/2014/main" id="{D0496554-D8D1-8948-BABA-94B195EA9D31}"/>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85" name="Group 347">
              <a:extLst>
                <a:ext uri="{FF2B5EF4-FFF2-40B4-BE49-F238E27FC236}">
                  <a16:creationId xmlns:a16="http://schemas.microsoft.com/office/drawing/2014/main" id="{6668F938-851E-AB41-8568-976ACF90B0D4}"/>
                </a:ext>
              </a:extLst>
            </p:cNvPr>
            <p:cNvGrpSpPr>
              <a:grpSpLocks/>
            </p:cNvGrpSpPr>
            <p:nvPr/>
          </p:nvGrpSpPr>
          <p:grpSpPr bwMode="auto">
            <a:xfrm>
              <a:off x="2848241" y="5530308"/>
              <a:ext cx="588970" cy="242608"/>
              <a:chOff x="1871277" y="1576300"/>
              <a:chExt cx="1128371" cy="437861"/>
            </a:xfrm>
          </p:grpSpPr>
          <p:sp>
            <p:nvSpPr>
              <p:cNvPr id="471" name="Oval 470">
                <a:extLst>
                  <a:ext uri="{FF2B5EF4-FFF2-40B4-BE49-F238E27FC236}">
                    <a16:creationId xmlns:a16="http://schemas.microsoft.com/office/drawing/2014/main" id="{AAA12AB3-54BB-0441-9A6C-077BF17E70F2}"/>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72" name="Rectangle 471">
                <a:extLst>
                  <a:ext uri="{FF2B5EF4-FFF2-40B4-BE49-F238E27FC236}">
                    <a16:creationId xmlns:a16="http://schemas.microsoft.com/office/drawing/2014/main" id="{542CBF52-AB3D-B547-9EB4-6268801280FE}"/>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3" name="Oval 472">
                <a:extLst>
                  <a:ext uri="{FF2B5EF4-FFF2-40B4-BE49-F238E27FC236}">
                    <a16:creationId xmlns:a16="http://schemas.microsoft.com/office/drawing/2014/main" id="{62F9DC56-CA45-5E4C-ADDA-2ADC825CE2E9}"/>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74" name="Freeform 473">
                <a:extLst>
                  <a:ext uri="{FF2B5EF4-FFF2-40B4-BE49-F238E27FC236}">
                    <a16:creationId xmlns:a16="http://schemas.microsoft.com/office/drawing/2014/main" id="{BC1AC39B-3AE0-3C42-ADA6-3653BBC5B2A7}"/>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5" name="Freeform 474">
                <a:extLst>
                  <a:ext uri="{FF2B5EF4-FFF2-40B4-BE49-F238E27FC236}">
                    <a16:creationId xmlns:a16="http://schemas.microsoft.com/office/drawing/2014/main" id="{CBEC19FB-844D-F14C-87CD-AFFDF31314D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6" name="Freeform 475">
                <a:extLst>
                  <a:ext uri="{FF2B5EF4-FFF2-40B4-BE49-F238E27FC236}">
                    <a16:creationId xmlns:a16="http://schemas.microsoft.com/office/drawing/2014/main" id="{F3726C02-E914-F24E-9979-850362049A60}"/>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77" name="Freeform 476">
                <a:extLst>
                  <a:ext uri="{FF2B5EF4-FFF2-40B4-BE49-F238E27FC236}">
                    <a16:creationId xmlns:a16="http://schemas.microsoft.com/office/drawing/2014/main" id="{E7F76CCB-DC14-5D47-BBBB-5D1839BC1450}"/>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78" name="Straight Connector 477">
                <a:extLst>
                  <a:ext uri="{FF2B5EF4-FFF2-40B4-BE49-F238E27FC236}">
                    <a16:creationId xmlns:a16="http://schemas.microsoft.com/office/drawing/2014/main" id="{012FA502-1BF1-0E42-8A23-456008B708CD}"/>
                  </a:ext>
                </a:extLst>
              </p:cNvPr>
              <p:cNvCxnSpPr>
                <a:endCxn id="473"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79" name="Straight Connector 478">
                <a:extLst>
                  <a:ext uri="{FF2B5EF4-FFF2-40B4-BE49-F238E27FC236}">
                    <a16:creationId xmlns:a16="http://schemas.microsoft.com/office/drawing/2014/main" id="{5DE96D85-712C-B94D-9E53-0E42305E578B}"/>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86" name="Group 347">
              <a:extLst>
                <a:ext uri="{FF2B5EF4-FFF2-40B4-BE49-F238E27FC236}">
                  <a16:creationId xmlns:a16="http://schemas.microsoft.com/office/drawing/2014/main" id="{83A1C232-E62A-BF4A-8DB9-187CA24614C0}"/>
                </a:ext>
              </a:extLst>
            </p:cNvPr>
            <p:cNvGrpSpPr>
              <a:grpSpLocks/>
            </p:cNvGrpSpPr>
            <p:nvPr/>
          </p:nvGrpSpPr>
          <p:grpSpPr bwMode="auto">
            <a:xfrm>
              <a:off x="5166757" y="5796647"/>
              <a:ext cx="588970" cy="242608"/>
              <a:chOff x="1871277" y="1576300"/>
              <a:chExt cx="1128371" cy="437861"/>
            </a:xfrm>
          </p:grpSpPr>
          <p:sp>
            <p:nvSpPr>
              <p:cNvPr id="462" name="Oval 461">
                <a:extLst>
                  <a:ext uri="{FF2B5EF4-FFF2-40B4-BE49-F238E27FC236}">
                    <a16:creationId xmlns:a16="http://schemas.microsoft.com/office/drawing/2014/main" id="{17919704-9ABE-9546-BBD5-8DF01F7AD80B}"/>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63" name="Rectangle 462">
                <a:extLst>
                  <a:ext uri="{FF2B5EF4-FFF2-40B4-BE49-F238E27FC236}">
                    <a16:creationId xmlns:a16="http://schemas.microsoft.com/office/drawing/2014/main" id="{BE82DA0E-A4BD-1C43-A0A2-6227CBD1993F}"/>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Oval 463">
                <a:extLst>
                  <a:ext uri="{FF2B5EF4-FFF2-40B4-BE49-F238E27FC236}">
                    <a16:creationId xmlns:a16="http://schemas.microsoft.com/office/drawing/2014/main" id="{749CFC56-7919-9041-AA3A-D60B7F0B6915}"/>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65" name="Freeform 464">
                <a:extLst>
                  <a:ext uri="{FF2B5EF4-FFF2-40B4-BE49-F238E27FC236}">
                    <a16:creationId xmlns:a16="http://schemas.microsoft.com/office/drawing/2014/main" id="{27DD30A4-67D5-F04D-90C5-99D1EFA69143}"/>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6" name="Freeform 465">
                <a:extLst>
                  <a:ext uri="{FF2B5EF4-FFF2-40B4-BE49-F238E27FC236}">
                    <a16:creationId xmlns:a16="http://schemas.microsoft.com/office/drawing/2014/main" id="{5EFC06E9-A829-5D4B-AFB1-41BA4A45C59F}"/>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7" name="Freeform 466">
                <a:extLst>
                  <a:ext uri="{FF2B5EF4-FFF2-40B4-BE49-F238E27FC236}">
                    <a16:creationId xmlns:a16="http://schemas.microsoft.com/office/drawing/2014/main" id="{3D44CCC7-9CD1-E348-ABEF-BBD848DFB549}"/>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8" name="Freeform 467">
                <a:extLst>
                  <a:ext uri="{FF2B5EF4-FFF2-40B4-BE49-F238E27FC236}">
                    <a16:creationId xmlns:a16="http://schemas.microsoft.com/office/drawing/2014/main" id="{A4975792-3908-CB49-9B54-BD948E29A807}"/>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69" name="Straight Connector 468">
                <a:extLst>
                  <a:ext uri="{FF2B5EF4-FFF2-40B4-BE49-F238E27FC236}">
                    <a16:creationId xmlns:a16="http://schemas.microsoft.com/office/drawing/2014/main" id="{D4F3E613-F206-2944-B44D-3EDDF052D577}"/>
                  </a:ext>
                </a:extLst>
              </p:cNvPr>
              <p:cNvCxnSpPr>
                <a:endCxn id="464"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70" name="Straight Connector 469">
                <a:extLst>
                  <a:ext uri="{FF2B5EF4-FFF2-40B4-BE49-F238E27FC236}">
                    <a16:creationId xmlns:a16="http://schemas.microsoft.com/office/drawing/2014/main" id="{B3C6B2A4-7631-2046-85C3-980D6CE39C6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87" name="Group 347">
              <a:extLst>
                <a:ext uri="{FF2B5EF4-FFF2-40B4-BE49-F238E27FC236}">
                  <a16:creationId xmlns:a16="http://schemas.microsoft.com/office/drawing/2014/main" id="{AB634BE5-57A9-CD40-A582-3EC1DA74F9CB}"/>
                </a:ext>
              </a:extLst>
            </p:cNvPr>
            <p:cNvGrpSpPr>
              <a:grpSpLocks/>
            </p:cNvGrpSpPr>
            <p:nvPr/>
          </p:nvGrpSpPr>
          <p:grpSpPr bwMode="auto">
            <a:xfrm>
              <a:off x="3704088" y="5889227"/>
              <a:ext cx="588970" cy="242608"/>
              <a:chOff x="1871277" y="1576300"/>
              <a:chExt cx="1128371" cy="437861"/>
            </a:xfrm>
          </p:grpSpPr>
          <p:sp>
            <p:nvSpPr>
              <p:cNvPr id="453" name="Oval 452">
                <a:extLst>
                  <a:ext uri="{FF2B5EF4-FFF2-40B4-BE49-F238E27FC236}">
                    <a16:creationId xmlns:a16="http://schemas.microsoft.com/office/drawing/2014/main" id="{071D573E-69EB-C64A-B32E-BAEDA36F05CD}"/>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54" name="Rectangle 453">
                <a:extLst>
                  <a:ext uri="{FF2B5EF4-FFF2-40B4-BE49-F238E27FC236}">
                    <a16:creationId xmlns:a16="http://schemas.microsoft.com/office/drawing/2014/main" id="{2AA2F495-D440-3942-89E6-B98ADF2EEF2F}"/>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5" name="Oval 454">
                <a:extLst>
                  <a:ext uri="{FF2B5EF4-FFF2-40B4-BE49-F238E27FC236}">
                    <a16:creationId xmlns:a16="http://schemas.microsoft.com/office/drawing/2014/main" id="{66CFAFD9-9285-6C4E-A3DD-30BDB42BB815}"/>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456" name="Freeform 455">
                <a:extLst>
                  <a:ext uri="{FF2B5EF4-FFF2-40B4-BE49-F238E27FC236}">
                    <a16:creationId xmlns:a16="http://schemas.microsoft.com/office/drawing/2014/main" id="{7FAC9A44-D290-E446-8AFD-1995F6718472}"/>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7" name="Freeform 456">
                <a:extLst>
                  <a:ext uri="{FF2B5EF4-FFF2-40B4-BE49-F238E27FC236}">
                    <a16:creationId xmlns:a16="http://schemas.microsoft.com/office/drawing/2014/main" id="{5126B8E7-87D6-9244-B06D-DD2BCCF91A00}"/>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8" name="Freeform 457">
                <a:extLst>
                  <a:ext uri="{FF2B5EF4-FFF2-40B4-BE49-F238E27FC236}">
                    <a16:creationId xmlns:a16="http://schemas.microsoft.com/office/drawing/2014/main" id="{33C8C3AA-A46D-7042-9C20-C4798335AF8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9" name="Freeform 458">
                <a:extLst>
                  <a:ext uri="{FF2B5EF4-FFF2-40B4-BE49-F238E27FC236}">
                    <a16:creationId xmlns:a16="http://schemas.microsoft.com/office/drawing/2014/main" id="{3E27A51E-B896-6F41-BE51-9A8122856722}"/>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60" name="Straight Connector 459">
                <a:extLst>
                  <a:ext uri="{FF2B5EF4-FFF2-40B4-BE49-F238E27FC236}">
                    <a16:creationId xmlns:a16="http://schemas.microsoft.com/office/drawing/2014/main" id="{2D23564A-0E97-694E-AEE5-518E2024AEE1}"/>
                  </a:ext>
                </a:extLst>
              </p:cNvPr>
              <p:cNvCxnSpPr>
                <a:endCxn id="455"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61" name="Straight Connector 460">
                <a:extLst>
                  <a:ext uri="{FF2B5EF4-FFF2-40B4-BE49-F238E27FC236}">
                    <a16:creationId xmlns:a16="http://schemas.microsoft.com/office/drawing/2014/main" id="{C8A2EE84-1A08-2248-99EE-3B6F3EAB19E1}"/>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88" name="Group 387">
              <a:extLst>
                <a:ext uri="{FF2B5EF4-FFF2-40B4-BE49-F238E27FC236}">
                  <a16:creationId xmlns:a16="http://schemas.microsoft.com/office/drawing/2014/main" id="{E674E711-B543-E349-9437-4123F003C12E}"/>
                </a:ext>
              </a:extLst>
            </p:cNvPr>
            <p:cNvGrpSpPr/>
            <p:nvPr/>
          </p:nvGrpSpPr>
          <p:grpSpPr>
            <a:xfrm>
              <a:off x="1925875" y="1754513"/>
              <a:ext cx="5095391" cy="2833288"/>
              <a:chOff x="1925876" y="2212958"/>
              <a:chExt cx="5095391" cy="2833288"/>
            </a:xfrm>
          </p:grpSpPr>
          <p:grpSp>
            <p:nvGrpSpPr>
              <p:cNvPr id="425" name="Group 424">
                <a:extLst>
                  <a:ext uri="{FF2B5EF4-FFF2-40B4-BE49-F238E27FC236}">
                    <a16:creationId xmlns:a16="http://schemas.microsoft.com/office/drawing/2014/main" id="{62D36AE2-BF21-804C-B67A-91B7A6C2193D}"/>
                  </a:ext>
                </a:extLst>
              </p:cNvPr>
              <p:cNvGrpSpPr/>
              <p:nvPr/>
            </p:nvGrpSpPr>
            <p:grpSpPr>
              <a:xfrm>
                <a:off x="2745416" y="2212958"/>
                <a:ext cx="3597533" cy="493677"/>
                <a:chOff x="2705100" y="2011398"/>
                <a:chExt cx="3597533" cy="493677"/>
              </a:xfrm>
            </p:grpSpPr>
            <p:sp>
              <p:nvSpPr>
                <p:cNvPr id="450" name="Oval 449">
                  <a:extLst>
                    <a:ext uri="{FF2B5EF4-FFF2-40B4-BE49-F238E27FC236}">
                      <a16:creationId xmlns:a16="http://schemas.microsoft.com/office/drawing/2014/main" id="{8EE6B087-D830-FE4F-AAD6-E1A2BAA9FE85}"/>
                    </a:ext>
                  </a:extLst>
                </p:cNvPr>
                <p:cNvSpPr/>
                <p:nvPr/>
              </p:nvSpPr>
              <p:spPr bwMode="auto">
                <a:xfrm>
                  <a:off x="2722820" y="2011398"/>
                  <a:ext cx="3579813" cy="492125"/>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1" name="Oval 450">
                  <a:extLst>
                    <a:ext uri="{FF2B5EF4-FFF2-40B4-BE49-F238E27FC236}">
                      <a16:creationId xmlns:a16="http://schemas.microsoft.com/office/drawing/2014/main" id="{47CCD83D-A4A7-784F-A36F-834C748A5646}"/>
                    </a:ext>
                  </a:extLst>
                </p:cNvPr>
                <p:cNvSpPr/>
                <p:nvPr/>
              </p:nvSpPr>
              <p:spPr bwMode="auto">
                <a:xfrm>
                  <a:off x="2705100" y="2012950"/>
                  <a:ext cx="3579813" cy="492125"/>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52" name="TextBox 389">
                  <a:extLst>
                    <a:ext uri="{FF2B5EF4-FFF2-40B4-BE49-F238E27FC236}">
                      <a16:creationId xmlns:a16="http://schemas.microsoft.com/office/drawing/2014/main" id="{9C856663-ED44-084E-BE50-F682BBA77561}"/>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rPr>
                    <a:t>Remote Controller</a:t>
                  </a:r>
                </a:p>
              </p:txBody>
            </p:sp>
          </p:grpSp>
          <p:grpSp>
            <p:nvGrpSpPr>
              <p:cNvPr id="426" name="Group 425">
                <a:extLst>
                  <a:ext uri="{FF2B5EF4-FFF2-40B4-BE49-F238E27FC236}">
                    <a16:creationId xmlns:a16="http://schemas.microsoft.com/office/drawing/2014/main" id="{81B736A2-639C-5045-9469-BBFF1FDAFC95}"/>
                  </a:ext>
                </a:extLst>
              </p:cNvPr>
              <p:cNvGrpSpPr/>
              <p:nvPr/>
            </p:nvGrpSpPr>
            <p:grpSpPr>
              <a:xfrm>
                <a:off x="1925876" y="4223509"/>
                <a:ext cx="923540" cy="405953"/>
                <a:chOff x="2705100" y="2011398"/>
                <a:chExt cx="3597533" cy="493677"/>
              </a:xfrm>
            </p:grpSpPr>
            <p:sp>
              <p:nvSpPr>
                <p:cNvPr id="447" name="Oval 446">
                  <a:extLst>
                    <a:ext uri="{FF2B5EF4-FFF2-40B4-BE49-F238E27FC236}">
                      <a16:creationId xmlns:a16="http://schemas.microsoft.com/office/drawing/2014/main" id="{7255FCAB-97CA-B947-8E8A-0A13FD397DC5}"/>
                    </a:ext>
                  </a:extLst>
                </p:cNvPr>
                <p:cNvSpPr/>
                <p:nvPr/>
              </p:nvSpPr>
              <p:spPr bwMode="auto">
                <a:xfrm>
                  <a:off x="2722820" y="2011398"/>
                  <a:ext cx="3579813" cy="492125"/>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8" name="Oval 447">
                  <a:extLst>
                    <a:ext uri="{FF2B5EF4-FFF2-40B4-BE49-F238E27FC236}">
                      <a16:creationId xmlns:a16="http://schemas.microsoft.com/office/drawing/2014/main" id="{61B8CC61-7E0C-EE46-9388-0895CB146C0C}"/>
                    </a:ext>
                  </a:extLst>
                </p:cNvPr>
                <p:cNvSpPr/>
                <p:nvPr/>
              </p:nvSpPr>
              <p:spPr bwMode="auto">
                <a:xfrm>
                  <a:off x="2705100" y="2012950"/>
                  <a:ext cx="3579813" cy="492125"/>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9" name="TextBox 389">
                  <a:extLst>
                    <a:ext uri="{FF2B5EF4-FFF2-40B4-BE49-F238E27FC236}">
                      <a16:creationId xmlns:a16="http://schemas.microsoft.com/office/drawing/2014/main" id="{753C8794-6C3E-A946-98F0-0A4574B6805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rPr>
                    <a:t>CA</a:t>
                  </a:r>
                </a:p>
              </p:txBody>
            </p:sp>
          </p:grpSp>
          <p:grpSp>
            <p:nvGrpSpPr>
              <p:cNvPr id="427" name="Group 426">
                <a:extLst>
                  <a:ext uri="{FF2B5EF4-FFF2-40B4-BE49-F238E27FC236}">
                    <a16:creationId xmlns:a16="http://schemas.microsoft.com/office/drawing/2014/main" id="{F6E58E7F-3C3B-6B42-95B1-9AED236D83A8}"/>
                  </a:ext>
                </a:extLst>
              </p:cNvPr>
              <p:cNvGrpSpPr/>
              <p:nvPr/>
            </p:nvGrpSpPr>
            <p:grpSpPr>
              <a:xfrm>
                <a:off x="3589508" y="4760377"/>
                <a:ext cx="463568" cy="285869"/>
                <a:chOff x="3558850" y="4573304"/>
                <a:chExt cx="463568" cy="285869"/>
              </a:xfrm>
            </p:grpSpPr>
            <p:grpSp>
              <p:nvGrpSpPr>
                <p:cNvPr id="443" name="Group 442">
                  <a:extLst>
                    <a:ext uri="{FF2B5EF4-FFF2-40B4-BE49-F238E27FC236}">
                      <a16:creationId xmlns:a16="http://schemas.microsoft.com/office/drawing/2014/main" id="{B5462F2E-F700-E74E-8777-989C222F6B17}"/>
                    </a:ext>
                  </a:extLst>
                </p:cNvPr>
                <p:cNvGrpSpPr/>
                <p:nvPr/>
              </p:nvGrpSpPr>
              <p:grpSpPr>
                <a:xfrm>
                  <a:off x="3558850" y="4577634"/>
                  <a:ext cx="463568" cy="262710"/>
                  <a:chOff x="3558850" y="4577634"/>
                  <a:chExt cx="463568" cy="262710"/>
                </a:xfrm>
              </p:grpSpPr>
              <p:sp>
                <p:nvSpPr>
                  <p:cNvPr id="445" name="Oval 444">
                    <a:extLst>
                      <a:ext uri="{FF2B5EF4-FFF2-40B4-BE49-F238E27FC236}">
                        <a16:creationId xmlns:a16="http://schemas.microsoft.com/office/drawing/2014/main" id="{3A8D5BD0-5AF9-F047-A2A5-74B21E482FB3}"/>
                      </a:ext>
                    </a:extLst>
                  </p:cNvPr>
                  <p:cNvSpPr/>
                  <p:nvPr/>
                </p:nvSpPr>
                <p:spPr bwMode="auto">
                  <a:xfrm>
                    <a:off x="3573337" y="4577634"/>
                    <a:ext cx="439424" cy="261732"/>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6" name="Oval 445">
                    <a:extLst>
                      <a:ext uri="{FF2B5EF4-FFF2-40B4-BE49-F238E27FC236}">
                        <a16:creationId xmlns:a16="http://schemas.microsoft.com/office/drawing/2014/main" id="{76278212-AACF-EA41-ABEC-BADB5287BB05}"/>
                      </a:ext>
                    </a:extLst>
                  </p:cNvPr>
                  <p:cNvSpPr/>
                  <p:nvPr/>
                </p:nvSpPr>
                <p:spPr bwMode="auto">
                  <a:xfrm>
                    <a:off x="3558850" y="4587291"/>
                    <a:ext cx="463568" cy="253053"/>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444" name="TextBox 389">
                  <a:extLst>
                    <a:ext uri="{FF2B5EF4-FFF2-40B4-BE49-F238E27FC236}">
                      <a16:creationId xmlns:a16="http://schemas.microsoft.com/office/drawing/2014/main" id="{07D62407-09DE-4446-A991-94479991A7D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charset="0"/>
                      <a:ea typeface="ＭＳ Ｐゴシック" charset="0"/>
                    </a:rPr>
                    <a:t>CA</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endParaRPr>
                </a:p>
              </p:txBody>
            </p:sp>
          </p:grpSp>
          <p:grpSp>
            <p:nvGrpSpPr>
              <p:cNvPr id="428" name="Group 427">
                <a:extLst>
                  <a:ext uri="{FF2B5EF4-FFF2-40B4-BE49-F238E27FC236}">
                    <a16:creationId xmlns:a16="http://schemas.microsoft.com/office/drawing/2014/main" id="{4D1B0CFF-CE53-8E44-985B-C5516AC59054}"/>
                  </a:ext>
                </a:extLst>
              </p:cNvPr>
              <p:cNvGrpSpPr/>
              <p:nvPr/>
            </p:nvGrpSpPr>
            <p:grpSpPr>
              <a:xfrm>
                <a:off x="4369656" y="4758258"/>
                <a:ext cx="463568" cy="285869"/>
                <a:chOff x="3558850" y="4573304"/>
                <a:chExt cx="463568" cy="285869"/>
              </a:xfrm>
            </p:grpSpPr>
            <p:grpSp>
              <p:nvGrpSpPr>
                <p:cNvPr id="439" name="Group 438">
                  <a:extLst>
                    <a:ext uri="{FF2B5EF4-FFF2-40B4-BE49-F238E27FC236}">
                      <a16:creationId xmlns:a16="http://schemas.microsoft.com/office/drawing/2014/main" id="{E9FE6041-3130-EB4F-8BC7-1EE9AB973D5F}"/>
                    </a:ext>
                  </a:extLst>
                </p:cNvPr>
                <p:cNvGrpSpPr/>
                <p:nvPr/>
              </p:nvGrpSpPr>
              <p:grpSpPr>
                <a:xfrm>
                  <a:off x="3558850" y="4577634"/>
                  <a:ext cx="463568" cy="262710"/>
                  <a:chOff x="3558850" y="4577634"/>
                  <a:chExt cx="463568" cy="262710"/>
                </a:xfrm>
              </p:grpSpPr>
              <p:sp>
                <p:nvSpPr>
                  <p:cNvPr id="441" name="Oval 440">
                    <a:extLst>
                      <a:ext uri="{FF2B5EF4-FFF2-40B4-BE49-F238E27FC236}">
                        <a16:creationId xmlns:a16="http://schemas.microsoft.com/office/drawing/2014/main" id="{5B86D724-BC2B-BD40-B41F-B06FDAB2E4E6}"/>
                      </a:ext>
                    </a:extLst>
                  </p:cNvPr>
                  <p:cNvSpPr/>
                  <p:nvPr/>
                </p:nvSpPr>
                <p:spPr bwMode="auto">
                  <a:xfrm>
                    <a:off x="3573337" y="4577634"/>
                    <a:ext cx="439424" cy="261732"/>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42" name="Oval 441">
                    <a:extLst>
                      <a:ext uri="{FF2B5EF4-FFF2-40B4-BE49-F238E27FC236}">
                        <a16:creationId xmlns:a16="http://schemas.microsoft.com/office/drawing/2014/main" id="{25D22206-7FA6-1144-B6AC-B857637AF393}"/>
                      </a:ext>
                    </a:extLst>
                  </p:cNvPr>
                  <p:cNvSpPr/>
                  <p:nvPr/>
                </p:nvSpPr>
                <p:spPr bwMode="auto">
                  <a:xfrm>
                    <a:off x="3558850" y="4587291"/>
                    <a:ext cx="463568" cy="253053"/>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440" name="TextBox 389">
                  <a:extLst>
                    <a:ext uri="{FF2B5EF4-FFF2-40B4-BE49-F238E27FC236}">
                      <a16:creationId xmlns:a16="http://schemas.microsoft.com/office/drawing/2014/main" id="{2D5FEB66-58AA-9E4B-AD71-EA4750A833A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charset="0"/>
                      <a:ea typeface="ＭＳ Ｐゴシック" charset="0"/>
                    </a:rPr>
                    <a:t>CA</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endParaRPr>
                </a:p>
              </p:txBody>
            </p:sp>
          </p:grpSp>
          <p:grpSp>
            <p:nvGrpSpPr>
              <p:cNvPr id="429" name="Group 428">
                <a:extLst>
                  <a:ext uri="{FF2B5EF4-FFF2-40B4-BE49-F238E27FC236}">
                    <a16:creationId xmlns:a16="http://schemas.microsoft.com/office/drawing/2014/main" id="{9D109E0A-BCFA-E94A-BF8F-93D3F96B54CC}"/>
                  </a:ext>
                </a:extLst>
              </p:cNvPr>
              <p:cNvGrpSpPr/>
              <p:nvPr/>
            </p:nvGrpSpPr>
            <p:grpSpPr>
              <a:xfrm>
                <a:off x="5569912" y="4756140"/>
                <a:ext cx="463568" cy="285869"/>
                <a:chOff x="3558850" y="4573304"/>
                <a:chExt cx="463568" cy="285869"/>
              </a:xfrm>
            </p:grpSpPr>
            <p:grpSp>
              <p:nvGrpSpPr>
                <p:cNvPr id="435" name="Group 434">
                  <a:extLst>
                    <a:ext uri="{FF2B5EF4-FFF2-40B4-BE49-F238E27FC236}">
                      <a16:creationId xmlns:a16="http://schemas.microsoft.com/office/drawing/2014/main" id="{640672AD-E981-1643-871D-AD8A67139540}"/>
                    </a:ext>
                  </a:extLst>
                </p:cNvPr>
                <p:cNvGrpSpPr/>
                <p:nvPr/>
              </p:nvGrpSpPr>
              <p:grpSpPr>
                <a:xfrm>
                  <a:off x="3558850" y="4577634"/>
                  <a:ext cx="463568" cy="262710"/>
                  <a:chOff x="3558850" y="4577634"/>
                  <a:chExt cx="463568" cy="262710"/>
                </a:xfrm>
              </p:grpSpPr>
              <p:sp>
                <p:nvSpPr>
                  <p:cNvPr id="437" name="Oval 436">
                    <a:extLst>
                      <a:ext uri="{FF2B5EF4-FFF2-40B4-BE49-F238E27FC236}">
                        <a16:creationId xmlns:a16="http://schemas.microsoft.com/office/drawing/2014/main" id="{294A370C-785F-404E-8135-30826A70FF42}"/>
                      </a:ext>
                    </a:extLst>
                  </p:cNvPr>
                  <p:cNvSpPr/>
                  <p:nvPr/>
                </p:nvSpPr>
                <p:spPr bwMode="auto">
                  <a:xfrm>
                    <a:off x="3573337" y="4577634"/>
                    <a:ext cx="439424" cy="261732"/>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38" name="Oval 437">
                    <a:extLst>
                      <a:ext uri="{FF2B5EF4-FFF2-40B4-BE49-F238E27FC236}">
                        <a16:creationId xmlns:a16="http://schemas.microsoft.com/office/drawing/2014/main" id="{E67022FB-D28B-0E44-9B6D-DD8092F2FB00}"/>
                      </a:ext>
                    </a:extLst>
                  </p:cNvPr>
                  <p:cNvSpPr/>
                  <p:nvPr/>
                </p:nvSpPr>
                <p:spPr bwMode="auto">
                  <a:xfrm>
                    <a:off x="3558850" y="4587291"/>
                    <a:ext cx="463568" cy="253053"/>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436" name="TextBox 389">
                  <a:extLst>
                    <a:ext uri="{FF2B5EF4-FFF2-40B4-BE49-F238E27FC236}">
                      <a16:creationId xmlns:a16="http://schemas.microsoft.com/office/drawing/2014/main" id="{2A590B0D-6FC1-9149-A279-05645BBC360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charset="0"/>
                      <a:ea typeface="ＭＳ Ｐゴシック" charset="0"/>
                    </a:rPr>
                    <a:t>CA</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endParaRPr>
                </a:p>
              </p:txBody>
            </p:sp>
          </p:grpSp>
          <p:grpSp>
            <p:nvGrpSpPr>
              <p:cNvPr id="430" name="Group 429">
                <a:extLst>
                  <a:ext uri="{FF2B5EF4-FFF2-40B4-BE49-F238E27FC236}">
                    <a16:creationId xmlns:a16="http://schemas.microsoft.com/office/drawing/2014/main" id="{0326EFB3-34F4-754B-86E7-7F4C53B7BE4A}"/>
                  </a:ext>
                </a:extLst>
              </p:cNvPr>
              <p:cNvGrpSpPr/>
              <p:nvPr/>
            </p:nvGrpSpPr>
            <p:grpSpPr>
              <a:xfrm>
                <a:off x="6557699" y="4754022"/>
                <a:ext cx="463568" cy="285869"/>
                <a:chOff x="3558850" y="4573304"/>
                <a:chExt cx="463568" cy="285869"/>
              </a:xfrm>
            </p:grpSpPr>
            <p:grpSp>
              <p:nvGrpSpPr>
                <p:cNvPr id="431" name="Group 430">
                  <a:extLst>
                    <a:ext uri="{FF2B5EF4-FFF2-40B4-BE49-F238E27FC236}">
                      <a16:creationId xmlns:a16="http://schemas.microsoft.com/office/drawing/2014/main" id="{887B5438-FD39-FF45-94F4-501001587C74}"/>
                    </a:ext>
                  </a:extLst>
                </p:cNvPr>
                <p:cNvGrpSpPr/>
                <p:nvPr/>
              </p:nvGrpSpPr>
              <p:grpSpPr>
                <a:xfrm>
                  <a:off x="3558850" y="4577634"/>
                  <a:ext cx="463568" cy="262710"/>
                  <a:chOff x="3558850" y="4577634"/>
                  <a:chExt cx="463568" cy="262710"/>
                </a:xfrm>
              </p:grpSpPr>
              <p:sp>
                <p:nvSpPr>
                  <p:cNvPr id="433" name="Oval 432">
                    <a:extLst>
                      <a:ext uri="{FF2B5EF4-FFF2-40B4-BE49-F238E27FC236}">
                        <a16:creationId xmlns:a16="http://schemas.microsoft.com/office/drawing/2014/main" id="{6FF89616-28C7-BA4C-A7CF-F2858846670D}"/>
                      </a:ext>
                    </a:extLst>
                  </p:cNvPr>
                  <p:cNvSpPr/>
                  <p:nvPr/>
                </p:nvSpPr>
                <p:spPr bwMode="auto">
                  <a:xfrm>
                    <a:off x="3573337" y="4577634"/>
                    <a:ext cx="439424" cy="261732"/>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34" name="Oval 433">
                    <a:extLst>
                      <a:ext uri="{FF2B5EF4-FFF2-40B4-BE49-F238E27FC236}">
                        <a16:creationId xmlns:a16="http://schemas.microsoft.com/office/drawing/2014/main" id="{DE898B76-72BE-1941-BD61-33F2BA177941}"/>
                      </a:ext>
                    </a:extLst>
                  </p:cNvPr>
                  <p:cNvSpPr/>
                  <p:nvPr/>
                </p:nvSpPr>
                <p:spPr bwMode="auto">
                  <a:xfrm>
                    <a:off x="3558850" y="4587291"/>
                    <a:ext cx="463568" cy="253053"/>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432" name="TextBox 389">
                  <a:extLst>
                    <a:ext uri="{FF2B5EF4-FFF2-40B4-BE49-F238E27FC236}">
                      <a16:creationId xmlns:a16="http://schemas.microsoft.com/office/drawing/2014/main" id="{FC2D41BB-76AF-5143-8519-F85BA5D0464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75"/>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charset="0"/>
                      <a:ea typeface="ＭＳ Ｐゴシック" charset="0"/>
                    </a:rPr>
                    <a:t>CA</a:t>
                  </a:r>
                  <a:endParaRPr kumimoji="0" lang="en-US" sz="1800" b="0" i="0" u="none" strike="noStrike" kern="0" cap="none" spc="0" normalizeH="0" baseline="0" noProof="0" dirty="0">
                    <a:ln>
                      <a:noFill/>
                    </a:ln>
                    <a:solidFill>
                      <a:srgbClr val="FFFFFF"/>
                    </a:solidFill>
                    <a:effectLst/>
                    <a:uLnTx/>
                    <a:uFillTx/>
                    <a:latin typeface="Arial" charset="0"/>
                    <a:ea typeface="ＭＳ Ｐゴシック" charset="0"/>
                  </a:endParaRPr>
                </a:p>
              </p:txBody>
            </p:sp>
          </p:grpSp>
        </p:grpSp>
        <p:grpSp>
          <p:nvGrpSpPr>
            <p:cNvPr id="389" name="Group 388">
              <a:extLst>
                <a:ext uri="{FF2B5EF4-FFF2-40B4-BE49-F238E27FC236}">
                  <a16:creationId xmlns:a16="http://schemas.microsoft.com/office/drawing/2014/main" id="{5E8E5875-4EBA-4349-B27C-7F45D2F51E62}"/>
                </a:ext>
              </a:extLst>
            </p:cNvPr>
            <p:cNvGrpSpPr/>
            <p:nvPr/>
          </p:nvGrpSpPr>
          <p:grpSpPr>
            <a:xfrm>
              <a:off x="2050694" y="4240394"/>
              <a:ext cx="4962309" cy="697609"/>
              <a:chOff x="-3809141" y="1128902"/>
              <a:chExt cx="4962309" cy="697609"/>
            </a:xfrm>
          </p:grpSpPr>
          <p:grpSp>
            <p:nvGrpSpPr>
              <p:cNvPr id="390" name="Group 554">
                <a:extLst>
                  <a:ext uri="{FF2B5EF4-FFF2-40B4-BE49-F238E27FC236}">
                    <a16:creationId xmlns:a16="http://schemas.microsoft.com/office/drawing/2014/main" id="{81B6EE14-CC27-744A-A051-4E03FA7FB80C}"/>
                  </a:ext>
                </a:extLst>
              </p:cNvPr>
              <p:cNvGrpSpPr>
                <a:grpSpLocks/>
              </p:cNvGrpSpPr>
              <p:nvPr/>
            </p:nvGrpSpPr>
            <p:grpSpPr bwMode="auto">
              <a:xfrm>
                <a:off x="-2259184" y="1493681"/>
                <a:ext cx="426647" cy="330722"/>
                <a:chOff x="2932185" y="3913304"/>
                <a:chExt cx="426963" cy="330885"/>
              </a:xfrm>
            </p:grpSpPr>
            <p:sp>
              <p:nvSpPr>
                <p:cNvPr id="419" name="Rectangle 418">
                  <a:extLst>
                    <a:ext uri="{FF2B5EF4-FFF2-40B4-BE49-F238E27FC236}">
                      <a16:creationId xmlns:a16="http://schemas.microsoft.com/office/drawing/2014/main" id="{C110861B-9F39-1F44-A2C4-E4F16FCAC279}"/>
                    </a:ext>
                  </a:extLst>
                </p:cNvPr>
                <p:cNvSpPr/>
                <p:nvPr/>
              </p:nvSpPr>
              <p:spPr>
                <a:xfrm>
                  <a:off x="2933382" y="3913304"/>
                  <a:ext cx="425766" cy="328775"/>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0" name="Straight Connector 419">
                  <a:extLst>
                    <a:ext uri="{FF2B5EF4-FFF2-40B4-BE49-F238E27FC236}">
                      <a16:creationId xmlns:a16="http://schemas.microsoft.com/office/drawing/2014/main" id="{DD0A76D0-D1B5-C448-A6EF-5CBA826076A3}"/>
                    </a:ext>
                  </a:extLst>
                </p:cNvPr>
                <p:cNvCxnSpPr/>
                <p:nvPr/>
              </p:nvCxnSpPr>
              <p:spPr>
                <a:xfrm>
                  <a:off x="2932185" y="4005425"/>
                  <a:ext cx="425766" cy="0"/>
                </a:xfrm>
                <a:prstGeom prst="line">
                  <a:avLst/>
                </a:prstGeom>
                <a:noFill/>
                <a:ln w="3175" cap="flat" cmpd="sng" algn="ctr">
                  <a:solidFill>
                    <a:srgbClr val="CC0000"/>
                  </a:solidFill>
                  <a:prstDash val="solid"/>
                </a:ln>
                <a:effectLst/>
              </p:spPr>
            </p:cxnSp>
            <p:cxnSp>
              <p:nvCxnSpPr>
                <p:cNvPr id="421" name="Straight Connector 420">
                  <a:extLst>
                    <a:ext uri="{FF2B5EF4-FFF2-40B4-BE49-F238E27FC236}">
                      <a16:creationId xmlns:a16="http://schemas.microsoft.com/office/drawing/2014/main" id="{3D867651-027E-ED40-9FF0-8C7FDE56A1AD}"/>
                    </a:ext>
                  </a:extLst>
                </p:cNvPr>
                <p:cNvCxnSpPr/>
                <p:nvPr/>
              </p:nvCxnSpPr>
              <p:spPr>
                <a:xfrm>
                  <a:off x="2932185" y="4068956"/>
                  <a:ext cx="425766" cy="0"/>
                </a:xfrm>
                <a:prstGeom prst="line">
                  <a:avLst/>
                </a:prstGeom>
                <a:noFill/>
                <a:ln w="3175" cap="flat" cmpd="sng" algn="ctr">
                  <a:solidFill>
                    <a:srgbClr val="CC0000"/>
                  </a:solidFill>
                  <a:prstDash val="solid"/>
                </a:ln>
                <a:effectLst/>
              </p:spPr>
            </p:cxnSp>
            <p:cxnSp>
              <p:nvCxnSpPr>
                <p:cNvPr id="422" name="Straight Connector 421">
                  <a:extLst>
                    <a:ext uri="{FF2B5EF4-FFF2-40B4-BE49-F238E27FC236}">
                      <a16:creationId xmlns:a16="http://schemas.microsoft.com/office/drawing/2014/main" id="{38A884CE-9A37-D940-B4A8-9D4D87274982}"/>
                    </a:ext>
                  </a:extLst>
                </p:cNvPr>
                <p:cNvCxnSpPr/>
                <p:nvPr/>
              </p:nvCxnSpPr>
              <p:spPr>
                <a:xfrm flipH="1" flipV="1">
                  <a:off x="3134122" y="4005425"/>
                  <a:ext cx="1589" cy="236654"/>
                </a:xfrm>
                <a:prstGeom prst="line">
                  <a:avLst/>
                </a:prstGeom>
                <a:noFill/>
                <a:ln w="3175" cap="flat" cmpd="sng" algn="ctr">
                  <a:solidFill>
                    <a:srgbClr val="CC0000"/>
                  </a:solidFill>
                  <a:prstDash val="solid"/>
                </a:ln>
                <a:effectLst/>
              </p:spPr>
            </p:cxnSp>
            <p:cxnSp>
              <p:nvCxnSpPr>
                <p:cNvPr id="423" name="Straight Connector 422">
                  <a:extLst>
                    <a:ext uri="{FF2B5EF4-FFF2-40B4-BE49-F238E27FC236}">
                      <a16:creationId xmlns:a16="http://schemas.microsoft.com/office/drawing/2014/main" id="{F72B6516-301E-294C-BD5A-03CB25199EE7}"/>
                    </a:ext>
                  </a:extLst>
                </p:cNvPr>
                <p:cNvCxnSpPr/>
                <p:nvPr/>
              </p:nvCxnSpPr>
              <p:spPr>
                <a:xfrm flipH="1" flipV="1">
                  <a:off x="3215190" y="4007535"/>
                  <a:ext cx="1589" cy="236654"/>
                </a:xfrm>
                <a:prstGeom prst="line">
                  <a:avLst/>
                </a:prstGeom>
                <a:noFill/>
                <a:ln w="3175" cap="flat" cmpd="sng" algn="ctr">
                  <a:solidFill>
                    <a:srgbClr val="CC0000"/>
                  </a:solidFill>
                  <a:prstDash val="solid"/>
                </a:ln>
                <a:effectLst/>
              </p:spPr>
            </p:cxnSp>
            <p:cxnSp>
              <p:nvCxnSpPr>
                <p:cNvPr id="424" name="Straight Connector 423">
                  <a:extLst>
                    <a:ext uri="{FF2B5EF4-FFF2-40B4-BE49-F238E27FC236}">
                      <a16:creationId xmlns:a16="http://schemas.microsoft.com/office/drawing/2014/main" id="{5E23C2C4-4FEE-1D40-BD08-52071DA681C7}"/>
                    </a:ext>
                  </a:extLst>
                </p:cNvPr>
                <p:cNvCxnSpPr/>
                <p:nvPr/>
              </p:nvCxnSpPr>
              <p:spPr>
                <a:xfrm flipH="1" flipV="1">
                  <a:off x="3290394" y="4007533"/>
                  <a:ext cx="1589" cy="236654"/>
                </a:xfrm>
                <a:prstGeom prst="line">
                  <a:avLst/>
                </a:prstGeom>
                <a:noFill/>
                <a:ln w="3175" cap="flat" cmpd="sng" algn="ctr">
                  <a:solidFill>
                    <a:srgbClr val="CC0000"/>
                  </a:solidFill>
                  <a:prstDash val="solid"/>
                </a:ln>
                <a:effectLst/>
              </p:spPr>
            </p:cxnSp>
          </p:grpSp>
          <p:grpSp>
            <p:nvGrpSpPr>
              <p:cNvPr id="391" name="Group 554">
                <a:extLst>
                  <a:ext uri="{FF2B5EF4-FFF2-40B4-BE49-F238E27FC236}">
                    <a16:creationId xmlns:a16="http://schemas.microsoft.com/office/drawing/2014/main" id="{8984DC81-21F8-1546-9659-CE7B16A6876A}"/>
                  </a:ext>
                </a:extLst>
              </p:cNvPr>
              <p:cNvGrpSpPr>
                <a:grpSpLocks/>
              </p:cNvGrpSpPr>
              <p:nvPr/>
            </p:nvGrpSpPr>
            <p:grpSpPr bwMode="auto">
              <a:xfrm>
                <a:off x="-3809141" y="1128902"/>
                <a:ext cx="675450" cy="526527"/>
                <a:chOff x="2932185" y="3913304"/>
                <a:chExt cx="430533" cy="332666"/>
              </a:xfrm>
            </p:grpSpPr>
            <p:sp>
              <p:nvSpPr>
                <p:cNvPr id="413" name="Rectangle 412">
                  <a:extLst>
                    <a:ext uri="{FF2B5EF4-FFF2-40B4-BE49-F238E27FC236}">
                      <a16:creationId xmlns:a16="http://schemas.microsoft.com/office/drawing/2014/main" id="{354DD063-2794-1643-A5E7-9E49377960D6}"/>
                    </a:ext>
                  </a:extLst>
                </p:cNvPr>
                <p:cNvSpPr/>
                <p:nvPr/>
              </p:nvSpPr>
              <p:spPr>
                <a:xfrm>
                  <a:off x="2936952" y="3913304"/>
                  <a:ext cx="425766" cy="328775"/>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4" name="Straight Connector 413">
                  <a:extLst>
                    <a:ext uri="{FF2B5EF4-FFF2-40B4-BE49-F238E27FC236}">
                      <a16:creationId xmlns:a16="http://schemas.microsoft.com/office/drawing/2014/main" id="{16208DC2-6B8A-2448-84E0-DB0EF734E2E0}"/>
                    </a:ext>
                  </a:extLst>
                </p:cNvPr>
                <p:cNvCxnSpPr/>
                <p:nvPr/>
              </p:nvCxnSpPr>
              <p:spPr>
                <a:xfrm>
                  <a:off x="2932185" y="4005425"/>
                  <a:ext cx="425766" cy="0"/>
                </a:xfrm>
                <a:prstGeom prst="line">
                  <a:avLst/>
                </a:prstGeom>
                <a:noFill/>
                <a:ln w="3175" cap="flat" cmpd="sng" algn="ctr">
                  <a:solidFill>
                    <a:srgbClr val="CC0000"/>
                  </a:solidFill>
                  <a:prstDash val="solid"/>
                </a:ln>
                <a:effectLst/>
              </p:spPr>
            </p:cxnSp>
            <p:cxnSp>
              <p:nvCxnSpPr>
                <p:cNvPr id="415" name="Straight Connector 414">
                  <a:extLst>
                    <a:ext uri="{FF2B5EF4-FFF2-40B4-BE49-F238E27FC236}">
                      <a16:creationId xmlns:a16="http://schemas.microsoft.com/office/drawing/2014/main" id="{9617AE01-3C7B-7E42-9676-0C68B7ECCAE6}"/>
                    </a:ext>
                  </a:extLst>
                </p:cNvPr>
                <p:cNvCxnSpPr/>
                <p:nvPr/>
              </p:nvCxnSpPr>
              <p:spPr>
                <a:xfrm>
                  <a:off x="2932185" y="4068956"/>
                  <a:ext cx="425766" cy="0"/>
                </a:xfrm>
                <a:prstGeom prst="line">
                  <a:avLst/>
                </a:prstGeom>
                <a:noFill/>
                <a:ln w="3175" cap="flat" cmpd="sng" algn="ctr">
                  <a:solidFill>
                    <a:srgbClr val="CC0000"/>
                  </a:solidFill>
                  <a:prstDash val="solid"/>
                </a:ln>
                <a:effectLst/>
              </p:spPr>
            </p:cxnSp>
            <p:cxnSp>
              <p:nvCxnSpPr>
                <p:cNvPr id="416" name="Straight Connector 415">
                  <a:extLst>
                    <a:ext uri="{FF2B5EF4-FFF2-40B4-BE49-F238E27FC236}">
                      <a16:creationId xmlns:a16="http://schemas.microsoft.com/office/drawing/2014/main" id="{C47DC652-BD0C-3F46-86D7-ECC9AD1D79D2}"/>
                    </a:ext>
                  </a:extLst>
                </p:cNvPr>
                <p:cNvCxnSpPr/>
                <p:nvPr/>
              </p:nvCxnSpPr>
              <p:spPr>
                <a:xfrm flipH="1" flipV="1">
                  <a:off x="3182588" y="4005425"/>
                  <a:ext cx="1589" cy="236654"/>
                </a:xfrm>
                <a:prstGeom prst="line">
                  <a:avLst/>
                </a:prstGeom>
                <a:noFill/>
                <a:ln w="3175" cap="flat" cmpd="sng" algn="ctr">
                  <a:solidFill>
                    <a:srgbClr val="CC0000"/>
                  </a:solidFill>
                  <a:prstDash val="solid"/>
                </a:ln>
                <a:effectLst/>
              </p:spPr>
            </p:cxnSp>
            <p:cxnSp>
              <p:nvCxnSpPr>
                <p:cNvPr id="417" name="Straight Connector 416">
                  <a:extLst>
                    <a:ext uri="{FF2B5EF4-FFF2-40B4-BE49-F238E27FC236}">
                      <a16:creationId xmlns:a16="http://schemas.microsoft.com/office/drawing/2014/main" id="{3B014B56-FED6-4E48-99C5-5A79ADD94CC4}"/>
                    </a:ext>
                  </a:extLst>
                </p:cNvPr>
                <p:cNvCxnSpPr/>
                <p:nvPr/>
              </p:nvCxnSpPr>
              <p:spPr>
                <a:xfrm flipH="1" flipV="1">
                  <a:off x="3093297" y="4009316"/>
                  <a:ext cx="1589" cy="236654"/>
                </a:xfrm>
                <a:prstGeom prst="line">
                  <a:avLst/>
                </a:prstGeom>
                <a:noFill/>
                <a:ln w="3175" cap="flat" cmpd="sng" algn="ctr">
                  <a:solidFill>
                    <a:srgbClr val="CC0000"/>
                  </a:solidFill>
                  <a:prstDash val="solid"/>
                </a:ln>
                <a:effectLst/>
              </p:spPr>
            </p:cxnSp>
            <p:cxnSp>
              <p:nvCxnSpPr>
                <p:cNvPr id="418" name="Straight Connector 417">
                  <a:extLst>
                    <a:ext uri="{FF2B5EF4-FFF2-40B4-BE49-F238E27FC236}">
                      <a16:creationId xmlns:a16="http://schemas.microsoft.com/office/drawing/2014/main" id="{468D05CF-FA4F-A948-B610-7F2761E0FD51}"/>
                    </a:ext>
                  </a:extLst>
                </p:cNvPr>
                <p:cNvCxnSpPr/>
                <p:nvPr/>
              </p:nvCxnSpPr>
              <p:spPr>
                <a:xfrm flipH="1" flipV="1">
                  <a:off x="3278747" y="4008109"/>
                  <a:ext cx="1589" cy="236654"/>
                </a:xfrm>
                <a:prstGeom prst="line">
                  <a:avLst/>
                </a:prstGeom>
                <a:noFill/>
                <a:ln w="3175" cap="flat" cmpd="sng" algn="ctr">
                  <a:solidFill>
                    <a:srgbClr val="CC0000"/>
                  </a:solidFill>
                  <a:prstDash val="solid"/>
                </a:ln>
                <a:effectLst/>
              </p:spPr>
            </p:cxnSp>
          </p:grpSp>
          <p:grpSp>
            <p:nvGrpSpPr>
              <p:cNvPr id="392" name="Group 554">
                <a:extLst>
                  <a:ext uri="{FF2B5EF4-FFF2-40B4-BE49-F238E27FC236}">
                    <a16:creationId xmlns:a16="http://schemas.microsoft.com/office/drawing/2014/main" id="{A996263E-DE9E-0842-A205-EB674D3E0184}"/>
                  </a:ext>
                </a:extLst>
              </p:cNvPr>
              <p:cNvGrpSpPr>
                <a:grpSpLocks/>
              </p:cNvGrpSpPr>
              <p:nvPr/>
            </p:nvGrpSpPr>
            <p:grpSpPr bwMode="auto">
              <a:xfrm>
                <a:off x="-1475553" y="1495789"/>
                <a:ext cx="430214" cy="330722"/>
                <a:chOff x="2932185" y="3913304"/>
                <a:chExt cx="430533" cy="330885"/>
              </a:xfrm>
            </p:grpSpPr>
            <p:sp>
              <p:nvSpPr>
                <p:cNvPr id="407" name="Rectangle 406">
                  <a:extLst>
                    <a:ext uri="{FF2B5EF4-FFF2-40B4-BE49-F238E27FC236}">
                      <a16:creationId xmlns:a16="http://schemas.microsoft.com/office/drawing/2014/main" id="{0ED24C96-9484-4B4E-B94F-7B96917BDD0F}"/>
                    </a:ext>
                  </a:extLst>
                </p:cNvPr>
                <p:cNvSpPr/>
                <p:nvPr/>
              </p:nvSpPr>
              <p:spPr>
                <a:xfrm>
                  <a:off x="2936952" y="3913304"/>
                  <a:ext cx="425766" cy="328775"/>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08" name="Straight Connector 407">
                  <a:extLst>
                    <a:ext uri="{FF2B5EF4-FFF2-40B4-BE49-F238E27FC236}">
                      <a16:creationId xmlns:a16="http://schemas.microsoft.com/office/drawing/2014/main" id="{B0981132-3978-A74C-92CF-3B326EA8CF91}"/>
                    </a:ext>
                  </a:extLst>
                </p:cNvPr>
                <p:cNvCxnSpPr/>
                <p:nvPr/>
              </p:nvCxnSpPr>
              <p:spPr>
                <a:xfrm>
                  <a:off x="2932185" y="4005425"/>
                  <a:ext cx="425766" cy="0"/>
                </a:xfrm>
                <a:prstGeom prst="line">
                  <a:avLst/>
                </a:prstGeom>
                <a:noFill/>
                <a:ln w="3175" cap="flat" cmpd="sng" algn="ctr">
                  <a:solidFill>
                    <a:srgbClr val="CC0000"/>
                  </a:solidFill>
                  <a:prstDash val="solid"/>
                </a:ln>
                <a:effectLst/>
              </p:spPr>
            </p:cxnSp>
            <p:cxnSp>
              <p:nvCxnSpPr>
                <p:cNvPr id="409" name="Straight Connector 408">
                  <a:extLst>
                    <a:ext uri="{FF2B5EF4-FFF2-40B4-BE49-F238E27FC236}">
                      <a16:creationId xmlns:a16="http://schemas.microsoft.com/office/drawing/2014/main" id="{32807344-875D-7B41-B999-7AB2EF8D8CFB}"/>
                    </a:ext>
                  </a:extLst>
                </p:cNvPr>
                <p:cNvCxnSpPr/>
                <p:nvPr/>
              </p:nvCxnSpPr>
              <p:spPr>
                <a:xfrm>
                  <a:off x="2932185" y="4068956"/>
                  <a:ext cx="425766" cy="0"/>
                </a:xfrm>
                <a:prstGeom prst="line">
                  <a:avLst/>
                </a:prstGeom>
                <a:noFill/>
                <a:ln w="3175" cap="flat" cmpd="sng" algn="ctr">
                  <a:solidFill>
                    <a:srgbClr val="CC0000"/>
                  </a:solidFill>
                  <a:prstDash val="solid"/>
                </a:ln>
                <a:effectLst/>
              </p:spPr>
            </p:cxnSp>
            <p:cxnSp>
              <p:nvCxnSpPr>
                <p:cNvPr id="410" name="Straight Connector 409">
                  <a:extLst>
                    <a:ext uri="{FF2B5EF4-FFF2-40B4-BE49-F238E27FC236}">
                      <a16:creationId xmlns:a16="http://schemas.microsoft.com/office/drawing/2014/main" id="{0986A014-650F-3149-8526-CB72AA722F05}"/>
                    </a:ext>
                  </a:extLst>
                </p:cNvPr>
                <p:cNvCxnSpPr/>
                <p:nvPr/>
              </p:nvCxnSpPr>
              <p:spPr>
                <a:xfrm flipH="1" flipV="1">
                  <a:off x="3134122" y="4005425"/>
                  <a:ext cx="1589" cy="236654"/>
                </a:xfrm>
                <a:prstGeom prst="line">
                  <a:avLst/>
                </a:prstGeom>
                <a:noFill/>
                <a:ln w="3175" cap="flat" cmpd="sng" algn="ctr">
                  <a:solidFill>
                    <a:srgbClr val="CC0000"/>
                  </a:solidFill>
                  <a:prstDash val="solid"/>
                </a:ln>
                <a:effectLst/>
              </p:spPr>
            </p:cxnSp>
            <p:cxnSp>
              <p:nvCxnSpPr>
                <p:cNvPr id="411" name="Straight Connector 410">
                  <a:extLst>
                    <a:ext uri="{FF2B5EF4-FFF2-40B4-BE49-F238E27FC236}">
                      <a16:creationId xmlns:a16="http://schemas.microsoft.com/office/drawing/2014/main" id="{CCA2E2B5-01CD-7B4F-94D5-1422002B0E7E}"/>
                    </a:ext>
                  </a:extLst>
                </p:cNvPr>
                <p:cNvCxnSpPr/>
                <p:nvPr/>
              </p:nvCxnSpPr>
              <p:spPr>
                <a:xfrm flipH="1" flipV="1">
                  <a:off x="3215190" y="4007535"/>
                  <a:ext cx="1589" cy="236654"/>
                </a:xfrm>
                <a:prstGeom prst="line">
                  <a:avLst/>
                </a:prstGeom>
                <a:noFill/>
                <a:ln w="3175" cap="flat" cmpd="sng" algn="ctr">
                  <a:solidFill>
                    <a:srgbClr val="CC0000"/>
                  </a:solidFill>
                  <a:prstDash val="solid"/>
                </a:ln>
                <a:effectLst/>
              </p:spPr>
            </p:cxnSp>
            <p:cxnSp>
              <p:nvCxnSpPr>
                <p:cNvPr id="412" name="Straight Connector 411">
                  <a:extLst>
                    <a:ext uri="{FF2B5EF4-FFF2-40B4-BE49-F238E27FC236}">
                      <a16:creationId xmlns:a16="http://schemas.microsoft.com/office/drawing/2014/main" id="{C5F10C1C-2C2D-AF46-9C32-C36601C56B52}"/>
                    </a:ext>
                  </a:extLst>
                </p:cNvPr>
                <p:cNvCxnSpPr/>
                <p:nvPr/>
              </p:nvCxnSpPr>
              <p:spPr>
                <a:xfrm flipH="1" flipV="1">
                  <a:off x="3290394" y="4007533"/>
                  <a:ext cx="1589" cy="236654"/>
                </a:xfrm>
                <a:prstGeom prst="line">
                  <a:avLst/>
                </a:prstGeom>
                <a:noFill/>
                <a:ln w="3175" cap="flat" cmpd="sng" algn="ctr">
                  <a:solidFill>
                    <a:srgbClr val="CC0000"/>
                  </a:solidFill>
                  <a:prstDash val="solid"/>
                </a:ln>
                <a:effectLst/>
              </p:spPr>
            </p:cxnSp>
          </p:grpSp>
          <p:grpSp>
            <p:nvGrpSpPr>
              <p:cNvPr id="393" name="Group 554">
                <a:extLst>
                  <a:ext uri="{FF2B5EF4-FFF2-40B4-BE49-F238E27FC236}">
                    <a16:creationId xmlns:a16="http://schemas.microsoft.com/office/drawing/2014/main" id="{C13C551E-2854-8946-A50E-F2DE3B9466BD}"/>
                  </a:ext>
                </a:extLst>
              </p:cNvPr>
              <p:cNvGrpSpPr>
                <a:grpSpLocks/>
              </p:cNvGrpSpPr>
              <p:nvPr/>
            </p:nvGrpSpPr>
            <p:grpSpPr bwMode="auto">
              <a:xfrm>
                <a:off x="-271097" y="1490382"/>
                <a:ext cx="430214" cy="330722"/>
                <a:chOff x="2932185" y="3913304"/>
                <a:chExt cx="430533" cy="330885"/>
              </a:xfrm>
            </p:grpSpPr>
            <p:sp>
              <p:nvSpPr>
                <p:cNvPr id="401" name="Rectangle 400">
                  <a:extLst>
                    <a:ext uri="{FF2B5EF4-FFF2-40B4-BE49-F238E27FC236}">
                      <a16:creationId xmlns:a16="http://schemas.microsoft.com/office/drawing/2014/main" id="{B9056E92-3704-A64A-8AC6-8AE37C0DE9FD}"/>
                    </a:ext>
                  </a:extLst>
                </p:cNvPr>
                <p:cNvSpPr/>
                <p:nvPr/>
              </p:nvSpPr>
              <p:spPr>
                <a:xfrm>
                  <a:off x="2936952" y="3913304"/>
                  <a:ext cx="425766" cy="328775"/>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02" name="Straight Connector 401">
                  <a:extLst>
                    <a:ext uri="{FF2B5EF4-FFF2-40B4-BE49-F238E27FC236}">
                      <a16:creationId xmlns:a16="http://schemas.microsoft.com/office/drawing/2014/main" id="{42F13AA3-2FB6-1448-A47B-8DFED40933BC}"/>
                    </a:ext>
                  </a:extLst>
                </p:cNvPr>
                <p:cNvCxnSpPr/>
                <p:nvPr/>
              </p:nvCxnSpPr>
              <p:spPr>
                <a:xfrm>
                  <a:off x="2932185" y="4005425"/>
                  <a:ext cx="425766" cy="0"/>
                </a:xfrm>
                <a:prstGeom prst="line">
                  <a:avLst/>
                </a:prstGeom>
                <a:noFill/>
                <a:ln w="3175" cap="flat" cmpd="sng" algn="ctr">
                  <a:solidFill>
                    <a:srgbClr val="CC0000"/>
                  </a:solidFill>
                  <a:prstDash val="solid"/>
                </a:ln>
                <a:effectLst/>
              </p:spPr>
            </p:cxnSp>
            <p:cxnSp>
              <p:nvCxnSpPr>
                <p:cNvPr id="403" name="Straight Connector 402">
                  <a:extLst>
                    <a:ext uri="{FF2B5EF4-FFF2-40B4-BE49-F238E27FC236}">
                      <a16:creationId xmlns:a16="http://schemas.microsoft.com/office/drawing/2014/main" id="{E77A16B9-9E1B-264D-B761-C2F6E72E8944}"/>
                    </a:ext>
                  </a:extLst>
                </p:cNvPr>
                <p:cNvCxnSpPr/>
                <p:nvPr/>
              </p:nvCxnSpPr>
              <p:spPr>
                <a:xfrm>
                  <a:off x="2932185" y="4068956"/>
                  <a:ext cx="425766" cy="0"/>
                </a:xfrm>
                <a:prstGeom prst="line">
                  <a:avLst/>
                </a:prstGeom>
                <a:noFill/>
                <a:ln w="3175" cap="flat" cmpd="sng" algn="ctr">
                  <a:solidFill>
                    <a:srgbClr val="CC0000"/>
                  </a:solidFill>
                  <a:prstDash val="solid"/>
                </a:ln>
                <a:effectLst/>
              </p:spPr>
            </p:cxnSp>
            <p:cxnSp>
              <p:nvCxnSpPr>
                <p:cNvPr id="404" name="Straight Connector 403">
                  <a:extLst>
                    <a:ext uri="{FF2B5EF4-FFF2-40B4-BE49-F238E27FC236}">
                      <a16:creationId xmlns:a16="http://schemas.microsoft.com/office/drawing/2014/main" id="{16553DD0-7CED-E54F-86EB-21CD0B109D8B}"/>
                    </a:ext>
                  </a:extLst>
                </p:cNvPr>
                <p:cNvCxnSpPr/>
                <p:nvPr/>
              </p:nvCxnSpPr>
              <p:spPr>
                <a:xfrm flipH="1" flipV="1">
                  <a:off x="3134122" y="4005425"/>
                  <a:ext cx="1589" cy="236654"/>
                </a:xfrm>
                <a:prstGeom prst="line">
                  <a:avLst/>
                </a:prstGeom>
                <a:noFill/>
                <a:ln w="3175" cap="flat" cmpd="sng" algn="ctr">
                  <a:solidFill>
                    <a:srgbClr val="CC0000"/>
                  </a:solidFill>
                  <a:prstDash val="solid"/>
                </a:ln>
                <a:effectLst/>
              </p:spPr>
            </p:cxnSp>
            <p:cxnSp>
              <p:nvCxnSpPr>
                <p:cNvPr id="405" name="Straight Connector 404">
                  <a:extLst>
                    <a:ext uri="{FF2B5EF4-FFF2-40B4-BE49-F238E27FC236}">
                      <a16:creationId xmlns:a16="http://schemas.microsoft.com/office/drawing/2014/main" id="{E9065049-61A7-D445-8F3A-CF75B01E536C}"/>
                    </a:ext>
                  </a:extLst>
                </p:cNvPr>
                <p:cNvCxnSpPr/>
                <p:nvPr/>
              </p:nvCxnSpPr>
              <p:spPr>
                <a:xfrm flipH="1" flipV="1">
                  <a:off x="3215190" y="4007535"/>
                  <a:ext cx="1589" cy="236654"/>
                </a:xfrm>
                <a:prstGeom prst="line">
                  <a:avLst/>
                </a:prstGeom>
                <a:noFill/>
                <a:ln w="3175" cap="flat" cmpd="sng" algn="ctr">
                  <a:solidFill>
                    <a:srgbClr val="CC0000"/>
                  </a:solidFill>
                  <a:prstDash val="solid"/>
                </a:ln>
                <a:effectLst/>
              </p:spPr>
            </p:cxnSp>
            <p:cxnSp>
              <p:nvCxnSpPr>
                <p:cNvPr id="406" name="Straight Connector 405">
                  <a:extLst>
                    <a:ext uri="{FF2B5EF4-FFF2-40B4-BE49-F238E27FC236}">
                      <a16:creationId xmlns:a16="http://schemas.microsoft.com/office/drawing/2014/main" id="{74894E9C-A6C4-6A4A-AB4E-52ACBB1D5460}"/>
                    </a:ext>
                  </a:extLst>
                </p:cNvPr>
                <p:cNvCxnSpPr/>
                <p:nvPr/>
              </p:nvCxnSpPr>
              <p:spPr>
                <a:xfrm flipH="1" flipV="1">
                  <a:off x="3290394" y="4007533"/>
                  <a:ext cx="1589" cy="236654"/>
                </a:xfrm>
                <a:prstGeom prst="line">
                  <a:avLst/>
                </a:prstGeom>
                <a:noFill/>
                <a:ln w="3175" cap="flat" cmpd="sng" algn="ctr">
                  <a:solidFill>
                    <a:srgbClr val="CC0000"/>
                  </a:solidFill>
                  <a:prstDash val="solid"/>
                </a:ln>
                <a:effectLst/>
              </p:spPr>
            </p:cxnSp>
          </p:grpSp>
          <p:grpSp>
            <p:nvGrpSpPr>
              <p:cNvPr id="394" name="Group 554">
                <a:extLst>
                  <a:ext uri="{FF2B5EF4-FFF2-40B4-BE49-F238E27FC236}">
                    <a16:creationId xmlns:a16="http://schemas.microsoft.com/office/drawing/2014/main" id="{1A94EF4C-7B4A-A442-9223-24BE151A8655}"/>
                  </a:ext>
                </a:extLst>
              </p:cNvPr>
              <p:cNvGrpSpPr>
                <a:grpSpLocks/>
              </p:cNvGrpSpPr>
              <p:nvPr/>
            </p:nvGrpSpPr>
            <p:grpSpPr bwMode="auto">
              <a:xfrm>
                <a:off x="722954" y="1484975"/>
                <a:ext cx="430214" cy="330722"/>
                <a:chOff x="2932185" y="3913304"/>
                <a:chExt cx="430533" cy="330885"/>
              </a:xfrm>
            </p:grpSpPr>
            <p:sp>
              <p:nvSpPr>
                <p:cNvPr id="395" name="Rectangle 394">
                  <a:extLst>
                    <a:ext uri="{FF2B5EF4-FFF2-40B4-BE49-F238E27FC236}">
                      <a16:creationId xmlns:a16="http://schemas.microsoft.com/office/drawing/2014/main" id="{EF7021D4-6C50-FE4F-99DD-7E97E97A6213}"/>
                    </a:ext>
                  </a:extLst>
                </p:cNvPr>
                <p:cNvSpPr/>
                <p:nvPr/>
              </p:nvSpPr>
              <p:spPr>
                <a:xfrm>
                  <a:off x="2936952" y="3913304"/>
                  <a:ext cx="425766" cy="328775"/>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6" name="Straight Connector 395">
                  <a:extLst>
                    <a:ext uri="{FF2B5EF4-FFF2-40B4-BE49-F238E27FC236}">
                      <a16:creationId xmlns:a16="http://schemas.microsoft.com/office/drawing/2014/main" id="{F3A4AB08-E85D-1B4D-8B63-B23CC80E42EB}"/>
                    </a:ext>
                  </a:extLst>
                </p:cNvPr>
                <p:cNvCxnSpPr/>
                <p:nvPr/>
              </p:nvCxnSpPr>
              <p:spPr>
                <a:xfrm>
                  <a:off x="2932185" y="4005425"/>
                  <a:ext cx="425766" cy="0"/>
                </a:xfrm>
                <a:prstGeom prst="line">
                  <a:avLst/>
                </a:prstGeom>
                <a:noFill/>
                <a:ln w="3175" cap="flat" cmpd="sng" algn="ctr">
                  <a:solidFill>
                    <a:srgbClr val="CC0000"/>
                  </a:solidFill>
                  <a:prstDash val="solid"/>
                </a:ln>
                <a:effectLst/>
              </p:spPr>
            </p:cxnSp>
            <p:cxnSp>
              <p:nvCxnSpPr>
                <p:cNvPr id="397" name="Straight Connector 396">
                  <a:extLst>
                    <a:ext uri="{FF2B5EF4-FFF2-40B4-BE49-F238E27FC236}">
                      <a16:creationId xmlns:a16="http://schemas.microsoft.com/office/drawing/2014/main" id="{9C1A2807-7BAE-6C42-B615-F35AC6152D59}"/>
                    </a:ext>
                  </a:extLst>
                </p:cNvPr>
                <p:cNvCxnSpPr/>
                <p:nvPr/>
              </p:nvCxnSpPr>
              <p:spPr>
                <a:xfrm>
                  <a:off x="2932185" y="4068956"/>
                  <a:ext cx="425766" cy="0"/>
                </a:xfrm>
                <a:prstGeom prst="line">
                  <a:avLst/>
                </a:prstGeom>
                <a:noFill/>
                <a:ln w="3175" cap="flat" cmpd="sng" algn="ctr">
                  <a:solidFill>
                    <a:srgbClr val="CC0000"/>
                  </a:solidFill>
                  <a:prstDash val="solid"/>
                </a:ln>
                <a:effectLst/>
              </p:spPr>
            </p:cxnSp>
            <p:cxnSp>
              <p:nvCxnSpPr>
                <p:cNvPr id="398" name="Straight Connector 397">
                  <a:extLst>
                    <a:ext uri="{FF2B5EF4-FFF2-40B4-BE49-F238E27FC236}">
                      <a16:creationId xmlns:a16="http://schemas.microsoft.com/office/drawing/2014/main" id="{155E58FB-2047-8242-96E3-E6496B245893}"/>
                    </a:ext>
                  </a:extLst>
                </p:cNvPr>
                <p:cNvCxnSpPr/>
                <p:nvPr/>
              </p:nvCxnSpPr>
              <p:spPr>
                <a:xfrm flipH="1" flipV="1">
                  <a:off x="3134122" y="4005425"/>
                  <a:ext cx="1589" cy="236654"/>
                </a:xfrm>
                <a:prstGeom prst="line">
                  <a:avLst/>
                </a:prstGeom>
                <a:noFill/>
                <a:ln w="3175" cap="flat" cmpd="sng" algn="ctr">
                  <a:solidFill>
                    <a:srgbClr val="CC0000"/>
                  </a:solidFill>
                  <a:prstDash val="solid"/>
                </a:ln>
                <a:effectLst/>
              </p:spPr>
            </p:cxnSp>
            <p:cxnSp>
              <p:nvCxnSpPr>
                <p:cNvPr id="399" name="Straight Connector 398">
                  <a:extLst>
                    <a:ext uri="{FF2B5EF4-FFF2-40B4-BE49-F238E27FC236}">
                      <a16:creationId xmlns:a16="http://schemas.microsoft.com/office/drawing/2014/main" id="{76E85654-AB3D-5C4E-A804-425C02BD2C31}"/>
                    </a:ext>
                  </a:extLst>
                </p:cNvPr>
                <p:cNvCxnSpPr/>
                <p:nvPr/>
              </p:nvCxnSpPr>
              <p:spPr>
                <a:xfrm flipH="1" flipV="1">
                  <a:off x="3215190" y="4007535"/>
                  <a:ext cx="1589" cy="236654"/>
                </a:xfrm>
                <a:prstGeom prst="line">
                  <a:avLst/>
                </a:prstGeom>
                <a:noFill/>
                <a:ln w="3175" cap="flat" cmpd="sng" algn="ctr">
                  <a:solidFill>
                    <a:srgbClr val="CC0000"/>
                  </a:solidFill>
                  <a:prstDash val="solid"/>
                </a:ln>
                <a:effectLst/>
              </p:spPr>
            </p:cxnSp>
            <p:cxnSp>
              <p:nvCxnSpPr>
                <p:cNvPr id="400" name="Straight Connector 399">
                  <a:extLst>
                    <a:ext uri="{FF2B5EF4-FFF2-40B4-BE49-F238E27FC236}">
                      <a16:creationId xmlns:a16="http://schemas.microsoft.com/office/drawing/2014/main" id="{E71B59FA-2416-4440-955A-A071C311CFAC}"/>
                    </a:ext>
                  </a:extLst>
                </p:cNvPr>
                <p:cNvCxnSpPr/>
                <p:nvPr/>
              </p:nvCxnSpPr>
              <p:spPr>
                <a:xfrm flipH="1" flipV="1">
                  <a:off x="3290394" y="4007533"/>
                  <a:ext cx="1589" cy="236654"/>
                </a:xfrm>
                <a:prstGeom prst="line">
                  <a:avLst/>
                </a:prstGeom>
                <a:noFill/>
                <a:ln w="3175" cap="flat" cmpd="sng" algn="ctr">
                  <a:solidFill>
                    <a:srgbClr val="CC0000"/>
                  </a:solidFill>
                  <a:prstDash val="solid"/>
                </a:ln>
                <a:effectLst/>
              </p:spPr>
            </p:cxnSp>
          </p:grpSp>
        </p:grpSp>
      </p:grpSp>
      <p:grpSp>
        <p:nvGrpSpPr>
          <p:cNvPr id="710" name="Group 709">
            <a:extLst>
              <a:ext uri="{FF2B5EF4-FFF2-40B4-BE49-F238E27FC236}">
                <a16:creationId xmlns:a16="http://schemas.microsoft.com/office/drawing/2014/main" id="{8973FC0F-0FC1-A246-BFD1-84BF1EF9A853}"/>
              </a:ext>
            </a:extLst>
          </p:cNvPr>
          <p:cNvGrpSpPr/>
          <p:nvPr/>
        </p:nvGrpSpPr>
        <p:grpSpPr>
          <a:xfrm>
            <a:off x="200416" y="5099428"/>
            <a:ext cx="4112251" cy="1370966"/>
            <a:chOff x="-1402915" y="4974167"/>
            <a:chExt cx="4112251" cy="1370966"/>
          </a:xfrm>
        </p:grpSpPr>
        <p:sp>
          <p:nvSpPr>
            <p:cNvPr id="711" name="TextBox 710">
              <a:extLst>
                <a:ext uri="{FF2B5EF4-FFF2-40B4-BE49-F238E27FC236}">
                  <a16:creationId xmlns:a16="http://schemas.microsoft.com/office/drawing/2014/main" id="{08BF04B4-6075-A84B-8EC3-DF7DDD551004}"/>
                </a:ext>
              </a:extLst>
            </p:cNvPr>
            <p:cNvSpPr txBox="1"/>
            <p:nvPr/>
          </p:nvSpPr>
          <p:spPr>
            <a:xfrm>
              <a:off x="-1402915" y="5588003"/>
              <a:ext cx="4112251" cy="757130"/>
            </a:xfrm>
            <a:prstGeom prst="rect">
              <a:avLst/>
            </a:prstGeom>
            <a:noFill/>
          </p:spPr>
          <p:txBody>
            <a:bodyPr wrap="square" rtlCol="0">
              <a:spAutoFit/>
            </a:bodyPr>
            <a:lstStyle/>
            <a:p>
              <a:pPr marL="233363" marR="0" lvl="0" indent="-233363" defTabSz="914400" eaLnBrk="0" fontAlgn="base" latinLnBrk="0" hangingPunct="0">
                <a:lnSpc>
                  <a:spcPct val="9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90"/>
                  </a:solidFill>
                  <a:effectLst/>
                  <a:uLnTx/>
                  <a:uFillTx/>
                  <a:ea typeface="ＭＳ Ｐゴシック" charset="0"/>
                </a:rPr>
                <a:t>1: </a:t>
              </a:r>
              <a:r>
                <a:rPr kumimoji="0" lang="en-US" sz="2400" b="0" i="1" u="none" strike="noStrike" kern="0" cap="none" spc="0" normalizeH="0" baseline="0" noProof="0" dirty="0">
                  <a:ln>
                    <a:noFill/>
                  </a:ln>
                  <a:solidFill>
                    <a:srgbClr val="000000"/>
                  </a:solidFill>
                  <a:effectLst/>
                  <a:uLnTx/>
                  <a:uFillTx/>
                  <a:ea typeface="ＭＳ Ｐゴシック" charset="0"/>
                </a:rPr>
                <a:t>generalized “flow-based” forwarding (e.g., OpenFlow)</a:t>
              </a:r>
            </a:p>
          </p:txBody>
        </p:sp>
        <p:cxnSp>
          <p:nvCxnSpPr>
            <p:cNvPr id="712" name="Straight Connector 711">
              <a:extLst>
                <a:ext uri="{FF2B5EF4-FFF2-40B4-BE49-F238E27FC236}">
                  <a16:creationId xmlns:a16="http://schemas.microsoft.com/office/drawing/2014/main" id="{83A62419-3EC1-4842-8B5B-F8E1858F6A37}"/>
                </a:ext>
              </a:extLst>
            </p:cNvPr>
            <p:cNvCxnSpPr>
              <a:cxnSpLocks/>
              <a:stCxn id="711" idx="0"/>
            </p:cNvCxnSpPr>
            <p:nvPr/>
          </p:nvCxnSpPr>
          <p:spPr bwMode="auto">
            <a:xfrm flipV="1">
              <a:off x="653211" y="4974167"/>
              <a:ext cx="1505789" cy="613836"/>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713" name="Group 712">
            <a:extLst>
              <a:ext uri="{FF2B5EF4-FFF2-40B4-BE49-F238E27FC236}">
                <a16:creationId xmlns:a16="http://schemas.microsoft.com/office/drawing/2014/main" id="{AAAF29D5-9601-CF43-8C05-901671240D68}"/>
              </a:ext>
            </a:extLst>
          </p:cNvPr>
          <p:cNvGrpSpPr/>
          <p:nvPr/>
        </p:nvGrpSpPr>
        <p:grpSpPr>
          <a:xfrm>
            <a:off x="9193527" y="3631579"/>
            <a:ext cx="2831459" cy="1311728"/>
            <a:chOff x="69488" y="5026085"/>
            <a:chExt cx="4347805" cy="1311728"/>
          </a:xfrm>
        </p:grpSpPr>
        <p:sp>
          <p:nvSpPr>
            <p:cNvPr id="714" name="TextBox 713">
              <a:extLst>
                <a:ext uri="{FF2B5EF4-FFF2-40B4-BE49-F238E27FC236}">
                  <a16:creationId xmlns:a16="http://schemas.microsoft.com/office/drawing/2014/main" id="{FE50FC28-F437-0344-9C2D-2FDDA8A95DAE}"/>
                </a:ext>
              </a:extLst>
            </p:cNvPr>
            <p:cNvSpPr txBox="1"/>
            <p:nvPr/>
          </p:nvSpPr>
          <p:spPr>
            <a:xfrm>
              <a:off x="69488" y="5580683"/>
              <a:ext cx="4347805" cy="757130"/>
            </a:xfrm>
            <a:prstGeom prst="rect">
              <a:avLst/>
            </a:prstGeom>
            <a:noFill/>
          </p:spPr>
          <p:txBody>
            <a:bodyPr wrap="square" rtlCol="0">
              <a:spAutoFit/>
            </a:bodyPr>
            <a:lstStyle/>
            <a:p>
              <a:pPr marL="233363" marR="0" lvl="0" indent="-233363" defTabSz="914400" eaLnBrk="0" fontAlgn="base" latinLnBrk="0" hangingPunct="0">
                <a:lnSpc>
                  <a:spcPct val="9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90"/>
                  </a:solidFill>
                  <a:effectLst/>
                  <a:uLnTx/>
                  <a:uFillTx/>
                  <a:ea typeface="ＭＳ Ｐゴシック" charset="0"/>
                </a:rPr>
                <a:t>2. </a:t>
              </a:r>
              <a:r>
                <a:rPr kumimoji="0" lang="en-US" sz="2400" b="0" i="1" u="none" strike="noStrike" kern="0" cap="none" spc="0" normalizeH="0" baseline="0" noProof="0" dirty="0">
                  <a:ln>
                    <a:noFill/>
                  </a:ln>
                  <a:solidFill>
                    <a:srgbClr val="000000"/>
                  </a:solidFill>
                  <a:effectLst/>
                  <a:uLnTx/>
                  <a:uFillTx/>
                  <a:ea typeface="ＭＳ Ｐゴシック" charset="0"/>
                </a:rPr>
                <a:t>control, data plane separation</a:t>
              </a:r>
            </a:p>
          </p:txBody>
        </p:sp>
        <p:cxnSp>
          <p:nvCxnSpPr>
            <p:cNvPr id="715" name="Straight Connector 714">
              <a:extLst>
                <a:ext uri="{FF2B5EF4-FFF2-40B4-BE49-F238E27FC236}">
                  <a16:creationId xmlns:a16="http://schemas.microsoft.com/office/drawing/2014/main" id="{AB94C55F-5325-1444-88FB-722BF41A6EED}"/>
                </a:ext>
              </a:extLst>
            </p:cNvPr>
            <p:cNvCxnSpPr>
              <a:cxnSpLocks/>
              <a:stCxn id="714" idx="0"/>
            </p:cNvCxnSpPr>
            <p:nvPr/>
          </p:nvCxnSpPr>
          <p:spPr bwMode="auto">
            <a:xfrm flipH="1" flipV="1">
              <a:off x="1351777" y="5026085"/>
              <a:ext cx="891615" cy="554598"/>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716" name="TextBox 715">
            <a:extLst>
              <a:ext uri="{FF2B5EF4-FFF2-40B4-BE49-F238E27FC236}">
                <a16:creationId xmlns:a16="http://schemas.microsoft.com/office/drawing/2014/main" id="{DC87C3CB-DAE1-4642-A18C-C358079613E1}"/>
              </a:ext>
            </a:extLst>
          </p:cNvPr>
          <p:cNvSpPr txBox="1"/>
          <p:nvPr/>
        </p:nvSpPr>
        <p:spPr>
          <a:xfrm>
            <a:off x="8661128" y="1214433"/>
            <a:ext cx="3326279" cy="1089529"/>
          </a:xfrm>
          <a:prstGeom prst="rect">
            <a:avLst/>
          </a:prstGeom>
          <a:noFill/>
        </p:spPr>
        <p:txBody>
          <a:bodyPr wrap="square" rtlCol="0">
            <a:spAutoFit/>
          </a:bodyPr>
          <a:lstStyle/>
          <a:p>
            <a:pPr marL="233363" indent="-233363" eaLnBrk="0" fontAlgn="base" hangingPunct="0">
              <a:lnSpc>
                <a:spcPct val="90000"/>
              </a:lnSpc>
              <a:spcBef>
                <a:spcPct val="0"/>
              </a:spcBef>
              <a:spcAft>
                <a:spcPct val="0"/>
              </a:spcAft>
            </a:pPr>
            <a:r>
              <a:rPr lang="en-US" b="1" i="1" dirty="0">
                <a:solidFill>
                  <a:srgbClr val="000090"/>
                </a:solidFill>
                <a:latin typeface="Arial" charset="0"/>
                <a:ea typeface="ＭＳ Ｐゴシック" charset="0"/>
              </a:rPr>
              <a:t>3</a:t>
            </a:r>
            <a:r>
              <a:rPr lang="en-US" sz="2400" b="1" i="1" dirty="0">
                <a:solidFill>
                  <a:srgbClr val="000090"/>
                </a:solidFill>
                <a:ea typeface="ＭＳ Ｐゴシック" charset="0"/>
              </a:rPr>
              <a:t>. </a:t>
            </a:r>
            <a:r>
              <a:rPr lang="en-US" sz="2400" i="1" dirty="0">
                <a:solidFill>
                  <a:srgbClr val="000000"/>
                </a:solidFill>
                <a:ea typeface="ＭＳ Ｐゴシック" charset="0"/>
              </a:rPr>
              <a:t>control plane functions external to data-plane switches</a:t>
            </a:r>
            <a:endParaRPr lang="en-US" i="1" dirty="0">
              <a:solidFill>
                <a:srgbClr val="000000"/>
              </a:solidFill>
              <a:ea typeface="ＭＳ Ｐゴシック" charset="0"/>
            </a:endParaRPr>
          </a:p>
        </p:txBody>
      </p:sp>
      <p:cxnSp>
        <p:nvCxnSpPr>
          <p:cNvPr id="717" name="Straight Connector 716">
            <a:extLst>
              <a:ext uri="{FF2B5EF4-FFF2-40B4-BE49-F238E27FC236}">
                <a16:creationId xmlns:a16="http://schemas.microsoft.com/office/drawing/2014/main" id="{A4E79431-B0A1-424A-994E-6C3A3C35D682}"/>
              </a:ext>
            </a:extLst>
          </p:cNvPr>
          <p:cNvCxnSpPr/>
          <p:nvPr/>
        </p:nvCxnSpPr>
        <p:spPr bwMode="auto">
          <a:xfrm flipV="1">
            <a:off x="8275367" y="1593599"/>
            <a:ext cx="618473" cy="645305"/>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18" name="Oval 717">
            <a:extLst>
              <a:ext uri="{FF2B5EF4-FFF2-40B4-BE49-F238E27FC236}">
                <a16:creationId xmlns:a16="http://schemas.microsoft.com/office/drawing/2014/main" id="{D081AC31-01FF-274A-A3CC-61340B69FEDE}"/>
              </a:ext>
            </a:extLst>
          </p:cNvPr>
          <p:cNvSpPr/>
          <p:nvPr/>
        </p:nvSpPr>
        <p:spPr bwMode="auto">
          <a:xfrm>
            <a:off x="3619093" y="1435386"/>
            <a:ext cx="725674" cy="342648"/>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719" name="Oval 718">
            <a:extLst>
              <a:ext uri="{FF2B5EF4-FFF2-40B4-BE49-F238E27FC236}">
                <a16:creationId xmlns:a16="http://schemas.microsoft.com/office/drawing/2014/main" id="{51428A79-BB50-854B-9121-C9E4D1876557}"/>
              </a:ext>
            </a:extLst>
          </p:cNvPr>
          <p:cNvSpPr/>
          <p:nvPr/>
        </p:nvSpPr>
        <p:spPr bwMode="auto">
          <a:xfrm>
            <a:off x="4618114" y="1426539"/>
            <a:ext cx="725674" cy="342648"/>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720" name="Oval 719">
            <a:extLst>
              <a:ext uri="{FF2B5EF4-FFF2-40B4-BE49-F238E27FC236}">
                <a16:creationId xmlns:a16="http://schemas.microsoft.com/office/drawing/2014/main" id="{DC70C71B-F844-7F49-AB26-0B4E22A896D0}"/>
              </a:ext>
            </a:extLst>
          </p:cNvPr>
          <p:cNvSpPr/>
          <p:nvPr/>
        </p:nvSpPr>
        <p:spPr bwMode="auto">
          <a:xfrm>
            <a:off x="7431318" y="1417694"/>
            <a:ext cx="725674" cy="342648"/>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721" name="TextBox 720">
            <a:extLst>
              <a:ext uri="{FF2B5EF4-FFF2-40B4-BE49-F238E27FC236}">
                <a16:creationId xmlns:a16="http://schemas.microsoft.com/office/drawing/2014/main" id="{1064F1A9-6515-434B-A35C-622C7DCD2543}"/>
              </a:ext>
            </a:extLst>
          </p:cNvPr>
          <p:cNvSpPr txBox="1"/>
          <p:nvPr/>
        </p:nvSpPr>
        <p:spPr>
          <a:xfrm>
            <a:off x="6236542" y="1190791"/>
            <a:ext cx="595035" cy="584776"/>
          </a:xfrm>
          <a:prstGeom prst="rect">
            <a:avLst/>
          </a:prstGeom>
          <a:noFill/>
        </p:spPr>
        <p:txBody>
          <a:bodyPr wrap="none" rtlCol="0">
            <a:spAutoFit/>
          </a:bodyPr>
          <a:lstStyle/>
          <a:p>
            <a:pPr eaLnBrk="0" fontAlgn="base" hangingPunct="0">
              <a:spcBef>
                <a:spcPct val="0"/>
              </a:spcBef>
              <a:spcAft>
                <a:spcPct val="0"/>
              </a:spcAft>
            </a:pPr>
            <a:r>
              <a:rPr lang="en-US" sz="3200" dirty="0">
                <a:solidFill>
                  <a:srgbClr val="008000"/>
                </a:solidFill>
                <a:latin typeface="Arial" charset="0"/>
                <a:ea typeface="ＭＳ Ｐゴシック" charset="0"/>
              </a:rPr>
              <a:t>…</a:t>
            </a:r>
          </a:p>
        </p:txBody>
      </p:sp>
      <p:cxnSp>
        <p:nvCxnSpPr>
          <p:cNvPr id="725" name="Straight Connector 724">
            <a:extLst>
              <a:ext uri="{FF2B5EF4-FFF2-40B4-BE49-F238E27FC236}">
                <a16:creationId xmlns:a16="http://schemas.microsoft.com/office/drawing/2014/main" id="{E5214BD8-C000-224E-8C7D-B3610D784CAA}"/>
              </a:ext>
            </a:extLst>
          </p:cNvPr>
          <p:cNvCxnSpPr/>
          <p:nvPr/>
        </p:nvCxnSpPr>
        <p:spPr bwMode="auto">
          <a:xfrm flipV="1">
            <a:off x="8228340" y="1594833"/>
            <a:ext cx="663883" cy="1006"/>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26" name="TextBox 725">
            <a:extLst>
              <a:ext uri="{FF2B5EF4-FFF2-40B4-BE49-F238E27FC236}">
                <a16:creationId xmlns:a16="http://schemas.microsoft.com/office/drawing/2014/main" id="{DC680172-6486-D24B-A48C-E405688C7041}"/>
              </a:ext>
            </a:extLst>
          </p:cNvPr>
          <p:cNvSpPr txBox="1"/>
          <p:nvPr/>
        </p:nvSpPr>
        <p:spPr>
          <a:xfrm>
            <a:off x="3617055" y="1431666"/>
            <a:ext cx="733619"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000000"/>
                </a:solidFill>
                <a:latin typeface="Arial" charset="0"/>
                <a:ea typeface="ＭＳ Ｐゴシック" charset="0"/>
              </a:rPr>
              <a:t>routing</a:t>
            </a:r>
          </a:p>
        </p:txBody>
      </p:sp>
      <p:sp>
        <p:nvSpPr>
          <p:cNvPr id="727" name="TextBox 726">
            <a:extLst>
              <a:ext uri="{FF2B5EF4-FFF2-40B4-BE49-F238E27FC236}">
                <a16:creationId xmlns:a16="http://schemas.microsoft.com/office/drawing/2014/main" id="{5B694A56-9AC5-0343-9AF5-205254784FFA}"/>
              </a:ext>
            </a:extLst>
          </p:cNvPr>
          <p:cNvSpPr txBox="1"/>
          <p:nvPr/>
        </p:nvSpPr>
        <p:spPr>
          <a:xfrm>
            <a:off x="4644492" y="1393402"/>
            <a:ext cx="809667" cy="410882"/>
          </a:xfrm>
          <a:prstGeom prst="rect">
            <a:avLst/>
          </a:prstGeom>
          <a:noFill/>
        </p:spPr>
        <p:txBody>
          <a:bodyPr wrap="square" rtlCol="0">
            <a:spAutoFit/>
          </a:bodyPr>
          <a:lstStyle/>
          <a:p>
            <a:pPr eaLnBrk="0" fontAlgn="base" hangingPunct="0">
              <a:lnSpc>
                <a:spcPct val="85000"/>
              </a:lnSpc>
              <a:spcBef>
                <a:spcPct val="0"/>
              </a:spcBef>
              <a:spcAft>
                <a:spcPct val="0"/>
              </a:spcAft>
            </a:pPr>
            <a:r>
              <a:rPr lang="en-US" sz="1200" dirty="0">
                <a:solidFill>
                  <a:srgbClr val="000000"/>
                </a:solidFill>
                <a:latin typeface="Arial" charset="0"/>
                <a:ea typeface="ＭＳ Ｐゴシック" charset="0"/>
              </a:rPr>
              <a:t>access control</a:t>
            </a:r>
          </a:p>
        </p:txBody>
      </p:sp>
      <p:sp>
        <p:nvSpPr>
          <p:cNvPr id="728" name="TextBox 727">
            <a:extLst>
              <a:ext uri="{FF2B5EF4-FFF2-40B4-BE49-F238E27FC236}">
                <a16:creationId xmlns:a16="http://schemas.microsoft.com/office/drawing/2014/main" id="{70629D76-356C-EB41-BD3B-0E20EADC644F}"/>
              </a:ext>
            </a:extLst>
          </p:cNvPr>
          <p:cNvSpPr txBox="1"/>
          <p:nvPr/>
        </p:nvSpPr>
        <p:spPr>
          <a:xfrm>
            <a:off x="7403572" y="1382879"/>
            <a:ext cx="809667" cy="410882"/>
          </a:xfrm>
          <a:prstGeom prst="rect">
            <a:avLst/>
          </a:prstGeom>
          <a:noFill/>
        </p:spPr>
        <p:txBody>
          <a:bodyPr wrap="square" rtlCol="0">
            <a:spAutoFit/>
          </a:bodyPr>
          <a:lstStyle/>
          <a:p>
            <a:pPr algn="ctr" eaLnBrk="0" fontAlgn="base" hangingPunct="0">
              <a:lnSpc>
                <a:spcPct val="85000"/>
              </a:lnSpc>
              <a:spcBef>
                <a:spcPct val="0"/>
              </a:spcBef>
              <a:spcAft>
                <a:spcPct val="0"/>
              </a:spcAft>
            </a:pPr>
            <a:r>
              <a:rPr lang="en-US" sz="1200" dirty="0">
                <a:solidFill>
                  <a:srgbClr val="000000"/>
                </a:solidFill>
                <a:latin typeface="Arial" charset="0"/>
                <a:ea typeface="ＭＳ Ｐゴシック" charset="0"/>
              </a:rPr>
              <a:t>load</a:t>
            </a:r>
          </a:p>
          <a:p>
            <a:pPr algn="ctr" eaLnBrk="0" fontAlgn="base" hangingPunct="0">
              <a:lnSpc>
                <a:spcPct val="85000"/>
              </a:lnSpc>
              <a:spcBef>
                <a:spcPct val="0"/>
              </a:spcBef>
              <a:spcAft>
                <a:spcPct val="0"/>
              </a:spcAft>
            </a:pPr>
            <a:r>
              <a:rPr lang="en-US" sz="1200" dirty="0">
                <a:solidFill>
                  <a:srgbClr val="000000"/>
                </a:solidFill>
                <a:latin typeface="Arial" charset="0"/>
                <a:ea typeface="ＭＳ Ｐゴシック" charset="0"/>
              </a:rPr>
              <a:t>balance</a:t>
            </a:r>
          </a:p>
        </p:txBody>
      </p:sp>
      <p:grpSp>
        <p:nvGrpSpPr>
          <p:cNvPr id="734" name="Group 733">
            <a:extLst>
              <a:ext uri="{FF2B5EF4-FFF2-40B4-BE49-F238E27FC236}">
                <a16:creationId xmlns:a16="http://schemas.microsoft.com/office/drawing/2014/main" id="{B6C23F3B-5DA9-E34E-AED7-02585AE8706E}"/>
              </a:ext>
            </a:extLst>
          </p:cNvPr>
          <p:cNvGrpSpPr/>
          <p:nvPr/>
        </p:nvGrpSpPr>
        <p:grpSpPr>
          <a:xfrm>
            <a:off x="363256" y="1413523"/>
            <a:ext cx="3169084" cy="1089529"/>
            <a:chOff x="363256" y="1413523"/>
            <a:chExt cx="3169084" cy="1089529"/>
          </a:xfrm>
        </p:grpSpPr>
        <p:sp>
          <p:nvSpPr>
            <p:cNvPr id="723" name="TextBox 722">
              <a:extLst>
                <a:ext uri="{FF2B5EF4-FFF2-40B4-BE49-F238E27FC236}">
                  <a16:creationId xmlns:a16="http://schemas.microsoft.com/office/drawing/2014/main" id="{34380553-0FC8-9443-B65A-13A8F1715FC7}"/>
                </a:ext>
              </a:extLst>
            </p:cNvPr>
            <p:cNvSpPr txBox="1"/>
            <p:nvPr/>
          </p:nvSpPr>
          <p:spPr>
            <a:xfrm>
              <a:off x="363256" y="1413523"/>
              <a:ext cx="2748319" cy="1089529"/>
            </a:xfrm>
            <a:prstGeom prst="rect">
              <a:avLst/>
            </a:prstGeom>
            <a:noFill/>
          </p:spPr>
          <p:txBody>
            <a:bodyPr wrap="square" rtlCol="0">
              <a:spAutoFit/>
            </a:bodyPr>
            <a:lstStyle/>
            <a:p>
              <a:pPr marL="233363" marR="0" lvl="0" indent="-233363" defTabSz="914400" eaLnBrk="0" fontAlgn="base" latinLnBrk="0" hangingPunct="0">
                <a:lnSpc>
                  <a:spcPct val="9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90"/>
                  </a:solidFill>
                  <a:effectLst/>
                  <a:uLnTx/>
                  <a:uFillTx/>
                  <a:ea typeface="ＭＳ Ｐゴシック" charset="0"/>
                </a:rPr>
                <a:t>4. </a:t>
              </a:r>
              <a:r>
                <a:rPr kumimoji="0" lang="en-US" sz="2400" b="0" i="1" u="none" strike="noStrike" kern="0" cap="none" spc="0" normalizeH="0" baseline="0" noProof="0" dirty="0">
                  <a:ln>
                    <a:noFill/>
                  </a:ln>
                  <a:solidFill>
                    <a:srgbClr val="000000"/>
                  </a:solidFill>
                  <a:effectLst/>
                  <a:uLnTx/>
                  <a:uFillTx/>
                  <a:ea typeface="ＭＳ Ｐゴシック" charset="0"/>
                </a:rPr>
                <a:t>programmable control applications</a:t>
              </a:r>
            </a:p>
          </p:txBody>
        </p:sp>
        <p:cxnSp>
          <p:nvCxnSpPr>
            <p:cNvPr id="732" name="Straight Connector 731">
              <a:extLst>
                <a:ext uri="{FF2B5EF4-FFF2-40B4-BE49-F238E27FC236}">
                  <a16:creationId xmlns:a16="http://schemas.microsoft.com/office/drawing/2014/main" id="{EC9B11A7-2B7B-8347-9A8A-72D9FF978B22}"/>
                </a:ext>
              </a:extLst>
            </p:cNvPr>
            <p:cNvCxnSpPr>
              <a:cxnSpLocks/>
            </p:cNvCxnSpPr>
            <p:nvPr/>
          </p:nvCxnSpPr>
          <p:spPr>
            <a:xfrm>
              <a:off x="2655518" y="1615858"/>
              <a:ext cx="8768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945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dissolve">
                                      <p:cBhvr>
                                        <p:cTn id="7" dur="500"/>
                                        <p:tgtEl>
                                          <p:spTgt spid="7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3"/>
                                        </p:tgtEl>
                                        <p:attrNameLst>
                                          <p:attrName>style.visibility</p:attrName>
                                        </p:attrNameLst>
                                      </p:cBhvr>
                                      <p:to>
                                        <p:strVal val="visible"/>
                                      </p:to>
                                    </p:set>
                                    <p:animEffect transition="in" filter="dissolve">
                                      <p:cBhvr>
                                        <p:cTn id="12" dur="500"/>
                                        <p:tgtEl>
                                          <p:spTgt spid="7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
                                        </p:tgtEl>
                                        <p:attrNameLst>
                                          <p:attrName>style.visibility</p:attrName>
                                        </p:attrNameLst>
                                      </p:cBhvr>
                                      <p:to>
                                        <p:strVal val="visible"/>
                                      </p:to>
                                    </p:set>
                                    <p:animEffect transition="in" filter="dissolve">
                                      <p:cBhvr>
                                        <p:cTn id="17" dur="500"/>
                                        <p:tgtEl>
                                          <p:spTgt spid="716"/>
                                        </p:tgtEl>
                                      </p:cBhvr>
                                    </p:animEffect>
                                  </p:childTnLst>
                                </p:cTn>
                              </p:par>
                              <p:par>
                                <p:cTn id="18" presetID="9" presetClass="entr" presetSubtype="0" fill="hold" nodeType="withEffect">
                                  <p:stCondLst>
                                    <p:cond delay="0"/>
                                  </p:stCondLst>
                                  <p:childTnLst>
                                    <p:set>
                                      <p:cBhvr>
                                        <p:cTn id="19" dur="1" fill="hold">
                                          <p:stCondLst>
                                            <p:cond delay="0"/>
                                          </p:stCondLst>
                                        </p:cTn>
                                        <p:tgtEl>
                                          <p:spTgt spid="717"/>
                                        </p:tgtEl>
                                        <p:attrNameLst>
                                          <p:attrName>style.visibility</p:attrName>
                                        </p:attrNameLst>
                                      </p:cBhvr>
                                      <p:to>
                                        <p:strVal val="visible"/>
                                      </p:to>
                                    </p:set>
                                    <p:animEffect transition="in" filter="dissolve">
                                      <p:cBhvr>
                                        <p:cTn id="20" dur="500"/>
                                        <p:tgtEl>
                                          <p:spTgt spid="717"/>
                                        </p:tgtEl>
                                      </p:cBhvr>
                                    </p:animEffect>
                                  </p:childTnLst>
                                </p:cTn>
                              </p:par>
                              <p:par>
                                <p:cTn id="21" presetID="9" presetClass="entr" presetSubtype="0" fill="hold" nodeType="withEffect">
                                  <p:stCondLst>
                                    <p:cond delay="0"/>
                                  </p:stCondLst>
                                  <p:childTnLst>
                                    <p:set>
                                      <p:cBhvr>
                                        <p:cTn id="22" dur="1" fill="hold">
                                          <p:stCondLst>
                                            <p:cond delay="0"/>
                                          </p:stCondLst>
                                        </p:cTn>
                                        <p:tgtEl>
                                          <p:spTgt spid="725"/>
                                        </p:tgtEl>
                                        <p:attrNameLst>
                                          <p:attrName>style.visibility</p:attrName>
                                        </p:attrNameLst>
                                      </p:cBhvr>
                                      <p:to>
                                        <p:strVal val="visible"/>
                                      </p:to>
                                    </p:set>
                                    <p:animEffect transition="in" filter="dissolve">
                                      <p:cBhvr>
                                        <p:cTn id="23" dur="500"/>
                                        <p:tgtEl>
                                          <p:spTgt spid="72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34"/>
                                        </p:tgtEl>
                                        <p:attrNameLst>
                                          <p:attrName>style.visibility</p:attrName>
                                        </p:attrNameLst>
                                      </p:cBhvr>
                                      <p:to>
                                        <p:strVal val="visible"/>
                                      </p:to>
                                    </p:set>
                                    <p:animEffect transition="in" filter="dissolve">
                                      <p:cBhvr>
                                        <p:cTn id="28" dur="500"/>
                                        <p:tgtEl>
                                          <p:spTgt spid="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D85E7-B9DB-9043-B7EC-8C0919E801A1}"/>
              </a:ext>
            </a:extLst>
          </p:cNvPr>
          <p:cNvSpPr>
            <a:spLocks noGrp="1"/>
          </p:cNvSpPr>
          <p:nvPr>
            <p:ph type="title"/>
          </p:nvPr>
        </p:nvSpPr>
        <p:spPr>
          <a:xfrm>
            <a:off x="838200" y="364139"/>
            <a:ext cx="10515600" cy="894622"/>
          </a:xfrm>
        </p:spPr>
        <p:txBody>
          <a:bodyPr>
            <a:normAutofit/>
          </a:bodyPr>
          <a:lstStyle/>
          <a:p>
            <a:r>
              <a:rPr lang="en-US" dirty="0"/>
              <a:t>Software defined networking (SDN)</a:t>
            </a:r>
          </a:p>
        </p:txBody>
      </p:sp>
      <p:sp>
        <p:nvSpPr>
          <p:cNvPr id="4" name="Slide Number Placeholder 3">
            <a:extLst>
              <a:ext uri="{FF2B5EF4-FFF2-40B4-BE49-F238E27FC236}">
                <a16:creationId xmlns:a16="http://schemas.microsoft.com/office/drawing/2014/main" id="{A8F71119-17C6-6045-B8FE-FECA68C801C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25</a:t>
            </a:fld>
            <a:endParaRPr lang="en-US" dirty="0"/>
          </a:p>
        </p:txBody>
      </p:sp>
      <p:sp>
        <p:nvSpPr>
          <p:cNvPr id="850" name="Content Placeholder 6">
            <a:extLst>
              <a:ext uri="{FF2B5EF4-FFF2-40B4-BE49-F238E27FC236}">
                <a16:creationId xmlns:a16="http://schemas.microsoft.com/office/drawing/2014/main" id="{BCBBA01E-E6B7-6244-BCD8-8FA9A6E5AB79}"/>
              </a:ext>
            </a:extLst>
          </p:cNvPr>
          <p:cNvSpPr txBox="1">
            <a:spLocks/>
          </p:cNvSpPr>
          <p:nvPr/>
        </p:nvSpPr>
        <p:spPr bwMode="auto">
          <a:xfrm>
            <a:off x="826718" y="1581355"/>
            <a:ext cx="5767982" cy="5096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3200" b="0" u="none" strike="noStrike" kern="0" cap="none" spc="0" normalizeH="0" baseline="0" noProof="0" dirty="0">
                <a:ln>
                  <a:noFill/>
                </a:ln>
                <a:solidFill>
                  <a:srgbClr val="0000A8"/>
                </a:solidFill>
                <a:effectLst/>
                <a:uLnTx/>
                <a:uFillTx/>
                <a:ea typeface="ＭＳ Ｐゴシック" charset="0"/>
              </a:rPr>
              <a:t>Data-plane switches:</a:t>
            </a:r>
          </a:p>
          <a:p>
            <a:pPr marL="342900" marR="0" lvl="0" indent="-342900" algn="l" defTabSz="914400" rtl="0" eaLnBrk="0" fontAlgn="base" latinLnBrk="0" hangingPunct="0">
              <a:lnSpc>
                <a:spcPct val="95000"/>
              </a:lnSpc>
              <a:spcBef>
                <a:spcPct val="20000"/>
              </a:spcBef>
              <a:spcAft>
                <a:spcPct val="0"/>
              </a:spcAft>
              <a:buClr>
                <a:srgbClr val="000099"/>
              </a:buClr>
              <a:buSzPct val="100000"/>
              <a:buFont typeface="Wingdings" charset="2"/>
              <a:buChar char="§"/>
              <a:tabLst/>
              <a:defRPr/>
            </a:pPr>
            <a:r>
              <a:rPr kumimoji="0" lang="en-US" sz="2600" b="0" i="0" u="none" strike="noStrike" kern="0" cap="none" spc="0" normalizeH="0" baseline="0" noProof="0" dirty="0">
                <a:ln>
                  <a:noFill/>
                </a:ln>
                <a:solidFill>
                  <a:srgbClr val="000000"/>
                </a:solidFill>
                <a:effectLst/>
                <a:uLnTx/>
                <a:uFillTx/>
                <a:ea typeface="ＭＳ Ｐゴシック" charset="0"/>
              </a:rPr>
              <a:t>fast, simple, commodity switches implementing generalized data-plane forwarding (Section 4.4) in hardware</a:t>
            </a:r>
          </a:p>
          <a:p>
            <a:pPr marL="342900" marR="0" lvl="0" indent="-342900" algn="l" defTabSz="914400" rtl="0" eaLnBrk="0" fontAlgn="base" latinLnBrk="0" hangingPunct="0">
              <a:lnSpc>
                <a:spcPct val="95000"/>
              </a:lnSpc>
              <a:spcBef>
                <a:spcPct val="20000"/>
              </a:spcBef>
              <a:spcAft>
                <a:spcPct val="0"/>
              </a:spcAft>
              <a:buClr>
                <a:srgbClr val="000099"/>
              </a:buClr>
              <a:buSzPct val="100000"/>
              <a:buFont typeface="Wingdings" charset="2"/>
              <a:buChar char="§"/>
              <a:tabLst/>
              <a:defRPr/>
            </a:pPr>
            <a:r>
              <a:rPr kumimoji="0" lang="en-US" sz="2600" b="0" i="0" u="none" strike="noStrike" kern="0" cap="none" spc="0" normalizeH="0" baseline="0" noProof="0" dirty="0">
                <a:ln>
                  <a:noFill/>
                </a:ln>
                <a:solidFill>
                  <a:srgbClr val="000000"/>
                </a:solidFill>
                <a:effectLst/>
                <a:uLnTx/>
                <a:uFillTx/>
                <a:ea typeface="ＭＳ Ｐゴシック" charset="0"/>
              </a:rPr>
              <a:t>flow (forwarding)</a:t>
            </a:r>
            <a:r>
              <a:rPr kumimoji="0" lang="en-US" sz="2600" b="0" i="0" u="none" strike="noStrike" kern="0" cap="none" spc="0" normalizeH="0" noProof="0" dirty="0">
                <a:ln>
                  <a:noFill/>
                </a:ln>
                <a:solidFill>
                  <a:srgbClr val="000000"/>
                </a:solidFill>
                <a:effectLst/>
                <a:uLnTx/>
                <a:uFillTx/>
                <a:ea typeface="ＭＳ Ｐゴシック" charset="0"/>
              </a:rPr>
              <a:t> </a:t>
            </a:r>
            <a:r>
              <a:rPr kumimoji="0" lang="en-US" sz="2600" b="0" i="0" u="none" strike="noStrike" kern="0" cap="none" spc="0" normalizeH="0" baseline="0" noProof="0" dirty="0">
                <a:ln>
                  <a:noFill/>
                </a:ln>
                <a:solidFill>
                  <a:srgbClr val="000000"/>
                </a:solidFill>
                <a:effectLst/>
                <a:uLnTx/>
                <a:uFillTx/>
                <a:ea typeface="ＭＳ Ｐゴシック" charset="0"/>
              </a:rPr>
              <a:t>table computed, installed under controller supervision</a:t>
            </a:r>
          </a:p>
          <a:p>
            <a:pPr marL="342900" marR="0" lvl="0" indent="-342900" algn="l" defTabSz="914400" rtl="0" eaLnBrk="0" fontAlgn="base" latinLnBrk="0" hangingPunct="0">
              <a:lnSpc>
                <a:spcPct val="95000"/>
              </a:lnSpc>
              <a:spcBef>
                <a:spcPct val="20000"/>
              </a:spcBef>
              <a:spcAft>
                <a:spcPct val="0"/>
              </a:spcAft>
              <a:buClr>
                <a:srgbClr val="000099"/>
              </a:buClr>
              <a:buSzPct val="100000"/>
              <a:buFont typeface="Wingdings" charset="2"/>
              <a:buChar char="§"/>
              <a:tabLst/>
              <a:defRPr/>
            </a:pPr>
            <a:r>
              <a:rPr kumimoji="0" lang="en-US" sz="2600" b="0" i="0" u="none" strike="noStrike" kern="0" cap="none" spc="0" normalizeH="0" baseline="0" noProof="0" dirty="0">
                <a:ln>
                  <a:noFill/>
                </a:ln>
                <a:solidFill>
                  <a:srgbClr val="000000"/>
                </a:solidFill>
                <a:effectLst/>
                <a:uLnTx/>
                <a:uFillTx/>
                <a:ea typeface="ＭＳ Ｐゴシック" charset="0"/>
              </a:rPr>
              <a:t>API for table-based switch control (e.g., OpenFlow)</a:t>
            </a:r>
          </a:p>
          <a:p>
            <a:pPr marL="635000" marR="0" lvl="1" indent="-234950" algn="l" defTabSz="914400" rtl="0" eaLnBrk="0" fontAlgn="base" latinLnBrk="0" hangingPunct="0">
              <a:lnSpc>
                <a:spcPct val="95000"/>
              </a:lnSpc>
              <a:spcBef>
                <a:spcPct val="20000"/>
              </a:spcBef>
              <a:spcAft>
                <a:spcPct val="0"/>
              </a:spcAft>
              <a:buClr>
                <a:srgbClr val="000099"/>
              </a:buClr>
              <a:buSzTx/>
              <a:buFont typeface="Arial"/>
              <a:buChar char="•"/>
              <a:defRPr/>
            </a:pPr>
            <a:r>
              <a:rPr kumimoji="0" lang="en-US" b="0" i="0" u="none" strike="noStrike" kern="0" cap="none" spc="0" normalizeH="0" baseline="0" noProof="0" dirty="0">
                <a:ln>
                  <a:noFill/>
                </a:ln>
                <a:solidFill>
                  <a:srgbClr val="000000"/>
                </a:solidFill>
                <a:effectLst/>
                <a:uLnTx/>
                <a:uFillTx/>
                <a:ea typeface="ＭＳ Ｐゴシック" charset="0"/>
              </a:rPr>
              <a:t>defines what is controllable,</a:t>
            </a:r>
            <a:r>
              <a:rPr kumimoji="0" lang="en-US" b="0" i="0" u="none" strike="noStrike" kern="0" cap="none" spc="0" normalizeH="0" noProof="0" dirty="0">
                <a:ln>
                  <a:noFill/>
                </a:ln>
                <a:solidFill>
                  <a:srgbClr val="000000"/>
                </a:solidFill>
                <a:effectLst/>
                <a:uLnTx/>
                <a:uFillTx/>
                <a:ea typeface="ＭＳ Ｐゴシック" charset="0"/>
              </a:rPr>
              <a:t> </a:t>
            </a:r>
            <a:r>
              <a:rPr kumimoji="0" lang="en-US" b="0" i="0" u="none" strike="noStrike" kern="0" cap="none" spc="0" normalizeH="0" baseline="0" noProof="0" dirty="0">
                <a:ln>
                  <a:noFill/>
                </a:ln>
                <a:solidFill>
                  <a:srgbClr val="000000"/>
                </a:solidFill>
                <a:effectLst/>
                <a:uLnTx/>
                <a:uFillTx/>
                <a:ea typeface="ＭＳ Ｐゴシック" charset="0"/>
              </a:rPr>
              <a:t>what is not</a:t>
            </a:r>
          </a:p>
          <a:p>
            <a:pPr marL="342900" marR="0" lvl="0" indent="-342900" algn="l" defTabSz="914400" rtl="0" eaLnBrk="0" fontAlgn="base" latinLnBrk="0" hangingPunct="0">
              <a:lnSpc>
                <a:spcPct val="95000"/>
              </a:lnSpc>
              <a:spcBef>
                <a:spcPct val="20000"/>
              </a:spcBef>
              <a:spcAft>
                <a:spcPct val="0"/>
              </a:spcAft>
              <a:buClr>
                <a:srgbClr val="000099"/>
              </a:buClr>
              <a:buSzPct val="100000"/>
              <a:buFont typeface="Wingdings" charset="2"/>
              <a:buChar char="§"/>
              <a:tabLst/>
              <a:defRPr/>
            </a:pPr>
            <a:r>
              <a:rPr kumimoji="0" lang="en-US" sz="2600" b="0" i="0" u="none" strike="noStrike" kern="0" cap="none" spc="0" normalizeH="0" baseline="0" noProof="0" dirty="0">
                <a:ln>
                  <a:noFill/>
                </a:ln>
                <a:solidFill>
                  <a:srgbClr val="000000"/>
                </a:solidFill>
                <a:effectLst/>
                <a:uLnTx/>
                <a:uFillTx/>
                <a:ea typeface="ＭＳ Ｐゴシック" charset="0"/>
              </a:rPr>
              <a:t>protocol for communicating with controller (e.g., OpenFlow)</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srgbClr val="000000"/>
              </a:solidFill>
              <a:effectLst/>
              <a:uLnTx/>
              <a:uFillTx/>
              <a:latin typeface="Gill Sans MT"/>
              <a:ea typeface="ＭＳ Ｐゴシック" charset="0"/>
            </a:endParaRPr>
          </a:p>
        </p:txBody>
      </p:sp>
      <p:grpSp>
        <p:nvGrpSpPr>
          <p:cNvPr id="851" name="Group 850">
            <a:extLst>
              <a:ext uri="{FF2B5EF4-FFF2-40B4-BE49-F238E27FC236}">
                <a16:creationId xmlns:a16="http://schemas.microsoft.com/office/drawing/2014/main" id="{CE55C0D3-06CC-DF41-88F6-A273370E03E8}"/>
              </a:ext>
            </a:extLst>
          </p:cNvPr>
          <p:cNvGrpSpPr/>
          <p:nvPr/>
        </p:nvGrpSpPr>
        <p:grpSpPr>
          <a:xfrm>
            <a:off x="6806501" y="1476134"/>
            <a:ext cx="3846765" cy="5169840"/>
            <a:chOff x="4990227" y="910464"/>
            <a:chExt cx="3846765" cy="5169840"/>
          </a:xfrm>
        </p:grpSpPr>
        <p:sp>
          <p:nvSpPr>
            <p:cNvPr id="852" name="TextBox 399">
              <a:extLst>
                <a:ext uri="{FF2B5EF4-FFF2-40B4-BE49-F238E27FC236}">
                  <a16:creationId xmlns:a16="http://schemas.microsoft.com/office/drawing/2014/main" id="{5EA34F1E-D60F-4E46-99D4-53221197BEEC}"/>
                </a:ext>
              </a:extLst>
            </p:cNvPr>
            <p:cNvSpPr txBox="1">
              <a:spLocks noChangeArrowheads="1"/>
            </p:cNvSpPr>
            <p:nvPr/>
          </p:nvSpPr>
          <p:spPr bwMode="auto">
            <a:xfrm>
              <a:off x="8518490" y="4936685"/>
              <a:ext cx="28693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data</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sp>
          <p:nvSpPr>
            <p:cNvPr id="853" name="TextBox 400">
              <a:extLst>
                <a:ext uri="{FF2B5EF4-FFF2-40B4-BE49-F238E27FC236}">
                  <a16:creationId xmlns:a16="http://schemas.microsoft.com/office/drawing/2014/main" id="{DE759E4F-F356-5946-9CC4-A4E5C9A1D6D9}"/>
                </a:ext>
              </a:extLst>
            </p:cNvPr>
            <p:cNvSpPr txBox="1">
              <a:spLocks noChangeArrowheads="1"/>
            </p:cNvSpPr>
            <p:nvPr/>
          </p:nvSpPr>
          <p:spPr bwMode="auto">
            <a:xfrm>
              <a:off x="8494972" y="2474327"/>
              <a:ext cx="34202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control</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cxnSp>
          <p:nvCxnSpPr>
            <p:cNvPr id="854" name="Straight Connector 853">
              <a:extLst>
                <a:ext uri="{FF2B5EF4-FFF2-40B4-BE49-F238E27FC236}">
                  <a16:creationId xmlns:a16="http://schemas.microsoft.com/office/drawing/2014/main" id="{1A2102D6-7949-1844-8DED-B73B0057D3CF}"/>
                </a:ext>
              </a:extLst>
            </p:cNvPr>
            <p:cNvCxnSpPr/>
            <p:nvPr/>
          </p:nvCxnSpPr>
          <p:spPr bwMode="auto">
            <a:xfrm flipV="1">
              <a:off x="5272718" y="4529666"/>
              <a:ext cx="2791783" cy="14329"/>
            </a:xfrm>
            <a:prstGeom prst="line">
              <a:avLst/>
            </a:prstGeom>
            <a:noFill/>
            <a:ln w="25400" cap="flat" cmpd="sng" algn="ctr">
              <a:solidFill>
                <a:srgbClr val="000000"/>
              </a:solidFill>
              <a:prstDash val="dash"/>
            </a:ln>
            <a:effectLst/>
          </p:spPr>
        </p:cxnSp>
        <p:cxnSp>
          <p:nvCxnSpPr>
            <p:cNvPr id="855" name="Straight Connector 854">
              <a:extLst>
                <a:ext uri="{FF2B5EF4-FFF2-40B4-BE49-F238E27FC236}">
                  <a16:creationId xmlns:a16="http://schemas.microsoft.com/office/drawing/2014/main" id="{41F5119B-91DF-204A-A96B-FEEB6C0969E0}"/>
                </a:ext>
              </a:extLst>
            </p:cNvPr>
            <p:cNvCxnSpPr/>
            <p:nvPr/>
          </p:nvCxnSpPr>
          <p:spPr bwMode="auto">
            <a:xfrm flipV="1">
              <a:off x="5192283" y="2709335"/>
              <a:ext cx="3041550" cy="18563"/>
            </a:xfrm>
            <a:prstGeom prst="line">
              <a:avLst/>
            </a:prstGeom>
            <a:noFill/>
            <a:ln w="25400" cap="flat" cmpd="sng" algn="ctr">
              <a:solidFill>
                <a:srgbClr val="000000"/>
              </a:solidFill>
              <a:prstDash val="dash"/>
            </a:ln>
            <a:effectLst/>
          </p:spPr>
        </p:cxnSp>
        <p:grpSp>
          <p:nvGrpSpPr>
            <p:cNvPr id="856" name="Group 855">
              <a:extLst>
                <a:ext uri="{FF2B5EF4-FFF2-40B4-BE49-F238E27FC236}">
                  <a16:creationId xmlns:a16="http://schemas.microsoft.com/office/drawing/2014/main" id="{4A072938-7333-B54B-8E85-AA4AB0118ED1}"/>
                </a:ext>
              </a:extLst>
            </p:cNvPr>
            <p:cNvGrpSpPr/>
            <p:nvPr/>
          </p:nvGrpSpPr>
          <p:grpSpPr>
            <a:xfrm>
              <a:off x="5164667" y="4826000"/>
              <a:ext cx="2979208" cy="973667"/>
              <a:chOff x="2592388" y="5601756"/>
              <a:chExt cx="4027487" cy="939800"/>
            </a:xfrm>
          </p:grpSpPr>
          <p:sp>
            <p:nvSpPr>
              <p:cNvPr id="912" name="Freeform 2">
                <a:extLst>
                  <a:ext uri="{FF2B5EF4-FFF2-40B4-BE49-F238E27FC236}">
                    <a16:creationId xmlns:a16="http://schemas.microsoft.com/office/drawing/2014/main" id="{71DEC372-158B-D843-AAA9-4449502790F7}"/>
                  </a:ext>
                </a:extLst>
              </p:cNvPr>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913" name="Straight Connector 912">
                <a:extLst>
                  <a:ext uri="{FF2B5EF4-FFF2-40B4-BE49-F238E27FC236}">
                    <a16:creationId xmlns:a16="http://schemas.microsoft.com/office/drawing/2014/main" id="{B0A5E970-BE5B-924E-8E27-2F517326B70B}"/>
                  </a:ext>
                </a:extLst>
              </p:cNvPr>
              <p:cNvCxnSpPr/>
              <p:nvPr/>
            </p:nvCxnSpPr>
            <p:spPr>
              <a:xfrm flipV="1">
                <a:off x="3262941" y="5752569"/>
                <a:ext cx="1316038" cy="131762"/>
              </a:xfrm>
              <a:prstGeom prst="line">
                <a:avLst/>
              </a:prstGeom>
              <a:noFill/>
              <a:ln w="12700" cap="flat" cmpd="sng" algn="ctr">
                <a:solidFill>
                  <a:srgbClr val="000000"/>
                </a:solidFill>
                <a:prstDash val="solid"/>
              </a:ln>
              <a:effectLst/>
            </p:spPr>
          </p:cxnSp>
          <p:cxnSp>
            <p:nvCxnSpPr>
              <p:cNvPr id="914" name="Straight Connector 913">
                <a:extLst>
                  <a:ext uri="{FF2B5EF4-FFF2-40B4-BE49-F238E27FC236}">
                    <a16:creationId xmlns:a16="http://schemas.microsoft.com/office/drawing/2014/main" id="{4BCA3B8C-279D-E840-87D5-1E0642D09387}"/>
                  </a:ext>
                </a:extLst>
              </p:cNvPr>
              <p:cNvCxnSpPr/>
              <p:nvPr/>
            </p:nvCxnSpPr>
            <p:spPr>
              <a:xfrm>
                <a:off x="3151816" y="5939894"/>
                <a:ext cx="2259013" cy="298450"/>
              </a:xfrm>
              <a:prstGeom prst="line">
                <a:avLst/>
              </a:prstGeom>
              <a:noFill/>
              <a:ln w="12700" cap="flat" cmpd="sng" algn="ctr">
                <a:solidFill>
                  <a:srgbClr val="000000"/>
                </a:solidFill>
                <a:prstDash val="solid"/>
              </a:ln>
              <a:effectLst/>
            </p:spPr>
          </p:cxnSp>
          <p:cxnSp>
            <p:nvCxnSpPr>
              <p:cNvPr id="915" name="Straight Connector 914">
                <a:extLst>
                  <a:ext uri="{FF2B5EF4-FFF2-40B4-BE49-F238E27FC236}">
                    <a16:creationId xmlns:a16="http://schemas.microsoft.com/office/drawing/2014/main" id="{CD10DAC3-DC6D-E045-A194-1C410416865B}"/>
                  </a:ext>
                </a:extLst>
              </p:cNvPr>
              <p:cNvCxnSpPr/>
              <p:nvPr/>
            </p:nvCxnSpPr>
            <p:spPr>
              <a:xfrm>
                <a:off x="3164516" y="6044669"/>
                <a:ext cx="714375" cy="276225"/>
              </a:xfrm>
              <a:prstGeom prst="line">
                <a:avLst/>
              </a:prstGeom>
              <a:noFill/>
              <a:ln w="12700" cap="flat" cmpd="sng" algn="ctr">
                <a:solidFill>
                  <a:srgbClr val="000000"/>
                </a:solidFill>
                <a:prstDash val="solid"/>
              </a:ln>
              <a:effectLst/>
            </p:spPr>
          </p:cxnSp>
          <p:cxnSp>
            <p:nvCxnSpPr>
              <p:cNvPr id="916" name="Straight Connector 915">
                <a:extLst>
                  <a:ext uri="{FF2B5EF4-FFF2-40B4-BE49-F238E27FC236}">
                    <a16:creationId xmlns:a16="http://schemas.microsoft.com/office/drawing/2014/main" id="{E2A8FB26-91FF-3E4C-8347-A2AE524A00A4}"/>
                  </a:ext>
                </a:extLst>
              </p:cNvPr>
              <p:cNvCxnSpPr/>
              <p:nvPr/>
            </p:nvCxnSpPr>
            <p:spPr>
              <a:xfrm flipV="1">
                <a:off x="4182104" y="6238344"/>
                <a:ext cx="1247775" cy="82550"/>
              </a:xfrm>
              <a:prstGeom prst="line">
                <a:avLst/>
              </a:prstGeom>
              <a:noFill/>
              <a:ln w="12700" cap="flat" cmpd="sng" algn="ctr">
                <a:solidFill>
                  <a:srgbClr val="000000"/>
                </a:solidFill>
                <a:prstDash val="solid"/>
              </a:ln>
              <a:effectLst/>
            </p:spPr>
          </p:cxnSp>
          <p:cxnSp>
            <p:nvCxnSpPr>
              <p:cNvPr id="917" name="Straight Connector 916">
                <a:extLst>
                  <a:ext uri="{FF2B5EF4-FFF2-40B4-BE49-F238E27FC236}">
                    <a16:creationId xmlns:a16="http://schemas.microsoft.com/office/drawing/2014/main" id="{FC84CD0A-6A0B-954A-A0C2-9433ED84E08F}"/>
                  </a:ext>
                </a:extLst>
              </p:cNvPr>
              <p:cNvCxnSpPr/>
              <p:nvPr/>
            </p:nvCxnSpPr>
            <p:spPr>
              <a:xfrm>
                <a:off x="4842504" y="5785906"/>
                <a:ext cx="1057275" cy="123825"/>
              </a:xfrm>
              <a:prstGeom prst="line">
                <a:avLst/>
              </a:prstGeom>
              <a:noFill/>
              <a:ln w="12700" cap="flat" cmpd="sng" algn="ctr">
                <a:solidFill>
                  <a:srgbClr val="000000"/>
                </a:solidFill>
                <a:prstDash val="solid"/>
              </a:ln>
              <a:effectLst/>
            </p:spPr>
          </p:cxnSp>
          <p:cxnSp>
            <p:nvCxnSpPr>
              <p:cNvPr id="918" name="Straight Connector 917">
                <a:extLst>
                  <a:ext uri="{FF2B5EF4-FFF2-40B4-BE49-F238E27FC236}">
                    <a16:creationId xmlns:a16="http://schemas.microsoft.com/office/drawing/2014/main" id="{F20F73DF-CC1A-414D-AA37-5C7FA5314FCC}"/>
                  </a:ext>
                </a:extLst>
              </p:cNvPr>
              <p:cNvCxnSpPr/>
              <p:nvPr/>
            </p:nvCxnSpPr>
            <p:spPr>
              <a:xfrm flipV="1">
                <a:off x="4126541" y="5939894"/>
                <a:ext cx="1790700" cy="298450"/>
              </a:xfrm>
              <a:prstGeom prst="line">
                <a:avLst/>
              </a:prstGeom>
              <a:noFill/>
              <a:ln w="12700" cap="flat" cmpd="sng" algn="ctr">
                <a:solidFill>
                  <a:srgbClr val="000000"/>
                </a:solidFill>
                <a:prstDash val="solid"/>
              </a:ln>
              <a:effectLst/>
            </p:spPr>
          </p:cxnSp>
          <p:cxnSp>
            <p:nvCxnSpPr>
              <p:cNvPr id="919" name="Straight Connector 918">
                <a:extLst>
                  <a:ext uri="{FF2B5EF4-FFF2-40B4-BE49-F238E27FC236}">
                    <a16:creationId xmlns:a16="http://schemas.microsoft.com/office/drawing/2014/main" id="{AC31F3CF-B52D-E042-B7DB-4F44E715F9A8}"/>
                  </a:ext>
                </a:extLst>
              </p:cNvPr>
              <p:cNvCxnSpPr/>
              <p:nvPr/>
            </p:nvCxnSpPr>
            <p:spPr>
              <a:xfrm flipV="1">
                <a:off x="5453691" y="5968469"/>
                <a:ext cx="588963" cy="269875"/>
              </a:xfrm>
              <a:prstGeom prst="line">
                <a:avLst/>
              </a:prstGeom>
              <a:noFill/>
              <a:ln w="12700" cap="flat" cmpd="sng" algn="ctr">
                <a:solidFill>
                  <a:srgbClr val="000000"/>
                </a:solidFill>
                <a:prstDash val="solid"/>
              </a:ln>
              <a:effectLst/>
            </p:spPr>
          </p:cxnSp>
          <p:cxnSp>
            <p:nvCxnSpPr>
              <p:cNvPr id="920" name="Straight Connector 919">
                <a:extLst>
                  <a:ext uri="{FF2B5EF4-FFF2-40B4-BE49-F238E27FC236}">
                    <a16:creationId xmlns:a16="http://schemas.microsoft.com/office/drawing/2014/main" id="{48C7DC80-D2A7-B248-9A8F-1B651F5CEB39}"/>
                  </a:ext>
                </a:extLst>
              </p:cNvPr>
              <p:cNvCxnSpPr/>
              <p:nvPr/>
            </p:nvCxnSpPr>
            <p:spPr>
              <a:xfrm>
                <a:off x="4596441" y="5752569"/>
                <a:ext cx="814388" cy="401637"/>
              </a:xfrm>
              <a:prstGeom prst="line">
                <a:avLst/>
              </a:prstGeom>
              <a:noFill/>
              <a:ln w="12700" cap="flat" cmpd="sng" algn="ctr">
                <a:solidFill>
                  <a:srgbClr val="000000"/>
                </a:solidFill>
                <a:prstDash val="solid"/>
              </a:ln>
              <a:effectLst/>
            </p:spPr>
          </p:cxnSp>
          <p:grpSp>
            <p:nvGrpSpPr>
              <p:cNvPr id="921" name="Group 347">
                <a:extLst>
                  <a:ext uri="{FF2B5EF4-FFF2-40B4-BE49-F238E27FC236}">
                    <a16:creationId xmlns:a16="http://schemas.microsoft.com/office/drawing/2014/main" id="{A2DC2A2D-4327-FB49-8F37-6B6A7EBE1D0E}"/>
                  </a:ext>
                </a:extLst>
              </p:cNvPr>
              <p:cNvGrpSpPr>
                <a:grpSpLocks/>
              </p:cNvGrpSpPr>
              <p:nvPr/>
            </p:nvGrpSpPr>
            <p:grpSpPr bwMode="auto">
              <a:xfrm>
                <a:off x="5856401" y="5796097"/>
                <a:ext cx="588970" cy="242608"/>
                <a:chOff x="1871277" y="1576300"/>
                <a:chExt cx="1128371" cy="437861"/>
              </a:xfrm>
            </p:grpSpPr>
            <p:sp>
              <p:nvSpPr>
                <p:cNvPr id="962" name="Oval 961">
                  <a:extLst>
                    <a:ext uri="{FF2B5EF4-FFF2-40B4-BE49-F238E27FC236}">
                      <a16:creationId xmlns:a16="http://schemas.microsoft.com/office/drawing/2014/main" id="{9B6F5CD8-4D1E-1A4F-9507-95200A73998A}"/>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3" name="Rectangle 962">
                  <a:extLst>
                    <a:ext uri="{FF2B5EF4-FFF2-40B4-BE49-F238E27FC236}">
                      <a16:creationId xmlns:a16="http://schemas.microsoft.com/office/drawing/2014/main" id="{C28B8F5B-8431-1A46-AAE4-9B0ED530F2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4" name="Oval 963">
                  <a:extLst>
                    <a:ext uri="{FF2B5EF4-FFF2-40B4-BE49-F238E27FC236}">
                      <a16:creationId xmlns:a16="http://schemas.microsoft.com/office/drawing/2014/main" id="{F1F79620-841F-DD4E-87FC-51E7153EC005}"/>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5" name="Freeform 964">
                  <a:extLst>
                    <a:ext uri="{FF2B5EF4-FFF2-40B4-BE49-F238E27FC236}">
                      <a16:creationId xmlns:a16="http://schemas.microsoft.com/office/drawing/2014/main" id="{E98A7BEC-9D56-6B49-8125-0F5CDE1FC0B8}"/>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6" name="Freeform 965">
                  <a:extLst>
                    <a:ext uri="{FF2B5EF4-FFF2-40B4-BE49-F238E27FC236}">
                      <a16:creationId xmlns:a16="http://schemas.microsoft.com/office/drawing/2014/main" id="{6905DB74-EB71-3644-AC3F-2EDDA70861A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62D3DDB5-3EA7-214C-8C31-BA38971C9A7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8" name="Freeform 967">
                  <a:extLst>
                    <a:ext uri="{FF2B5EF4-FFF2-40B4-BE49-F238E27FC236}">
                      <a16:creationId xmlns:a16="http://schemas.microsoft.com/office/drawing/2014/main" id="{B71B4E2A-E351-6C49-9DFD-6BB4843D451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9" name="Straight Connector 968">
                  <a:extLst>
                    <a:ext uri="{FF2B5EF4-FFF2-40B4-BE49-F238E27FC236}">
                      <a16:creationId xmlns:a16="http://schemas.microsoft.com/office/drawing/2014/main" id="{7146C111-B5B3-8141-95C1-2CADFE9B32BF}"/>
                    </a:ext>
                  </a:extLst>
                </p:cNvPr>
                <p:cNvCxnSpPr>
                  <a:endCxn id="964"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70" name="Straight Connector 969">
                  <a:extLst>
                    <a:ext uri="{FF2B5EF4-FFF2-40B4-BE49-F238E27FC236}">
                      <a16:creationId xmlns:a16="http://schemas.microsoft.com/office/drawing/2014/main" id="{DFA6A355-A08F-F241-92FA-D0E6992CE4F5}"/>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2" name="Group 347">
                <a:extLst>
                  <a:ext uri="{FF2B5EF4-FFF2-40B4-BE49-F238E27FC236}">
                    <a16:creationId xmlns:a16="http://schemas.microsoft.com/office/drawing/2014/main" id="{46EDC75E-59E6-4645-85A7-E2C58E545181}"/>
                  </a:ext>
                </a:extLst>
              </p:cNvPr>
              <p:cNvGrpSpPr>
                <a:grpSpLocks/>
              </p:cNvGrpSpPr>
              <p:nvPr/>
            </p:nvGrpSpPr>
            <p:grpSpPr bwMode="auto">
              <a:xfrm>
                <a:off x="4375328" y="5654000"/>
                <a:ext cx="588970" cy="242608"/>
                <a:chOff x="1871277" y="1576300"/>
                <a:chExt cx="1128371" cy="437861"/>
              </a:xfrm>
            </p:grpSpPr>
            <p:sp>
              <p:nvSpPr>
                <p:cNvPr id="953" name="Oval 952">
                  <a:extLst>
                    <a:ext uri="{FF2B5EF4-FFF2-40B4-BE49-F238E27FC236}">
                      <a16:creationId xmlns:a16="http://schemas.microsoft.com/office/drawing/2014/main" id="{9DACA189-A149-9949-BCF3-95B569BB647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4" name="Rectangle 953">
                  <a:extLst>
                    <a:ext uri="{FF2B5EF4-FFF2-40B4-BE49-F238E27FC236}">
                      <a16:creationId xmlns:a16="http://schemas.microsoft.com/office/drawing/2014/main" id="{08EC0937-ACA9-3840-8439-8223BB848980}"/>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5" name="Oval 954">
                  <a:extLst>
                    <a:ext uri="{FF2B5EF4-FFF2-40B4-BE49-F238E27FC236}">
                      <a16:creationId xmlns:a16="http://schemas.microsoft.com/office/drawing/2014/main" id="{E17B98F5-9CEF-6F4F-BBA9-BB8DE0D91B36}"/>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6" name="Freeform 955">
                  <a:extLst>
                    <a:ext uri="{FF2B5EF4-FFF2-40B4-BE49-F238E27FC236}">
                      <a16:creationId xmlns:a16="http://schemas.microsoft.com/office/drawing/2014/main" id="{61234B09-DC44-7342-A70C-06AC8A581E23}"/>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7" name="Freeform 956">
                  <a:extLst>
                    <a:ext uri="{FF2B5EF4-FFF2-40B4-BE49-F238E27FC236}">
                      <a16:creationId xmlns:a16="http://schemas.microsoft.com/office/drawing/2014/main" id="{03AF34FD-E240-F04C-9158-920D29213255}"/>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8" name="Freeform 957">
                  <a:extLst>
                    <a:ext uri="{FF2B5EF4-FFF2-40B4-BE49-F238E27FC236}">
                      <a16:creationId xmlns:a16="http://schemas.microsoft.com/office/drawing/2014/main" id="{526E50F3-60FD-0E45-BC3A-3C6066FB7D8A}"/>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9" name="Freeform 958">
                  <a:extLst>
                    <a:ext uri="{FF2B5EF4-FFF2-40B4-BE49-F238E27FC236}">
                      <a16:creationId xmlns:a16="http://schemas.microsoft.com/office/drawing/2014/main" id="{FEE1E3A7-C090-734C-9180-457004D9D039}"/>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0" name="Straight Connector 959">
                  <a:extLst>
                    <a:ext uri="{FF2B5EF4-FFF2-40B4-BE49-F238E27FC236}">
                      <a16:creationId xmlns:a16="http://schemas.microsoft.com/office/drawing/2014/main" id="{99A3F99A-570C-8A42-9492-3585D770DA95}"/>
                    </a:ext>
                  </a:extLst>
                </p:cNvPr>
                <p:cNvCxnSpPr>
                  <a:endCxn id="955"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61" name="Straight Connector 960">
                  <a:extLst>
                    <a:ext uri="{FF2B5EF4-FFF2-40B4-BE49-F238E27FC236}">
                      <a16:creationId xmlns:a16="http://schemas.microsoft.com/office/drawing/2014/main" id="{5F18512F-CA24-4444-95DF-016FA49178DB}"/>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3" name="Group 347">
                <a:extLst>
                  <a:ext uri="{FF2B5EF4-FFF2-40B4-BE49-F238E27FC236}">
                    <a16:creationId xmlns:a16="http://schemas.microsoft.com/office/drawing/2014/main" id="{4B02C431-99D3-6D48-8159-7B4877B83ADD}"/>
                  </a:ext>
                </a:extLst>
              </p:cNvPr>
              <p:cNvGrpSpPr>
                <a:grpSpLocks/>
              </p:cNvGrpSpPr>
              <p:nvPr/>
            </p:nvGrpSpPr>
            <p:grpSpPr bwMode="auto">
              <a:xfrm>
                <a:off x="2848241" y="5847813"/>
                <a:ext cx="588970" cy="242608"/>
                <a:chOff x="1871277" y="1576300"/>
                <a:chExt cx="1128371" cy="437861"/>
              </a:xfrm>
            </p:grpSpPr>
            <p:sp>
              <p:nvSpPr>
                <p:cNvPr id="944" name="Oval 943">
                  <a:extLst>
                    <a:ext uri="{FF2B5EF4-FFF2-40B4-BE49-F238E27FC236}">
                      <a16:creationId xmlns:a16="http://schemas.microsoft.com/office/drawing/2014/main" id="{0FF0DF6F-D87B-2346-B35F-0DD610115E22}"/>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5" name="Rectangle 944">
                  <a:extLst>
                    <a:ext uri="{FF2B5EF4-FFF2-40B4-BE49-F238E27FC236}">
                      <a16:creationId xmlns:a16="http://schemas.microsoft.com/office/drawing/2014/main" id="{0A88A3D0-6A43-9C4F-B2B8-C62A5B97547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6" name="Oval 945">
                  <a:extLst>
                    <a:ext uri="{FF2B5EF4-FFF2-40B4-BE49-F238E27FC236}">
                      <a16:creationId xmlns:a16="http://schemas.microsoft.com/office/drawing/2014/main" id="{A97EE425-A6D3-754D-B745-A46539A9BCE9}"/>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D4B205B1-4191-B84B-8CA4-DD171806AD2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8" name="Freeform 947">
                  <a:extLst>
                    <a:ext uri="{FF2B5EF4-FFF2-40B4-BE49-F238E27FC236}">
                      <a16:creationId xmlns:a16="http://schemas.microsoft.com/office/drawing/2014/main" id="{1BBBF1EF-3ED2-5848-B3F0-7F8463BE28C7}"/>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9" name="Freeform 948">
                  <a:extLst>
                    <a:ext uri="{FF2B5EF4-FFF2-40B4-BE49-F238E27FC236}">
                      <a16:creationId xmlns:a16="http://schemas.microsoft.com/office/drawing/2014/main" id="{AE727D85-0B80-AB43-A858-E12A22DEF74E}"/>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0" name="Freeform 949">
                  <a:extLst>
                    <a:ext uri="{FF2B5EF4-FFF2-40B4-BE49-F238E27FC236}">
                      <a16:creationId xmlns:a16="http://schemas.microsoft.com/office/drawing/2014/main" id="{E087DF11-E1FC-A24A-A90A-56EFAAF5ED33}"/>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1" name="Straight Connector 950">
                  <a:extLst>
                    <a:ext uri="{FF2B5EF4-FFF2-40B4-BE49-F238E27FC236}">
                      <a16:creationId xmlns:a16="http://schemas.microsoft.com/office/drawing/2014/main" id="{63B2769E-5BF0-4C43-BDCD-E08BBCA40A60}"/>
                    </a:ext>
                  </a:extLst>
                </p:cNvPr>
                <p:cNvCxnSpPr>
                  <a:endCxn id="946"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52" name="Straight Connector 951">
                  <a:extLst>
                    <a:ext uri="{FF2B5EF4-FFF2-40B4-BE49-F238E27FC236}">
                      <a16:creationId xmlns:a16="http://schemas.microsoft.com/office/drawing/2014/main" id="{D9643885-03AC-8C44-B9B3-97EEFAB93F7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4" name="Group 347">
                <a:extLst>
                  <a:ext uri="{FF2B5EF4-FFF2-40B4-BE49-F238E27FC236}">
                    <a16:creationId xmlns:a16="http://schemas.microsoft.com/office/drawing/2014/main" id="{59383640-B92E-3B49-9F91-B00C1816C4B2}"/>
                  </a:ext>
                </a:extLst>
              </p:cNvPr>
              <p:cNvGrpSpPr>
                <a:grpSpLocks/>
              </p:cNvGrpSpPr>
              <p:nvPr/>
            </p:nvGrpSpPr>
            <p:grpSpPr bwMode="auto">
              <a:xfrm>
                <a:off x="5166757" y="6114152"/>
                <a:ext cx="588970" cy="242608"/>
                <a:chOff x="1871277" y="1576300"/>
                <a:chExt cx="1128371" cy="437861"/>
              </a:xfrm>
            </p:grpSpPr>
            <p:sp>
              <p:nvSpPr>
                <p:cNvPr id="935" name="Oval 934">
                  <a:extLst>
                    <a:ext uri="{FF2B5EF4-FFF2-40B4-BE49-F238E27FC236}">
                      <a16:creationId xmlns:a16="http://schemas.microsoft.com/office/drawing/2014/main" id="{5018BF36-5D40-234D-B43E-166D4365DFC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6" name="Rectangle 935">
                  <a:extLst>
                    <a:ext uri="{FF2B5EF4-FFF2-40B4-BE49-F238E27FC236}">
                      <a16:creationId xmlns:a16="http://schemas.microsoft.com/office/drawing/2014/main" id="{F3CF2F53-1F91-DA4A-B9DD-A5E958F02DF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7" name="Oval 936">
                  <a:extLst>
                    <a:ext uri="{FF2B5EF4-FFF2-40B4-BE49-F238E27FC236}">
                      <a16:creationId xmlns:a16="http://schemas.microsoft.com/office/drawing/2014/main" id="{DE201E6A-02EE-B14D-8F1B-DC21CC87BE80}"/>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8" name="Freeform 937">
                  <a:extLst>
                    <a:ext uri="{FF2B5EF4-FFF2-40B4-BE49-F238E27FC236}">
                      <a16:creationId xmlns:a16="http://schemas.microsoft.com/office/drawing/2014/main" id="{FB05CF2E-83B0-2640-93AB-853D8763B115}"/>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9" name="Freeform 938">
                  <a:extLst>
                    <a:ext uri="{FF2B5EF4-FFF2-40B4-BE49-F238E27FC236}">
                      <a16:creationId xmlns:a16="http://schemas.microsoft.com/office/drawing/2014/main" id="{E2067AB0-285F-1D49-84B3-34E74A8258A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0" name="Freeform 939">
                  <a:extLst>
                    <a:ext uri="{FF2B5EF4-FFF2-40B4-BE49-F238E27FC236}">
                      <a16:creationId xmlns:a16="http://schemas.microsoft.com/office/drawing/2014/main" id="{E1588A39-233E-9A43-89F2-A2C023D3DD50}"/>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1" name="Freeform 940">
                  <a:extLst>
                    <a:ext uri="{FF2B5EF4-FFF2-40B4-BE49-F238E27FC236}">
                      <a16:creationId xmlns:a16="http://schemas.microsoft.com/office/drawing/2014/main" id="{7E4670CD-E442-5648-B94B-92AF3B894755}"/>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2" name="Straight Connector 941">
                  <a:extLst>
                    <a:ext uri="{FF2B5EF4-FFF2-40B4-BE49-F238E27FC236}">
                      <a16:creationId xmlns:a16="http://schemas.microsoft.com/office/drawing/2014/main" id="{759AD6F2-B641-0B45-9023-2F9E18420F9E}"/>
                    </a:ext>
                  </a:extLst>
                </p:cNvPr>
                <p:cNvCxnSpPr>
                  <a:endCxn id="937"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43" name="Straight Connector 942">
                  <a:extLst>
                    <a:ext uri="{FF2B5EF4-FFF2-40B4-BE49-F238E27FC236}">
                      <a16:creationId xmlns:a16="http://schemas.microsoft.com/office/drawing/2014/main" id="{BD308E44-0EFE-944D-83E1-D1B7C02C298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5" name="Group 347">
                <a:extLst>
                  <a:ext uri="{FF2B5EF4-FFF2-40B4-BE49-F238E27FC236}">
                    <a16:creationId xmlns:a16="http://schemas.microsoft.com/office/drawing/2014/main" id="{885312C2-0E07-194B-BEF1-237808F2C1B0}"/>
                  </a:ext>
                </a:extLst>
              </p:cNvPr>
              <p:cNvGrpSpPr>
                <a:grpSpLocks/>
              </p:cNvGrpSpPr>
              <p:nvPr/>
            </p:nvGrpSpPr>
            <p:grpSpPr bwMode="auto">
              <a:xfrm>
                <a:off x="3704088" y="6206732"/>
                <a:ext cx="588970" cy="242608"/>
                <a:chOff x="1871277" y="1576300"/>
                <a:chExt cx="1128371" cy="437861"/>
              </a:xfrm>
            </p:grpSpPr>
            <p:sp>
              <p:nvSpPr>
                <p:cNvPr id="926" name="Oval 925">
                  <a:extLst>
                    <a:ext uri="{FF2B5EF4-FFF2-40B4-BE49-F238E27FC236}">
                      <a16:creationId xmlns:a16="http://schemas.microsoft.com/office/drawing/2014/main" id="{DB1F6E96-DE25-304B-B7D0-FD1D59509C9D}"/>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7" name="Rectangle 926">
                  <a:extLst>
                    <a:ext uri="{FF2B5EF4-FFF2-40B4-BE49-F238E27FC236}">
                      <a16:creationId xmlns:a16="http://schemas.microsoft.com/office/drawing/2014/main" id="{C6F722AF-47B6-754C-8E9E-EFEB45831A8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Oval 927">
                  <a:extLst>
                    <a:ext uri="{FF2B5EF4-FFF2-40B4-BE49-F238E27FC236}">
                      <a16:creationId xmlns:a16="http://schemas.microsoft.com/office/drawing/2014/main" id="{B7EFF65E-E3E4-7743-90E8-6E0DED7FF48C}"/>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A6419AFD-CC26-B146-A541-B565AEA3805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0147F8D3-CAD7-8542-B967-4F72DDDE3A54}"/>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AAF1E1A5-D576-1A4A-9BFD-6C323830CFC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2" name="Freeform 931">
                  <a:extLst>
                    <a:ext uri="{FF2B5EF4-FFF2-40B4-BE49-F238E27FC236}">
                      <a16:creationId xmlns:a16="http://schemas.microsoft.com/office/drawing/2014/main" id="{00B23D7F-A468-7B41-B882-C74692A46B5A}"/>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3" name="Straight Connector 932">
                  <a:extLst>
                    <a:ext uri="{FF2B5EF4-FFF2-40B4-BE49-F238E27FC236}">
                      <a16:creationId xmlns:a16="http://schemas.microsoft.com/office/drawing/2014/main" id="{A710DADF-5A66-4E4D-9212-3DB6E5790B57}"/>
                    </a:ext>
                  </a:extLst>
                </p:cNvPr>
                <p:cNvCxnSpPr>
                  <a:endCxn id="928"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34" name="Straight Connector 933">
                  <a:extLst>
                    <a:ext uri="{FF2B5EF4-FFF2-40B4-BE49-F238E27FC236}">
                      <a16:creationId xmlns:a16="http://schemas.microsoft.com/office/drawing/2014/main" id="{59A3775F-4767-2F47-9662-6CCEC729A7A8}"/>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857" name="Group 856">
              <a:extLst>
                <a:ext uri="{FF2B5EF4-FFF2-40B4-BE49-F238E27FC236}">
                  <a16:creationId xmlns:a16="http://schemas.microsoft.com/office/drawing/2014/main" id="{54A52462-5258-B74E-939D-5568EFF6BF9A}"/>
                </a:ext>
              </a:extLst>
            </p:cNvPr>
            <p:cNvGrpSpPr/>
            <p:nvPr/>
          </p:nvGrpSpPr>
          <p:grpSpPr>
            <a:xfrm>
              <a:off x="4990227" y="3046752"/>
              <a:ext cx="3116606" cy="1053561"/>
              <a:chOff x="4990227" y="2877416"/>
              <a:chExt cx="3116606" cy="1053561"/>
            </a:xfrm>
          </p:grpSpPr>
          <p:sp>
            <p:nvSpPr>
              <p:cNvPr id="876" name="Rectangle 875">
                <a:extLst>
                  <a:ext uri="{FF2B5EF4-FFF2-40B4-BE49-F238E27FC236}">
                    <a16:creationId xmlns:a16="http://schemas.microsoft.com/office/drawing/2014/main" id="{A13ADE3B-72C2-1D43-B7E3-53ACC236F401}"/>
                  </a:ext>
                </a:extLst>
              </p:cNvPr>
              <p:cNvSpPr/>
              <p:nvPr/>
            </p:nvSpPr>
            <p:spPr bwMode="auto">
              <a:xfrm>
                <a:off x="5418665" y="2913389"/>
                <a:ext cx="2688168" cy="1017588"/>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7" name="Freeform 876">
                <a:extLst>
                  <a:ext uri="{FF2B5EF4-FFF2-40B4-BE49-F238E27FC236}">
                    <a16:creationId xmlns:a16="http://schemas.microsoft.com/office/drawing/2014/main" id="{8479C132-9D4A-964F-A8E8-7EB2EAA9863B}"/>
                  </a:ext>
                </a:extLst>
              </p:cNvPr>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78" name="Group 950">
                <a:extLst>
                  <a:ext uri="{FF2B5EF4-FFF2-40B4-BE49-F238E27FC236}">
                    <a16:creationId xmlns:a16="http://schemas.microsoft.com/office/drawing/2014/main" id="{6265B51A-C625-0E46-B1CD-1B0CC4EAE2DF}"/>
                  </a:ext>
                </a:extLst>
              </p:cNvPr>
              <p:cNvGrpSpPr>
                <a:grpSpLocks/>
              </p:cNvGrpSpPr>
              <p:nvPr/>
            </p:nvGrpSpPr>
            <p:grpSpPr bwMode="auto">
              <a:xfrm>
                <a:off x="4990227" y="3351862"/>
                <a:ext cx="251561" cy="564103"/>
                <a:chOff x="4140" y="429"/>
                <a:chExt cx="1425" cy="2396"/>
              </a:xfrm>
            </p:grpSpPr>
            <p:sp>
              <p:nvSpPr>
                <p:cNvPr id="880" name="Freeform 951">
                  <a:extLst>
                    <a:ext uri="{FF2B5EF4-FFF2-40B4-BE49-F238E27FC236}">
                      <a16:creationId xmlns:a16="http://schemas.microsoft.com/office/drawing/2014/main" id="{A5BA354F-B231-C647-9049-264E94760E6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1" name="Rectangle 952">
                  <a:extLst>
                    <a:ext uri="{FF2B5EF4-FFF2-40B4-BE49-F238E27FC236}">
                      <a16:creationId xmlns:a16="http://schemas.microsoft.com/office/drawing/2014/main" id="{4CD802A5-F6DB-4B4A-9C9B-E57940A6AE2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2" name="Freeform 953">
                  <a:extLst>
                    <a:ext uri="{FF2B5EF4-FFF2-40B4-BE49-F238E27FC236}">
                      <a16:creationId xmlns:a16="http://schemas.microsoft.com/office/drawing/2014/main" id="{79259F7C-2EC8-F74E-9E7F-4095E5E5CFD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3" name="Freeform 954">
                  <a:extLst>
                    <a:ext uri="{FF2B5EF4-FFF2-40B4-BE49-F238E27FC236}">
                      <a16:creationId xmlns:a16="http://schemas.microsoft.com/office/drawing/2014/main" id="{451FA157-6D0F-9145-8122-26E1DA1A236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4" name="Rectangle 955">
                  <a:extLst>
                    <a:ext uri="{FF2B5EF4-FFF2-40B4-BE49-F238E27FC236}">
                      <a16:creationId xmlns:a16="http://schemas.microsoft.com/office/drawing/2014/main" id="{C2607605-6DA4-EE4D-8DD3-849C75A05671}"/>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5" name="Group 956">
                  <a:extLst>
                    <a:ext uri="{FF2B5EF4-FFF2-40B4-BE49-F238E27FC236}">
                      <a16:creationId xmlns:a16="http://schemas.microsoft.com/office/drawing/2014/main" id="{9869AF7B-AAFD-8D4B-8E7F-90CCD3755626}"/>
                    </a:ext>
                  </a:extLst>
                </p:cNvPr>
                <p:cNvGrpSpPr>
                  <a:grpSpLocks/>
                </p:cNvGrpSpPr>
                <p:nvPr/>
              </p:nvGrpSpPr>
              <p:grpSpPr bwMode="auto">
                <a:xfrm>
                  <a:off x="4749" y="668"/>
                  <a:ext cx="581" cy="145"/>
                  <a:chOff x="614" y="2568"/>
                  <a:chExt cx="725" cy="139"/>
                </a:xfrm>
              </p:grpSpPr>
              <p:sp>
                <p:nvSpPr>
                  <p:cNvPr id="910" name="AutoShape 957">
                    <a:extLst>
                      <a:ext uri="{FF2B5EF4-FFF2-40B4-BE49-F238E27FC236}">
                        <a16:creationId xmlns:a16="http://schemas.microsoft.com/office/drawing/2014/main" id="{C9AB02AE-DBB7-4942-87E6-03EAC872AF56}"/>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11" name="AutoShape 958">
                    <a:extLst>
                      <a:ext uri="{FF2B5EF4-FFF2-40B4-BE49-F238E27FC236}">
                        <a16:creationId xmlns:a16="http://schemas.microsoft.com/office/drawing/2014/main" id="{A1397CEF-8A99-9C43-984B-80BD60AFF6D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6" name="Rectangle 959">
                  <a:extLst>
                    <a:ext uri="{FF2B5EF4-FFF2-40B4-BE49-F238E27FC236}">
                      <a16:creationId xmlns:a16="http://schemas.microsoft.com/office/drawing/2014/main" id="{E8594A77-9042-2641-ABFC-F29E8FF40D5E}"/>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7" name="Group 960">
                  <a:extLst>
                    <a:ext uri="{FF2B5EF4-FFF2-40B4-BE49-F238E27FC236}">
                      <a16:creationId xmlns:a16="http://schemas.microsoft.com/office/drawing/2014/main" id="{1262AD39-4096-D741-A742-CED9CF146D7C}"/>
                    </a:ext>
                  </a:extLst>
                </p:cNvPr>
                <p:cNvGrpSpPr>
                  <a:grpSpLocks/>
                </p:cNvGrpSpPr>
                <p:nvPr/>
              </p:nvGrpSpPr>
              <p:grpSpPr bwMode="auto">
                <a:xfrm>
                  <a:off x="4747" y="994"/>
                  <a:ext cx="581" cy="134"/>
                  <a:chOff x="614" y="2568"/>
                  <a:chExt cx="725" cy="139"/>
                </a:xfrm>
              </p:grpSpPr>
              <p:sp>
                <p:nvSpPr>
                  <p:cNvPr id="908" name="AutoShape 961">
                    <a:extLst>
                      <a:ext uri="{FF2B5EF4-FFF2-40B4-BE49-F238E27FC236}">
                        <a16:creationId xmlns:a16="http://schemas.microsoft.com/office/drawing/2014/main" id="{59E4897D-95E8-2A4B-9BA9-0B7172ED7B8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9" name="AutoShape 962">
                    <a:extLst>
                      <a:ext uri="{FF2B5EF4-FFF2-40B4-BE49-F238E27FC236}">
                        <a16:creationId xmlns:a16="http://schemas.microsoft.com/office/drawing/2014/main" id="{2382242C-86DC-C04B-94D5-2B4545FC2AD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8" name="Rectangle 963">
                  <a:extLst>
                    <a:ext uri="{FF2B5EF4-FFF2-40B4-BE49-F238E27FC236}">
                      <a16:creationId xmlns:a16="http://schemas.microsoft.com/office/drawing/2014/main" id="{CBBEA7CF-B701-8748-AA95-11773F0862F7}"/>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9" name="Rectangle 964">
                  <a:extLst>
                    <a:ext uri="{FF2B5EF4-FFF2-40B4-BE49-F238E27FC236}">
                      <a16:creationId xmlns:a16="http://schemas.microsoft.com/office/drawing/2014/main" id="{2840794F-AC07-854C-A963-38CAEB859431}"/>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0" name="Group 965">
                  <a:extLst>
                    <a:ext uri="{FF2B5EF4-FFF2-40B4-BE49-F238E27FC236}">
                      <a16:creationId xmlns:a16="http://schemas.microsoft.com/office/drawing/2014/main" id="{00D85896-AE73-FC4F-A921-B401C2ABE627}"/>
                    </a:ext>
                  </a:extLst>
                </p:cNvPr>
                <p:cNvGrpSpPr>
                  <a:grpSpLocks/>
                </p:cNvGrpSpPr>
                <p:nvPr/>
              </p:nvGrpSpPr>
              <p:grpSpPr bwMode="auto">
                <a:xfrm>
                  <a:off x="4735" y="1627"/>
                  <a:ext cx="582" cy="151"/>
                  <a:chOff x="614" y="2568"/>
                  <a:chExt cx="725" cy="139"/>
                </a:xfrm>
              </p:grpSpPr>
              <p:sp>
                <p:nvSpPr>
                  <p:cNvPr id="906" name="AutoShape 966">
                    <a:extLst>
                      <a:ext uri="{FF2B5EF4-FFF2-40B4-BE49-F238E27FC236}">
                        <a16:creationId xmlns:a16="http://schemas.microsoft.com/office/drawing/2014/main" id="{924B40FA-21E3-834D-911F-D56CADE5ECA3}"/>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7" name="AutoShape 967">
                    <a:extLst>
                      <a:ext uri="{FF2B5EF4-FFF2-40B4-BE49-F238E27FC236}">
                        <a16:creationId xmlns:a16="http://schemas.microsoft.com/office/drawing/2014/main" id="{47F8F0C4-6D37-9543-9F00-43D5F28FB2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1" name="Freeform 968">
                  <a:extLst>
                    <a:ext uri="{FF2B5EF4-FFF2-40B4-BE49-F238E27FC236}">
                      <a16:creationId xmlns:a16="http://schemas.microsoft.com/office/drawing/2014/main" id="{1DAD0535-0585-3A48-B18F-8CFD540ADB7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2" name="Group 969">
                  <a:extLst>
                    <a:ext uri="{FF2B5EF4-FFF2-40B4-BE49-F238E27FC236}">
                      <a16:creationId xmlns:a16="http://schemas.microsoft.com/office/drawing/2014/main" id="{66D816ED-1F9A-D04E-95EE-62CBF7E44ED1}"/>
                    </a:ext>
                  </a:extLst>
                </p:cNvPr>
                <p:cNvGrpSpPr>
                  <a:grpSpLocks/>
                </p:cNvGrpSpPr>
                <p:nvPr/>
              </p:nvGrpSpPr>
              <p:grpSpPr bwMode="auto">
                <a:xfrm>
                  <a:off x="4739" y="1327"/>
                  <a:ext cx="582" cy="139"/>
                  <a:chOff x="614" y="2568"/>
                  <a:chExt cx="725" cy="139"/>
                </a:xfrm>
              </p:grpSpPr>
              <p:sp>
                <p:nvSpPr>
                  <p:cNvPr id="904" name="AutoShape 970">
                    <a:extLst>
                      <a:ext uri="{FF2B5EF4-FFF2-40B4-BE49-F238E27FC236}">
                        <a16:creationId xmlns:a16="http://schemas.microsoft.com/office/drawing/2014/main" id="{8C0B4415-0AC2-3945-92F3-A694CD6600DB}"/>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5" name="AutoShape 971">
                    <a:extLst>
                      <a:ext uri="{FF2B5EF4-FFF2-40B4-BE49-F238E27FC236}">
                        <a16:creationId xmlns:a16="http://schemas.microsoft.com/office/drawing/2014/main" id="{0B3FE1DC-EC1B-BE41-BD3D-DA207D617D5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3" name="Rectangle 972">
                  <a:extLst>
                    <a:ext uri="{FF2B5EF4-FFF2-40B4-BE49-F238E27FC236}">
                      <a16:creationId xmlns:a16="http://schemas.microsoft.com/office/drawing/2014/main" id="{D76687F0-DEBC-0F4A-B4AF-5C24DB379F8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4" name="Freeform 973">
                  <a:extLst>
                    <a:ext uri="{FF2B5EF4-FFF2-40B4-BE49-F238E27FC236}">
                      <a16:creationId xmlns:a16="http://schemas.microsoft.com/office/drawing/2014/main" id="{9E9FD877-5F4F-754A-87E4-3CF2A2B86815}"/>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5" name="Freeform 974">
                  <a:extLst>
                    <a:ext uri="{FF2B5EF4-FFF2-40B4-BE49-F238E27FC236}">
                      <a16:creationId xmlns:a16="http://schemas.microsoft.com/office/drawing/2014/main" id="{42A0B2EC-7CC7-B240-8E62-08161F36999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6" name="Oval 975">
                  <a:extLst>
                    <a:ext uri="{FF2B5EF4-FFF2-40B4-BE49-F238E27FC236}">
                      <a16:creationId xmlns:a16="http://schemas.microsoft.com/office/drawing/2014/main" id="{924FB68E-8166-014C-89D3-D4305C34F3C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7" name="Freeform 976">
                  <a:extLst>
                    <a:ext uri="{FF2B5EF4-FFF2-40B4-BE49-F238E27FC236}">
                      <a16:creationId xmlns:a16="http://schemas.microsoft.com/office/drawing/2014/main" id="{97FE5EBC-22BA-6044-8980-CAE030812074}"/>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8" name="AutoShape 977">
                  <a:extLst>
                    <a:ext uri="{FF2B5EF4-FFF2-40B4-BE49-F238E27FC236}">
                      <a16:creationId xmlns:a16="http://schemas.microsoft.com/office/drawing/2014/main" id="{A5F87333-9B58-984B-975F-83AEC148248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9" name="AutoShape 978">
                  <a:extLst>
                    <a:ext uri="{FF2B5EF4-FFF2-40B4-BE49-F238E27FC236}">
                      <a16:creationId xmlns:a16="http://schemas.microsoft.com/office/drawing/2014/main" id="{A819AAE6-0355-8D4F-8137-BD2B7A2B727C}"/>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0" name="Oval 979">
                  <a:extLst>
                    <a:ext uri="{FF2B5EF4-FFF2-40B4-BE49-F238E27FC236}">
                      <a16:creationId xmlns:a16="http://schemas.microsoft.com/office/drawing/2014/main" id="{7425A734-37C7-AE46-A20A-FA4A5976715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1" name="Oval 980">
                  <a:extLst>
                    <a:ext uri="{FF2B5EF4-FFF2-40B4-BE49-F238E27FC236}">
                      <a16:creationId xmlns:a16="http://schemas.microsoft.com/office/drawing/2014/main" id="{820B07E3-33AF-1341-B1D5-46C41ACB743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902" name="Oval 981">
                  <a:extLst>
                    <a:ext uri="{FF2B5EF4-FFF2-40B4-BE49-F238E27FC236}">
                      <a16:creationId xmlns:a16="http://schemas.microsoft.com/office/drawing/2014/main" id="{44036096-87EC-A746-8FE7-7773B3B32B1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3" name="Rectangle 982">
                  <a:extLst>
                    <a:ext uri="{FF2B5EF4-FFF2-40B4-BE49-F238E27FC236}">
                      <a16:creationId xmlns:a16="http://schemas.microsoft.com/office/drawing/2014/main" id="{4C8AA049-B48E-C24E-91A9-8455F582713C}"/>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79" name="TextBox 878">
                <a:extLst>
                  <a:ext uri="{FF2B5EF4-FFF2-40B4-BE49-F238E27FC236}">
                    <a16:creationId xmlns:a16="http://schemas.microsoft.com/office/drawing/2014/main" id="{BD391945-30B0-AF4B-9B16-8435026C785B}"/>
                  </a:ext>
                </a:extLst>
              </p:cNvPr>
              <p:cNvSpPr txBox="1"/>
              <p:nvPr/>
            </p:nvSpPr>
            <p:spPr>
              <a:xfrm>
                <a:off x="5377031" y="3090332"/>
                <a:ext cx="2659202" cy="615553"/>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SDN Controller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(network operating system)</a:t>
                </a:r>
              </a:p>
            </p:txBody>
          </p:sp>
        </p:grpSp>
        <p:sp>
          <p:nvSpPr>
            <p:cNvPr id="858" name="TextBox 857">
              <a:extLst>
                <a:ext uri="{FF2B5EF4-FFF2-40B4-BE49-F238E27FC236}">
                  <a16:creationId xmlns:a16="http://schemas.microsoft.com/office/drawing/2014/main" id="{460A62D4-F61E-134D-905E-F48547E04AB7}"/>
                </a:ext>
              </a:extLst>
            </p:cNvPr>
            <p:cNvSpPr txBox="1"/>
            <p:nvPr/>
          </p:nvSpPr>
          <p:spPr>
            <a:xfrm>
              <a:off x="6837708" y="1058305"/>
              <a:ext cx="595035" cy="584776"/>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8000"/>
                  </a:solidFill>
                  <a:effectLst/>
                  <a:uLnTx/>
                  <a:uFillTx/>
                  <a:latin typeface="Arial" charset="0"/>
                  <a:ea typeface="ＭＳ Ｐゴシック" charset="0"/>
                </a:rPr>
                <a:t>…</a:t>
              </a:r>
            </a:p>
          </p:txBody>
        </p:sp>
        <p:grpSp>
          <p:nvGrpSpPr>
            <p:cNvPr id="859" name="Group 858">
              <a:extLst>
                <a:ext uri="{FF2B5EF4-FFF2-40B4-BE49-F238E27FC236}">
                  <a16:creationId xmlns:a16="http://schemas.microsoft.com/office/drawing/2014/main" id="{C04C3E74-140C-174C-86ED-F87FDFEFCDEE}"/>
                </a:ext>
              </a:extLst>
            </p:cNvPr>
            <p:cNvGrpSpPr/>
            <p:nvPr/>
          </p:nvGrpSpPr>
          <p:grpSpPr>
            <a:xfrm>
              <a:off x="5165914" y="1277466"/>
              <a:ext cx="1023471" cy="590176"/>
              <a:chOff x="4721412" y="1277470"/>
              <a:chExt cx="1023471" cy="590176"/>
            </a:xfrm>
          </p:grpSpPr>
          <p:sp>
            <p:nvSpPr>
              <p:cNvPr id="874" name="Oval 873">
                <a:extLst>
                  <a:ext uri="{FF2B5EF4-FFF2-40B4-BE49-F238E27FC236}">
                    <a16:creationId xmlns:a16="http://schemas.microsoft.com/office/drawing/2014/main" id="{4ECE1B24-7462-554F-B043-548B485E42D6}"/>
                  </a:ext>
                </a:extLst>
              </p:cNvPr>
              <p:cNvSpPr/>
              <p:nvPr/>
            </p:nvSpPr>
            <p:spPr bwMode="auto">
              <a:xfrm>
                <a:off x="4721412" y="1277470"/>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5" name="TextBox 874">
                <a:extLst>
                  <a:ext uri="{FF2B5EF4-FFF2-40B4-BE49-F238E27FC236}">
                    <a16:creationId xmlns:a16="http://schemas.microsoft.com/office/drawing/2014/main" id="{8832E712-F1F9-5E47-90F8-8A9C1FCF21E9}"/>
                  </a:ext>
                </a:extLst>
              </p:cNvPr>
              <p:cNvSpPr txBox="1"/>
              <p:nvPr/>
            </p:nvSpPr>
            <p:spPr>
              <a:xfrm>
                <a:off x="4792385" y="1374585"/>
                <a:ext cx="890463" cy="36933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routing</a:t>
                </a:r>
              </a:p>
            </p:txBody>
          </p:sp>
        </p:grpSp>
        <p:grpSp>
          <p:nvGrpSpPr>
            <p:cNvPr id="860" name="Group 859">
              <a:extLst>
                <a:ext uri="{FF2B5EF4-FFF2-40B4-BE49-F238E27FC236}">
                  <a16:creationId xmlns:a16="http://schemas.microsoft.com/office/drawing/2014/main" id="{94FF35AA-DC45-2445-BD7D-65CD25F3EB23}"/>
                </a:ext>
              </a:extLst>
            </p:cNvPr>
            <p:cNvGrpSpPr/>
            <p:nvPr/>
          </p:nvGrpSpPr>
          <p:grpSpPr>
            <a:xfrm>
              <a:off x="6000628" y="1798416"/>
              <a:ext cx="1023471" cy="590176"/>
              <a:chOff x="6106459" y="1967753"/>
              <a:chExt cx="1023471" cy="590176"/>
            </a:xfrm>
          </p:grpSpPr>
          <p:sp>
            <p:nvSpPr>
              <p:cNvPr id="872" name="Oval 871">
                <a:extLst>
                  <a:ext uri="{FF2B5EF4-FFF2-40B4-BE49-F238E27FC236}">
                    <a16:creationId xmlns:a16="http://schemas.microsoft.com/office/drawing/2014/main" id="{3821BD45-E196-1B47-B58A-8DE288ED4A33}"/>
                  </a:ext>
                </a:extLst>
              </p:cNvPr>
              <p:cNvSpPr/>
              <p:nvPr/>
            </p:nvSpPr>
            <p:spPr bwMode="auto">
              <a:xfrm>
                <a:off x="6106459" y="1967753"/>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3" name="TextBox 872">
                <a:extLst>
                  <a:ext uri="{FF2B5EF4-FFF2-40B4-BE49-F238E27FC236}">
                    <a16:creationId xmlns:a16="http://schemas.microsoft.com/office/drawing/2014/main" id="{09503A04-2C2E-F941-9ED5-3A37B498CDA9}"/>
                  </a:ext>
                </a:extLst>
              </p:cNvPr>
              <p:cNvSpPr txBox="1"/>
              <p:nvPr/>
            </p:nvSpPr>
            <p:spPr>
              <a:xfrm>
                <a:off x="6177429" y="1997637"/>
                <a:ext cx="903087"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access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control</a:t>
                </a:r>
              </a:p>
            </p:txBody>
          </p:sp>
        </p:grpSp>
        <p:grpSp>
          <p:nvGrpSpPr>
            <p:cNvPr id="861" name="Group 860">
              <a:extLst>
                <a:ext uri="{FF2B5EF4-FFF2-40B4-BE49-F238E27FC236}">
                  <a16:creationId xmlns:a16="http://schemas.microsoft.com/office/drawing/2014/main" id="{F4CEBF5F-0D71-6B41-996D-0354922EB612}"/>
                </a:ext>
              </a:extLst>
            </p:cNvPr>
            <p:cNvGrpSpPr/>
            <p:nvPr/>
          </p:nvGrpSpPr>
          <p:grpSpPr>
            <a:xfrm>
              <a:off x="7230837" y="1756871"/>
              <a:ext cx="1023471" cy="590176"/>
              <a:chOff x="6938682" y="977153"/>
              <a:chExt cx="1023471" cy="590176"/>
            </a:xfrm>
          </p:grpSpPr>
          <p:sp>
            <p:nvSpPr>
              <p:cNvPr id="870" name="Oval 869">
                <a:extLst>
                  <a:ext uri="{FF2B5EF4-FFF2-40B4-BE49-F238E27FC236}">
                    <a16:creationId xmlns:a16="http://schemas.microsoft.com/office/drawing/2014/main" id="{2D855133-90E2-7042-AF1B-8352C3CC5BF7}"/>
                  </a:ext>
                </a:extLst>
              </p:cNvPr>
              <p:cNvSpPr/>
              <p:nvPr/>
            </p:nvSpPr>
            <p:spPr bwMode="auto">
              <a:xfrm>
                <a:off x="6938682" y="977153"/>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1" name="TextBox 870">
                <a:extLst>
                  <a:ext uri="{FF2B5EF4-FFF2-40B4-BE49-F238E27FC236}">
                    <a16:creationId xmlns:a16="http://schemas.microsoft.com/office/drawing/2014/main" id="{3D7D80F7-46BE-EC48-B7D7-3C763154D621}"/>
                  </a:ext>
                </a:extLst>
              </p:cNvPr>
              <p:cNvSpPr txBox="1"/>
              <p:nvPr/>
            </p:nvSpPr>
            <p:spPr>
              <a:xfrm>
                <a:off x="6964568" y="1007037"/>
                <a:ext cx="993256"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load</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balance</a:t>
                </a:r>
              </a:p>
            </p:txBody>
          </p:sp>
        </p:grpSp>
        <p:cxnSp>
          <p:nvCxnSpPr>
            <p:cNvPr id="862" name="Straight Arrow Connector 861">
              <a:extLst>
                <a:ext uri="{FF2B5EF4-FFF2-40B4-BE49-F238E27FC236}">
                  <a16:creationId xmlns:a16="http://schemas.microsoft.com/office/drawing/2014/main" id="{7BDC462A-14A0-764C-A672-5D241FEED1DE}"/>
                </a:ext>
              </a:extLst>
            </p:cNvPr>
            <p:cNvCxnSpPr/>
            <p:nvPr/>
          </p:nvCxnSpPr>
          <p:spPr bwMode="auto">
            <a:xfrm flipV="1">
              <a:off x="8627245" y="1217948"/>
              <a:ext cx="0" cy="1248832"/>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3" name="Straight Arrow Connector 862">
              <a:extLst>
                <a:ext uri="{FF2B5EF4-FFF2-40B4-BE49-F238E27FC236}">
                  <a16:creationId xmlns:a16="http://schemas.microsoft.com/office/drawing/2014/main" id="{456B3B86-566B-B74B-A02C-E7472619477F}"/>
                </a:ext>
              </a:extLst>
            </p:cNvPr>
            <p:cNvCxnSpPr/>
            <p:nvPr/>
          </p:nvCxnSpPr>
          <p:spPr bwMode="auto">
            <a:xfrm>
              <a:off x="8652645" y="2966181"/>
              <a:ext cx="0" cy="152442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4" name="Straight Arrow Connector 863">
              <a:extLst>
                <a:ext uri="{FF2B5EF4-FFF2-40B4-BE49-F238E27FC236}">
                  <a16:creationId xmlns:a16="http://schemas.microsoft.com/office/drawing/2014/main" id="{8EE09DB2-3F15-2A46-A79B-D24A8CF3014A}"/>
                </a:ext>
              </a:extLst>
            </p:cNvPr>
            <p:cNvCxnSpPr/>
            <p:nvPr/>
          </p:nvCxnSpPr>
          <p:spPr bwMode="auto">
            <a:xfrm>
              <a:off x="8661016" y="5381629"/>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5" name="Straight Arrow Connector 864">
              <a:extLst>
                <a:ext uri="{FF2B5EF4-FFF2-40B4-BE49-F238E27FC236}">
                  <a16:creationId xmlns:a16="http://schemas.microsoft.com/office/drawing/2014/main" id="{602E5161-3933-E44A-A9CD-F172C848B87B}"/>
                </a:ext>
              </a:extLst>
            </p:cNvPr>
            <p:cNvCxnSpPr/>
            <p:nvPr/>
          </p:nvCxnSpPr>
          <p:spPr bwMode="auto">
            <a:xfrm flipV="1">
              <a:off x="8653320" y="4546025"/>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66" name="TextBox 399">
              <a:extLst>
                <a:ext uri="{FF2B5EF4-FFF2-40B4-BE49-F238E27FC236}">
                  <a16:creationId xmlns:a16="http://schemas.microsoft.com/office/drawing/2014/main" id="{7DE1AEF7-BBBD-CE47-95BE-236511149F52}"/>
                </a:ext>
              </a:extLst>
            </p:cNvPr>
            <p:cNvSpPr txBox="1">
              <a:spLocks noChangeArrowheads="1"/>
            </p:cNvSpPr>
            <p:nvPr/>
          </p:nvSpPr>
          <p:spPr bwMode="auto">
            <a:xfrm>
              <a:off x="6650715" y="4235599"/>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southbound API</a:t>
              </a:r>
            </a:p>
          </p:txBody>
        </p:sp>
        <p:sp>
          <p:nvSpPr>
            <p:cNvPr id="867" name="TextBox 399">
              <a:extLst>
                <a:ext uri="{FF2B5EF4-FFF2-40B4-BE49-F238E27FC236}">
                  <a16:creationId xmlns:a16="http://schemas.microsoft.com/office/drawing/2014/main" id="{033F372B-9E56-9B43-9893-2EBEDF887392}"/>
                </a:ext>
              </a:extLst>
            </p:cNvPr>
            <p:cNvSpPr txBox="1">
              <a:spLocks noChangeArrowheads="1"/>
            </p:cNvSpPr>
            <p:nvPr/>
          </p:nvSpPr>
          <p:spPr bwMode="auto">
            <a:xfrm>
              <a:off x="6646778" y="2717781"/>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northbound API</a:t>
              </a:r>
            </a:p>
          </p:txBody>
        </p:sp>
        <p:sp>
          <p:nvSpPr>
            <p:cNvPr id="868" name="TextBox 399">
              <a:extLst>
                <a:ext uri="{FF2B5EF4-FFF2-40B4-BE49-F238E27FC236}">
                  <a16:creationId xmlns:a16="http://schemas.microsoft.com/office/drawing/2014/main" id="{16B44057-72D3-5E46-935C-9EED28D7FDD3}"/>
                </a:ext>
              </a:extLst>
            </p:cNvPr>
            <p:cNvSpPr txBox="1">
              <a:spLocks noChangeArrowheads="1"/>
            </p:cNvSpPr>
            <p:nvPr/>
          </p:nvSpPr>
          <p:spPr bwMode="auto">
            <a:xfrm>
              <a:off x="5507651" y="5795718"/>
              <a:ext cx="2302688"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SDN-controlled switches</a:t>
              </a:r>
            </a:p>
          </p:txBody>
        </p:sp>
        <p:sp>
          <p:nvSpPr>
            <p:cNvPr id="869" name="TextBox 399">
              <a:extLst>
                <a:ext uri="{FF2B5EF4-FFF2-40B4-BE49-F238E27FC236}">
                  <a16:creationId xmlns:a16="http://schemas.microsoft.com/office/drawing/2014/main" id="{862C44EB-1706-6C4E-AFA2-ACADCAC1D4D1}"/>
                </a:ext>
              </a:extLst>
            </p:cNvPr>
            <p:cNvSpPr txBox="1">
              <a:spLocks noChangeArrowheads="1"/>
            </p:cNvSpPr>
            <p:nvPr/>
          </p:nvSpPr>
          <p:spPr bwMode="auto">
            <a:xfrm>
              <a:off x="5707907" y="910464"/>
              <a:ext cx="238165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network-control applications</a:t>
              </a:r>
            </a:p>
          </p:txBody>
        </p:sp>
      </p:grpSp>
      <p:sp>
        <p:nvSpPr>
          <p:cNvPr id="971" name="Rectangle 970">
            <a:extLst>
              <a:ext uri="{FF2B5EF4-FFF2-40B4-BE49-F238E27FC236}">
                <a16:creationId xmlns:a16="http://schemas.microsoft.com/office/drawing/2014/main" id="{CF79C9C5-C35F-9D4D-A4B3-C17F7845845A}"/>
              </a:ext>
            </a:extLst>
          </p:cNvPr>
          <p:cNvSpPr/>
          <p:nvPr/>
        </p:nvSpPr>
        <p:spPr bwMode="auto">
          <a:xfrm>
            <a:off x="6602169" y="1221758"/>
            <a:ext cx="4134334" cy="3901387"/>
          </a:xfrm>
          <a:prstGeom prst="rect">
            <a:avLst/>
          </a:prstGeom>
          <a:solidFill>
            <a:srgbClr val="FFFFFF">
              <a:alpha val="77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Tree>
    <p:extLst>
      <p:ext uri="{BB962C8B-B14F-4D97-AF65-F5344CB8AC3E}">
        <p14:creationId xmlns:p14="http://schemas.microsoft.com/office/powerpoint/2010/main" val="415530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50">
                                            <p:txEl>
                                              <p:pRg st="1" end="1"/>
                                            </p:txEl>
                                          </p:spTgt>
                                        </p:tgtEl>
                                        <p:attrNameLst>
                                          <p:attrName>style.visibility</p:attrName>
                                        </p:attrNameLst>
                                      </p:cBhvr>
                                      <p:to>
                                        <p:strVal val="visible"/>
                                      </p:to>
                                    </p:set>
                                    <p:animEffect transition="in" filter="dissolve">
                                      <p:cBhvr>
                                        <p:cTn id="7" dur="500"/>
                                        <p:tgtEl>
                                          <p:spTgt spid="8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0">
                                            <p:txEl>
                                              <p:pRg st="2" end="2"/>
                                            </p:txEl>
                                          </p:spTgt>
                                        </p:tgtEl>
                                        <p:attrNameLst>
                                          <p:attrName>style.visibility</p:attrName>
                                        </p:attrNameLst>
                                      </p:cBhvr>
                                      <p:to>
                                        <p:strVal val="visible"/>
                                      </p:to>
                                    </p:set>
                                    <p:animEffect transition="in" filter="dissolve">
                                      <p:cBhvr>
                                        <p:cTn id="12" dur="500"/>
                                        <p:tgtEl>
                                          <p:spTgt spid="8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
                                            <p:txEl>
                                              <p:pRg st="3" end="3"/>
                                            </p:txEl>
                                          </p:spTgt>
                                        </p:tgtEl>
                                        <p:attrNameLst>
                                          <p:attrName>style.visibility</p:attrName>
                                        </p:attrNameLst>
                                      </p:cBhvr>
                                      <p:to>
                                        <p:strVal val="visible"/>
                                      </p:to>
                                    </p:set>
                                    <p:animEffect transition="in" filter="dissolve">
                                      <p:cBhvr>
                                        <p:cTn id="17" dur="500"/>
                                        <p:tgtEl>
                                          <p:spTgt spid="850">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50">
                                            <p:txEl>
                                              <p:pRg st="4" end="4"/>
                                            </p:txEl>
                                          </p:spTgt>
                                        </p:tgtEl>
                                        <p:attrNameLst>
                                          <p:attrName>style.visibility</p:attrName>
                                        </p:attrNameLst>
                                      </p:cBhvr>
                                      <p:to>
                                        <p:strVal val="visible"/>
                                      </p:to>
                                    </p:set>
                                    <p:animEffect transition="in" filter="dissolve">
                                      <p:cBhvr>
                                        <p:cTn id="20" dur="500"/>
                                        <p:tgtEl>
                                          <p:spTgt spid="85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50">
                                            <p:txEl>
                                              <p:pRg st="5" end="5"/>
                                            </p:txEl>
                                          </p:spTgt>
                                        </p:tgtEl>
                                        <p:attrNameLst>
                                          <p:attrName>style.visibility</p:attrName>
                                        </p:attrNameLst>
                                      </p:cBhvr>
                                      <p:to>
                                        <p:strVal val="visible"/>
                                      </p:to>
                                    </p:set>
                                    <p:animEffect transition="in" filter="dissolve">
                                      <p:cBhvr>
                                        <p:cTn id="25" dur="500"/>
                                        <p:tgtEl>
                                          <p:spTgt spid="8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3046751"/>
          </a:xfrm>
        </p:spPr>
        <p:txBody>
          <a:bodyPr>
            <a:normAutofit lnSpcReduction="10000"/>
          </a:bodyPr>
          <a:lstStyle/>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flow: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defined by header fields</a:t>
            </a:r>
          </a:p>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generalized forwarding: simple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packet-handling rules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match plus action)</a:t>
            </a:r>
            <a:endPar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endParaRPr>
          </a:p>
          <a:p>
            <a:pPr lvl="1"/>
            <a:r>
              <a:rPr lang="en-US" altLang="en-US" dirty="0">
                <a:solidFill>
                  <a:srgbClr val="0000A8"/>
                </a:solidFill>
                <a:latin typeface="Calibri" panose="020F0502020204030204" pitchFamily="34" charset="0"/>
                <a:ea typeface="ＭＳ Ｐゴシック" panose="020B0600070205080204" pitchFamily="34" charset="-128"/>
              </a:rPr>
              <a:t>match:</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pattern</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values in packet header fields</a:t>
            </a:r>
          </a:p>
          <a:p>
            <a:pPr lvl="1"/>
            <a:r>
              <a:rPr lang="en-US" altLang="en-US" dirty="0">
                <a:solidFill>
                  <a:srgbClr val="0000A8"/>
                </a:solidFill>
                <a:latin typeface="Calibri" panose="020F0502020204030204" pitchFamily="34" charset="0"/>
                <a:ea typeface="ＭＳ Ｐゴシック" panose="020B0600070205080204" pitchFamily="34" charset="-128"/>
              </a:rPr>
              <a:t>actions: </a:t>
            </a:r>
            <a:r>
              <a:rPr lang="en-US" altLang="en-US" dirty="0">
                <a:latin typeface="Calibri" panose="020F0502020204030204" pitchFamily="34" charset="0"/>
                <a:ea typeface="ＭＳ Ｐゴシック" panose="020B0600070205080204" pitchFamily="34" charset="-128"/>
              </a:rPr>
              <a:t>for matched packet: drop, forward, modify, matched packet or send matched packet to controller </a:t>
            </a:r>
          </a:p>
          <a:p>
            <a:pPr lvl="1"/>
            <a:r>
              <a:rPr lang="en-US" altLang="en-US" dirty="0">
                <a:solidFill>
                  <a:srgbClr val="0000A8"/>
                </a:solidFill>
                <a:latin typeface="Calibri" panose="020F0502020204030204" pitchFamily="34" charset="0"/>
                <a:ea typeface="ＭＳ Ｐゴシック" panose="020B0600070205080204" pitchFamily="34" charset="-128"/>
              </a:rPr>
              <a:t>priority: </a:t>
            </a:r>
            <a:r>
              <a:rPr lang="en-US" altLang="en-US" dirty="0">
                <a:latin typeface="Calibri" panose="020F0502020204030204" pitchFamily="34" charset="0"/>
                <a:ea typeface="ＭＳ Ｐゴシック" panose="020B0600070205080204" pitchFamily="34" charset="-128"/>
              </a:rPr>
              <a:t>disambiguate overlapping patterns</a:t>
            </a:r>
          </a:p>
          <a:p>
            <a:pPr lvl="1"/>
            <a:r>
              <a:rPr lang="en-US" altLang="en-US" dirty="0">
                <a:solidFill>
                  <a:srgbClr val="0000A8"/>
                </a:solidFill>
                <a:latin typeface="Calibri" panose="020F0502020204030204" pitchFamily="34" charset="0"/>
                <a:ea typeface="ＭＳ Ｐゴシック" panose="020B0600070205080204" pitchFamily="34" charset="-128"/>
              </a:rPr>
              <a:t>counters: </a:t>
            </a:r>
            <a:r>
              <a:rPr lang="en-US" altLang="en-US" dirty="0">
                <a:latin typeface="Calibri" panose="020F0502020204030204" pitchFamily="34" charset="0"/>
                <a:ea typeface="ＭＳ Ｐゴシック" panose="020B0600070205080204" pitchFamily="34" charset="-128"/>
              </a:rPr>
              <a:t>#bytes and #packets</a:t>
            </a:r>
          </a:p>
        </p:txBody>
      </p:sp>
      <p:cxnSp>
        <p:nvCxnSpPr>
          <p:cNvPr id="45" name="Straight Connector 44">
            <a:extLst>
              <a:ext uri="{FF2B5EF4-FFF2-40B4-BE49-F238E27FC236}">
                <a16:creationId xmlns:a16="http://schemas.microsoft.com/office/drawing/2014/main" id="{362506F8-ECEC-2E42-805B-42E4D94FA9CB}"/>
              </a:ext>
            </a:extLst>
          </p:cNvPr>
          <p:cNvCxnSpPr/>
          <p:nvPr/>
        </p:nvCxnSpPr>
        <p:spPr>
          <a:xfrm>
            <a:off x="848139" y="6202017"/>
            <a:ext cx="51948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CF0EDD-3789-414C-ACC3-3BF841E39C99}"/>
              </a:ext>
            </a:extLst>
          </p:cNvPr>
          <p:cNvGrpSpPr/>
          <p:nvPr/>
        </p:nvGrpSpPr>
        <p:grpSpPr>
          <a:xfrm>
            <a:off x="2117350" y="5637144"/>
            <a:ext cx="2269120" cy="1028699"/>
            <a:chOff x="7493876" y="2774731"/>
            <a:chExt cx="1481958" cy="894622"/>
          </a:xfrm>
          <a:effectLst>
            <a:outerShdw blurRad="50800" dist="38100" dir="18900000" algn="bl" rotWithShape="0">
              <a:prstClr val="black">
                <a:alpha val="40000"/>
              </a:prstClr>
            </a:outerShdw>
          </a:effectLst>
        </p:grpSpPr>
        <p:sp>
          <p:nvSpPr>
            <p:cNvPr id="6" name="Freeform 5">
              <a:extLst>
                <a:ext uri="{FF2B5EF4-FFF2-40B4-BE49-F238E27FC236}">
                  <a16:creationId xmlns:a16="http://schemas.microsoft.com/office/drawing/2014/main" id="{CF1E2C8F-E181-3B43-A519-0FC1DEA4B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Oval 6">
              <a:extLst>
                <a:ext uri="{FF2B5EF4-FFF2-40B4-BE49-F238E27FC236}">
                  <a16:creationId xmlns:a16="http://schemas.microsoft.com/office/drawing/2014/main" id="{8CE0A78E-9FDA-334F-9AD4-8A4ED942B1C9}"/>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C1D1C42-5DC5-DE41-880F-2DB6C20303EA}"/>
                </a:ext>
              </a:extLst>
            </p:cNvPr>
            <p:cNvGrpSpPr/>
            <p:nvPr/>
          </p:nvGrpSpPr>
          <p:grpSpPr>
            <a:xfrm>
              <a:off x="7713663" y="2848339"/>
              <a:ext cx="1042107" cy="425543"/>
              <a:chOff x="7786941" y="2884917"/>
              <a:chExt cx="897649" cy="353919"/>
            </a:xfrm>
          </p:grpSpPr>
          <p:sp>
            <p:nvSpPr>
              <p:cNvPr id="9" name="Freeform 8">
                <a:extLst>
                  <a:ext uri="{FF2B5EF4-FFF2-40B4-BE49-F238E27FC236}">
                    <a16:creationId xmlns:a16="http://schemas.microsoft.com/office/drawing/2014/main" id="{AEEDB7BE-ECB9-AE43-B7F9-9420522500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8484C86C-9AA8-0C48-9C1B-936E42E298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79FD6387-1AB1-7743-A3A7-ED8933D501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CDE1FFF-560A-D046-879A-1BAD0681C8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3" name="Group 42">
            <a:extLst>
              <a:ext uri="{FF2B5EF4-FFF2-40B4-BE49-F238E27FC236}">
                <a16:creationId xmlns:a16="http://schemas.microsoft.com/office/drawing/2014/main" id="{7BA19BCA-1317-9E49-B6D6-B6CF8B58E795}"/>
              </a:ext>
            </a:extLst>
          </p:cNvPr>
          <p:cNvGrpSpPr/>
          <p:nvPr/>
        </p:nvGrpSpPr>
        <p:grpSpPr>
          <a:xfrm>
            <a:off x="2535862" y="4518992"/>
            <a:ext cx="1998847" cy="1325048"/>
            <a:chOff x="8327282" y="4055165"/>
            <a:chExt cx="2091509" cy="1325048"/>
          </a:xfrm>
        </p:grpSpPr>
        <p:grpSp>
          <p:nvGrpSpPr>
            <p:cNvPr id="20" name="Group 554">
              <a:extLst>
                <a:ext uri="{FF2B5EF4-FFF2-40B4-BE49-F238E27FC236}">
                  <a16:creationId xmlns:a16="http://schemas.microsoft.com/office/drawing/2014/main" id="{F0AAF6D0-8EA6-E749-9758-CE8F2B209D9B}"/>
                </a:ext>
              </a:extLst>
            </p:cNvPr>
            <p:cNvGrpSpPr>
              <a:grpSpLocks/>
            </p:cNvGrpSpPr>
            <p:nvPr/>
          </p:nvGrpSpPr>
          <p:grpSpPr bwMode="auto">
            <a:xfrm>
              <a:off x="8327282" y="4121430"/>
              <a:ext cx="2091509" cy="1258783"/>
              <a:chOff x="2932675" y="3919324"/>
              <a:chExt cx="429970" cy="319189"/>
            </a:xfrm>
          </p:grpSpPr>
          <p:sp>
            <p:nvSpPr>
              <p:cNvPr id="21" name="Rectangle 20">
                <a:extLst>
                  <a:ext uri="{FF2B5EF4-FFF2-40B4-BE49-F238E27FC236}">
                    <a16:creationId xmlns:a16="http://schemas.microsoft.com/office/drawing/2014/main" id="{803BF111-23DE-1945-8735-48B7B51FDA35}"/>
                  </a:ext>
                </a:extLst>
              </p:cNvPr>
              <p:cNvSpPr/>
              <p:nvPr/>
            </p:nvSpPr>
            <p:spPr>
              <a:xfrm>
                <a:off x="2936722" y="3919324"/>
                <a:ext cx="425923" cy="319189"/>
              </a:xfrm>
              <a:prstGeom prst="rect">
                <a:avLst/>
              </a:prstGeom>
              <a:solidFill>
                <a:srgbClr val="FFFFFF"/>
              </a:solidFill>
              <a:ln w="25400"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22" name="Straight Connector 21">
                <a:extLst>
                  <a:ext uri="{FF2B5EF4-FFF2-40B4-BE49-F238E27FC236}">
                    <a16:creationId xmlns:a16="http://schemas.microsoft.com/office/drawing/2014/main" id="{3B28D0C4-B5C9-5844-BF1E-1197CD1800CC}"/>
                  </a:ext>
                </a:extLst>
              </p:cNvPr>
              <p:cNvCxnSpPr/>
              <p:nvPr/>
            </p:nvCxnSpPr>
            <p:spPr>
              <a:xfrm>
                <a:off x="2932675" y="4004959"/>
                <a:ext cx="424911" cy="0"/>
              </a:xfrm>
              <a:prstGeom prst="line">
                <a:avLst/>
              </a:prstGeom>
              <a:noFill/>
              <a:ln w="25400" cap="flat" cmpd="sng" algn="ctr">
                <a:solidFill>
                  <a:srgbClr val="CC0000"/>
                </a:solidFill>
                <a:prstDash val="solid"/>
              </a:ln>
              <a:effectLst/>
            </p:spPr>
          </p:cxnSp>
          <p:cxnSp>
            <p:nvCxnSpPr>
              <p:cNvPr id="23" name="Straight Connector 22">
                <a:extLst>
                  <a:ext uri="{FF2B5EF4-FFF2-40B4-BE49-F238E27FC236}">
                    <a16:creationId xmlns:a16="http://schemas.microsoft.com/office/drawing/2014/main" id="{293CE468-AA72-B340-AB98-BDBA2EE69A0B}"/>
                  </a:ext>
                </a:extLst>
              </p:cNvPr>
              <p:cNvCxnSpPr/>
              <p:nvPr/>
            </p:nvCxnSpPr>
            <p:spPr>
              <a:xfrm>
                <a:off x="2932675" y="4069207"/>
                <a:ext cx="424911" cy="0"/>
              </a:xfrm>
              <a:prstGeom prst="line">
                <a:avLst/>
              </a:prstGeom>
              <a:noFill/>
              <a:ln w="25400" cap="flat" cmpd="sng" algn="ctr">
                <a:solidFill>
                  <a:srgbClr val="CC0000"/>
                </a:solidFill>
                <a:prstDash val="solid"/>
              </a:ln>
              <a:effectLst/>
            </p:spPr>
          </p:cxnSp>
          <p:cxnSp>
            <p:nvCxnSpPr>
              <p:cNvPr id="24" name="Straight Connector 23">
                <a:extLst>
                  <a:ext uri="{FF2B5EF4-FFF2-40B4-BE49-F238E27FC236}">
                    <a16:creationId xmlns:a16="http://schemas.microsoft.com/office/drawing/2014/main" id="{1AFD2436-CAFF-8042-BF47-7E024FE6789B}"/>
                  </a:ext>
                </a:extLst>
              </p:cNvPr>
              <p:cNvCxnSpPr>
                <a:cxnSpLocks/>
                <a:stCxn id="21" idx="2"/>
              </p:cNvCxnSpPr>
              <p:nvPr/>
            </p:nvCxnSpPr>
            <p:spPr>
              <a:xfrm flipH="1" flipV="1">
                <a:off x="3148166" y="4001599"/>
                <a:ext cx="1517" cy="236914"/>
              </a:xfrm>
              <a:prstGeom prst="line">
                <a:avLst/>
              </a:prstGeom>
              <a:noFill/>
              <a:ln w="25400" cap="flat" cmpd="sng" algn="ctr">
                <a:solidFill>
                  <a:srgbClr val="CC0000"/>
                </a:solidFill>
                <a:prstDash val="solid"/>
              </a:ln>
              <a:effectLst/>
            </p:spPr>
          </p:cxnSp>
        </p:grpSp>
        <p:sp>
          <p:nvSpPr>
            <p:cNvPr id="3" name="TextBox 2">
              <a:extLst>
                <a:ext uri="{FF2B5EF4-FFF2-40B4-BE49-F238E27FC236}">
                  <a16:creationId xmlns:a16="http://schemas.microsoft.com/office/drawing/2014/main" id="{795B25A3-83EE-0C42-A451-21C2EA7C24E0}"/>
                </a:ext>
              </a:extLst>
            </p:cNvPr>
            <p:cNvSpPr txBox="1"/>
            <p:nvPr/>
          </p:nvSpPr>
          <p:spPr>
            <a:xfrm>
              <a:off x="8759686" y="4055165"/>
              <a:ext cx="1265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Flow table</a:t>
              </a:r>
            </a:p>
          </p:txBody>
        </p:sp>
        <p:sp>
          <p:nvSpPr>
            <p:cNvPr id="41" name="TextBox 40">
              <a:extLst>
                <a:ext uri="{FF2B5EF4-FFF2-40B4-BE49-F238E27FC236}">
                  <a16:creationId xmlns:a16="http://schemas.microsoft.com/office/drawing/2014/main" id="{0F3A5449-AA06-DE4B-8FA1-C9212AFA1460}"/>
                </a:ext>
              </a:extLst>
            </p:cNvPr>
            <p:cNvSpPr txBox="1"/>
            <p:nvPr/>
          </p:nvSpPr>
          <p:spPr>
            <a:xfrm>
              <a:off x="8461513" y="4379843"/>
              <a:ext cx="8379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match</a:t>
              </a:r>
            </a:p>
          </p:txBody>
        </p:sp>
        <p:sp>
          <p:nvSpPr>
            <p:cNvPr id="42" name="TextBox 41">
              <a:extLst>
                <a:ext uri="{FF2B5EF4-FFF2-40B4-BE49-F238E27FC236}">
                  <a16:creationId xmlns:a16="http://schemas.microsoft.com/office/drawing/2014/main" id="{1BF5AE11-1691-C64E-A175-EA1E60B74E4A}"/>
                </a:ext>
              </a:extLst>
            </p:cNvPr>
            <p:cNvSpPr txBox="1"/>
            <p:nvPr/>
          </p:nvSpPr>
          <p:spPr>
            <a:xfrm>
              <a:off x="9409044" y="4386470"/>
              <a:ext cx="8322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cxnSp>
        <p:nvCxnSpPr>
          <p:cNvPr id="46" name="Straight Connector 45">
            <a:extLst>
              <a:ext uri="{FF2B5EF4-FFF2-40B4-BE49-F238E27FC236}">
                <a16:creationId xmlns:a16="http://schemas.microsoft.com/office/drawing/2014/main" id="{584E34B4-C7CA-6740-A020-13986B97F632}"/>
              </a:ext>
            </a:extLst>
          </p:cNvPr>
          <p:cNvCxnSpPr>
            <a:cxnSpLocks/>
            <a:stCxn id="6" idx="0"/>
          </p:cNvCxnSpPr>
          <p:nvPr/>
        </p:nvCxnSpPr>
        <p:spPr>
          <a:xfrm flipV="1">
            <a:off x="4386238" y="5804452"/>
            <a:ext cx="2398875" cy="1903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75B8A9-3D40-6341-867B-507C81B4BA39}"/>
              </a:ext>
            </a:extLst>
          </p:cNvPr>
          <p:cNvCxnSpPr>
            <a:cxnSpLocks/>
          </p:cNvCxnSpPr>
          <p:nvPr/>
        </p:nvCxnSpPr>
        <p:spPr>
          <a:xfrm>
            <a:off x="4399722" y="6361044"/>
            <a:ext cx="755373" cy="3264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AE0A89-AC33-BF4C-92BE-57E02010D08E}"/>
              </a:ext>
            </a:extLst>
          </p:cNvPr>
          <p:cNvSpPr txBox="1"/>
          <p:nvPr/>
        </p:nvSpPr>
        <p:spPr>
          <a:xfrm>
            <a:off x="1828800" y="587071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1" name="TextBox 30">
            <a:extLst>
              <a:ext uri="{FF2B5EF4-FFF2-40B4-BE49-F238E27FC236}">
                <a16:creationId xmlns:a16="http://schemas.microsoft.com/office/drawing/2014/main" id="{4E53A182-ED02-724B-B717-34A471A9D7DC}"/>
              </a:ext>
            </a:extLst>
          </p:cNvPr>
          <p:cNvSpPr txBox="1"/>
          <p:nvPr/>
        </p:nvSpPr>
        <p:spPr>
          <a:xfrm>
            <a:off x="4340087" y="6367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2" name="TextBox 31">
            <a:extLst>
              <a:ext uri="{FF2B5EF4-FFF2-40B4-BE49-F238E27FC236}">
                <a16:creationId xmlns:a16="http://schemas.microsoft.com/office/drawing/2014/main" id="{55EDB1F3-36CA-944D-979C-CE1587B157B4}"/>
              </a:ext>
            </a:extLst>
          </p:cNvPr>
          <p:cNvSpPr txBox="1"/>
          <p:nvPr/>
        </p:nvSpPr>
        <p:spPr>
          <a:xfrm>
            <a:off x="4784035" y="61490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C4464804-CC10-384C-AEB4-90FDA3AE9F07}"/>
              </a:ext>
            </a:extLst>
          </p:cNvPr>
          <p:cNvSpPr txBox="1"/>
          <p:nvPr/>
        </p:nvSpPr>
        <p:spPr>
          <a:xfrm>
            <a:off x="4565375" y="5784575"/>
            <a:ext cx="30168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nvGrpSpPr>
          <p:cNvPr id="25" name="Group 24">
            <a:extLst>
              <a:ext uri="{FF2B5EF4-FFF2-40B4-BE49-F238E27FC236}">
                <a16:creationId xmlns:a16="http://schemas.microsoft.com/office/drawing/2014/main" id="{B3064E8A-1F8D-3347-A456-A767F49DA813}"/>
              </a:ext>
            </a:extLst>
          </p:cNvPr>
          <p:cNvGrpSpPr/>
          <p:nvPr/>
        </p:nvGrpSpPr>
        <p:grpSpPr>
          <a:xfrm>
            <a:off x="4533981" y="4345979"/>
            <a:ext cx="6820091" cy="1571138"/>
            <a:chOff x="4518991" y="4315999"/>
            <a:chExt cx="6820091" cy="1571138"/>
          </a:xfrm>
        </p:grpSpPr>
        <p:sp>
          <p:nvSpPr>
            <p:cNvPr id="29" name="TextBox 32">
              <a:extLst>
                <a:ext uri="{FF2B5EF4-FFF2-40B4-BE49-F238E27FC236}">
                  <a16:creationId xmlns:a16="http://schemas.microsoft.com/office/drawing/2014/main" id="{B82879F5-A8E9-4742-AC89-B09339E85093}"/>
                </a:ext>
              </a:extLst>
            </p:cNvPr>
            <p:cNvSpPr txBox="1">
              <a:spLocks noChangeArrowheads="1"/>
            </p:cNvSpPr>
            <p:nvPr/>
          </p:nvSpPr>
          <p:spPr bwMode="auto">
            <a:xfrm>
              <a:off x="7424876" y="5517805"/>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wildcard</a:t>
              </a:r>
            </a:p>
          </p:txBody>
        </p:sp>
        <p:sp>
          <p:nvSpPr>
            <p:cNvPr id="16" name="Freeform 15">
              <a:extLst>
                <a:ext uri="{FF2B5EF4-FFF2-40B4-BE49-F238E27FC236}">
                  <a16:creationId xmlns:a16="http://schemas.microsoft.com/office/drawing/2014/main" id="{C156E13C-C349-EC4C-B479-040B1712E32E}"/>
                </a:ext>
              </a:extLst>
            </p:cNvPr>
            <p:cNvSpPr/>
            <p:nvPr/>
          </p:nvSpPr>
          <p:spPr>
            <a:xfrm>
              <a:off x="4518991" y="4320209"/>
              <a:ext cx="808383" cy="1497495"/>
            </a:xfrm>
            <a:custGeom>
              <a:avLst/>
              <a:gdLst>
                <a:gd name="connsiteX0" fmla="*/ 13252 w 808383"/>
                <a:gd name="connsiteY0" fmla="*/ 1497495 h 1497495"/>
                <a:gd name="connsiteX1" fmla="*/ 808383 w 808383"/>
                <a:gd name="connsiteY1" fmla="*/ 1192695 h 1497495"/>
                <a:gd name="connsiteX2" fmla="*/ 795131 w 808383"/>
                <a:gd name="connsiteY2" fmla="*/ 0 h 1497495"/>
                <a:gd name="connsiteX3" fmla="*/ 0 w 808383"/>
                <a:gd name="connsiteY3" fmla="*/ 887895 h 1497495"/>
                <a:gd name="connsiteX4" fmla="*/ 13252 w 808383"/>
                <a:gd name="connsiteY4" fmla="*/ 1497495 h 149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383" h="1497495">
                  <a:moveTo>
                    <a:pt x="13252" y="1497495"/>
                  </a:moveTo>
                  <a:lnTo>
                    <a:pt x="808383" y="1192695"/>
                  </a:lnTo>
                  <a:lnTo>
                    <a:pt x="795131" y="0"/>
                  </a:lnTo>
                  <a:lnTo>
                    <a:pt x="0" y="887895"/>
                  </a:lnTo>
                  <a:lnTo>
                    <a:pt x="13252" y="1497495"/>
                  </a:lnTo>
                  <a:close/>
                </a:path>
              </a:pathLst>
            </a:custGeom>
            <a:gradFill>
              <a:gsLst>
                <a:gs pos="0">
                  <a:schemeClr val="bg1">
                    <a:lumMod val="9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FE279AE1-4F6D-FA4B-8F69-D1B6D664A081}"/>
                </a:ext>
              </a:extLst>
            </p:cNvPr>
            <p:cNvCxnSpPr>
              <a:cxnSpLocks/>
            </p:cNvCxnSpPr>
            <p:nvPr/>
          </p:nvCxnSpPr>
          <p:spPr>
            <a:xfrm>
              <a:off x="8691768" y="4315999"/>
              <a:ext cx="0" cy="12001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2">
              <a:extLst>
                <a:ext uri="{FF2B5EF4-FFF2-40B4-BE49-F238E27FC236}">
                  <a16:creationId xmlns:a16="http://schemas.microsoft.com/office/drawing/2014/main" id="{1EA29FD6-93E2-D248-8287-1EF1A763B1AB}"/>
                </a:ext>
              </a:extLst>
            </p:cNvPr>
            <p:cNvSpPr>
              <a:spLocks/>
            </p:cNvSpPr>
            <p:nvPr/>
          </p:nvSpPr>
          <p:spPr bwMode="auto">
            <a:xfrm>
              <a:off x="5318056" y="4334323"/>
              <a:ext cx="3362117" cy="1191833"/>
            </a:xfrm>
            <a:prstGeom prst="rect">
              <a:avLst/>
            </a:prstGeom>
            <a:solidFill>
              <a:srgbClr val="BBE0E3"/>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0" name="Rectangle 24">
              <a:extLst>
                <a:ext uri="{FF2B5EF4-FFF2-40B4-BE49-F238E27FC236}">
                  <a16:creationId xmlns:a16="http://schemas.microsoft.com/office/drawing/2014/main" id="{84DD72A2-6599-5A4C-9EC1-40B227E8352F}"/>
                </a:ext>
              </a:extLst>
            </p:cNvPr>
            <p:cNvSpPr>
              <a:spLocks/>
            </p:cNvSpPr>
            <p:nvPr/>
          </p:nvSpPr>
          <p:spPr bwMode="auto">
            <a:xfrm>
              <a:off x="8712339" y="4334323"/>
              <a:ext cx="2618270" cy="1191834"/>
            </a:xfrm>
            <a:prstGeom prst="rect">
              <a:avLst/>
            </a:prstGeom>
            <a:solidFill>
              <a:schemeClr val="accent6">
                <a:lumMod val="20000"/>
                <a:lumOff val="80000"/>
              </a:schemeClr>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8" name="Rectangle 27">
              <a:extLst>
                <a:ext uri="{FF2B5EF4-FFF2-40B4-BE49-F238E27FC236}">
                  <a16:creationId xmlns:a16="http://schemas.microsoft.com/office/drawing/2014/main" id="{CD5AE70A-DF8A-054F-8D4E-AC00C36D05F1}"/>
                </a:ext>
              </a:extLst>
            </p:cNvPr>
            <p:cNvSpPr>
              <a:spLocks noChangeArrowheads="1"/>
            </p:cNvSpPr>
            <p:nvPr/>
          </p:nvSpPr>
          <p:spPr bwMode="auto">
            <a:xfrm>
              <a:off x="5322405" y="5059180"/>
              <a:ext cx="5981700" cy="461665"/>
            </a:xfrm>
            <a:prstGeom prst="rect">
              <a:avLst/>
            </a:prstGeom>
            <a:noFill/>
            <a:ln w="25400">
              <a:noFill/>
              <a:miter lim="800000"/>
              <a:headEnd/>
              <a:tailEnd/>
            </a:ln>
            <a:effectLst/>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sym typeface="Wingdings" charset="0"/>
                </a:rPr>
                <a:t>src</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=10.1.2.3, </a:t>
              </a: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sym typeface="Wingdings" charset="0"/>
                </a:rPr>
                <a:t>dest</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send to controller</a:t>
              </a:r>
              <a:endPar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endParaRPr>
            </a:p>
          </p:txBody>
        </p:sp>
        <p:sp>
          <p:nvSpPr>
            <p:cNvPr id="35" name="Rectangle 34">
              <a:extLst>
                <a:ext uri="{FF2B5EF4-FFF2-40B4-BE49-F238E27FC236}">
                  <a16:creationId xmlns:a16="http://schemas.microsoft.com/office/drawing/2014/main" id="{F6354FF9-2E1C-0D4C-B7EA-2B8179A518FA}"/>
                </a:ext>
              </a:extLst>
            </p:cNvPr>
            <p:cNvSpPr>
              <a:spLocks noChangeArrowheads="1"/>
            </p:cNvSpPr>
            <p:nvPr/>
          </p:nvSpPr>
          <p:spPr bwMode="auto">
            <a:xfrm>
              <a:off x="5339894" y="4686925"/>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rPr>
                <a:t>src</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=1.2.*.*, </a:t>
              </a: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rPr>
                <a:t>dest</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 </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drop                        </a:t>
              </a:r>
            </a:p>
          </p:txBody>
        </p:sp>
        <p:sp>
          <p:nvSpPr>
            <p:cNvPr id="36" name="Rectangle 35">
              <a:extLst>
                <a:ext uri="{FF2B5EF4-FFF2-40B4-BE49-F238E27FC236}">
                  <a16:creationId xmlns:a16="http://schemas.microsoft.com/office/drawing/2014/main" id="{0CDCE6C5-716F-694B-9C85-A61362F1BC8D}"/>
                </a:ext>
              </a:extLst>
            </p:cNvPr>
            <p:cNvSpPr>
              <a:spLocks noChangeArrowheads="1"/>
            </p:cNvSpPr>
            <p:nvPr/>
          </p:nvSpPr>
          <p:spPr bwMode="auto">
            <a:xfrm>
              <a:off x="5357382" y="4344648"/>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sym typeface="Wingdings" charset="0"/>
                </a:rPr>
                <a:t>src</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 *.*.*.*, </a:t>
              </a:r>
              <a:r>
                <a:rPr kumimoji="0" lang="en-US" sz="2400" b="0" i="0" u="none" strike="noStrike" kern="1200" cap="none" spc="0" normalizeH="0" baseline="0" noProof="0" dirty="0" err="1">
                  <a:ln>
                    <a:noFill/>
                  </a:ln>
                  <a:solidFill>
                    <a:srgbClr val="000000"/>
                  </a:solidFill>
                  <a:effectLst/>
                  <a:uLnTx/>
                  <a:uFillTx/>
                  <a:latin typeface="Calibri" charset="0"/>
                  <a:ea typeface="ヒラギノ角ゴ Pro W3" charset="0"/>
                  <a:cs typeface="ヒラギノ角ゴ Pro W3" charset="0"/>
                  <a:sym typeface="Wingdings" charset="0"/>
                </a:rPr>
                <a:t>dest</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=3.4.*.*     forward(2)</a:t>
              </a:r>
            </a:p>
          </p:txBody>
        </p:sp>
      </p:grpSp>
      <p:sp>
        <p:nvSpPr>
          <p:cNvPr id="39" name="Title 2">
            <a:extLst>
              <a:ext uri="{FF2B5EF4-FFF2-40B4-BE49-F238E27FC236}">
                <a16:creationId xmlns:a16="http://schemas.microsoft.com/office/drawing/2014/main" id="{298945D1-38C0-AB46-AD5B-F3852F9BA79A}"/>
              </a:ext>
            </a:extLst>
          </p:cNvPr>
          <p:cNvSpPr>
            <a:spLocks noGrp="1"/>
          </p:cNvSpPr>
          <p:nvPr>
            <p:ph type="title"/>
          </p:nvPr>
        </p:nvSpPr>
        <p:spPr>
          <a:xfrm>
            <a:off x="838200" y="345805"/>
            <a:ext cx="10515600" cy="894622"/>
          </a:xfrm>
        </p:spPr>
        <p:txBody>
          <a:bodyPr>
            <a:normAutofit/>
          </a:bodyPr>
          <a:lstStyle/>
          <a:p>
            <a:r>
              <a:rPr lang="en-US" sz="4800" dirty="0"/>
              <a:t>Flow table abstraction</a:t>
            </a:r>
          </a:p>
        </p:txBody>
      </p:sp>
      <p:sp>
        <p:nvSpPr>
          <p:cNvPr id="37" name="Slide Number Placeholder 3">
            <a:extLst>
              <a:ext uri="{FF2B5EF4-FFF2-40B4-BE49-F238E27FC236}">
                <a16:creationId xmlns:a16="http://schemas.microsoft.com/office/drawing/2014/main" id="{8ABAAF9F-271E-4141-8DD7-1504EF4B2CE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6688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D85E7-B9DB-9043-B7EC-8C0919E801A1}"/>
              </a:ext>
            </a:extLst>
          </p:cNvPr>
          <p:cNvSpPr>
            <a:spLocks noGrp="1"/>
          </p:cNvSpPr>
          <p:nvPr>
            <p:ph type="title"/>
          </p:nvPr>
        </p:nvSpPr>
        <p:spPr>
          <a:xfrm>
            <a:off x="838200" y="364139"/>
            <a:ext cx="10515600" cy="894622"/>
          </a:xfrm>
        </p:spPr>
        <p:txBody>
          <a:bodyPr>
            <a:normAutofit/>
          </a:bodyPr>
          <a:lstStyle/>
          <a:p>
            <a:r>
              <a:rPr lang="en-US" dirty="0"/>
              <a:t>Software defined networking (SDN)</a:t>
            </a:r>
          </a:p>
        </p:txBody>
      </p:sp>
      <p:sp>
        <p:nvSpPr>
          <p:cNvPr id="4" name="Slide Number Placeholder 3">
            <a:extLst>
              <a:ext uri="{FF2B5EF4-FFF2-40B4-BE49-F238E27FC236}">
                <a16:creationId xmlns:a16="http://schemas.microsoft.com/office/drawing/2014/main" id="{A8F71119-17C6-6045-B8FE-FECA68C801C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27</a:t>
            </a:fld>
            <a:endParaRPr lang="en-US" dirty="0"/>
          </a:p>
        </p:txBody>
      </p:sp>
      <p:sp>
        <p:nvSpPr>
          <p:cNvPr id="850" name="Content Placeholder 6">
            <a:extLst>
              <a:ext uri="{FF2B5EF4-FFF2-40B4-BE49-F238E27FC236}">
                <a16:creationId xmlns:a16="http://schemas.microsoft.com/office/drawing/2014/main" id="{BCBBA01E-E6B7-6244-BCD8-8FA9A6E5AB79}"/>
              </a:ext>
            </a:extLst>
          </p:cNvPr>
          <p:cNvSpPr txBox="1">
            <a:spLocks/>
          </p:cNvSpPr>
          <p:nvPr/>
        </p:nvSpPr>
        <p:spPr bwMode="auto">
          <a:xfrm>
            <a:off x="826717" y="1581356"/>
            <a:ext cx="5643355" cy="5010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pPr>
            <a:r>
              <a:rPr lang="en-US" sz="3200" dirty="0">
                <a:solidFill>
                  <a:srgbClr val="0000A8"/>
                </a:solidFill>
              </a:rPr>
              <a:t>SDN controller (network OS): </a:t>
            </a:r>
          </a:p>
          <a:p>
            <a:pPr indent="-274638">
              <a:lnSpc>
                <a:spcPct val="95000"/>
              </a:lnSpc>
            </a:pPr>
            <a:r>
              <a:rPr lang="en-US" dirty="0"/>
              <a:t>maintain network state information</a:t>
            </a:r>
          </a:p>
          <a:p>
            <a:pPr indent="-274638">
              <a:lnSpc>
                <a:spcPct val="95000"/>
              </a:lnSpc>
            </a:pPr>
            <a:r>
              <a:rPr lang="en-US" dirty="0"/>
              <a:t>interacts with network control applications “above” via northbound API</a:t>
            </a:r>
          </a:p>
          <a:p>
            <a:pPr indent="-274638">
              <a:lnSpc>
                <a:spcPct val="95000"/>
              </a:lnSpc>
            </a:pPr>
            <a:r>
              <a:rPr lang="en-US" dirty="0"/>
              <a:t>interacts with network switches “below” via southbound API</a:t>
            </a:r>
          </a:p>
          <a:p>
            <a:pPr indent="-274638">
              <a:lnSpc>
                <a:spcPct val="95000"/>
              </a:lnSpc>
            </a:pPr>
            <a:r>
              <a:rPr lang="en-US" dirty="0"/>
              <a:t>implemented as distributed system for performance, scalability, fault-tolerance, robustness</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srgbClr val="000000"/>
              </a:solidFill>
              <a:effectLst/>
              <a:uLnTx/>
              <a:uFillTx/>
              <a:latin typeface="Gill Sans MT"/>
              <a:ea typeface="ＭＳ Ｐゴシック" charset="0"/>
            </a:endParaRPr>
          </a:p>
        </p:txBody>
      </p:sp>
      <p:grpSp>
        <p:nvGrpSpPr>
          <p:cNvPr id="851" name="Group 850">
            <a:extLst>
              <a:ext uri="{FF2B5EF4-FFF2-40B4-BE49-F238E27FC236}">
                <a16:creationId xmlns:a16="http://schemas.microsoft.com/office/drawing/2014/main" id="{CE55C0D3-06CC-DF41-88F6-A273370E03E8}"/>
              </a:ext>
            </a:extLst>
          </p:cNvPr>
          <p:cNvGrpSpPr/>
          <p:nvPr/>
        </p:nvGrpSpPr>
        <p:grpSpPr>
          <a:xfrm>
            <a:off x="6806501" y="1476134"/>
            <a:ext cx="3846765" cy="5169840"/>
            <a:chOff x="4990227" y="910464"/>
            <a:chExt cx="3846765" cy="5169840"/>
          </a:xfrm>
        </p:grpSpPr>
        <p:sp>
          <p:nvSpPr>
            <p:cNvPr id="852" name="TextBox 399">
              <a:extLst>
                <a:ext uri="{FF2B5EF4-FFF2-40B4-BE49-F238E27FC236}">
                  <a16:creationId xmlns:a16="http://schemas.microsoft.com/office/drawing/2014/main" id="{5EA34F1E-D60F-4E46-99D4-53221197BEEC}"/>
                </a:ext>
              </a:extLst>
            </p:cNvPr>
            <p:cNvSpPr txBox="1">
              <a:spLocks noChangeArrowheads="1"/>
            </p:cNvSpPr>
            <p:nvPr/>
          </p:nvSpPr>
          <p:spPr bwMode="auto">
            <a:xfrm>
              <a:off x="8518490" y="4936685"/>
              <a:ext cx="28693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data</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sp>
          <p:nvSpPr>
            <p:cNvPr id="853" name="TextBox 400">
              <a:extLst>
                <a:ext uri="{FF2B5EF4-FFF2-40B4-BE49-F238E27FC236}">
                  <a16:creationId xmlns:a16="http://schemas.microsoft.com/office/drawing/2014/main" id="{DE759E4F-F356-5946-9CC4-A4E5C9A1D6D9}"/>
                </a:ext>
              </a:extLst>
            </p:cNvPr>
            <p:cNvSpPr txBox="1">
              <a:spLocks noChangeArrowheads="1"/>
            </p:cNvSpPr>
            <p:nvPr/>
          </p:nvSpPr>
          <p:spPr bwMode="auto">
            <a:xfrm>
              <a:off x="8494972" y="2474327"/>
              <a:ext cx="34202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control</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cxnSp>
          <p:nvCxnSpPr>
            <p:cNvPr id="854" name="Straight Connector 853">
              <a:extLst>
                <a:ext uri="{FF2B5EF4-FFF2-40B4-BE49-F238E27FC236}">
                  <a16:creationId xmlns:a16="http://schemas.microsoft.com/office/drawing/2014/main" id="{1A2102D6-7949-1844-8DED-B73B0057D3CF}"/>
                </a:ext>
              </a:extLst>
            </p:cNvPr>
            <p:cNvCxnSpPr/>
            <p:nvPr/>
          </p:nvCxnSpPr>
          <p:spPr bwMode="auto">
            <a:xfrm flipV="1">
              <a:off x="5272718" y="4529666"/>
              <a:ext cx="2791783" cy="14329"/>
            </a:xfrm>
            <a:prstGeom prst="line">
              <a:avLst/>
            </a:prstGeom>
            <a:noFill/>
            <a:ln w="25400" cap="flat" cmpd="sng" algn="ctr">
              <a:solidFill>
                <a:srgbClr val="000000"/>
              </a:solidFill>
              <a:prstDash val="dash"/>
            </a:ln>
            <a:effectLst/>
          </p:spPr>
        </p:cxnSp>
        <p:cxnSp>
          <p:nvCxnSpPr>
            <p:cNvPr id="855" name="Straight Connector 854">
              <a:extLst>
                <a:ext uri="{FF2B5EF4-FFF2-40B4-BE49-F238E27FC236}">
                  <a16:creationId xmlns:a16="http://schemas.microsoft.com/office/drawing/2014/main" id="{41F5119B-91DF-204A-A96B-FEEB6C0969E0}"/>
                </a:ext>
              </a:extLst>
            </p:cNvPr>
            <p:cNvCxnSpPr/>
            <p:nvPr/>
          </p:nvCxnSpPr>
          <p:spPr bwMode="auto">
            <a:xfrm flipV="1">
              <a:off x="5192283" y="2709335"/>
              <a:ext cx="3041550" cy="18563"/>
            </a:xfrm>
            <a:prstGeom prst="line">
              <a:avLst/>
            </a:prstGeom>
            <a:noFill/>
            <a:ln w="25400" cap="flat" cmpd="sng" algn="ctr">
              <a:solidFill>
                <a:srgbClr val="000000"/>
              </a:solidFill>
              <a:prstDash val="dash"/>
            </a:ln>
            <a:effectLst/>
          </p:spPr>
        </p:cxnSp>
        <p:grpSp>
          <p:nvGrpSpPr>
            <p:cNvPr id="856" name="Group 855">
              <a:extLst>
                <a:ext uri="{FF2B5EF4-FFF2-40B4-BE49-F238E27FC236}">
                  <a16:creationId xmlns:a16="http://schemas.microsoft.com/office/drawing/2014/main" id="{4A072938-7333-B54B-8E85-AA4AB0118ED1}"/>
                </a:ext>
              </a:extLst>
            </p:cNvPr>
            <p:cNvGrpSpPr/>
            <p:nvPr/>
          </p:nvGrpSpPr>
          <p:grpSpPr>
            <a:xfrm>
              <a:off x="5164667" y="4826000"/>
              <a:ext cx="2979208" cy="973667"/>
              <a:chOff x="2592388" y="5601756"/>
              <a:chExt cx="4027487" cy="939800"/>
            </a:xfrm>
          </p:grpSpPr>
          <p:sp>
            <p:nvSpPr>
              <p:cNvPr id="912" name="Freeform 2">
                <a:extLst>
                  <a:ext uri="{FF2B5EF4-FFF2-40B4-BE49-F238E27FC236}">
                    <a16:creationId xmlns:a16="http://schemas.microsoft.com/office/drawing/2014/main" id="{71DEC372-158B-D843-AAA9-4449502790F7}"/>
                  </a:ext>
                </a:extLst>
              </p:cNvPr>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913" name="Straight Connector 912">
                <a:extLst>
                  <a:ext uri="{FF2B5EF4-FFF2-40B4-BE49-F238E27FC236}">
                    <a16:creationId xmlns:a16="http://schemas.microsoft.com/office/drawing/2014/main" id="{B0A5E970-BE5B-924E-8E27-2F517326B70B}"/>
                  </a:ext>
                </a:extLst>
              </p:cNvPr>
              <p:cNvCxnSpPr/>
              <p:nvPr/>
            </p:nvCxnSpPr>
            <p:spPr>
              <a:xfrm flipV="1">
                <a:off x="3262941" y="5752569"/>
                <a:ext cx="1316038" cy="131762"/>
              </a:xfrm>
              <a:prstGeom prst="line">
                <a:avLst/>
              </a:prstGeom>
              <a:noFill/>
              <a:ln w="12700" cap="flat" cmpd="sng" algn="ctr">
                <a:solidFill>
                  <a:srgbClr val="000000"/>
                </a:solidFill>
                <a:prstDash val="solid"/>
              </a:ln>
              <a:effectLst/>
            </p:spPr>
          </p:cxnSp>
          <p:cxnSp>
            <p:nvCxnSpPr>
              <p:cNvPr id="914" name="Straight Connector 913">
                <a:extLst>
                  <a:ext uri="{FF2B5EF4-FFF2-40B4-BE49-F238E27FC236}">
                    <a16:creationId xmlns:a16="http://schemas.microsoft.com/office/drawing/2014/main" id="{4BCA3B8C-279D-E840-87D5-1E0642D09387}"/>
                  </a:ext>
                </a:extLst>
              </p:cNvPr>
              <p:cNvCxnSpPr/>
              <p:nvPr/>
            </p:nvCxnSpPr>
            <p:spPr>
              <a:xfrm>
                <a:off x="3151816" y="5939894"/>
                <a:ext cx="2259013" cy="298450"/>
              </a:xfrm>
              <a:prstGeom prst="line">
                <a:avLst/>
              </a:prstGeom>
              <a:noFill/>
              <a:ln w="12700" cap="flat" cmpd="sng" algn="ctr">
                <a:solidFill>
                  <a:srgbClr val="000000"/>
                </a:solidFill>
                <a:prstDash val="solid"/>
              </a:ln>
              <a:effectLst/>
            </p:spPr>
          </p:cxnSp>
          <p:cxnSp>
            <p:nvCxnSpPr>
              <p:cNvPr id="915" name="Straight Connector 914">
                <a:extLst>
                  <a:ext uri="{FF2B5EF4-FFF2-40B4-BE49-F238E27FC236}">
                    <a16:creationId xmlns:a16="http://schemas.microsoft.com/office/drawing/2014/main" id="{CD10DAC3-DC6D-E045-A194-1C410416865B}"/>
                  </a:ext>
                </a:extLst>
              </p:cNvPr>
              <p:cNvCxnSpPr/>
              <p:nvPr/>
            </p:nvCxnSpPr>
            <p:spPr>
              <a:xfrm>
                <a:off x="3164516" y="6044669"/>
                <a:ext cx="714375" cy="276225"/>
              </a:xfrm>
              <a:prstGeom prst="line">
                <a:avLst/>
              </a:prstGeom>
              <a:noFill/>
              <a:ln w="12700" cap="flat" cmpd="sng" algn="ctr">
                <a:solidFill>
                  <a:srgbClr val="000000"/>
                </a:solidFill>
                <a:prstDash val="solid"/>
              </a:ln>
              <a:effectLst/>
            </p:spPr>
          </p:cxnSp>
          <p:cxnSp>
            <p:nvCxnSpPr>
              <p:cNvPr id="916" name="Straight Connector 915">
                <a:extLst>
                  <a:ext uri="{FF2B5EF4-FFF2-40B4-BE49-F238E27FC236}">
                    <a16:creationId xmlns:a16="http://schemas.microsoft.com/office/drawing/2014/main" id="{E2A8FB26-91FF-3E4C-8347-A2AE524A00A4}"/>
                  </a:ext>
                </a:extLst>
              </p:cNvPr>
              <p:cNvCxnSpPr/>
              <p:nvPr/>
            </p:nvCxnSpPr>
            <p:spPr>
              <a:xfrm flipV="1">
                <a:off x="4182104" y="6238344"/>
                <a:ext cx="1247775" cy="82550"/>
              </a:xfrm>
              <a:prstGeom prst="line">
                <a:avLst/>
              </a:prstGeom>
              <a:noFill/>
              <a:ln w="12700" cap="flat" cmpd="sng" algn="ctr">
                <a:solidFill>
                  <a:srgbClr val="000000"/>
                </a:solidFill>
                <a:prstDash val="solid"/>
              </a:ln>
              <a:effectLst/>
            </p:spPr>
          </p:cxnSp>
          <p:cxnSp>
            <p:nvCxnSpPr>
              <p:cNvPr id="917" name="Straight Connector 916">
                <a:extLst>
                  <a:ext uri="{FF2B5EF4-FFF2-40B4-BE49-F238E27FC236}">
                    <a16:creationId xmlns:a16="http://schemas.microsoft.com/office/drawing/2014/main" id="{FC84CD0A-6A0B-954A-A0C2-9433ED84E08F}"/>
                  </a:ext>
                </a:extLst>
              </p:cNvPr>
              <p:cNvCxnSpPr/>
              <p:nvPr/>
            </p:nvCxnSpPr>
            <p:spPr>
              <a:xfrm>
                <a:off x="4842504" y="5785906"/>
                <a:ext cx="1057275" cy="123825"/>
              </a:xfrm>
              <a:prstGeom prst="line">
                <a:avLst/>
              </a:prstGeom>
              <a:noFill/>
              <a:ln w="12700" cap="flat" cmpd="sng" algn="ctr">
                <a:solidFill>
                  <a:srgbClr val="000000"/>
                </a:solidFill>
                <a:prstDash val="solid"/>
              </a:ln>
              <a:effectLst/>
            </p:spPr>
          </p:cxnSp>
          <p:cxnSp>
            <p:nvCxnSpPr>
              <p:cNvPr id="918" name="Straight Connector 917">
                <a:extLst>
                  <a:ext uri="{FF2B5EF4-FFF2-40B4-BE49-F238E27FC236}">
                    <a16:creationId xmlns:a16="http://schemas.microsoft.com/office/drawing/2014/main" id="{F20F73DF-CC1A-414D-AA37-5C7FA5314FCC}"/>
                  </a:ext>
                </a:extLst>
              </p:cNvPr>
              <p:cNvCxnSpPr/>
              <p:nvPr/>
            </p:nvCxnSpPr>
            <p:spPr>
              <a:xfrm flipV="1">
                <a:off x="4126541" y="5939894"/>
                <a:ext cx="1790700" cy="298450"/>
              </a:xfrm>
              <a:prstGeom prst="line">
                <a:avLst/>
              </a:prstGeom>
              <a:noFill/>
              <a:ln w="12700" cap="flat" cmpd="sng" algn="ctr">
                <a:solidFill>
                  <a:srgbClr val="000000"/>
                </a:solidFill>
                <a:prstDash val="solid"/>
              </a:ln>
              <a:effectLst/>
            </p:spPr>
          </p:cxnSp>
          <p:cxnSp>
            <p:nvCxnSpPr>
              <p:cNvPr id="919" name="Straight Connector 918">
                <a:extLst>
                  <a:ext uri="{FF2B5EF4-FFF2-40B4-BE49-F238E27FC236}">
                    <a16:creationId xmlns:a16="http://schemas.microsoft.com/office/drawing/2014/main" id="{AC31F3CF-B52D-E042-B7DB-4F44E715F9A8}"/>
                  </a:ext>
                </a:extLst>
              </p:cNvPr>
              <p:cNvCxnSpPr/>
              <p:nvPr/>
            </p:nvCxnSpPr>
            <p:spPr>
              <a:xfrm flipV="1">
                <a:off x="5453691" y="5968469"/>
                <a:ext cx="588963" cy="269875"/>
              </a:xfrm>
              <a:prstGeom prst="line">
                <a:avLst/>
              </a:prstGeom>
              <a:noFill/>
              <a:ln w="12700" cap="flat" cmpd="sng" algn="ctr">
                <a:solidFill>
                  <a:srgbClr val="000000"/>
                </a:solidFill>
                <a:prstDash val="solid"/>
              </a:ln>
              <a:effectLst/>
            </p:spPr>
          </p:cxnSp>
          <p:cxnSp>
            <p:nvCxnSpPr>
              <p:cNvPr id="920" name="Straight Connector 919">
                <a:extLst>
                  <a:ext uri="{FF2B5EF4-FFF2-40B4-BE49-F238E27FC236}">
                    <a16:creationId xmlns:a16="http://schemas.microsoft.com/office/drawing/2014/main" id="{48C7DC80-D2A7-B248-9A8F-1B651F5CEB39}"/>
                  </a:ext>
                </a:extLst>
              </p:cNvPr>
              <p:cNvCxnSpPr/>
              <p:nvPr/>
            </p:nvCxnSpPr>
            <p:spPr>
              <a:xfrm>
                <a:off x="4596441" y="5752569"/>
                <a:ext cx="814388" cy="401637"/>
              </a:xfrm>
              <a:prstGeom prst="line">
                <a:avLst/>
              </a:prstGeom>
              <a:noFill/>
              <a:ln w="12700" cap="flat" cmpd="sng" algn="ctr">
                <a:solidFill>
                  <a:srgbClr val="000000"/>
                </a:solidFill>
                <a:prstDash val="solid"/>
              </a:ln>
              <a:effectLst/>
            </p:spPr>
          </p:cxnSp>
          <p:grpSp>
            <p:nvGrpSpPr>
              <p:cNvPr id="921" name="Group 347">
                <a:extLst>
                  <a:ext uri="{FF2B5EF4-FFF2-40B4-BE49-F238E27FC236}">
                    <a16:creationId xmlns:a16="http://schemas.microsoft.com/office/drawing/2014/main" id="{A2DC2A2D-4327-FB49-8F37-6B6A7EBE1D0E}"/>
                  </a:ext>
                </a:extLst>
              </p:cNvPr>
              <p:cNvGrpSpPr>
                <a:grpSpLocks/>
              </p:cNvGrpSpPr>
              <p:nvPr/>
            </p:nvGrpSpPr>
            <p:grpSpPr bwMode="auto">
              <a:xfrm>
                <a:off x="5856401" y="5796097"/>
                <a:ext cx="588970" cy="242608"/>
                <a:chOff x="1871277" y="1576300"/>
                <a:chExt cx="1128371" cy="437861"/>
              </a:xfrm>
            </p:grpSpPr>
            <p:sp>
              <p:nvSpPr>
                <p:cNvPr id="962" name="Oval 961">
                  <a:extLst>
                    <a:ext uri="{FF2B5EF4-FFF2-40B4-BE49-F238E27FC236}">
                      <a16:creationId xmlns:a16="http://schemas.microsoft.com/office/drawing/2014/main" id="{9B6F5CD8-4D1E-1A4F-9507-95200A73998A}"/>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3" name="Rectangle 962">
                  <a:extLst>
                    <a:ext uri="{FF2B5EF4-FFF2-40B4-BE49-F238E27FC236}">
                      <a16:creationId xmlns:a16="http://schemas.microsoft.com/office/drawing/2014/main" id="{C28B8F5B-8431-1A46-AAE4-9B0ED530F2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4" name="Oval 963">
                  <a:extLst>
                    <a:ext uri="{FF2B5EF4-FFF2-40B4-BE49-F238E27FC236}">
                      <a16:creationId xmlns:a16="http://schemas.microsoft.com/office/drawing/2014/main" id="{F1F79620-841F-DD4E-87FC-51E7153EC005}"/>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5" name="Freeform 964">
                  <a:extLst>
                    <a:ext uri="{FF2B5EF4-FFF2-40B4-BE49-F238E27FC236}">
                      <a16:creationId xmlns:a16="http://schemas.microsoft.com/office/drawing/2014/main" id="{E98A7BEC-9D56-6B49-8125-0F5CDE1FC0B8}"/>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6" name="Freeform 965">
                  <a:extLst>
                    <a:ext uri="{FF2B5EF4-FFF2-40B4-BE49-F238E27FC236}">
                      <a16:creationId xmlns:a16="http://schemas.microsoft.com/office/drawing/2014/main" id="{6905DB74-EB71-3644-AC3F-2EDDA70861A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62D3DDB5-3EA7-214C-8C31-BA38971C9A7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8" name="Freeform 967">
                  <a:extLst>
                    <a:ext uri="{FF2B5EF4-FFF2-40B4-BE49-F238E27FC236}">
                      <a16:creationId xmlns:a16="http://schemas.microsoft.com/office/drawing/2014/main" id="{B71B4E2A-E351-6C49-9DFD-6BB4843D451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9" name="Straight Connector 968">
                  <a:extLst>
                    <a:ext uri="{FF2B5EF4-FFF2-40B4-BE49-F238E27FC236}">
                      <a16:creationId xmlns:a16="http://schemas.microsoft.com/office/drawing/2014/main" id="{7146C111-B5B3-8141-95C1-2CADFE9B32BF}"/>
                    </a:ext>
                  </a:extLst>
                </p:cNvPr>
                <p:cNvCxnSpPr>
                  <a:endCxn id="964"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70" name="Straight Connector 969">
                  <a:extLst>
                    <a:ext uri="{FF2B5EF4-FFF2-40B4-BE49-F238E27FC236}">
                      <a16:creationId xmlns:a16="http://schemas.microsoft.com/office/drawing/2014/main" id="{DFA6A355-A08F-F241-92FA-D0E6992CE4F5}"/>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2" name="Group 347">
                <a:extLst>
                  <a:ext uri="{FF2B5EF4-FFF2-40B4-BE49-F238E27FC236}">
                    <a16:creationId xmlns:a16="http://schemas.microsoft.com/office/drawing/2014/main" id="{46EDC75E-59E6-4645-85A7-E2C58E545181}"/>
                  </a:ext>
                </a:extLst>
              </p:cNvPr>
              <p:cNvGrpSpPr>
                <a:grpSpLocks/>
              </p:cNvGrpSpPr>
              <p:nvPr/>
            </p:nvGrpSpPr>
            <p:grpSpPr bwMode="auto">
              <a:xfrm>
                <a:off x="4375328" y="5654000"/>
                <a:ext cx="588970" cy="242608"/>
                <a:chOff x="1871277" y="1576300"/>
                <a:chExt cx="1128371" cy="437861"/>
              </a:xfrm>
            </p:grpSpPr>
            <p:sp>
              <p:nvSpPr>
                <p:cNvPr id="953" name="Oval 952">
                  <a:extLst>
                    <a:ext uri="{FF2B5EF4-FFF2-40B4-BE49-F238E27FC236}">
                      <a16:creationId xmlns:a16="http://schemas.microsoft.com/office/drawing/2014/main" id="{9DACA189-A149-9949-BCF3-95B569BB647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4" name="Rectangle 953">
                  <a:extLst>
                    <a:ext uri="{FF2B5EF4-FFF2-40B4-BE49-F238E27FC236}">
                      <a16:creationId xmlns:a16="http://schemas.microsoft.com/office/drawing/2014/main" id="{08EC0937-ACA9-3840-8439-8223BB848980}"/>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5" name="Oval 954">
                  <a:extLst>
                    <a:ext uri="{FF2B5EF4-FFF2-40B4-BE49-F238E27FC236}">
                      <a16:creationId xmlns:a16="http://schemas.microsoft.com/office/drawing/2014/main" id="{E17B98F5-9CEF-6F4F-BBA9-BB8DE0D91B36}"/>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6" name="Freeform 955">
                  <a:extLst>
                    <a:ext uri="{FF2B5EF4-FFF2-40B4-BE49-F238E27FC236}">
                      <a16:creationId xmlns:a16="http://schemas.microsoft.com/office/drawing/2014/main" id="{61234B09-DC44-7342-A70C-06AC8A581E23}"/>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7" name="Freeform 956">
                  <a:extLst>
                    <a:ext uri="{FF2B5EF4-FFF2-40B4-BE49-F238E27FC236}">
                      <a16:creationId xmlns:a16="http://schemas.microsoft.com/office/drawing/2014/main" id="{03AF34FD-E240-F04C-9158-920D29213255}"/>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8" name="Freeform 957">
                  <a:extLst>
                    <a:ext uri="{FF2B5EF4-FFF2-40B4-BE49-F238E27FC236}">
                      <a16:creationId xmlns:a16="http://schemas.microsoft.com/office/drawing/2014/main" id="{526E50F3-60FD-0E45-BC3A-3C6066FB7D8A}"/>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9" name="Freeform 958">
                  <a:extLst>
                    <a:ext uri="{FF2B5EF4-FFF2-40B4-BE49-F238E27FC236}">
                      <a16:creationId xmlns:a16="http://schemas.microsoft.com/office/drawing/2014/main" id="{FEE1E3A7-C090-734C-9180-457004D9D039}"/>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0" name="Straight Connector 959">
                  <a:extLst>
                    <a:ext uri="{FF2B5EF4-FFF2-40B4-BE49-F238E27FC236}">
                      <a16:creationId xmlns:a16="http://schemas.microsoft.com/office/drawing/2014/main" id="{99A3F99A-570C-8A42-9492-3585D770DA95}"/>
                    </a:ext>
                  </a:extLst>
                </p:cNvPr>
                <p:cNvCxnSpPr>
                  <a:endCxn id="955"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61" name="Straight Connector 960">
                  <a:extLst>
                    <a:ext uri="{FF2B5EF4-FFF2-40B4-BE49-F238E27FC236}">
                      <a16:creationId xmlns:a16="http://schemas.microsoft.com/office/drawing/2014/main" id="{5F18512F-CA24-4444-95DF-016FA49178DB}"/>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3" name="Group 347">
                <a:extLst>
                  <a:ext uri="{FF2B5EF4-FFF2-40B4-BE49-F238E27FC236}">
                    <a16:creationId xmlns:a16="http://schemas.microsoft.com/office/drawing/2014/main" id="{4B02C431-99D3-6D48-8159-7B4877B83ADD}"/>
                  </a:ext>
                </a:extLst>
              </p:cNvPr>
              <p:cNvGrpSpPr>
                <a:grpSpLocks/>
              </p:cNvGrpSpPr>
              <p:nvPr/>
            </p:nvGrpSpPr>
            <p:grpSpPr bwMode="auto">
              <a:xfrm>
                <a:off x="2848241" y="5847813"/>
                <a:ext cx="588970" cy="242608"/>
                <a:chOff x="1871277" y="1576300"/>
                <a:chExt cx="1128371" cy="437861"/>
              </a:xfrm>
            </p:grpSpPr>
            <p:sp>
              <p:nvSpPr>
                <p:cNvPr id="944" name="Oval 943">
                  <a:extLst>
                    <a:ext uri="{FF2B5EF4-FFF2-40B4-BE49-F238E27FC236}">
                      <a16:creationId xmlns:a16="http://schemas.microsoft.com/office/drawing/2014/main" id="{0FF0DF6F-D87B-2346-B35F-0DD610115E22}"/>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5" name="Rectangle 944">
                  <a:extLst>
                    <a:ext uri="{FF2B5EF4-FFF2-40B4-BE49-F238E27FC236}">
                      <a16:creationId xmlns:a16="http://schemas.microsoft.com/office/drawing/2014/main" id="{0A88A3D0-6A43-9C4F-B2B8-C62A5B97547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6" name="Oval 945">
                  <a:extLst>
                    <a:ext uri="{FF2B5EF4-FFF2-40B4-BE49-F238E27FC236}">
                      <a16:creationId xmlns:a16="http://schemas.microsoft.com/office/drawing/2014/main" id="{A97EE425-A6D3-754D-B745-A46539A9BCE9}"/>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D4B205B1-4191-B84B-8CA4-DD171806AD2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8" name="Freeform 947">
                  <a:extLst>
                    <a:ext uri="{FF2B5EF4-FFF2-40B4-BE49-F238E27FC236}">
                      <a16:creationId xmlns:a16="http://schemas.microsoft.com/office/drawing/2014/main" id="{1BBBF1EF-3ED2-5848-B3F0-7F8463BE28C7}"/>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9" name="Freeform 948">
                  <a:extLst>
                    <a:ext uri="{FF2B5EF4-FFF2-40B4-BE49-F238E27FC236}">
                      <a16:creationId xmlns:a16="http://schemas.microsoft.com/office/drawing/2014/main" id="{AE727D85-0B80-AB43-A858-E12A22DEF74E}"/>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0" name="Freeform 949">
                  <a:extLst>
                    <a:ext uri="{FF2B5EF4-FFF2-40B4-BE49-F238E27FC236}">
                      <a16:creationId xmlns:a16="http://schemas.microsoft.com/office/drawing/2014/main" id="{E087DF11-E1FC-A24A-A90A-56EFAAF5ED33}"/>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1" name="Straight Connector 950">
                  <a:extLst>
                    <a:ext uri="{FF2B5EF4-FFF2-40B4-BE49-F238E27FC236}">
                      <a16:creationId xmlns:a16="http://schemas.microsoft.com/office/drawing/2014/main" id="{63B2769E-5BF0-4C43-BDCD-E08BBCA40A60}"/>
                    </a:ext>
                  </a:extLst>
                </p:cNvPr>
                <p:cNvCxnSpPr>
                  <a:endCxn id="946"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52" name="Straight Connector 951">
                  <a:extLst>
                    <a:ext uri="{FF2B5EF4-FFF2-40B4-BE49-F238E27FC236}">
                      <a16:creationId xmlns:a16="http://schemas.microsoft.com/office/drawing/2014/main" id="{D9643885-03AC-8C44-B9B3-97EEFAB93F7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4" name="Group 347">
                <a:extLst>
                  <a:ext uri="{FF2B5EF4-FFF2-40B4-BE49-F238E27FC236}">
                    <a16:creationId xmlns:a16="http://schemas.microsoft.com/office/drawing/2014/main" id="{59383640-B92E-3B49-9F91-B00C1816C4B2}"/>
                  </a:ext>
                </a:extLst>
              </p:cNvPr>
              <p:cNvGrpSpPr>
                <a:grpSpLocks/>
              </p:cNvGrpSpPr>
              <p:nvPr/>
            </p:nvGrpSpPr>
            <p:grpSpPr bwMode="auto">
              <a:xfrm>
                <a:off x="5166757" y="6114152"/>
                <a:ext cx="588970" cy="242608"/>
                <a:chOff x="1871277" y="1576300"/>
                <a:chExt cx="1128371" cy="437861"/>
              </a:xfrm>
            </p:grpSpPr>
            <p:sp>
              <p:nvSpPr>
                <p:cNvPr id="935" name="Oval 934">
                  <a:extLst>
                    <a:ext uri="{FF2B5EF4-FFF2-40B4-BE49-F238E27FC236}">
                      <a16:creationId xmlns:a16="http://schemas.microsoft.com/office/drawing/2014/main" id="{5018BF36-5D40-234D-B43E-166D4365DFC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6" name="Rectangle 935">
                  <a:extLst>
                    <a:ext uri="{FF2B5EF4-FFF2-40B4-BE49-F238E27FC236}">
                      <a16:creationId xmlns:a16="http://schemas.microsoft.com/office/drawing/2014/main" id="{F3CF2F53-1F91-DA4A-B9DD-A5E958F02DF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7" name="Oval 936">
                  <a:extLst>
                    <a:ext uri="{FF2B5EF4-FFF2-40B4-BE49-F238E27FC236}">
                      <a16:creationId xmlns:a16="http://schemas.microsoft.com/office/drawing/2014/main" id="{DE201E6A-02EE-B14D-8F1B-DC21CC87BE80}"/>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8" name="Freeform 937">
                  <a:extLst>
                    <a:ext uri="{FF2B5EF4-FFF2-40B4-BE49-F238E27FC236}">
                      <a16:creationId xmlns:a16="http://schemas.microsoft.com/office/drawing/2014/main" id="{FB05CF2E-83B0-2640-93AB-853D8763B115}"/>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9" name="Freeform 938">
                  <a:extLst>
                    <a:ext uri="{FF2B5EF4-FFF2-40B4-BE49-F238E27FC236}">
                      <a16:creationId xmlns:a16="http://schemas.microsoft.com/office/drawing/2014/main" id="{E2067AB0-285F-1D49-84B3-34E74A8258A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0" name="Freeform 939">
                  <a:extLst>
                    <a:ext uri="{FF2B5EF4-FFF2-40B4-BE49-F238E27FC236}">
                      <a16:creationId xmlns:a16="http://schemas.microsoft.com/office/drawing/2014/main" id="{E1588A39-233E-9A43-89F2-A2C023D3DD50}"/>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1" name="Freeform 940">
                  <a:extLst>
                    <a:ext uri="{FF2B5EF4-FFF2-40B4-BE49-F238E27FC236}">
                      <a16:creationId xmlns:a16="http://schemas.microsoft.com/office/drawing/2014/main" id="{7E4670CD-E442-5648-B94B-92AF3B894755}"/>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2" name="Straight Connector 941">
                  <a:extLst>
                    <a:ext uri="{FF2B5EF4-FFF2-40B4-BE49-F238E27FC236}">
                      <a16:creationId xmlns:a16="http://schemas.microsoft.com/office/drawing/2014/main" id="{759AD6F2-B641-0B45-9023-2F9E18420F9E}"/>
                    </a:ext>
                  </a:extLst>
                </p:cNvPr>
                <p:cNvCxnSpPr>
                  <a:endCxn id="937"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43" name="Straight Connector 942">
                  <a:extLst>
                    <a:ext uri="{FF2B5EF4-FFF2-40B4-BE49-F238E27FC236}">
                      <a16:creationId xmlns:a16="http://schemas.microsoft.com/office/drawing/2014/main" id="{BD308E44-0EFE-944D-83E1-D1B7C02C298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5" name="Group 347">
                <a:extLst>
                  <a:ext uri="{FF2B5EF4-FFF2-40B4-BE49-F238E27FC236}">
                    <a16:creationId xmlns:a16="http://schemas.microsoft.com/office/drawing/2014/main" id="{885312C2-0E07-194B-BEF1-237808F2C1B0}"/>
                  </a:ext>
                </a:extLst>
              </p:cNvPr>
              <p:cNvGrpSpPr>
                <a:grpSpLocks/>
              </p:cNvGrpSpPr>
              <p:nvPr/>
            </p:nvGrpSpPr>
            <p:grpSpPr bwMode="auto">
              <a:xfrm>
                <a:off x="3704088" y="6206732"/>
                <a:ext cx="588970" cy="242608"/>
                <a:chOff x="1871277" y="1576300"/>
                <a:chExt cx="1128371" cy="437861"/>
              </a:xfrm>
            </p:grpSpPr>
            <p:sp>
              <p:nvSpPr>
                <p:cNvPr id="926" name="Oval 925">
                  <a:extLst>
                    <a:ext uri="{FF2B5EF4-FFF2-40B4-BE49-F238E27FC236}">
                      <a16:creationId xmlns:a16="http://schemas.microsoft.com/office/drawing/2014/main" id="{DB1F6E96-DE25-304B-B7D0-FD1D59509C9D}"/>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7" name="Rectangle 926">
                  <a:extLst>
                    <a:ext uri="{FF2B5EF4-FFF2-40B4-BE49-F238E27FC236}">
                      <a16:creationId xmlns:a16="http://schemas.microsoft.com/office/drawing/2014/main" id="{C6F722AF-47B6-754C-8E9E-EFEB45831A8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Oval 927">
                  <a:extLst>
                    <a:ext uri="{FF2B5EF4-FFF2-40B4-BE49-F238E27FC236}">
                      <a16:creationId xmlns:a16="http://schemas.microsoft.com/office/drawing/2014/main" id="{B7EFF65E-E3E4-7743-90E8-6E0DED7FF48C}"/>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A6419AFD-CC26-B146-A541-B565AEA3805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0147F8D3-CAD7-8542-B967-4F72DDDE3A54}"/>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AAF1E1A5-D576-1A4A-9BFD-6C323830CFC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2" name="Freeform 931">
                  <a:extLst>
                    <a:ext uri="{FF2B5EF4-FFF2-40B4-BE49-F238E27FC236}">
                      <a16:creationId xmlns:a16="http://schemas.microsoft.com/office/drawing/2014/main" id="{00B23D7F-A468-7B41-B882-C74692A46B5A}"/>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3" name="Straight Connector 932">
                  <a:extLst>
                    <a:ext uri="{FF2B5EF4-FFF2-40B4-BE49-F238E27FC236}">
                      <a16:creationId xmlns:a16="http://schemas.microsoft.com/office/drawing/2014/main" id="{A710DADF-5A66-4E4D-9212-3DB6E5790B57}"/>
                    </a:ext>
                  </a:extLst>
                </p:cNvPr>
                <p:cNvCxnSpPr>
                  <a:endCxn id="928"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34" name="Straight Connector 933">
                  <a:extLst>
                    <a:ext uri="{FF2B5EF4-FFF2-40B4-BE49-F238E27FC236}">
                      <a16:creationId xmlns:a16="http://schemas.microsoft.com/office/drawing/2014/main" id="{59A3775F-4767-2F47-9662-6CCEC729A7A8}"/>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857" name="Group 856">
              <a:extLst>
                <a:ext uri="{FF2B5EF4-FFF2-40B4-BE49-F238E27FC236}">
                  <a16:creationId xmlns:a16="http://schemas.microsoft.com/office/drawing/2014/main" id="{54A52462-5258-B74E-939D-5568EFF6BF9A}"/>
                </a:ext>
              </a:extLst>
            </p:cNvPr>
            <p:cNvGrpSpPr/>
            <p:nvPr/>
          </p:nvGrpSpPr>
          <p:grpSpPr>
            <a:xfrm>
              <a:off x="4990227" y="3046752"/>
              <a:ext cx="3116606" cy="1053561"/>
              <a:chOff x="4990227" y="2877416"/>
              <a:chExt cx="3116606" cy="1053561"/>
            </a:xfrm>
          </p:grpSpPr>
          <p:sp>
            <p:nvSpPr>
              <p:cNvPr id="876" name="Rectangle 875">
                <a:extLst>
                  <a:ext uri="{FF2B5EF4-FFF2-40B4-BE49-F238E27FC236}">
                    <a16:creationId xmlns:a16="http://schemas.microsoft.com/office/drawing/2014/main" id="{A13ADE3B-72C2-1D43-B7E3-53ACC236F401}"/>
                  </a:ext>
                </a:extLst>
              </p:cNvPr>
              <p:cNvSpPr/>
              <p:nvPr/>
            </p:nvSpPr>
            <p:spPr bwMode="auto">
              <a:xfrm>
                <a:off x="5418665" y="2913389"/>
                <a:ext cx="2688168" cy="1017588"/>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7" name="Freeform 876">
                <a:extLst>
                  <a:ext uri="{FF2B5EF4-FFF2-40B4-BE49-F238E27FC236}">
                    <a16:creationId xmlns:a16="http://schemas.microsoft.com/office/drawing/2014/main" id="{8479C132-9D4A-964F-A8E8-7EB2EAA9863B}"/>
                  </a:ext>
                </a:extLst>
              </p:cNvPr>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78" name="Group 950">
                <a:extLst>
                  <a:ext uri="{FF2B5EF4-FFF2-40B4-BE49-F238E27FC236}">
                    <a16:creationId xmlns:a16="http://schemas.microsoft.com/office/drawing/2014/main" id="{6265B51A-C625-0E46-B1CD-1B0CC4EAE2DF}"/>
                  </a:ext>
                </a:extLst>
              </p:cNvPr>
              <p:cNvGrpSpPr>
                <a:grpSpLocks/>
              </p:cNvGrpSpPr>
              <p:nvPr/>
            </p:nvGrpSpPr>
            <p:grpSpPr bwMode="auto">
              <a:xfrm>
                <a:off x="4990227" y="3351862"/>
                <a:ext cx="251561" cy="564103"/>
                <a:chOff x="4140" y="429"/>
                <a:chExt cx="1425" cy="2396"/>
              </a:xfrm>
            </p:grpSpPr>
            <p:sp>
              <p:nvSpPr>
                <p:cNvPr id="880" name="Freeform 951">
                  <a:extLst>
                    <a:ext uri="{FF2B5EF4-FFF2-40B4-BE49-F238E27FC236}">
                      <a16:creationId xmlns:a16="http://schemas.microsoft.com/office/drawing/2014/main" id="{A5BA354F-B231-C647-9049-264E94760E6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1" name="Rectangle 952">
                  <a:extLst>
                    <a:ext uri="{FF2B5EF4-FFF2-40B4-BE49-F238E27FC236}">
                      <a16:creationId xmlns:a16="http://schemas.microsoft.com/office/drawing/2014/main" id="{4CD802A5-F6DB-4B4A-9C9B-E57940A6AE2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2" name="Freeform 953">
                  <a:extLst>
                    <a:ext uri="{FF2B5EF4-FFF2-40B4-BE49-F238E27FC236}">
                      <a16:creationId xmlns:a16="http://schemas.microsoft.com/office/drawing/2014/main" id="{79259F7C-2EC8-F74E-9E7F-4095E5E5CFD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3" name="Freeform 954">
                  <a:extLst>
                    <a:ext uri="{FF2B5EF4-FFF2-40B4-BE49-F238E27FC236}">
                      <a16:creationId xmlns:a16="http://schemas.microsoft.com/office/drawing/2014/main" id="{451FA157-6D0F-9145-8122-26E1DA1A236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4" name="Rectangle 955">
                  <a:extLst>
                    <a:ext uri="{FF2B5EF4-FFF2-40B4-BE49-F238E27FC236}">
                      <a16:creationId xmlns:a16="http://schemas.microsoft.com/office/drawing/2014/main" id="{C2607605-6DA4-EE4D-8DD3-849C75A05671}"/>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5" name="Group 956">
                  <a:extLst>
                    <a:ext uri="{FF2B5EF4-FFF2-40B4-BE49-F238E27FC236}">
                      <a16:creationId xmlns:a16="http://schemas.microsoft.com/office/drawing/2014/main" id="{9869AF7B-AAFD-8D4B-8E7F-90CCD3755626}"/>
                    </a:ext>
                  </a:extLst>
                </p:cNvPr>
                <p:cNvGrpSpPr>
                  <a:grpSpLocks/>
                </p:cNvGrpSpPr>
                <p:nvPr/>
              </p:nvGrpSpPr>
              <p:grpSpPr bwMode="auto">
                <a:xfrm>
                  <a:off x="4749" y="668"/>
                  <a:ext cx="581" cy="145"/>
                  <a:chOff x="614" y="2568"/>
                  <a:chExt cx="725" cy="139"/>
                </a:xfrm>
              </p:grpSpPr>
              <p:sp>
                <p:nvSpPr>
                  <p:cNvPr id="910" name="AutoShape 957">
                    <a:extLst>
                      <a:ext uri="{FF2B5EF4-FFF2-40B4-BE49-F238E27FC236}">
                        <a16:creationId xmlns:a16="http://schemas.microsoft.com/office/drawing/2014/main" id="{C9AB02AE-DBB7-4942-87E6-03EAC872AF56}"/>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11" name="AutoShape 958">
                    <a:extLst>
                      <a:ext uri="{FF2B5EF4-FFF2-40B4-BE49-F238E27FC236}">
                        <a16:creationId xmlns:a16="http://schemas.microsoft.com/office/drawing/2014/main" id="{A1397CEF-8A99-9C43-984B-80BD60AFF6D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6" name="Rectangle 959">
                  <a:extLst>
                    <a:ext uri="{FF2B5EF4-FFF2-40B4-BE49-F238E27FC236}">
                      <a16:creationId xmlns:a16="http://schemas.microsoft.com/office/drawing/2014/main" id="{E8594A77-9042-2641-ABFC-F29E8FF40D5E}"/>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7" name="Group 960">
                  <a:extLst>
                    <a:ext uri="{FF2B5EF4-FFF2-40B4-BE49-F238E27FC236}">
                      <a16:creationId xmlns:a16="http://schemas.microsoft.com/office/drawing/2014/main" id="{1262AD39-4096-D741-A742-CED9CF146D7C}"/>
                    </a:ext>
                  </a:extLst>
                </p:cNvPr>
                <p:cNvGrpSpPr>
                  <a:grpSpLocks/>
                </p:cNvGrpSpPr>
                <p:nvPr/>
              </p:nvGrpSpPr>
              <p:grpSpPr bwMode="auto">
                <a:xfrm>
                  <a:off x="4747" y="994"/>
                  <a:ext cx="581" cy="134"/>
                  <a:chOff x="614" y="2568"/>
                  <a:chExt cx="725" cy="139"/>
                </a:xfrm>
              </p:grpSpPr>
              <p:sp>
                <p:nvSpPr>
                  <p:cNvPr id="908" name="AutoShape 961">
                    <a:extLst>
                      <a:ext uri="{FF2B5EF4-FFF2-40B4-BE49-F238E27FC236}">
                        <a16:creationId xmlns:a16="http://schemas.microsoft.com/office/drawing/2014/main" id="{59E4897D-95E8-2A4B-9BA9-0B7172ED7B8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9" name="AutoShape 962">
                    <a:extLst>
                      <a:ext uri="{FF2B5EF4-FFF2-40B4-BE49-F238E27FC236}">
                        <a16:creationId xmlns:a16="http://schemas.microsoft.com/office/drawing/2014/main" id="{2382242C-86DC-C04B-94D5-2B4545FC2AD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8" name="Rectangle 963">
                  <a:extLst>
                    <a:ext uri="{FF2B5EF4-FFF2-40B4-BE49-F238E27FC236}">
                      <a16:creationId xmlns:a16="http://schemas.microsoft.com/office/drawing/2014/main" id="{CBBEA7CF-B701-8748-AA95-11773F0862F7}"/>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9" name="Rectangle 964">
                  <a:extLst>
                    <a:ext uri="{FF2B5EF4-FFF2-40B4-BE49-F238E27FC236}">
                      <a16:creationId xmlns:a16="http://schemas.microsoft.com/office/drawing/2014/main" id="{2840794F-AC07-854C-A963-38CAEB859431}"/>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0" name="Group 965">
                  <a:extLst>
                    <a:ext uri="{FF2B5EF4-FFF2-40B4-BE49-F238E27FC236}">
                      <a16:creationId xmlns:a16="http://schemas.microsoft.com/office/drawing/2014/main" id="{00D85896-AE73-FC4F-A921-B401C2ABE627}"/>
                    </a:ext>
                  </a:extLst>
                </p:cNvPr>
                <p:cNvGrpSpPr>
                  <a:grpSpLocks/>
                </p:cNvGrpSpPr>
                <p:nvPr/>
              </p:nvGrpSpPr>
              <p:grpSpPr bwMode="auto">
                <a:xfrm>
                  <a:off x="4735" y="1627"/>
                  <a:ext cx="582" cy="151"/>
                  <a:chOff x="614" y="2568"/>
                  <a:chExt cx="725" cy="139"/>
                </a:xfrm>
              </p:grpSpPr>
              <p:sp>
                <p:nvSpPr>
                  <p:cNvPr id="906" name="AutoShape 966">
                    <a:extLst>
                      <a:ext uri="{FF2B5EF4-FFF2-40B4-BE49-F238E27FC236}">
                        <a16:creationId xmlns:a16="http://schemas.microsoft.com/office/drawing/2014/main" id="{924B40FA-21E3-834D-911F-D56CADE5ECA3}"/>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7" name="AutoShape 967">
                    <a:extLst>
                      <a:ext uri="{FF2B5EF4-FFF2-40B4-BE49-F238E27FC236}">
                        <a16:creationId xmlns:a16="http://schemas.microsoft.com/office/drawing/2014/main" id="{47F8F0C4-6D37-9543-9F00-43D5F28FB2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1" name="Freeform 968">
                  <a:extLst>
                    <a:ext uri="{FF2B5EF4-FFF2-40B4-BE49-F238E27FC236}">
                      <a16:creationId xmlns:a16="http://schemas.microsoft.com/office/drawing/2014/main" id="{1DAD0535-0585-3A48-B18F-8CFD540ADB7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2" name="Group 969">
                  <a:extLst>
                    <a:ext uri="{FF2B5EF4-FFF2-40B4-BE49-F238E27FC236}">
                      <a16:creationId xmlns:a16="http://schemas.microsoft.com/office/drawing/2014/main" id="{66D816ED-1F9A-D04E-95EE-62CBF7E44ED1}"/>
                    </a:ext>
                  </a:extLst>
                </p:cNvPr>
                <p:cNvGrpSpPr>
                  <a:grpSpLocks/>
                </p:cNvGrpSpPr>
                <p:nvPr/>
              </p:nvGrpSpPr>
              <p:grpSpPr bwMode="auto">
                <a:xfrm>
                  <a:off x="4739" y="1327"/>
                  <a:ext cx="582" cy="139"/>
                  <a:chOff x="614" y="2568"/>
                  <a:chExt cx="725" cy="139"/>
                </a:xfrm>
              </p:grpSpPr>
              <p:sp>
                <p:nvSpPr>
                  <p:cNvPr id="904" name="AutoShape 970">
                    <a:extLst>
                      <a:ext uri="{FF2B5EF4-FFF2-40B4-BE49-F238E27FC236}">
                        <a16:creationId xmlns:a16="http://schemas.microsoft.com/office/drawing/2014/main" id="{8C0B4415-0AC2-3945-92F3-A694CD6600DB}"/>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5" name="AutoShape 971">
                    <a:extLst>
                      <a:ext uri="{FF2B5EF4-FFF2-40B4-BE49-F238E27FC236}">
                        <a16:creationId xmlns:a16="http://schemas.microsoft.com/office/drawing/2014/main" id="{0B3FE1DC-EC1B-BE41-BD3D-DA207D617D5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3" name="Rectangle 972">
                  <a:extLst>
                    <a:ext uri="{FF2B5EF4-FFF2-40B4-BE49-F238E27FC236}">
                      <a16:creationId xmlns:a16="http://schemas.microsoft.com/office/drawing/2014/main" id="{D76687F0-DEBC-0F4A-B4AF-5C24DB379F8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4" name="Freeform 973">
                  <a:extLst>
                    <a:ext uri="{FF2B5EF4-FFF2-40B4-BE49-F238E27FC236}">
                      <a16:creationId xmlns:a16="http://schemas.microsoft.com/office/drawing/2014/main" id="{9E9FD877-5F4F-754A-87E4-3CF2A2B86815}"/>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5" name="Freeform 974">
                  <a:extLst>
                    <a:ext uri="{FF2B5EF4-FFF2-40B4-BE49-F238E27FC236}">
                      <a16:creationId xmlns:a16="http://schemas.microsoft.com/office/drawing/2014/main" id="{42A0B2EC-7CC7-B240-8E62-08161F36999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6" name="Oval 975">
                  <a:extLst>
                    <a:ext uri="{FF2B5EF4-FFF2-40B4-BE49-F238E27FC236}">
                      <a16:creationId xmlns:a16="http://schemas.microsoft.com/office/drawing/2014/main" id="{924FB68E-8166-014C-89D3-D4305C34F3C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7" name="Freeform 976">
                  <a:extLst>
                    <a:ext uri="{FF2B5EF4-FFF2-40B4-BE49-F238E27FC236}">
                      <a16:creationId xmlns:a16="http://schemas.microsoft.com/office/drawing/2014/main" id="{97FE5EBC-22BA-6044-8980-CAE030812074}"/>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8" name="AutoShape 977">
                  <a:extLst>
                    <a:ext uri="{FF2B5EF4-FFF2-40B4-BE49-F238E27FC236}">
                      <a16:creationId xmlns:a16="http://schemas.microsoft.com/office/drawing/2014/main" id="{A5F87333-9B58-984B-975F-83AEC148248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9" name="AutoShape 978">
                  <a:extLst>
                    <a:ext uri="{FF2B5EF4-FFF2-40B4-BE49-F238E27FC236}">
                      <a16:creationId xmlns:a16="http://schemas.microsoft.com/office/drawing/2014/main" id="{A819AAE6-0355-8D4F-8137-BD2B7A2B727C}"/>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0" name="Oval 979">
                  <a:extLst>
                    <a:ext uri="{FF2B5EF4-FFF2-40B4-BE49-F238E27FC236}">
                      <a16:creationId xmlns:a16="http://schemas.microsoft.com/office/drawing/2014/main" id="{7425A734-37C7-AE46-A20A-FA4A5976715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1" name="Oval 980">
                  <a:extLst>
                    <a:ext uri="{FF2B5EF4-FFF2-40B4-BE49-F238E27FC236}">
                      <a16:creationId xmlns:a16="http://schemas.microsoft.com/office/drawing/2014/main" id="{820B07E3-33AF-1341-B1D5-46C41ACB743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902" name="Oval 981">
                  <a:extLst>
                    <a:ext uri="{FF2B5EF4-FFF2-40B4-BE49-F238E27FC236}">
                      <a16:creationId xmlns:a16="http://schemas.microsoft.com/office/drawing/2014/main" id="{44036096-87EC-A746-8FE7-7773B3B32B1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3" name="Rectangle 982">
                  <a:extLst>
                    <a:ext uri="{FF2B5EF4-FFF2-40B4-BE49-F238E27FC236}">
                      <a16:creationId xmlns:a16="http://schemas.microsoft.com/office/drawing/2014/main" id="{4C8AA049-B48E-C24E-91A9-8455F582713C}"/>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79" name="TextBox 878">
                <a:extLst>
                  <a:ext uri="{FF2B5EF4-FFF2-40B4-BE49-F238E27FC236}">
                    <a16:creationId xmlns:a16="http://schemas.microsoft.com/office/drawing/2014/main" id="{BD391945-30B0-AF4B-9B16-8435026C785B}"/>
                  </a:ext>
                </a:extLst>
              </p:cNvPr>
              <p:cNvSpPr txBox="1"/>
              <p:nvPr/>
            </p:nvSpPr>
            <p:spPr>
              <a:xfrm>
                <a:off x="5377031" y="3090332"/>
                <a:ext cx="2659202" cy="615553"/>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SDN Controller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(network operating system)</a:t>
                </a:r>
              </a:p>
            </p:txBody>
          </p:sp>
        </p:grpSp>
        <p:sp>
          <p:nvSpPr>
            <p:cNvPr id="858" name="TextBox 857">
              <a:extLst>
                <a:ext uri="{FF2B5EF4-FFF2-40B4-BE49-F238E27FC236}">
                  <a16:creationId xmlns:a16="http://schemas.microsoft.com/office/drawing/2014/main" id="{460A62D4-F61E-134D-905E-F48547E04AB7}"/>
                </a:ext>
              </a:extLst>
            </p:cNvPr>
            <p:cNvSpPr txBox="1"/>
            <p:nvPr/>
          </p:nvSpPr>
          <p:spPr>
            <a:xfrm>
              <a:off x="6837708" y="1058305"/>
              <a:ext cx="595035" cy="584776"/>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8000"/>
                  </a:solidFill>
                  <a:effectLst/>
                  <a:uLnTx/>
                  <a:uFillTx/>
                  <a:latin typeface="Arial" charset="0"/>
                  <a:ea typeface="ＭＳ Ｐゴシック" charset="0"/>
                </a:rPr>
                <a:t>…</a:t>
              </a:r>
            </a:p>
          </p:txBody>
        </p:sp>
        <p:grpSp>
          <p:nvGrpSpPr>
            <p:cNvPr id="859" name="Group 858">
              <a:extLst>
                <a:ext uri="{FF2B5EF4-FFF2-40B4-BE49-F238E27FC236}">
                  <a16:creationId xmlns:a16="http://schemas.microsoft.com/office/drawing/2014/main" id="{C04C3E74-140C-174C-86ED-F87FDFEFCDEE}"/>
                </a:ext>
              </a:extLst>
            </p:cNvPr>
            <p:cNvGrpSpPr/>
            <p:nvPr/>
          </p:nvGrpSpPr>
          <p:grpSpPr>
            <a:xfrm>
              <a:off x="5165914" y="1277466"/>
              <a:ext cx="1023471" cy="590176"/>
              <a:chOff x="4721412" y="1277470"/>
              <a:chExt cx="1023471" cy="590176"/>
            </a:xfrm>
          </p:grpSpPr>
          <p:sp>
            <p:nvSpPr>
              <p:cNvPr id="874" name="Oval 873">
                <a:extLst>
                  <a:ext uri="{FF2B5EF4-FFF2-40B4-BE49-F238E27FC236}">
                    <a16:creationId xmlns:a16="http://schemas.microsoft.com/office/drawing/2014/main" id="{4ECE1B24-7462-554F-B043-548B485E42D6}"/>
                  </a:ext>
                </a:extLst>
              </p:cNvPr>
              <p:cNvSpPr/>
              <p:nvPr/>
            </p:nvSpPr>
            <p:spPr bwMode="auto">
              <a:xfrm>
                <a:off x="4721412" y="1277470"/>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5" name="TextBox 874">
                <a:extLst>
                  <a:ext uri="{FF2B5EF4-FFF2-40B4-BE49-F238E27FC236}">
                    <a16:creationId xmlns:a16="http://schemas.microsoft.com/office/drawing/2014/main" id="{8832E712-F1F9-5E47-90F8-8A9C1FCF21E9}"/>
                  </a:ext>
                </a:extLst>
              </p:cNvPr>
              <p:cNvSpPr txBox="1"/>
              <p:nvPr/>
            </p:nvSpPr>
            <p:spPr>
              <a:xfrm>
                <a:off x="4792385" y="1374585"/>
                <a:ext cx="890463" cy="36933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routing</a:t>
                </a:r>
              </a:p>
            </p:txBody>
          </p:sp>
        </p:grpSp>
        <p:grpSp>
          <p:nvGrpSpPr>
            <p:cNvPr id="860" name="Group 859">
              <a:extLst>
                <a:ext uri="{FF2B5EF4-FFF2-40B4-BE49-F238E27FC236}">
                  <a16:creationId xmlns:a16="http://schemas.microsoft.com/office/drawing/2014/main" id="{94FF35AA-DC45-2445-BD7D-65CD25F3EB23}"/>
                </a:ext>
              </a:extLst>
            </p:cNvPr>
            <p:cNvGrpSpPr/>
            <p:nvPr/>
          </p:nvGrpSpPr>
          <p:grpSpPr>
            <a:xfrm>
              <a:off x="6000628" y="1798416"/>
              <a:ext cx="1023471" cy="590176"/>
              <a:chOff x="6106459" y="1967753"/>
              <a:chExt cx="1023471" cy="590176"/>
            </a:xfrm>
          </p:grpSpPr>
          <p:sp>
            <p:nvSpPr>
              <p:cNvPr id="872" name="Oval 871">
                <a:extLst>
                  <a:ext uri="{FF2B5EF4-FFF2-40B4-BE49-F238E27FC236}">
                    <a16:creationId xmlns:a16="http://schemas.microsoft.com/office/drawing/2014/main" id="{3821BD45-E196-1B47-B58A-8DE288ED4A33}"/>
                  </a:ext>
                </a:extLst>
              </p:cNvPr>
              <p:cNvSpPr/>
              <p:nvPr/>
            </p:nvSpPr>
            <p:spPr bwMode="auto">
              <a:xfrm>
                <a:off x="6106459" y="1967753"/>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3" name="TextBox 872">
                <a:extLst>
                  <a:ext uri="{FF2B5EF4-FFF2-40B4-BE49-F238E27FC236}">
                    <a16:creationId xmlns:a16="http://schemas.microsoft.com/office/drawing/2014/main" id="{09503A04-2C2E-F941-9ED5-3A37B498CDA9}"/>
                  </a:ext>
                </a:extLst>
              </p:cNvPr>
              <p:cNvSpPr txBox="1"/>
              <p:nvPr/>
            </p:nvSpPr>
            <p:spPr>
              <a:xfrm>
                <a:off x="6177429" y="1997637"/>
                <a:ext cx="903087"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access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control</a:t>
                </a:r>
              </a:p>
            </p:txBody>
          </p:sp>
        </p:grpSp>
        <p:grpSp>
          <p:nvGrpSpPr>
            <p:cNvPr id="861" name="Group 860">
              <a:extLst>
                <a:ext uri="{FF2B5EF4-FFF2-40B4-BE49-F238E27FC236}">
                  <a16:creationId xmlns:a16="http://schemas.microsoft.com/office/drawing/2014/main" id="{F4CEBF5F-0D71-6B41-996D-0354922EB612}"/>
                </a:ext>
              </a:extLst>
            </p:cNvPr>
            <p:cNvGrpSpPr/>
            <p:nvPr/>
          </p:nvGrpSpPr>
          <p:grpSpPr>
            <a:xfrm>
              <a:off x="7230837" y="1756871"/>
              <a:ext cx="1023471" cy="590176"/>
              <a:chOff x="6938682" y="977153"/>
              <a:chExt cx="1023471" cy="590176"/>
            </a:xfrm>
          </p:grpSpPr>
          <p:sp>
            <p:nvSpPr>
              <p:cNvPr id="870" name="Oval 869">
                <a:extLst>
                  <a:ext uri="{FF2B5EF4-FFF2-40B4-BE49-F238E27FC236}">
                    <a16:creationId xmlns:a16="http://schemas.microsoft.com/office/drawing/2014/main" id="{2D855133-90E2-7042-AF1B-8352C3CC5BF7}"/>
                  </a:ext>
                </a:extLst>
              </p:cNvPr>
              <p:cNvSpPr/>
              <p:nvPr/>
            </p:nvSpPr>
            <p:spPr bwMode="auto">
              <a:xfrm>
                <a:off x="6938682" y="977153"/>
                <a:ext cx="1023471" cy="590176"/>
              </a:xfrm>
              <a:prstGeom prst="ellipse">
                <a:avLst/>
              </a:prstGeom>
              <a:solidFill>
                <a:srgbClr val="008000">
                  <a:alpha val="70000"/>
                </a:srgb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1" name="TextBox 870">
                <a:extLst>
                  <a:ext uri="{FF2B5EF4-FFF2-40B4-BE49-F238E27FC236}">
                    <a16:creationId xmlns:a16="http://schemas.microsoft.com/office/drawing/2014/main" id="{3D7D80F7-46BE-EC48-B7D7-3C763154D621}"/>
                  </a:ext>
                </a:extLst>
              </p:cNvPr>
              <p:cNvSpPr txBox="1"/>
              <p:nvPr/>
            </p:nvSpPr>
            <p:spPr>
              <a:xfrm>
                <a:off x="6964568" y="1007037"/>
                <a:ext cx="993256"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load</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balance</a:t>
                </a:r>
              </a:p>
            </p:txBody>
          </p:sp>
        </p:grpSp>
        <p:cxnSp>
          <p:nvCxnSpPr>
            <p:cNvPr id="862" name="Straight Arrow Connector 861">
              <a:extLst>
                <a:ext uri="{FF2B5EF4-FFF2-40B4-BE49-F238E27FC236}">
                  <a16:creationId xmlns:a16="http://schemas.microsoft.com/office/drawing/2014/main" id="{7BDC462A-14A0-764C-A672-5D241FEED1DE}"/>
                </a:ext>
              </a:extLst>
            </p:cNvPr>
            <p:cNvCxnSpPr/>
            <p:nvPr/>
          </p:nvCxnSpPr>
          <p:spPr bwMode="auto">
            <a:xfrm flipV="1">
              <a:off x="8627245" y="1217948"/>
              <a:ext cx="0" cy="1248832"/>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3" name="Straight Arrow Connector 862">
              <a:extLst>
                <a:ext uri="{FF2B5EF4-FFF2-40B4-BE49-F238E27FC236}">
                  <a16:creationId xmlns:a16="http://schemas.microsoft.com/office/drawing/2014/main" id="{456B3B86-566B-B74B-A02C-E7472619477F}"/>
                </a:ext>
              </a:extLst>
            </p:cNvPr>
            <p:cNvCxnSpPr/>
            <p:nvPr/>
          </p:nvCxnSpPr>
          <p:spPr bwMode="auto">
            <a:xfrm>
              <a:off x="8652645" y="2966181"/>
              <a:ext cx="0" cy="152442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4" name="Straight Arrow Connector 863">
              <a:extLst>
                <a:ext uri="{FF2B5EF4-FFF2-40B4-BE49-F238E27FC236}">
                  <a16:creationId xmlns:a16="http://schemas.microsoft.com/office/drawing/2014/main" id="{8EE09DB2-3F15-2A46-A79B-D24A8CF3014A}"/>
                </a:ext>
              </a:extLst>
            </p:cNvPr>
            <p:cNvCxnSpPr/>
            <p:nvPr/>
          </p:nvCxnSpPr>
          <p:spPr bwMode="auto">
            <a:xfrm>
              <a:off x="8661016" y="5381629"/>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5" name="Straight Arrow Connector 864">
              <a:extLst>
                <a:ext uri="{FF2B5EF4-FFF2-40B4-BE49-F238E27FC236}">
                  <a16:creationId xmlns:a16="http://schemas.microsoft.com/office/drawing/2014/main" id="{602E5161-3933-E44A-A9CD-F172C848B87B}"/>
                </a:ext>
              </a:extLst>
            </p:cNvPr>
            <p:cNvCxnSpPr/>
            <p:nvPr/>
          </p:nvCxnSpPr>
          <p:spPr bwMode="auto">
            <a:xfrm flipV="1">
              <a:off x="8653320" y="4546025"/>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66" name="TextBox 399">
              <a:extLst>
                <a:ext uri="{FF2B5EF4-FFF2-40B4-BE49-F238E27FC236}">
                  <a16:creationId xmlns:a16="http://schemas.microsoft.com/office/drawing/2014/main" id="{7DE1AEF7-BBBD-CE47-95BE-236511149F52}"/>
                </a:ext>
              </a:extLst>
            </p:cNvPr>
            <p:cNvSpPr txBox="1">
              <a:spLocks noChangeArrowheads="1"/>
            </p:cNvSpPr>
            <p:nvPr/>
          </p:nvSpPr>
          <p:spPr bwMode="auto">
            <a:xfrm>
              <a:off x="6650715" y="4235599"/>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southbound API</a:t>
              </a:r>
            </a:p>
          </p:txBody>
        </p:sp>
        <p:sp>
          <p:nvSpPr>
            <p:cNvPr id="867" name="TextBox 399">
              <a:extLst>
                <a:ext uri="{FF2B5EF4-FFF2-40B4-BE49-F238E27FC236}">
                  <a16:creationId xmlns:a16="http://schemas.microsoft.com/office/drawing/2014/main" id="{033F372B-9E56-9B43-9893-2EBEDF887392}"/>
                </a:ext>
              </a:extLst>
            </p:cNvPr>
            <p:cNvSpPr txBox="1">
              <a:spLocks noChangeArrowheads="1"/>
            </p:cNvSpPr>
            <p:nvPr/>
          </p:nvSpPr>
          <p:spPr bwMode="auto">
            <a:xfrm>
              <a:off x="6646778" y="2717781"/>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northbound API</a:t>
              </a:r>
            </a:p>
          </p:txBody>
        </p:sp>
        <p:sp>
          <p:nvSpPr>
            <p:cNvPr id="868" name="TextBox 399">
              <a:extLst>
                <a:ext uri="{FF2B5EF4-FFF2-40B4-BE49-F238E27FC236}">
                  <a16:creationId xmlns:a16="http://schemas.microsoft.com/office/drawing/2014/main" id="{16B44057-72D3-5E46-935C-9EED28D7FDD3}"/>
                </a:ext>
              </a:extLst>
            </p:cNvPr>
            <p:cNvSpPr txBox="1">
              <a:spLocks noChangeArrowheads="1"/>
            </p:cNvSpPr>
            <p:nvPr/>
          </p:nvSpPr>
          <p:spPr bwMode="auto">
            <a:xfrm>
              <a:off x="5507651" y="5795718"/>
              <a:ext cx="2302688"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SDN-controlled switches</a:t>
              </a:r>
            </a:p>
          </p:txBody>
        </p:sp>
        <p:sp>
          <p:nvSpPr>
            <p:cNvPr id="869" name="TextBox 399">
              <a:extLst>
                <a:ext uri="{FF2B5EF4-FFF2-40B4-BE49-F238E27FC236}">
                  <a16:creationId xmlns:a16="http://schemas.microsoft.com/office/drawing/2014/main" id="{862C44EB-1706-6C4E-AFA2-ACADCAC1D4D1}"/>
                </a:ext>
              </a:extLst>
            </p:cNvPr>
            <p:cNvSpPr txBox="1">
              <a:spLocks noChangeArrowheads="1"/>
            </p:cNvSpPr>
            <p:nvPr/>
          </p:nvSpPr>
          <p:spPr bwMode="auto">
            <a:xfrm>
              <a:off x="5707907" y="910464"/>
              <a:ext cx="238165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network-control applications</a:t>
              </a:r>
            </a:p>
          </p:txBody>
        </p:sp>
      </p:grpSp>
      <p:sp>
        <p:nvSpPr>
          <p:cNvPr id="971" name="Rectangle 970">
            <a:extLst>
              <a:ext uri="{FF2B5EF4-FFF2-40B4-BE49-F238E27FC236}">
                <a16:creationId xmlns:a16="http://schemas.microsoft.com/office/drawing/2014/main" id="{CF79C9C5-C35F-9D4D-A4B3-C17F7845845A}"/>
              </a:ext>
            </a:extLst>
          </p:cNvPr>
          <p:cNvSpPr/>
          <p:nvPr/>
        </p:nvSpPr>
        <p:spPr bwMode="auto">
          <a:xfrm>
            <a:off x="6602169" y="1209232"/>
            <a:ext cx="4134334" cy="1797015"/>
          </a:xfrm>
          <a:prstGeom prst="rect">
            <a:avLst/>
          </a:prstGeom>
          <a:solidFill>
            <a:srgbClr val="FFFFFF">
              <a:alpha val="77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26" name="Rectangle 125">
            <a:extLst>
              <a:ext uri="{FF2B5EF4-FFF2-40B4-BE49-F238E27FC236}">
                <a16:creationId xmlns:a16="http://schemas.microsoft.com/office/drawing/2014/main" id="{C8ACC79C-3DA0-964D-9E40-DA4E67217D81}"/>
              </a:ext>
            </a:extLst>
          </p:cNvPr>
          <p:cNvSpPr/>
          <p:nvPr/>
        </p:nvSpPr>
        <p:spPr bwMode="auto">
          <a:xfrm>
            <a:off x="6929934" y="5060985"/>
            <a:ext cx="3767293" cy="1527705"/>
          </a:xfrm>
          <a:prstGeom prst="rect">
            <a:avLst/>
          </a:prstGeom>
          <a:solidFill>
            <a:srgbClr val="FFFFFF">
              <a:alpha val="77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Tree>
    <p:extLst>
      <p:ext uri="{BB962C8B-B14F-4D97-AF65-F5344CB8AC3E}">
        <p14:creationId xmlns:p14="http://schemas.microsoft.com/office/powerpoint/2010/main" val="323029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50">
                                            <p:txEl>
                                              <p:pRg st="1" end="1"/>
                                            </p:txEl>
                                          </p:spTgt>
                                        </p:tgtEl>
                                        <p:attrNameLst>
                                          <p:attrName>style.visibility</p:attrName>
                                        </p:attrNameLst>
                                      </p:cBhvr>
                                      <p:to>
                                        <p:strVal val="visible"/>
                                      </p:to>
                                    </p:set>
                                    <p:animEffect transition="in" filter="dissolve">
                                      <p:cBhvr>
                                        <p:cTn id="7" dur="500"/>
                                        <p:tgtEl>
                                          <p:spTgt spid="8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0">
                                            <p:txEl>
                                              <p:pRg st="2" end="2"/>
                                            </p:txEl>
                                          </p:spTgt>
                                        </p:tgtEl>
                                        <p:attrNameLst>
                                          <p:attrName>style.visibility</p:attrName>
                                        </p:attrNameLst>
                                      </p:cBhvr>
                                      <p:to>
                                        <p:strVal val="visible"/>
                                      </p:to>
                                    </p:set>
                                    <p:animEffect transition="in" filter="dissolve">
                                      <p:cBhvr>
                                        <p:cTn id="12" dur="500"/>
                                        <p:tgtEl>
                                          <p:spTgt spid="8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
                                            <p:txEl>
                                              <p:pRg st="3" end="3"/>
                                            </p:txEl>
                                          </p:spTgt>
                                        </p:tgtEl>
                                        <p:attrNameLst>
                                          <p:attrName>style.visibility</p:attrName>
                                        </p:attrNameLst>
                                      </p:cBhvr>
                                      <p:to>
                                        <p:strVal val="visible"/>
                                      </p:to>
                                    </p:set>
                                    <p:animEffect transition="in" filter="dissolve">
                                      <p:cBhvr>
                                        <p:cTn id="17" dur="500"/>
                                        <p:tgtEl>
                                          <p:spTgt spid="8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50">
                                            <p:txEl>
                                              <p:pRg st="4" end="4"/>
                                            </p:txEl>
                                          </p:spTgt>
                                        </p:tgtEl>
                                        <p:attrNameLst>
                                          <p:attrName>style.visibility</p:attrName>
                                        </p:attrNameLst>
                                      </p:cBhvr>
                                      <p:to>
                                        <p:strVal val="visible"/>
                                      </p:to>
                                    </p:set>
                                    <p:animEffect transition="in" filter="dissolve">
                                      <p:cBhvr>
                                        <p:cTn id="22" dur="500"/>
                                        <p:tgtEl>
                                          <p:spTgt spid="8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D85E7-B9DB-9043-B7EC-8C0919E801A1}"/>
              </a:ext>
            </a:extLst>
          </p:cNvPr>
          <p:cNvSpPr>
            <a:spLocks noGrp="1"/>
          </p:cNvSpPr>
          <p:nvPr>
            <p:ph type="title"/>
          </p:nvPr>
        </p:nvSpPr>
        <p:spPr>
          <a:xfrm>
            <a:off x="838200" y="276457"/>
            <a:ext cx="10515600" cy="894622"/>
          </a:xfrm>
        </p:spPr>
        <p:txBody>
          <a:bodyPr>
            <a:normAutofit/>
          </a:bodyPr>
          <a:lstStyle/>
          <a:p>
            <a:r>
              <a:rPr lang="en-US" sz="4800" dirty="0"/>
              <a:t>OpenFlow: </a:t>
            </a:r>
            <a:r>
              <a:rPr lang="en-US" dirty="0"/>
              <a:t>controller-to-switch messages</a:t>
            </a:r>
          </a:p>
        </p:txBody>
      </p:sp>
      <p:sp>
        <p:nvSpPr>
          <p:cNvPr id="4" name="Slide Number Placeholder 3">
            <a:extLst>
              <a:ext uri="{FF2B5EF4-FFF2-40B4-BE49-F238E27FC236}">
                <a16:creationId xmlns:a16="http://schemas.microsoft.com/office/drawing/2014/main" id="{A8F71119-17C6-6045-B8FE-FECA68C801C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28</a:t>
            </a:fld>
            <a:endParaRPr lang="en-US" dirty="0"/>
          </a:p>
        </p:txBody>
      </p:sp>
      <p:sp>
        <p:nvSpPr>
          <p:cNvPr id="2" name="Rectangle 1">
            <a:extLst>
              <a:ext uri="{FF2B5EF4-FFF2-40B4-BE49-F238E27FC236}">
                <a16:creationId xmlns:a16="http://schemas.microsoft.com/office/drawing/2014/main" id="{CD610955-4D70-5844-AF3C-17FCA079A4DB}"/>
              </a:ext>
            </a:extLst>
          </p:cNvPr>
          <p:cNvSpPr/>
          <p:nvPr/>
        </p:nvSpPr>
        <p:spPr>
          <a:xfrm>
            <a:off x="918575" y="1523276"/>
            <a:ext cx="6058423" cy="4031873"/>
          </a:xfrm>
          <a:prstGeom prst="rect">
            <a:avLst/>
          </a:prstGeom>
        </p:spPr>
        <p:txBody>
          <a:bodyPr wrap="square">
            <a:spAutoFit/>
          </a:bodyPr>
          <a:lstStyle/>
          <a:p>
            <a:r>
              <a:rPr lang="en-US" sz="3200" dirty="0">
                <a:solidFill>
                  <a:srgbClr val="000090"/>
                </a:solidFill>
              </a:rPr>
              <a:t>Key controller-to-switch messages</a:t>
            </a:r>
          </a:p>
          <a:p>
            <a:pPr marL="342900" indent="-280988">
              <a:buClr>
                <a:srgbClr val="0000A8"/>
              </a:buClr>
              <a:buFont typeface="Wingdings" pitchFamily="2" charset="2"/>
              <a:buChar char="§"/>
            </a:pPr>
            <a:r>
              <a:rPr lang="en-US" sz="2800" i="1" dirty="0">
                <a:solidFill>
                  <a:srgbClr val="CC0000"/>
                </a:solidFill>
              </a:rPr>
              <a:t>features: </a:t>
            </a:r>
            <a:r>
              <a:rPr lang="en-US" sz="2800" dirty="0"/>
              <a:t>controller queries switch features, switch replies</a:t>
            </a:r>
          </a:p>
          <a:p>
            <a:pPr marL="342900" indent="-280988">
              <a:buClr>
                <a:srgbClr val="0000A8"/>
              </a:buClr>
              <a:buFont typeface="Wingdings" pitchFamily="2" charset="2"/>
              <a:buChar char="§"/>
            </a:pPr>
            <a:r>
              <a:rPr lang="en-US" sz="2800" i="1" dirty="0">
                <a:solidFill>
                  <a:srgbClr val="CC0000"/>
                </a:solidFill>
              </a:rPr>
              <a:t>configure: </a:t>
            </a:r>
            <a:r>
              <a:rPr lang="en-US" sz="2800" dirty="0"/>
              <a:t>controller queries/sets switch configuration parameters</a:t>
            </a:r>
          </a:p>
          <a:p>
            <a:pPr marL="342900" indent="-280988">
              <a:buClr>
                <a:srgbClr val="0000A8"/>
              </a:buClr>
              <a:buFont typeface="Wingdings" pitchFamily="2" charset="2"/>
              <a:buChar char="§"/>
            </a:pPr>
            <a:r>
              <a:rPr lang="en-US" sz="2800" i="1" dirty="0">
                <a:solidFill>
                  <a:srgbClr val="CC0000"/>
                </a:solidFill>
              </a:rPr>
              <a:t>modify-state: </a:t>
            </a:r>
            <a:r>
              <a:rPr lang="en-US" sz="2800" dirty="0"/>
              <a:t>add, delete, modify flow entries in the OpenFlow tables</a:t>
            </a:r>
          </a:p>
          <a:p>
            <a:pPr marL="342900" indent="-280988">
              <a:buClr>
                <a:srgbClr val="0000A8"/>
              </a:buClr>
              <a:buFont typeface="Wingdings" pitchFamily="2" charset="2"/>
              <a:buChar char="§"/>
            </a:pPr>
            <a:r>
              <a:rPr lang="en-US" sz="2800" i="1" dirty="0">
                <a:solidFill>
                  <a:srgbClr val="CC0000"/>
                </a:solidFill>
              </a:rPr>
              <a:t>packet-out: </a:t>
            </a:r>
            <a:r>
              <a:rPr lang="en-US" sz="2800" dirty="0"/>
              <a:t>controller can send this packet out of specific switch port</a:t>
            </a:r>
          </a:p>
        </p:txBody>
      </p:sp>
      <p:grpSp>
        <p:nvGrpSpPr>
          <p:cNvPr id="178" name="Group 177">
            <a:extLst>
              <a:ext uri="{FF2B5EF4-FFF2-40B4-BE49-F238E27FC236}">
                <a16:creationId xmlns:a16="http://schemas.microsoft.com/office/drawing/2014/main" id="{0113BED9-58BA-0E4C-982E-AE0EDD7B0E96}"/>
              </a:ext>
            </a:extLst>
          </p:cNvPr>
          <p:cNvGrpSpPr/>
          <p:nvPr/>
        </p:nvGrpSpPr>
        <p:grpSpPr>
          <a:xfrm>
            <a:off x="7839227" y="1446146"/>
            <a:ext cx="3616623" cy="3732173"/>
            <a:chOff x="7686822" y="1446146"/>
            <a:chExt cx="3616623" cy="3732173"/>
          </a:xfrm>
        </p:grpSpPr>
        <p:grpSp>
          <p:nvGrpSpPr>
            <p:cNvPr id="179" name="Group 950">
              <a:extLst>
                <a:ext uri="{FF2B5EF4-FFF2-40B4-BE49-F238E27FC236}">
                  <a16:creationId xmlns:a16="http://schemas.microsoft.com/office/drawing/2014/main" id="{C87BE356-E809-EF48-A80D-4A417DAFE452}"/>
                </a:ext>
              </a:extLst>
            </p:cNvPr>
            <p:cNvGrpSpPr>
              <a:grpSpLocks/>
            </p:cNvGrpSpPr>
            <p:nvPr/>
          </p:nvGrpSpPr>
          <p:grpSpPr bwMode="auto">
            <a:xfrm>
              <a:off x="8811490" y="2119745"/>
              <a:ext cx="440889" cy="845230"/>
              <a:chOff x="4140" y="429"/>
              <a:chExt cx="1425" cy="2396"/>
            </a:xfrm>
          </p:grpSpPr>
          <p:sp>
            <p:nvSpPr>
              <p:cNvPr id="224" name="Freeform 951">
                <a:extLst>
                  <a:ext uri="{FF2B5EF4-FFF2-40B4-BE49-F238E27FC236}">
                    <a16:creationId xmlns:a16="http://schemas.microsoft.com/office/drawing/2014/main" id="{8B755082-0279-7A40-9C72-674AB2F7D51D}"/>
                  </a:ext>
                </a:extLst>
              </p:cNvPr>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5" name="Rectangle 952">
                <a:extLst>
                  <a:ext uri="{FF2B5EF4-FFF2-40B4-BE49-F238E27FC236}">
                    <a16:creationId xmlns:a16="http://schemas.microsoft.com/office/drawing/2014/main" id="{06E02BA7-5429-0541-8F8D-A4483DC7BE7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6" name="Freeform 953">
                <a:extLst>
                  <a:ext uri="{FF2B5EF4-FFF2-40B4-BE49-F238E27FC236}">
                    <a16:creationId xmlns:a16="http://schemas.microsoft.com/office/drawing/2014/main" id="{B5F45512-74FD-D844-85E9-BD3B03BACEDA}"/>
                  </a:ext>
                </a:extLst>
              </p:cNvPr>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Freeform 954">
                <a:extLst>
                  <a:ext uri="{FF2B5EF4-FFF2-40B4-BE49-F238E27FC236}">
                    <a16:creationId xmlns:a16="http://schemas.microsoft.com/office/drawing/2014/main" id="{D8C02203-D9C6-F34B-AC03-3C858C080097}"/>
                  </a:ext>
                </a:extLst>
              </p:cNvPr>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8" name="Rectangle 955">
                <a:extLst>
                  <a:ext uri="{FF2B5EF4-FFF2-40B4-BE49-F238E27FC236}">
                    <a16:creationId xmlns:a16="http://schemas.microsoft.com/office/drawing/2014/main" id="{6F5DF8ED-356A-1F48-89F6-988C453DD7E1}"/>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29" name="Group 956">
                <a:extLst>
                  <a:ext uri="{FF2B5EF4-FFF2-40B4-BE49-F238E27FC236}">
                    <a16:creationId xmlns:a16="http://schemas.microsoft.com/office/drawing/2014/main" id="{5692F48A-AD68-9C40-A365-9BA8519139DF}"/>
                  </a:ext>
                </a:extLst>
              </p:cNvPr>
              <p:cNvGrpSpPr>
                <a:grpSpLocks/>
              </p:cNvGrpSpPr>
              <p:nvPr/>
            </p:nvGrpSpPr>
            <p:grpSpPr bwMode="auto">
              <a:xfrm>
                <a:off x="4749" y="668"/>
                <a:ext cx="581" cy="145"/>
                <a:chOff x="614" y="2568"/>
                <a:chExt cx="725" cy="139"/>
              </a:xfrm>
            </p:grpSpPr>
            <p:sp>
              <p:nvSpPr>
                <p:cNvPr id="254" name="AutoShape 957">
                  <a:extLst>
                    <a:ext uri="{FF2B5EF4-FFF2-40B4-BE49-F238E27FC236}">
                      <a16:creationId xmlns:a16="http://schemas.microsoft.com/office/drawing/2014/main" id="{02BFDCD0-FDDC-2947-BDE5-8CD4058533F7}"/>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AutoShape 958">
                  <a:extLst>
                    <a:ext uri="{FF2B5EF4-FFF2-40B4-BE49-F238E27FC236}">
                      <a16:creationId xmlns:a16="http://schemas.microsoft.com/office/drawing/2014/main" id="{5B2B27AD-5761-7540-842C-82291E43BE13}"/>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30" name="Rectangle 959">
                <a:extLst>
                  <a:ext uri="{FF2B5EF4-FFF2-40B4-BE49-F238E27FC236}">
                    <a16:creationId xmlns:a16="http://schemas.microsoft.com/office/drawing/2014/main" id="{76391211-601A-8C4A-A897-DFF32EBDF63A}"/>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31" name="Group 960">
                <a:extLst>
                  <a:ext uri="{FF2B5EF4-FFF2-40B4-BE49-F238E27FC236}">
                    <a16:creationId xmlns:a16="http://schemas.microsoft.com/office/drawing/2014/main" id="{4A898D0A-BA19-C241-A002-318AA4A734B6}"/>
                  </a:ext>
                </a:extLst>
              </p:cNvPr>
              <p:cNvGrpSpPr>
                <a:grpSpLocks/>
              </p:cNvGrpSpPr>
              <p:nvPr/>
            </p:nvGrpSpPr>
            <p:grpSpPr bwMode="auto">
              <a:xfrm>
                <a:off x="4747" y="994"/>
                <a:ext cx="581" cy="134"/>
                <a:chOff x="614" y="2568"/>
                <a:chExt cx="725" cy="139"/>
              </a:xfrm>
            </p:grpSpPr>
            <p:sp>
              <p:nvSpPr>
                <p:cNvPr id="252" name="AutoShape 961">
                  <a:extLst>
                    <a:ext uri="{FF2B5EF4-FFF2-40B4-BE49-F238E27FC236}">
                      <a16:creationId xmlns:a16="http://schemas.microsoft.com/office/drawing/2014/main" id="{DEC50F88-815B-C24E-A746-BF72E29A4B48}"/>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AutoShape 962">
                  <a:extLst>
                    <a:ext uri="{FF2B5EF4-FFF2-40B4-BE49-F238E27FC236}">
                      <a16:creationId xmlns:a16="http://schemas.microsoft.com/office/drawing/2014/main" id="{5671BDCF-839B-8F47-8971-DA91198ACE84}"/>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32" name="Rectangle 963">
                <a:extLst>
                  <a:ext uri="{FF2B5EF4-FFF2-40B4-BE49-F238E27FC236}">
                    <a16:creationId xmlns:a16="http://schemas.microsoft.com/office/drawing/2014/main" id="{B5952670-8B35-7A47-8424-CACDB8CA431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3" name="Rectangle 964">
                <a:extLst>
                  <a:ext uri="{FF2B5EF4-FFF2-40B4-BE49-F238E27FC236}">
                    <a16:creationId xmlns:a16="http://schemas.microsoft.com/office/drawing/2014/main" id="{4422A870-3BD1-D34E-8CDA-00C00B708AC2}"/>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34" name="Group 965">
                <a:extLst>
                  <a:ext uri="{FF2B5EF4-FFF2-40B4-BE49-F238E27FC236}">
                    <a16:creationId xmlns:a16="http://schemas.microsoft.com/office/drawing/2014/main" id="{7BD4432F-75CD-5A4E-8DAB-BC0C4367758E}"/>
                  </a:ext>
                </a:extLst>
              </p:cNvPr>
              <p:cNvGrpSpPr>
                <a:grpSpLocks/>
              </p:cNvGrpSpPr>
              <p:nvPr/>
            </p:nvGrpSpPr>
            <p:grpSpPr bwMode="auto">
              <a:xfrm>
                <a:off x="4735" y="1627"/>
                <a:ext cx="582" cy="151"/>
                <a:chOff x="614" y="2568"/>
                <a:chExt cx="725" cy="139"/>
              </a:xfrm>
            </p:grpSpPr>
            <p:sp>
              <p:nvSpPr>
                <p:cNvPr id="250" name="AutoShape 966">
                  <a:extLst>
                    <a:ext uri="{FF2B5EF4-FFF2-40B4-BE49-F238E27FC236}">
                      <a16:creationId xmlns:a16="http://schemas.microsoft.com/office/drawing/2014/main" id="{C4C30E79-C938-2042-9CE7-B4778F899E3A}"/>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AutoShape 967">
                  <a:extLst>
                    <a:ext uri="{FF2B5EF4-FFF2-40B4-BE49-F238E27FC236}">
                      <a16:creationId xmlns:a16="http://schemas.microsoft.com/office/drawing/2014/main" id="{DC3F7F0B-6562-E448-8B3E-D4FEFDCED372}"/>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35" name="Freeform 968">
                <a:extLst>
                  <a:ext uri="{FF2B5EF4-FFF2-40B4-BE49-F238E27FC236}">
                    <a16:creationId xmlns:a16="http://schemas.microsoft.com/office/drawing/2014/main" id="{E28409B3-F332-2440-A29A-38392FADE58D}"/>
                  </a:ext>
                </a:extLst>
              </p:cNvPr>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36" name="Group 969">
                <a:extLst>
                  <a:ext uri="{FF2B5EF4-FFF2-40B4-BE49-F238E27FC236}">
                    <a16:creationId xmlns:a16="http://schemas.microsoft.com/office/drawing/2014/main" id="{1FF28CE3-79C0-BE4F-853E-9C567B0F5A71}"/>
                  </a:ext>
                </a:extLst>
              </p:cNvPr>
              <p:cNvGrpSpPr>
                <a:grpSpLocks/>
              </p:cNvGrpSpPr>
              <p:nvPr/>
            </p:nvGrpSpPr>
            <p:grpSpPr bwMode="auto">
              <a:xfrm>
                <a:off x="4739" y="1327"/>
                <a:ext cx="582" cy="139"/>
                <a:chOff x="614" y="2568"/>
                <a:chExt cx="725" cy="139"/>
              </a:xfrm>
            </p:grpSpPr>
            <p:sp>
              <p:nvSpPr>
                <p:cNvPr id="248" name="AutoShape 970">
                  <a:extLst>
                    <a:ext uri="{FF2B5EF4-FFF2-40B4-BE49-F238E27FC236}">
                      <a16:creationId xmlns:a16="http://schemas.microsoft.com/office/drawing/2014/main" id="{3AAB8674-EC1E-BE4D-8DB2-C08A9FA50AD5}"/>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AutoShape 971">
                  <a:extLst>
                    <a:ext uri="{FF2B5EF4-FFF2-40B4-BE49-F238E27FC236}">
                      <a16:creationId xmlns:a16="http://schemas.microsoft.com/office/drawing/2014/main" id="{A28B1EC1-8CC0-1744-813E-EA7223658EF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37" name="Rectangle 972">
                <a:extLst>
                  <a:ext uri="{FF2B5EF4-FFF2-40B4-BE49-F238E27FC236}">
                    <a16:creationId xmlns:a16="http://schemas.microsoft.com/office/drawing/2014/main" id="{08FF9A56-98A2-4547-99BE-094F811ABF0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8" name="Freeform 973">
                <a:extLst>
                  <a:ext uri="{FF2B5EF4-FFF2-40B4-BE49-F238E27FC236}">
                    <a16:creationId xmlns:a16="http://schemas.microsoft.com/office/drawing/2014/main" id="{7E8CEB32-B8AA-CB4E-85C5-D96A7437C087}"/>
                  </a:ext>
                </a:extLst>
              </p:cNvPr>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9" name="Freeform 974">
                <a:extLst>
                  <a:ext uri="{FF2B5EF4-FFF2-40B4-BE49-F238E27FC236}">
                    <a16:creationId xmlns:a16="http://schemas.microsoft.com/office/drawing/2014/main" id="{63DD5A39-8435-7A4D-BE8A-4626DB36CA7B}"/>
                  </a:ext>
                </a:extLst>
              </p:cNvPr>
              <p:cNvSpPr>
                <a:spLocks/>
              </p:cNvSpPr>
              <p:nvPr/>
            </p:nvSpPr>
            <p:spPr bwMode="auto">
              <a:xfrm>
                <a:off x="5315" y="680"/>
                <a:ext cx="244" cy="240"/>
              </a:xfrm>
              <a:custGeom>
                <a:avLst/>
                <a:gdLst>
                  <a:gd name="T0" fmla="*/ 0 w 304"/>
                  <a:gd name="T1" fmla="*/ 0 h 288"/>
                  <a:gd name="T2" fmla="*/ 27 w 304"/>
                  <a:gd name="T3" fmla="*/ 23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0" name="Oval 975">
                <a:extLst>
                  <a:ext uri="{FF2B5EF4-FFF2-40B4-BE49-F238E27FC236}">
                    <a16:creationId xmlns:a16="http://schemas.microsoft.com/office/drawing/2014/main" id="{2F96D7D3-E797-7D4A-930E-A888E52C67A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Freeform 976">
                <a:extLst>
                  <a:ext uri="{FF2B5EF4-FFF2-40B4-BE49-F238E27FC236}">
                    <a16:creationId xmlns:a16="http://schemas.microsoft.com/office/drawing/2014/main" id="{0AC0D9D6-FAB0-2149-AB34-1A7502AFDA70}"/>
                  </a:ext>
                </a:extLst>
              </p:cNvPr>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2" name="AutoShape 977">
                <a:extLst>
                  <a:ext uri="{FF2B5EF4-FFF2-40B4-BE49-F238E27FC236}">
                    <a16:creationId xmlns:a16="http://schemas.microsoft.com/office/drawing/2014/main" id="{2BB3F677-6C0A-9244-B2D3-C6578659C6B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AutoShape 978">
                <a:extLst>
                  <a:ext uri="{FF2B5EF4-FFF2-40B4-BE49-F238E27FC236}">
                    <a16:creationId xmlns:a16="http://schemas.microsoft.com/office/drawing/2014/main" id="{9B575564-0643-C840-BEC1-EA0A874905F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Oval 979">
                <a:extLst>
                  <a:ext uri="{FF2B5EF4-FFF2-40B4-BE49-F238E27FC236}">
                    <a16:creationId xmlns:a16="http://schemas.microsoft.com/office/drawing/2014/main" id="{42DAB0D6-0E47-E246-A457-039BA6634E12}"/>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Oval 980">
                <a:extLst>
                  <a:ext uri="{FF2B5EF4-FFF2-40B4-BE49-F238E27FC236}">
                    <a16:creationId xmlns:a16="http://schemas.microsoft.com/office/drawing/2014/main" id="{26D69774-403D-214E-BF62-A85CBE6513F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246" name="Oval 981">
                <a:extLst>
                  <a:ext uri="{FF2B5EF4-FFF2-40B4-BE49-F238E27FC236}">
                    <a16:creationId xmlns:a16="http://schemas.microsoft.com/office/drawing/2014/main" id="{26DC7522-3EF5-7241-AF1E-E415C56DDD9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Rectangle 982">
                <a:extLst>
                  <a:ext uri="{FF2B5EF4-FFF2-40B4-BE49-F238E27FC236}">
                    <a16:creationId xmlns:a16="http://schemas.microsoft.com/office/drawing/2014/main" id="{8DEF73AD-782C-4544-88F5-4A758E660664}"/>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80" name="Picture 4">
              <a:extLst>
                <a:ext uri="{FF2B5EF4-FFF2-40B4-BE49-F238E27FC236}">
                  <a16:creationId xmlns:a16="http://schemas.microsoft.com/office/drawing/2014/main" id="{C1C7DF53-B6EC-4E47-9C75-9D5334D96A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1361" y="2246085"/>
              <a:ext cx="1629624" cy="431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1" name="TextBox 180">
              <a:extLst>
                <a:ext uri="{FF2B5EF4-FFF2-40B4-BE49-F238E27FC236}">
                  <a16:creationId xmlns:a16="http://schemas.microsoft.com/office/drawing/2014/main" id="{9B6AB8F7-2F1B-B247-9F4F-49854BA9BB07}"/>
                </a:ext>
              </a:extLst>
            </p:cNvPr>
            <p:cNvSpPr txBox="1"/>
            <p:nvPr/>
          </p:nvSpPr>
          <p:spPr>
            <a:xfrm>
              <a:off x="7757772" y="1446146"/>
              <a:ext cx="3222357" cy="523220"/>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A8"/>
                  </a:solidFill>
                  <a:effectLst/>
                  <a:uLnTx/>
                  <a:uFillTx/>
                  <a:ea typeface="ＭＳ Ｐゴシック" charset="0"/>
                </a:rPr>
                <a:t>OpenFlow Controller</a:t>
              </a:r>
            </a:p>
          </p:txBody>
        </p:sp>
        <p:sp>
          <p:nvSpPr>
            <p:cNvPr id="182" name="Freeform 3">
              <a:extLst>
                <a:ext uri="{FF2B5EF4-FFF2-40B4-BE49-F238E27FC236}">
                  <a16:creationId xmlns:a16="http://schemas.microsoft.com/office/drawing/2014/main" id="{C2351F8B-C157-A844-9FBF-33F526E5C07B}"/>
                </a:ext>
              </a:extLst>
            </p:cNvPr>
            <p:cNvSpPr>
              <a:spLocks/>
            </p:cNvSpPr>
            <p:nvPr/>
          </p:nvSpPr>
          <p:spPr bwMode="auto">
            <a:xfrm>
              <a:off x="7686822" y="3573747"/>
              <a:ext cx="3616623" cy="1604572"/>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 name="connsiteX0" fmla="*/ 0 w 9831"/>
                <a:gd name="connsiteY0" fmla="*/ 4265 h 9728"/>
                <a:gd name="connsiteX1" fmla="*/ 973 w 9831"/>
                <a:gd name="connsiteY1" fmla="*/ 2114 h 9728"/>
                <a:gd name="connsiteX2" fmla="*/ 2351 w 9831"/>
                <a:gd name="connsiteY2" fmla="*/ 84 h 9728"/>
                <a:gd name="connsiteX3" fmla="*/ 6893 w 9831"/>
                <a:gd name="connsiteY3" fmla="*/ 624 h 9728"/>
                <a:gd name="connsiteX4" fmla="*/ 8909 w 9831"/>
                <a:gd name="connsiteY4" fmla="*/ 2780 h 9728"/>
                <a:gd name="connsiteX5" fmla="*/ 9773 w 9831"/>
                <a:gd name="connsiteY5" fmla="*/ 6266 h 9728"/>
                <a:gd name="connsiteX6" fmla="*/ 7373 w 9831"/>
                <a:gd name="connsiteY6" fmla="*/ 9162 h 9728"/>
                <a:gd name="connsiteX7" fmla="*/ 4413 w 9831"/>
                <a:gd name="connsiteY7" fmla="*/ 9673 h 9728"/>
                <a:gd name="connsiteX8" fmla="*/ 2067 w 9831"/>
                <a:gd name="connsiteY8" fmla="*/ 9460 h 9728"/>
                <a:gd name="connsiteX9" fmla="*/ 453 w 9831"/>
                <a:gd name="connsiteY9" fmla="*/ 7416 h 9728"/>
                <a:gd name="connsiteX10" fmla="*/ 0 w 9831"/>
                <a:gd name="connsiteY10" fmla="*/ 4265 h 9728"/>
                <a:gd name="connsiteX0" fmla="*/ 0 w 10003"/>
                <a:gd name="connsiteY0" fmla="*/ 4299 h 9915"/>
                <a:gd name="connsiteX1" fmla="*/ 990 w 10003"/>
                <a:gd name="connsiteY1" fmla="*/ 2088 h 9915"/>
                <a:gd name="connsiteX2" fmla="*/ 2391 w 10003"/>
                <a:gd name="connsiteY2" fmla="*/ 1 h 9915"/>
                <a:gd name="connsiteX3" fmla="*/ 6715 w 10003"/>
                <a:gd name="connsiteY3" fmla="*/ 1965 h 9915"/>
                <a:gd name="connsiteX4" fmla="*/ 9062 w 10003"/>
                <a:gd name="connsiteY4" fmla="*/ 2773 h 9915"/>
                <a:gd name="connsiteX5" fmla="*/ 9941 w 10003"/>
                <a:gd name="connsiteY5" fmla="*/ 6356 h 9915"/>
                <a:gd name="connsiteX6" fmla="*/ 7500 w 10003"/>
                <a:gd name="connsiteY6" fmla="*/ 9333 h 9915"/>
                <a:gd name="connsiteX7" fmla="*/ 4489 w 10003"/>
                <a:gd name="connsiteY7" fmla="*/ 9858 h 9915"/>
                <a:gd name="connsiteX8" fmla="*/ 2103 w 10003"/>
                <a:gd name="connsiteY8" fmla="*/ 9640 h 9915"/>
                <a:gd name="connsiteX9" fmla="*/ 461 w 10003"/>
                <a:gd name="connsiteY9" fmla="*/ 7538 h 9915"/>
                <a:gd name="connsiteX10" fmla="*/ 0 w 10003"/>
                <a:gd name="connsiteY10" fmla="*/ 4299 h 9915"/>
                <a:gd name="connsiteX0" fmla="*/ 0 w 10000"/>
                <a:gd name="connsiteY0" fmla="*/ 4336 h 10000"/>
                <a:gd name="connsiteX1" fmla="*/ 990 w 10000"/>
                <a:gd name="connsiteY1" fmla="*/ 2106 h 10000"/>
                <a:gd name="connsiteX2" fmla="*/ 2390 w 10000"/>
                <a:gd name="connsiteY2" fmla="*/ 1 h 10000"/>
                <a:gd name="connsiteX3" fmla="*/ 6713 w 10000"/>
                <a:gd name="connsiteY3" fmla="*/ 1982 h 10000"/>
                <a:gd name="connsiteX4" fmla="*/ 9059 w 10000"/>
                <a:gd name="connsiteY4" fmla="*/ 2797 h 10000"/>
                <a:gd name="connsiteX5" fmla="*/ 9938 w 10000"/>
                <a:gd name="connsiteY5" fmla="*/ 6410 h 10000"/>
                <a:gd name="connsiteX6" fmla="*/ 7498 w 10000"/>
                <a:gd name="connsiteY6" fmla="*/ 9413 h 10000"/>
                <a:gd name="connsiteX7" fmla="*/ 4488 w 10000"/>
                <a:gd name="connsiteY7" fmla="*/ 9943 h 10000"/>
                <a:gd name="connsiteX8" fmla="*/ 2102 w 10000"/>
                <a:gd name="connsiteY8" fmla="*/ 9723 h 10000"/>
                <a:gd name="connsiteX9" fmla="*/ 461 w 10000"/>
                <a:gd name="connsiteY9" fmla="*/ 7603 h 10000"/>
                <a:gd name="connsiteX10" fmla="*/ 0 w 10000"/>
                <a:gd name="connsiteY10" fmla="*/ 4336 h 10000"/>
                <a:gd name="connsiteX0" fmla="*/ 0 w 10000"/>
                <a:gd name="connsiteY0" fmla="*/ 4336 h 10000"/>
                <a:gd name="connsiteX1" fmla="*/ 990 w 10000"/>
                <a:gd name="connsiteY1" fmla="*/ 2106 h 10000"/>
                <a:gd name="connsiteX2" fmla="*/ 2390 w 10000"/>
                <a:gd name="connsiteY2" fmla="*/ 1 h 10000"/>
                <a:gd name="connsiteX3" fmla="*/ 6713 w 10000"/>
                <a:gd name="connsiteY3" fmla="*/ 1982 h 10000"/>
                <a:gd name="connsiteX4" fmla="*/ 9059 w 10000"/>
                <a:gd name="connsiteY4" fmla="*/ 2797 h 10000"/>
                <a:gd name="connsiteX5" fmla="*/ 9938 w 10000"/>
                <a:gd name="connsiteY5" fmla="*/ 6410 h 10000"/>
                <a:gd name="connsiteX6" fmla="*/ 7498 w 10000"/>
                <a:gd name="connsiteY6" fmla="*/ 9413 h 10000"/>
                <a:gd name="connsiteX7" fmla="*/ 4488 w 10000"/>
                <a:gd name="connsiteY7" fmla="*/ 9943 h 10000"/>
                <a:gd name="connsiteX8" fmla="*/ 2102 w 10000"/>
                <a:gd name="connsiteY8" fmla="*/ 9723 h 10000"/>
                <a:gd name="connsiteX9" fmla="*/ 461 w 10000"/>
                <a:gd name="connsiteY9" fmla="*/ 7603 h 10000"/>
                <a:gd name="connsiteX10" fmla="*/ 0 w 10000"/>
                <a:gd name="connsiteY10" fmla="*/ 4336 h 10000"/>
                <a:gd name="connsiteX0" fmla="*/ 0 w 10000"/>
                <a:gd name="connsiteY0" fmla="*/ 4002 h 9666"/>
                <a:gd name="connsiteX1" fmla="*/ 990 w 10000"/>
                <a:gd name="connsiteY1" fmla="*/ 1772 h 9666"/>
                <a:gd name="connsiteX2" fmla="*/ 3804 w 10000"/>
                <a:gd name="connsiteY2" fmla="*/ 1 h 9666"/>
                <a:gd name="connsiteX3" fmla="*/ 6713 w 10000"/>
                <a:gd name="connsiteY3" fmla="*/ 1648 h 9666"/>
                <a:gd name="connsiteX4" fmla="*/ 9059 w 10000"/>
                <a:gd name="connsiteY4" fmla="*/ 2463 h 9666"/>
                <a:gd name="connsiteX5" fmla="*/ 9938 w 10000"/>
                <a:gd name="connsiteY5" fmla="*/ 6076 h 9666"/>
                <a:gd name="connsiteX6" fmla="*/ 7498 w 10000"/>
                <a:gd name="connsiteY6" fmla="*/ 9079 h 9666"/>
                <a:gd name="connsiteX7" fmla="*/ 4488 w 10000"/>
                <a:gd name="connsiteY7" fmla="*/ 9609 h 9666"/>
                <a:gd name="connsiteX8" fmla="*/ 2102 w 10000"/>
                <a:gd name="connsiteY8" fmla="*/ 9389 h 9666"/>
                <a:gd name="connsiteX9" fmla="*/ 461 w 10000"/>
                <a:gd name="connsiteY9" fmla="*/ 7269 h 9666"/>
                <a:gd name="connsiteX10" fmla="*/ 0 w 10000"/>
                <a:gd name="connsiteY10" fmla="*/ 4002 h 9666"/>
                <a:gd name="connsiteX0" fmla="*/ 103 w 9643"/>
                <a:gd name="connsiteY0" fmla="*/ 4486 h 10000"/>
                <a:gd name="connsiteX1" fmla="*/ 633 w 9643"/>
                <a:gd name="connsiteY1" fmla="*/ 1833 h 10000"/>
                <a:gd name="connsiteX2" fmla="*/ 3447 w 9643"/>
                <a:gd name="connsiteY2" fmla="*/ 1 h 10000"/>
                <a:gd name="connsiteX3" fmla="*/ 6356 w 9643"/>
                <a:gd name="connsiteY3" fmla="*/ 1705 h 10000"/>
                <a:gd name="connsiteX4" fmla="*/ 8702 w 9643"/>
                <a:gd name="connsiteY4" fmla="*/ 2548 h 10000"/>
                <a:gd name="connsiteX5" fmla="*/ 9581 w 9643"/>
                <a:gd name="connsiteY5" fmla="*/ 6286 h 10000"/>
                <a:gd name="connsiteX6" fmla="*/ 7141 w 9643"/>
                <a:gd name="connsiteY6" fmla="*/ 9393 h 10000"/>
                <a:gd name="connsiteX7" fmla="*/ 4131 w 9643"/>
                <a:gd name="connsiteY7" fmla="*/ 9941 h 10000"/>
                <a:gd name="connsiteX8" fmla="*/ 1745 w 9643"/>
                <a:gd name="connsiteY8" fmla="*/ 9713 h 10000"/>
                <a:gd name="connsiteX9" fmla="*/ 104 w 9643"/>
                <a:gd name="connsiteY9" fmla="*/ 7520 h 10000"/>
                <a:gd name="connsiteX10" fmla="*/ 103 w 9643"/>
                <a:gd name="connsiteY10" fmla="*/ 4486 h 10000"/>
                <a:gd name="connsiteX0" fmla="*/ 107 w 10000"/>
                <a:gd name="connsiteY0" fmla="*/ 4486 h 10000"/>
                <a:gd name="connsiteX1" fmla="*/ 1304 w 10000"/>
                <a:gd name="connsiteY1" fmla="*/ 2006 h 10000"/>
                <a:gd name="connsiteX2" fmla="*/ 3575 w 10000"/>
                <a:gd name="connsiteY2" fmla="*/ 1 h 10000"/>
                <a:gd name="connsiteX3" fmla="*/ 6591 w 10000"/>
                <a:gd name="connsiteY3" fmla="*/ 1705 h 10000"/>
                <a:gd name="connsiteX4" fmla="*/ 9024 w 10000"/>
                <a:gd name="connsiteY4" fmla="*/ 2548 h 10000"/>
                <a:gd name="connsiteX5" fmla="*/ 9936 w 10000"/>
                <a:gd name="connsiteY5" fmla="*/ 6286 h 10000"/>
                <a:gd name="connsiteX6" fmla="*/ 7405 w 10000"/>
                <a:gd name="connsiteY6" fmla="*/ 9393 h 10000"/>
                <a:gd name="connsiteX7" fmla="*/ 4284 w 10000"/>
                <a:gd name="connsiteY7" fmla="*/ 9941 h 10000"/>
                <a:gd name="connsiteX8" fmla="*/ 1810 w 10000"/>
                <a:gd name="connsiteY8" fmla="*/ 9713 h 10000"/>
                <a:gd name="connsiteX9" fmla="*/ 108 w 10000"/>
                <a:gd name="connsiteY9" fmla="*/ 7520 h 10000"/>
                <a:gd name="connsiteX10" fmla="*/ 107 w 10000"/>
                <a:gd name="connsiteY10" fmla="*/ 4486 h 10000"/>
                <a:gd name="connsiteX0" fmla="*/ 0 w 9893"/>
                <a:gd name="connsiteY0" fmla="*/ 4486 h 10000"/>
                <a:gd name="connsiteX1" fmla="*/ 1197 w 9893"/>
                <a:gd name="connsiteY1" fmla="*/ 2006 h 10000"/>
                <a:gd name="connsiteX2" fmla="*/ 3468 w 9893"/>
                <a:gd name="connsiteY2" fmla="*/ 1 h 10000"/>
                <a:gd name="connsiteX3" fmla="*/ 6484 w 9893"/>
                <a:gd name="connsiteY3" fmla="*/ 1705 h 10000"/>
                <a:gd name="connsiteX4" fmla="*/ 8917 w 9893"/>
                <a:gd name="connsiteY4" fmla="*/ 2548 h 10000"/>
                <a:gd name="connsiteX5" fmla="*/ 9829 w 9893"/>
                <a:gd name="connsiteY5" fmla="*/ 6286 h 10000"/>
                <a:gd name="connsiteX6" fmla="*/ 7298 w 9893"/>
                <a:gd name="connsiteY6" fmla="*/ 9393 h 10000"/>
                <a:gd name="connsiteX7" fmla="*/ 4177 w 9893"/>
                <a:gd name="connsiteY7" fmla="*/ 9941 h 10000"/>
                <a:gd name="connsiteX8" fmla="*/ 1703 w 9893"/>
                <a:gd name="connsiteY8" fmla="*/ 9713 h 10000"/>
                <a:gd name="connsiteX9" fmla="*/ 645 w 9893"/>
                <a:gd name="connsiteY9" fmla="*/ 7520 h 10000"/>
                <a:gd name="connsiteX10" fmla="*/ 0 w 9893"/>
                <a:gd name="connsiteY10" fmla="*/ 4486 h 10000"/>
                <a:gd name="connsiteX0" fmla="*/ 0 w 10000"/>
                <a:gd name="connsiteY0" fmla="*/ 4486 h 10041"/>
                <a:gd name="connsiteX1" fmla="*/ 1210 w 10000"/>
                <a:gd name="connsiteY1" fmla="*/ 2006 h 10041"/>
                <a:gd name="connsiteX2" fmla="*/ 3506 w 10000"/>
                <a:gd name="connsiteY2" fmla="*/ 1 h 10041"/>
                <a:gd name="connsiteX3" fmla="*/ 6554 w 10000"/>
                <a:gd name="connsiteY3" fmla="*/ 1705 h 10041"/>
                <a:gd name="connsiteX4" fmla="*/ 9013 w 10000"/>
                <a:gd name="connsiteY4" fmla="*/ 2548 h 10041"/>
                <a:gd name="connsiteX5" fmla="*/ 9935 w 10000"/>
                <a:gd name="connsiteY5" fmla="*/ 6286 h 10041"/>
                <a:gd name="connsiteX6" fmla="*/ 7377 w 10000"/>
                <a:gd name="connsiteY6" fmla="*/ 9393 h 10041"/>
                <a:gd name="connsiteX7" fmla="*/ 4222 w 10000"/>
                <a:gd name="connsiteY7" fmla="*/ 9941 h 10041"/>
                <a:gd name="connsiteX8" fmla="*/ 1951 w 10000"/>
                <a:gd name="connsiteY8" fmla="*/ 7983 h 10041"/>
                <a:gd name="connsiteX9" fmla="*/ 652 w 10000"/>
                <a:gd name="connsiteY9" fmla="*/ 7520 h 10041"/>
                <a:gd name="connsiteX10" fmla="*/ 0 w 10000"/>
                <a:gd name="connsiteY10" fmla="*/ 4486 h 10041"/>
                <a:gd name="connsiteX0" fmla="*/ 0 w 10000"/>
                <a:gd name="connsiteY0" fmla="*/ 4486 h 10041"/>
                <a:gd name="connsiteX1" fmla="*/ 1210 w 10000"/>
                <a:gd name="connsiteY1" fmla="*/ 2006 h 10041"/>
                <a:gd name="connsiteX2" fmla="*/ 3506 w 10000"/>
                <a:gd name="connsiteY2" fmla="*/ 1 h 10041"/>
                <a:gd name="connsiteX3" fmla="*/ 6554 w 10000"/>
                <a:gd name="connsiteY3" fmla="*/ 1705 h 10041"/>
                <a:gd name="connsiteX4" fmla="*/ 9013 w 10000"/>
                <a:gd name="connsiteY4" fmla="*/ 2548 h 10041"/>
                <a:gd name="connsiteX5" fmla="*/ 9935 w 10000"/>
                <a:gd name="connsiteY5" fmla="*/ 6286 h 10041"/>
                <a:gd name="connsiteX6" fmla="*/ 7377 w 10000"/>
                <a:gd name="connsiteY6" fmla="*/ 9393 h 10041"/>
                <a:gd name="connsiteX7" fmla="*/ 4222 w 10000"/>
                <a:gd name="connsiteY7" fmla="*/ 9941 h 10041"/>
                <a:gd name="connsiteX8" fmla="*/ 1951 w 10000"/>
                <a:gd name="connsiteY8" fmla="*/ 7983 h 10041"/>
                <a:gd name="connsiteX9" fmla="*/ 652 w 10000"/>
                <a:gd name="connsiteY9" fmla="*/ 7520 h 10041"/>
                <a:gd name="connsiteX10" fmla="*/ 0 w 10000"/>
                <a:gd name="connsiteY10" fmla="*/ 4486 h 10041"/>
                <a:gd name="connsiteX0" fmla="*/ 0 w 10000"/>
                <a:gd name="connsiteY0" fmla="*/ 4486 h 10041"/>
                <a:gd name="connsiteX1" fmla="*/ 1210 w 10000"/>
                <a:gd name="connsiteY1" fmla="*/ 2006 h 10041"/>
                <a:gd name="connsiteX2" fmla="*/ 3506 w 10000"/>
                <a:gd name="connsiteY2" fmla="*/ 1 h 10041"/>
                <a:gd name="connsiteX3" fmla="*/ 6554 w 10000"/>
                <a:gd name="connsiteY3" fmla="*/ 1705 h 10041"/>
                <a:gd name="connsiteX4" fmla="*/ 9013 w 10000"/>
                <a:gd name="connsiteY4" fmla="*/ 2548 h 10041"/>
                <a:gd name="connsiteX5" fmla="*/ 9935 w 10000"/>
                <a:gd name="connsiteY5" fmla="*/ 6286 h 10041"/>
                <a:gd name="connsiteX6" fmla="*/ 7377 w 10000"/>
                <a:gd name="connsiteY6" fmla="*/ 9393 h 10041"/>
                <a:gd name="connsiteX7" fmla="*/ 4222 w 10000"/>
                <a:gd name="connsiteY7" fmla="*/ 9941 h 10041"/>
                <a:gd name="connsiteX8" fmla="*/ 1951 w 10000"/>
                <a:gd name="connsiteY8" fmla="*/ 7983 h 10041"/>
                <a:gd name="connsiteX9" fmla="*/ 652 w 10000"/>
                <a:gd name="connsiteY9" fmla="*/ 7520 h 10041"/>
                <a:gd name="connsiteX10" fmla="*/ 0 w 10000"/>
                <a:gd name="connsiteY10" fmla="*/ 4486 h 10041"/>
                <a:gd name="connsiteX0" fmla="*/ 0 w 10000"/>
                <a:gd name="connsiteY0" fmla="*/ 4486 h 10041"/>
                <a:gd name="connsiteX1" fmla="*/ 1210 w 10000"/>
                <a:gd name="connsiteY1" fmla="*/ 2006 h 10041"/>
                <a:gd name="connsiteX2" fmla="*/ 3506 w 10000"/>
                <a:gd name="connsiteY2" fmla="*/ 1 h 10041"/>
                <a:gd name="connsiteX3" fmla="*/ 6554 w 10000"/>
                <a:gd name="connsiteY3" fmla="*/ 1705 h 10041"/>
                <a:gd name="connsiteX4" fmla="*/ 9013 w 10000"/>
                <a:gd name="connsiteY4" fmla="*/ 2548 h 10041"/>
                <a:gd name="connsiteX5" fmla="*/ 9935 w 10000"/>
                <a:gd name="connsiteY5" fmla="*/ 6286 h 10041"/>
                <a:gd name="connsiteX6" fmla="*/ 7377 w 10000"/>
                <a:gd name="connsiteY6" fmla="*/ 9393 h 10041"/>
                <a:gd name="connsiteX7" fmla="*/ 4222 w 10000"/>
                <a:gd name="connsiteY7" fmla="*/ 9941 h 10041"/>
                <a:gd name="connsiteX8" fmla="*/ 1951 w 10000"/>
                <a:gd name="connsiteY8" fmla="*/ 7983 h 10041"/>
                <a:gd name="connsiteX9" fmla="*/ 652 w 10000"/>
                <a:gd name="connsiteY9" fmla="*/ 7520 h 10041"/>
                <a:gd name="connsiteX10" fmla="*/ 0 w 10000"/>
                <a:gd name="connsiteY10" fmla="*/ 4486 h 10041"/>
                <a:gd name="connsiteX0" fmla="*/ 0 w 10000"/>
                <a:gd name="connsiteY0" fmla="*/ 4486 h 10016"/>
                <a:gd name="connsiteX1" fmla="*/ 1210 w 10000"/>
                <a:gd name="connsiteY1" fmla="*/ 2006 h 10016"/>
                <a:gd name="connsiteX2" fmla="*/ 3506 w 10000"/>
                <a:gd name="connsiteY2" fmla="*/ 1 h 10016"/>
                <a:gd name="connsiteX3" fmla="*/ 6554 w 10000"/>
                <a:gd name="connsiteY3" fmla="*/ 1705 h 10016"/>
                <a:gd name="connsiteX4" fmla="*/ 9013 w 10000"/>
                <a:gd name="connsiteY4" fmla="*/ 2548 h 10016"/>
                <a:gd name="connsiteX5" fmla="*/ 9935 w 10000"/>
                <a:gd name="connsiteY5" fmla="*/ 6286 h 10016"/>
                <a:gd name="connsiteX6" fmla="*/ 7377 w 10000"/>
                <a:gd name="connsiteY6" fmla="*/ 9393 h 10016"/>
                <a:gd name="connsiteX7" fmla="*/ 4222 w 10000"/>
                <a:gd name="connsiteY7" fmla="*/ 9941 h 10016"/>
                <a:gd name="connsiteX8" fmla="*/ 2296 w 10000"/>
                <a:gd name="connsiteY8" fmla="*/ 8329 h 10016"/>
                <a:gd name="connsiteX9" fmla="*/ 652 w 10000"/>
                <a:gd name="connsiteY9" fmla="*/ 7520 h 10016"/>
                <a:gd name="connsiteX10" fmla="*/ 0 w 10000"/>
                <a:gd name="connsiteY10" fmla="*/ 4486 h 10016"/>
                <a:gd name="connsiteX0" fmla="*/ 0 w 10000"/>
                <a:gd name="connsiteY0" fmla="*/ 4486 h 10016"/>
                <a:gd name="connsiteX1" fmla="*/ 1210 w 10000"/>
                <a:gd name="connsiteY1" fmla="*/ 2006 h 10016"/>
                <a:gd name="connsiteX2" fmla="*/ 3506 w 10000"/>
                <a:gd name="connsiteY2" fmla="*/ 1 h 10016"/>
                <a:gd name="connsiteX3" fmla="*/ 6554 w 10000"/>
                <a:gd name="connsiteY3" fmla="*/ 1705 h 10016"/>
                <a:gd name="connsiteX4" fmla="*/ 9013 w 10000"/>
                <a:gd name="connsiteY4" fmla="*/ 2548 h 10016"/>
                <a:gd name="connsiteX5" fmla="*/ 9935 w 10000"/>
                <a:gd name="connsiteY5" fmla="*/ 6286 h 10016"/>
                <a:gd name="connsiteX6" fmla="*/ 7377 w 10000"/>
                <a:gd name="connsiteY6" fmla="*/ 9393 h 10016"/>
                <a:gd name="connsiteX7" fmla="*/ 4222 w 10000"/>
                <a:gd name="connsiteY7" fmla="*/ 9941 h 10016"/>
                <a:gd name="connsiteX8" fmla="*/ 2296 w 10000"/>
                <a:gd name="connsiteY8" fmla="*/ 8329 h 10016"/>
                <a:gd name="connsiteX9" fmla="*/ 652 w 10000"/>
                <a:gd name="connsiteY9" fmla="*/ 7520 h 10016"/>
                <a:gd name="connsiteX10" fmla="*/ 0 w 10000"/>
                <a:gd name="connsiteY10" fmla="*/ 4486 h 1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16">
                  <a:moveTo>
                    <a:pt x="0" y="4486"/>
                  </a:moveTo>
                  <a:cubicBezTo>
                    <a:pt x="23" y="3587"/>
                    <a:pt x="627" y="2754"/>
                    <a:pt x="1210" y="2006"/>
                  </a:cubicBezTo>
                  <a:cubicBezTo>
                    <a:pt x="1794" y="1258"/>
                    <a:pt x="2615" y="51"/>
                    <a:pt x="3506" y="1"/>
                  </a:cubicBezTo>
                  <a:cubicBezTo>
                    <a:pt x="4396" y="-49"/>
                    <a:pt x="5636" y="1281"/>
                    <a:pt x="6554" y="1705"/>
                  </a:cubicBezTo>
                  <a:cubicBezTo>
                    <a:pt x="7473" y="2129"/>
                    <a:pt x="8449" y="1784"/>
                    <a:pt x="9013" y="2548"/>
                  </a:cubicBezTo>
                  <a:cubicBezTo>
                    <a:pt x="9577" y="3312"/>
                    <a:pt x="10207" y="5145"/>
                    <a:pt x="9935" y="6286"/>
                  </a:cubicBezTo>
                  <a:cubicBezTo>
                    <a:pt x="9662" y="7428"/>
                    <a:pt x="8329" y="8783"/>
                    <a:pt x="7377" y="9393"/>
                  </a:cubicBezTo>
                  <a:cubicBezTo>
                    <a:pt x="6425" y="10002"/>
                    <a:pt x="5069" y="10118"/>
                    <a:pt x="4222" y="9941"/>
                  </a:cubicBezTo>
                  <a:cubicBezTo>
                    <a:pt x="3375" y="9764"/>
                    <a:pt x="2767" y="8820"/>
                    <a:pt x="2296" y="8329"/>
                  </a:cubicBezTo>
                  <a:cubicBezTo>
                    <a:pt x="1825" y="7838"/>
                    <a:pt x="1035" y="8161"/>
                    <a:pt x="652" y="7520"/>
                  </a:cubicBezTo>
                  <a:cubicBezTo>
                    <a:pt x="269" y="6879"/>
                    <a:pt x="99" y="5188"/>
                    <a:pt x="0" y="448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cxnSp>
          <p:nvCxnSpPr>
            <p:cNvPr id="183" name="Straight Connector 182">
              <a:extLst>
                <a:ext uri="{FF2B5EF4-FFF2-40B4-BE49-F238E27FC236}">
                  <a16:creationId xmlns:a16="http://schemas.microsoft.com/office/drawing/2014/main" id="{4F9DD47E-E6C7-254B-9D7A-8386B96CFBA3}"/>
                </a:ext>
              </a:extLst>
            </p:cNvPr>
            <p:cNvCxnSpPr/>
            <p:nvPr/>
          </p:nvCxnSpPr>
          <p:spPr>
            <a:xfrm flipV="1">
              <a:off x="7988607" y="3775213"/>
              <a:ext cx="1203228" cy="660205"/>
            </a:xfrm>
            <a:prstGeom prst="line">
              <a:avLst/>
            </a:prstGeom>
            <a:noFill/>
            <a:ln w="25400" cap="flat" cmpd="sng" algn="ctr">
              <a:solidFill>
                <a:srgbClr val="000000"/>
              </a:solidFill>
              <a:prstDash val="solid"/>
            </a:ln>
            <a:effectLst/>
          </p:spPr>
        </p:cxnSp>
        <p:cxnSp>
          <p:nvCxnSpPr>
            <p:cNvPr id="184" name="Straight Connector 183">
              <a:extLst>
                <a:ext uri="{FF2B5EF4-FFF2-40B4-BE49-F238E27FC236}">
                  <a16:creationId xmlns:a16="http://schemas.microsoft.com/office/drawing/2014/main" id="{63CDEDC8-E645-5647-87E8-71F346110444}"/>
                </a:ext>
              </a:extLst>
            </p:cNvPr>
            <p:cNvCxnSpPr/>
            <p:nvPr/>
          </p:nvCxnSpPr>
          <p:spPr>
            <a:xfrm>
              <a:off x="7988607" y="4435418"/>
              <a:ext cx="1203228" cy="517808"/>
            </a:xfrm>
            <a:prstGeom prst="line">
              <a:avLst/>
            </a:prstGeom>
            <a:noFill/>
            <a:ln w="25400" cap="flat" cmpd="sng" algn="ctr">
              <a:solidFill>
                <a:srgbClr val="000000"/>
              </a:solidFill>
              <a:prstDash val="solid"/>
            </a:ln>
            <a:effectLst/>
          </p:spPr>
        </p:cxnSp>
        <p:cxnSp>
          <p:nvCxnSpPr>
            <p:cNvPr id="185" name="Straight Connector 184">
              <a:extLst>
                <a:ext uri="{FF2B5EF4-FFF2-40B4-BE49-F238E27FC236}">
                  <a16:creationId xmlns:a16="http://schemas.microsoft.com/office/drawing/2014/main" id="{3C4CA3CC-7C14-9C43-9C88-18B3AC78DF59}"/>
                </a:ext>
              </a:extLst>
            </p:cNvPr>
            <p:cNvCxnSpPr/>
            <p:nvPr/>
          </p:nvCxnSpPr>
          <p:spPr>
            <a:xfrm>
              <a:off x="8998012" y="3982336"/>
              <a:ext cx="319671" cy="828494"/>
            </a:xfrm>
            <a:prstGeom prst="line">
              <a:avLst/>
            </a:prstGeom>
            <a:noFill/>
            <a:ln w="25400" cap="flat" cmpd="sng" algn="ctr">
              <a:solidFill>
                <a:srgbClr val="000000"/>
              </a:solidFill>
              <a:prstDash val="solid"/>
            </a:ln>
            <a:effectLst/>
          </p:spPr>
        </p:cxnSp>
        <p:cxnSp>
          <p:nvCxnSpPr>
            <p:cNvPr id="186" name="Straight Connector 185">
              <a:extLst>
                <a:ext uri="{FF2B5EF4-FFF2-40B4-BE49-F238E27FC236}">
                  <a16:creationId xmlns:a16="http://schemas.microsoft.com/office/drawing/2014/main" id="{88CC3EBD-E425-184C-894C-EAB5273767D9}"/>
                </a:ext>
              </a:extLst>
            </p:cNvPr>
            <p:cNvCxnSpPr/>
            <p:nvPr/>
          </p:nvCxnSpPr>
          <p:spPr>
            <a:xfrm>
              <a:off x="9268742" y="3917611"/>
              <a:ext cx="1307416" cy="271850"/>
            </a:xfrm>
            <a:prstGeom prst="line">
              <a:avLst/>
            </a:prstGeom>
            <a:noFill/>
            <a:ln w="25400" cap="flat" cmpd="sng" algn="ctr">
              <a:solidFill>
                <a:srgbClr val="000000"/>
              </a:solidFill>
              <a:prstDash val="solid"/>
            </a:ln>
            <a:effectLst/>
          </p:spPr>
        </p:cxnSp>
        <p:cxnSp>
          <p:nvCxnSpPr>
            <p:cNvPr id="187" name="Straight Connector 186">
              <a:extLst>
                <a:ext uri="{FF2B5EF4-FFF2-40B4-BE49-F238E27FC236}">
                  <a16:creationId xmlns:a16="http://schemas.microsoft.com/office/drawing/2014/main" id="{FEF48E80-646F-7F47-A7F6-ED0682948DB1}"/>
                </a:ext>
              </a:extLst>
            </p:cNvPr>
            <p:cNvCxnSpPr/>
            <p:nvPr/>
          </p:nvCxnSpPr>
          <p:spPr>
            <a:xfrm flipV="1">
              <a:off x="9461009" y="4344802"/>
              <a:ext cx="1115149" cy="608426"/>
            </a:xfrm>
            <a:prstGeom prst="line">
              <a:avLst/>
            </a:prstGeom>
            <a:noFill/>
            <a:ln w="25400" cap="flat" cmpd="sng" algn="ctr">
              <a:solidFill>
                <a:srgbClr val="000000"/>
              </a:solidFill>
              <a:prstDash val="solid"/>
            </a:ln>
            <a:effectLst/>
          </p:spPr>
        </p:cxnSp>
        <p:grpSp>
          <p:nvGrpSpPr>
            <p:cNvPr id="188" name="Group 187">
              <a:extLst>
                <a:ext uri="{FF2B5EF4-FFF2-40B4-BE49-F238E27FC236}">
                  <a16:creationId xmlns:a16="http://schemas.microsoft.com/office/drawing/2014/main" id="{0C804D6D-5E6C-524E-BD9D-63A040FEC0E8}"/>
                </a:ext>
              </a:extLst>
            </p:cNvPr>
            <p:cNvGrpSpPr/>
            <p:nvPr/>
          </p:nvGrpSpPr>
          <p:grpSpPr>
            <a:xfrm>
              <a:off x="10288073" y="4115087"/>
              <a:ext cx="753999" cy="373786"/>
              <a:chOff x="7493876" y="2774731"/>
              <a:chExt cx="1481958" cy="894622"/>
            </a:xfrm>
          </p:grpSpPr>
          <p:sp>
            <p:nvSpPr>
              <p:cNvPr id="217" name="Freeform 216">
                <a:extLst>
                  <a:ext uri="{FF2B5EF4-FFF2-40B4-BE49-F238E27FC236}">
                    <a16:creationId xmlns:a16="http://schemas.microsoft.com/office/drawing/2014/main" id="{1AEAF277-EC15-C74A-A897-429ECC402C3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8" name="Oval 217">
                <a:extLst>
                  <a:ext uri="{FF2B5EF4-FFF2-40B4-BE49-F238E27FC236}">
                    <a16:creationId xmlns:a16="http://schemas.microsoft.com/office/drawing/2014/main" id="{2A985C30-AA68-A449-AE2D-96537804B4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9" name="Group 218">
                <a:extLst>
                  <a:ext uri="{FF2B5EF4-FFF2-40B4-BE49-F238E27FC236}">
                    <a16:creationId xmlns:a16="http://schemas.microsoft.com/office/drawing/2014/main" id="{24F1D6E1-F974-6F44-8BEC-75356C5B094E}"/>
                  </a:ext>
                </a:extLst>
              </p:cNvPr>
              <p:cNvGrpSpPr/>
              <p:nvPr/>
            </p:nvGrpSpPr>
            <p:grpSpPr>
              <a:xfrm>
                <a:off x="7713663" y="2848339"/>
                <a:ext cx="1042107" cy="425543"/>
                <a:chOff x="7786941" y="2884917"/>
                <a:chExt cx="897649" cy="353919"/>
              </a:xfrm>
            </p:grpSpPr>
            <p:sp>
              <p:nvSpPr>
                <p:cNvPr id="220" name="Freeform 219">
                  <a:extLst>
                    <a:ext uri="{FF2B5EF4-FFF2-40B4-BE49-F238E27FC236}">
                      <a16:creationId xmlns:a16="http://schemas.microsoft.com/office/drawing/2014/main" id="{D2D2DF33-027B-624E-9924-24F57D13560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FD076409-B5DE-A74C-BF70-A33601526B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E72E3A76-24C6-EC4C-8E11-1C51A1530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49634892-5A40-3442-A58E-C4B4759475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9" name="Group 188">
              <a:extLst>
                <a:ext uri="{FF2B5EF4-FFF2-40B4-BE49-F238E27FC236}">
                  <a16:creationId xmlns:a16="http://schemas.microsoft.com/office/drawing/2014/main" id="{B6461273-4C3C-0849-8B76-2FDBB4CC2A8B}"/>
                </a:ext>
              </a:extLst>
            </p:cNvPr>
            <p:cNvGrpSpPr/>
            <p:nvPr/>
          </p:nvGrpSpPr>
          <p:grpSpPr>
            <a:xfrm>
              <a:off x="7988218" y="4212069"/>
              <a:ext cx="753999" cy="373786"/>
              <a:chOff x="7493876" y="2774731"/>
              <a:chExt cx="1481958" cy="894622"/>
            </a:xfrm>
          </p:grpSpPr>
          <p:sp>
            <p:nvSpPr>
              <p:cNvPr id="210" name="Freeform 209">
                <a:extLst>
                  <a:ext uri="{FF2B5EF4-FFF2-40B4-BE49-F238E27FC236}">
                    <a16:creationId xmlns:a16="http://schemas.microsoft.com/office/drawing/2014/main" id="{0B58449A-7556-5A49-A023-3F0D33B630A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8186502C-C7FD-5E47-ACE6-24FC52D26CA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26D19B7-26A5-6F41-8DE5-1C7D29CC3B5D}"/>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8AFF7ABF-7E52-BA4F-B603-86430FC57D6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990D02A4-17F1-4148-A484-7A3E4098F2B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C9431E55-EC7D-724C-BFA7-F051A9194A8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E2A32CC-B405-C94F-84DA-694071AE6C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0" name="Group 189">
              <a:extLst>
                <a:ext uri="{FF2B5EF4-FFF2-40B4-BE49-F238E27FC236}">
                  <a16:creationId xmlns:a16="http://schemas.microsoft.com/office/drawing/2014/main" id="{A76B67DA-7126-4047-8481-D05777A4AF59}"/>
                </a:ext>
              </a:extLst>
            </p:cNvPr>
            <p:cNvGrpSpPr/>
            <p:nvPr/>
          </p:nvGrpSpPr>
          <p:grpSpPr>
            <a:xfrm>
              <a:off x="8971890" y="4738542"/>
              <a:ext cx="753999" cy="373786"/>
              <a:chOff x="7493876" y="2774731"/>
              <a:chExt cx="1481958" cy="894622"/>
            </a:xfrm>
          </p:grpSpPr>
          <p:sp>
            <p:nvSpPr>
              <p:cNvPr id="203" name="Freeform 202">
                <a:extLst>
                  <a:ext uri="{FF2B5EF4-FFF2-40B4-BE49-F238E27FC236}">
                    <a16:creationId xmlns:a16="http://schemas.microsoft.com/office/drawing/2014/main" id="{0E61F05A-5C6C-BA45-A2A0-3E2645B8EE6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4" name="Oval 203">
                <a:extLst>
                  <a:ext uri="{FF2B5EF4-FFF2-40B4-BE49-F238E27FC236}">
                    <a16:creationId xmlns:a16="http://schemas.microsoft.com/office/drawing/2014/main" id="{0FA1DFC2-AB5D-C54C-9442-B2A75748131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5" name="Group 204">
                <a:extLst>
                  <a:ext uri="{FF2B5EF4-FFF2-40B4-BE49-F238E27FC236}">
                    <a16:creationId xmlns:a16="http://schemas.microsoft.com/office/drawing/2014/main" id="{90A54D4C-3F79-C743-9C80-084991D41200}"/>
                  </a:ext>
                </a:extLst>
              </p:cNvPr>
              <p:cNvGrpSpPr/>
              <p:nvPr/>
            </p:nvGrpSpPr>
            <p:grpSpPr>
              <a:xfrm>
                <a:off x="7713663" y="2848339"/>
                <a:ext cx="1042107" cy="425543"/>
                <a:chOff x="7786941" y="2884917"/>
                <a:chExt cx="897649" cy="353919"/>
              </a:xfrm>
            </p:grpSpPr>
            <p:sp>
              <p:nvSpPr>
                <p:cNvPr id="206" name="Freeform 205">
                  <a:extLst>
                    <a:ext uri="{FF2B5EF4-FFF2-40B4-BE49-F238E27FC236}">
                      <a16:creationId xmlns:a16="http://schemas.microsoft.com/office/drawing/2014/main" id="{1E26A4E5-AF3D-4947-B66A-F398E4D69C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108468E8-5985-1D44-89B2-DDB119754CD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6EE1E107-11AB-F041-8F7D-A8495BAABDD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9" name="Freeform 208">
                  <a:extLst>
                    <a:ext uri="{FF2B5EF4-FFF2-40B4-BE49-F238E27FC236}">
                      <a16:creationId xmlns:a16="http://schemas.microsoft.com/office/drawing/2014/main" id="{78CC0B5F-254D-0F46-A315-DC344F1CAB1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1" name="Group 190">
              <a:extLst>
                <a:ext uri="{FF2B5EF4-FFF2-40B4-BE49-F238E27FC236}">
                  <a16:creationId xmlns:a16="http://schemas.microsoft.com/office/drawing/2014/main" id="{1B1C1707-4E61-344B-83ED-C9AB38B851B6}"/>
                </a:ext>
              </a:extLst>
            </p:cNvPr>
            <p:cNvGrpSpPr/>
            <p:nvPr/>
          </p:nvGrpSpPr>
          <p:grpSpPr>
            <a:xfrm>
              <a:off x="8736362" y="3768724"/>
              <a:ext cx="753999" cy="373786"/>
              <a:chOff x="7493876" y="2774731"/>
              <a:chExt cx="1481958" cy="894622"/>
            </a:xfrm>
          </p:grpSpPr>
          <p:sp>
            <p:nvSpPr>
              <p:cNvPr id="196" name="Freeform 195">
                <a:extLst>
                  <a:ext uri="{FF2B5EF4-FFF2-40B4-BE49-F238E27FC236}">
                    <a16:creationId xmlns:a16="http://schemas.microsoft.com/office/drawing/2014/main" id="{8FE70426-9A03-474A-BFF9-2E4D882C6C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7" name="Oval 196">
                <a:extLst>
                  <a:ext uri="{FF2B5EF4-FFF2-40B4-BE49-F238E27FC236}">
                    <a16:creationId xmlns:a16="http://schemas.microsoft.com/office/drawing/2014/main" id="{8BF428C1-730C-E94C-B289-CC31047CC39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8" name="Group 197">
                <a:extLst>
                  <a:ext uri="{FF2B5EF4-FFF2-40B4-BE49-F238E27FC236}">
                    <a16:creationId xmlns:a16="http://schemas.microsoft.com/office/drawing/2014/main" id="{138A4A7A-09DC-8A49-8467-DF8F2FD046F4}"/>
                  </a:ext>
                </a:extLst>
              </p:cNvPr>
              <p:cNvGrpSpPr/>
              <p:nvPr/>
            </p:nvGrpSpPr>
            <p:grpSpPr>
              <a:xfrm>
                <a:off x="7713663" y="2848339"/>
                <a:ext cx="1042107" cy="425543"/>
                <a:chOff x="7786941" y="2884917"/>
                <a:chExt cx="897649" cy="353919"/>
              </a:xfrm>
            </p:grpSpPr>
            <p:sp>
              <p:nvSpPr>
                <p:cNvPr id="199" name="Freeform 198">
                  <a:extLst>
                    <a:ext uri="{FF2B5EF4-FFF2-40B4-BE49-F238E27FC236}">
                      <a16:creationId xmlns:a16="http://schemas.microsoft.com/office/drawing/2014/main" id="{7EBACC77-0606-D34F-BFE6-DF15F0FDF5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1DEC1B92-3C4E-444D-8F87-8E4953BA090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1" name="Freeform 200">
                  <a:extLst>
                    <a:ext uri="{FF2B5EF4-FFF2-40B4-BE49-F238E27FC236}">
                      <a16:creationId xmlns:a16="http://schemas.microsoft.com/office/drawing/2014/main" id="{C2399E85-9E76-C24E-AAB4-E6CD2D0D44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2" name="Freeform 201">
                  <a:extLst>
                    <a:ext uri="{FF2B5EF4-FFF2-40B4-BE49-F238E27FC236}">
                      <a16:creationId xmlns:a16="http://schemas.microsoft.com/office/drawing/2014/main" id="{0E184E1F-EE40-B843-B55F-8DB9C13874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92" name="Up-Down Arrow 191">
              <a:extLst>
                <a:ext uri="{FF2B5EF4-FFF2-40B4-BE49-F238E27FC236}">
                  <a16:creationId xmlns:a16="http://schemas.microsoft.com/office/drawing/2014/main" id="{9CE87CD0-C188-3E4C-B71D-8AE494AD257B}"/>
                </a:ext>
              </a:extLst>
            </p:cNvPr>
            <p:cNvSpPr/>
            <p:nvPr/>
          </p:nvSpPr>
          <p:spPr>
            <a:xfrm rot="18842452">
              <a:off x="9773071" y="2749725"/>
              <a:ext cx="110632" cy="1621438"/>
            </a:xfrm>
            <a:prstGeom prst="upDownArrow">
              <a:avLst/>
            </a:prstGeom>
            <a:solidFill>
              <a:srgbClr val="CC0000">
                <a:alpha val="78000"/>
              </a:srgbClr>
            </a:solidFill>
            <a:ln>
              <a:noFill/>
            </a:ln>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3" name="Up-Down Arrow 192">
              <a:extLst>
                <a:ext uri="{FF2B5EF4-FFF2-40B4-BE49-F238E27FC236}">
                  <a16:creationId xmlns:a16="http://schemas.microsoft.com/office/drawing/2014/main" id="{F49C411D-1F42-6D46-925C-79C8590CCA79}"/>
                </a:ext>
              </a:extLst>
            </p:cNvPr>
            <p:cNvSpPr/>
            <p:nvPr/>
          </p:nvSpPr>
          <p:spPr>
            <a:xfrm rot="1544330">
              <a:off x="8498334" y="2913840"/>
              <a:ext cx="132567" cy="1340938"/>
            </a:xfrm>
            <a:prstGeom prst="upDownArrow">
              <a:avLst/>
            </a:prstGeom>
            <a:solidFill>
              <a:srgbClr val="CC0000">
                <a:alpha val="78000"/>
              </a:srgbClr>
            </a:solidFill>
            <a:ln>
              <a:noFill/>
            </a:ln>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4" name="Up-Down Arrow 193">
              <a:extLst>
                <a:ext uri="{FF2B5EF4-FFF2-40B4-BE49-F238E27FC236}">
                  <a16:creationId xmlns:a16="http://schemas.microsoft.com/office/drawing/2014/main" id="{7B4919E6-79AD-8A4F-B81F-ABA9415D1A52}"/>
                </a:ext>
              </a:extLst>
            </p:cNvPr>
            <p:cNvSpPr/>
            <p:nvPr/>
          </p:nvSpPr>
          <p:spPr>
            <a:xfrm>
              <a:off x="8891032" y="2979040"/>
              <a:ext cx="132567" cy="794393"/>
            </a:xfrm>
            <a:prstGeom prst="upDownArrow">
              <a:avLst/>
            </a:prstGeom>
            <a:solidFill>
              <a:srgbClr val="CC0000">
                <a:alpha val="78000"/>
              </a:srgbClr>
            </a:solidFill>
            <a:ln>
              <a:noFill/>
            </a:ln>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5" name="Up-Down Arrow 194">
              <a:extLst>
                <a:ext uri="{FF2B5EF4-FFF2-40B4-BE49-F238E27FC236}">
                  <a16:creationId xmlns:a16="http://schemas.microsoft.com/office/drawing/2014/main" id="{7FC3545F-3992-AC46-9AF7-CA1EA8A14152}"/>
                </a:ext>
              </a:extLst>
            </p:cNvPr>
            <p:cNvSpPr/>
            <p:nvPr/>
          </p:nvSpPr>
          <p:spPr>
            <a:xfrm rot="21168731">
              <a:off x="9181573" y="2978458"/>
              <a:ext cx="132567" cy="1740801"/>
            </a:xfrm>
            <a:prstGeom prst="upDownArrow">
              <a:avLst/>
            </a:prstGeom>
            <a:solidFill>
              <a:srgbClr val="CC0000">
                <a:alpha val="78000"/>
              </a:srgbClr>
            </a:solidFill>
            <a:ln>
              <a:noFill/>
            </a:ln>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Tree>
    <p:extLst>
      <p:ext uri="{BB962C8B-B14F-4D97-AF65-F5344CB8AC3E}">
        <p14:creationId xmlns:p14="http://schemas.microsoft.com/office/powerpoint/2010/main" val="18414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ssolv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dissolv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D85E7-B9DB-9043-B7EC-8C0919E801A1}"/>
              </a:ext>
            </a:extLst>
          </p:cNvPr>
          <p:cNvSpPr>
            <a:spLocks noGrp="1"/>
          </p:cNvSpPr>
          <p:nvPr>
            <p:ph type="title"/>
          </p:nvPr>
        </p:nvSpPr>
        <p:spPr>
          <a:xfrm>
            <a:off x="838200" y="364139"/>
            <a:ext cx="10515600" cy="894622"/>
          </a:xfrm>
        </p:spPr>
        <p:txBody>
          <a:bodyPr>
            <a:normAutofit/>
          </a:bodyPr>
          <a:lstStyle/>
          <a:p>
            <a:r>
              <a:rPr lang="en-US" dirty="0"/>
              <a:t>Software defined networking (SDN)</a:t>
            </a:r>
          </a:p>
        </p:txBody>
      </p:sp>
      <p:sp>
        <p:nvSpPr>
          <p:cNvPr id="4" name="Slide Number Placeholder 3">
            <a:extLst>
              <a:ext uri="{FF2B5EF4-FFF2-40B4-BE49-F238E27FC236}">
                <a16:creationId xmlns:a16="http://schemas.microsoft.com/office/drawing/2014/main" id="{A8F71119-17C6-6045-B8FE-FECA68C801C0}"/>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29</a:t>
            </a:fld>
            <a:endParaRPr lang="en-US" dirty="0"/>
          </a:p>
        </p:txBody>
      </p:sp>
      <p:sp>
        <p:nvSpPr>
          <p:cNvPr id="850" name="Content Placeholder 6">
            <a:extLst>
              <a:ext uri="{FF2B5EF4-FFF2-40B4-BE49-F238E27FC236}">
                <a16:creationId xmlns:a16="http://schemas.microsoft.com/office/drawing/2014/main" id="{BCBBA01E-E6B7-6244-BCD8-8FA9A6E5AB79}"/>
              </a:ext>
            </a:extLst>
          </p:cNvPr>
          <p:cNvSpPr txBox="1">
            <a:spLocks/>
          </p:cNvSpPr>
          <p:nvPr/>
        </p:nvSpPr>
        <p:spPr bwMode="auto">
          <a:xfrm>
            <a:off x="826718" y="1581356"/>
            <a:ext cx="5010411" cy="36140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None/>
            </a:pPr>
            <a:r>
              <a:rPr lang="en-US" sz="3200" dirty="0">
                <a:solidFill>
                  <a:srgbClr val="0000A8"/>
                </a:solidFill>
              </a:rPr>
              <a:t>network-control apps:</a:t>
            </a:r>
          </a:p>
          <a:p>
            <a:pPr>
              <a:lnSpc>
                <a:spcPct val="100000"/>
              </a:lnSpc>
            </a:pPr>
            <a:r>
              <a:rPr lang="en-US" dirty="0"/>
              <a:t>“brains” of control:  implement control functions using lower-level services, API provided by SDN controller</a:t>
            </a:r>
          </a:p>
          <a:p>
            <a:pPr>
              <a:lnSpc>
                <a:spcPct val="100000"/>
              </a:lnSpc>
            </a:pPr>
            <a:r>
              <a:rPr lang="en-US" i="1" dirty="0">
                <a:solidFill>
                  <a:srgbClr val="000000"/>
                </a:solidFill>
              </a:rPr>
              <a:t>unbundled: </a:t>
            </a:r>
            <a:r>
              <a:rPr lang="en-US" dirty="0"/>
              <a:t>can be provided by 3</a:t>
            </a:r>
            <a:r>
              <a:rPr lang="en-US" baseline="30000" dirty="0"/>
              <a:t>rd</a:t>
            </a:r>
            <a:r>
              <a:rPr lang="en-US" dirty="0"/>
              <a:t> party: distinct from routing vendor, or SDN controller</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srgbClr val="000000"/>
              </a:solidFill>
              <a:effectLst/>
              <a:uLnTx/>
              <a:uFillTx/>
              <a:latin typeface="Gill Sans MT"/>
              <a:ea typeface="ＭＳ Ｐゴシック" charset="0"/>
            </a:endParaRPr>
          </a:p>
        </p:txBody>
      </p:sp>
      <p:grpSp>
        <p:nvGrpSpPr>
          <p:cNvPr id="851" name="Group 850">
            <a:extLst>
              <a:ext uri="{FF2B5EF4-FFF2-40B4-BE49-F238E27FC236}">
                <a16:creationId xmlns:a16="http://schemas.microsoft.com/office/drawing/2014/main" id="{CE55C0D3-06CC-DF41-88F6-A273370E03E8}"/>
              </a:ext>
            </a:extLst>
          </p:cNvPr>
          <p:cNvGrpSpPr/>
          <p:nvPr/>
        </p:nvGrpSpPr>
        <p:grpSpPr>
          <a:xfrm>
            <a:off x="6806501" y="1476134"/>
            <a:ext cx="3846765" cy="5169840"/>
            <a:chOff x="4990227" y="910464"/>
            <a:chExt cx="3846765" cy="5169840"/>
          </a:xfrm>
        </p:grpSpPr>
        <p:sp>
          <p:nvSpPr>
            <p:cNvPr id="852" name="TextBox 399">
              <a:extLst>
                <a:ext uri="{FF2B5EF4-FFF2-40B4-BE49-F238E27FC236}">
                  <a16:creationId xmlns:a16="http://schemas.microsoft.com/office/drawing/2014/main" id="{5EA34F1E-D60F-4E46-99D4-53221197BEEC}"/>
                </a:ext>
              </a:extLst>
            </p:cNvPr>
            <p:cNvSpPr txBox="1">
              <a:spLocks noChangeArrowheads="1"/>
            </p:cNvSpPr>
            <p:nvPr/>
          </p:nvSpPr>
          <p:spPr bwMode="auto">
            <a:xfrm>
              <a:off x="8518490" y="4936685"/>
              <a:ext cx="28693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data</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sp>
          <p:nvSpPr>
            <p:cNvPr id="853" name="TextBox 400">
              <a:extLst>
                <a:ext uri="{FF2B5EF4-FFF2-40B4-BE49-F238E27FC236}">
                  <a16:creationId xmlns:a16="http://schemas.microsoft.com/office/drawing/2014/main" id="{DE759E4F-F356-5946-9CC4-A4E5C9A1D6D9}"/>
                </a:ext>
              </a:extLst>
            </p:cNvPr>
            <p:cNvSpPr txBox="1">
              <a:spLocks noChangeArrowheads="1"/>
            </p:cNvSpPr>
            <p:nvPr/>
          </p:nvSpPr>
          <p:spPr bwMode="auto">
            <a:xfrm>
              <a:off x="8494972" y="2474327"/>
              <a:ext cx="342020" cy="47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control</a:t>
              </a:r>
            </a:p>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plane</a:t>
              </a:r>
            </a:p>
          </p:txBody>
        </p:sp>
        <p:cxnSp>
          <p:nvCxnSpPr>
            <p:cNvPr id="854" name="Straight Connector 853">
              <a:extLst>
                <a:ext uri="{FF2B5EF4-FFF2-40B4-BE49-F238E27FC236}">
                  <a16:creationId xmlns:a16="http://schemas.microsoft.com/office/drawing/2014/main" id="{1A2102D6-7949-1844-8DED-B73B0057D3CF}"/>
                </a:ext>
              </a:extLst>
            </p:cNvPr>
            <p:cNvCxnSpPr/>
            <p:nvPr/>
          </p:nvCxnSpPr>
          <p:spPr bwMode="auto">
            <a:xfrm flipV="1">
              <a:off x="5272718" y="4529666"/>
              <a:ext cx="2791783" cy="14329"/>
            </a:xfrm>
            <a:prstGeom prst="line">
              <a:avLst/>
            </a:prstGeom>
            <a:noFill/>
            <a:ln w="25400" cap="flat" cmpd="sng" algn="ctr">
              <a:solidFill>
                <a:srgbClr val="000000"/>
              </a:solidFill>
              <a:prstDash val="dash"/>
            </a:ln>
            <a:effectLst/>
          </p:spPr>
        </p:cxnSp>
        <p:cxnSp>
          <p:nvCxnSpPr>
            <p:cNvPr id="855" name="Straight Connector 854">
              <a:extLst>
                <a:ext uri="{FF2B5EF4-FFF2-40B4-BE49-F238E27FC236}">
                  <a16:creationId xmlns:a16="http://schemas.microsoft.com/office/drawing/2014/main" id="{41F5119B-91DF-204A-A96B-FEEB6C0969E0}"/>
                </a:ext>
              </a:extLst>
            </p:cNvPr>
            <p:cNvCxnSpPr/>
            <p:nvPr/>
          </p:nvCxnSpPr>
          <p:spPr bwMode="auto">
            <a:xfrm flipV="1">
              <a:off x="5192283" y="2709335"/>
              <a:ext cx="3041550" cy="18563"/>
            </a:xfrm>
            <a:prstGeom prst="line">
              <a:avLst/>
            </a:prstGeom>
            <a:noFill/>
            <a:ln w="25400" cap="flat" cmpd="sng" algn="ctr">
              <a:solidFill>
                <a:srgbClr val="000000"/>
              </a:solidFill>
              <a:prstDash val="dash"/>
            </a:ln>
            <a:effectLst/>
          </p:spPr>
        </p:cxnSp>
        <p:grpSp>
          <p:nvGrpSpPr>
            <p:cNvPr id="856" name="Group 855">
              <a:extLst>
                <a:ext uri="{FF2B5EF4-FFF2-40B4-BE49-F238E27FC236}">
                  <a16:creationId xmlns:a16="http://schemas.microsoft.com/office/drawing/2014/main" id="{4A072938-7333-B54B-8E85-AA4AB0118ED1}"/>
                </a:ext>
              </a:extLst>
            </p:cNvPr>
            <p:cNvGrpSpPr/>
            <p:nvPr/>
          </p:nvGrpSpPr>
          <p:grpSpPr>
            <a:xfrm>
              <a:off x="5164667" y="4826000"/>
              <a:ext cx="2979208" cy="973667"/>
              <a:chOff x="2592388" y="5601756"/>
              <a:chExt cx="4027487" cy="939800"/>
            </a:xfrm>
          </p:grpSpPr>
          <p:sp>
            <p:nvSpPr>
              <p:cNvPr id="912" name="Freeform 2">
                <a:extLst>
                  <a:ext uri="{FF2B5EF4-FFF2-40B4-BE49-F238E27FC236}">
                    <a16:creationId xmlns:a16="http://schemas.microsoft.com/office/drawing/2014/main" id="{71DEC372-158B-D843-AAA9-4449502790F7}"/>
                  </a:ext>
                </a:extLst>
              </p:cNvPr>
              <p:cNvSpPr>
                <a:spLocks/>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913" name="Straight Connector 912">
                <a:extLst>
                  <a:ext uri="{FF2B5EF4-FFF2-40B4-BE49-F238E27FC236}">
                    <a16:creationId xmlns:a16="http://schemas.microsoft.com/office/drawing/2014/main" id="{B0A5E970-BE5B-924E-8E27-2F517326B70B}"/>
                  </a:ext>
                </a:extLst>
              </p:cNvPr>
              <p:cNvCxnSpPr/>
              <p:nvPr/>
            </p:nvCxnSpPr>
            <p:spPr>
              <a:xfrm flipV="1">
                <a:off x="3262941" y="5752569"/>
                <a:ext cx="1316038" cy="131762"/>
              </a:xfrm>
              <a:prstGeom prst="line">
                <a:avLst/>
              </a:prstGeom>
              <a:noFill/>
              <a:ln w="12700" cap="flat" cmpd="sng" algn="ctr">
                <a:solidFill>
                  <a:srgbClr val="000000"/>
                </a:solidFill>
                <a:prstDash val="solid"/>
              </a:ln>
              <a:effectLst/>
            </p:spPr>
          </p:cxnSp>
          <p:cxnSp>
            <p:nvCxnSpPr>
              <p:cNvPr id="914" name="Straight Connector 913">
                <a:extLst>
                  <a:ext uri="{FF2B5EF4-FFF2-40B4-BE49-F238E27FC236}">
                    <a16:creationId xmlns:a16="http://schemas.microsoft.com/office/drawing/2014/main" id="{4BCA3B8C-279D-E840-87D5-1E0642D09387}"/>
                  </a:ext>
                </a:extLst>
              </p:cNvPr>
              <p:cNvCxnSpPr/>
              <p:nvPr/>
            </p:nvCxnSpPr>
            <p:spPr>
              <a:xfrm>
                <a:off x="3151816" y="5939894"/>
                <a:ext cx="2259013" cy="298450"/>
              </a:xfrm>
              <a:prstGeom prst="line">
                <a:avLst/>
              </a:prstGeom>
              <a:noFill/>
              <a:ln w="12700" cap="flat" cmpd="sng" algn="ctr">
                <a:solidFill>
                  <a:srgbClr val="000000"/>
                </a:solidFill>
                <a:prstDash val="solid"/>
              </a:ln>
              <a:effectLst/>
            </p:spPr>
          </p:cxnSp>
          <p:cxnSp>
            <p:nvCxnSpPr>
              <p:cNvPr id="915" name="Straight Connector 914">
                <a:extLst>
                  <a:ext uri="{FF2B5EF4-FFF2-40B4-BE49-F238E27FC236}">
                    <a16:creationId xmlns:a16="http://schemas.microsoft.com/office/drawing/2014/main" id="{CD10DAC3-DC6D-E045-A194-1C410416865B}"/>
                  </a:ext>
                </a:extLst>
              </p:cNvPr>
              <p:cNvCxnSpPr/>
              <p:nvPr/>
            </p:nvCxnSpPr>
            <p:spPr>
              <a:xfrm>
                <a:off x="3164516" y="6044669"/>
                <a:ext cx="714375" cy="276225"/>
              </a:xfrm>
              <a:prstGeom prst="line">
                <a:avLst/>
              </a:prstGeom>
              <a:noFill/>
              <a:ln w="12700" cap="flat" cmpd="sng" algn="ctr">
                <a:solidFill>
                  <a:srgbClr val="000000"/>
                </a:solidFill>
                <a:prstDash val="solid"/>
              </a:ln>
              <a:effectLst/>
            </p:spPr>
          </p:cxnSp>
          <p:cxnSp>
            <p:nvCxnSpPr>
              <p:cNvPr id="916" name="Straight Connector 915">
                <a:extLst>
                  <a:ext uri="{FF2B5EF4-FFF2-40B4-BE49-F238E27FC236}">
                    <a16:creationId xmlns:a16="http://schemas.microsoft.com/office/drawing/2014/main" id="{E2A8FB26-91FF-3E4C-8347-A2AE524A00A4}"/>
                  </a:ext>
                </a:extLst>
              </p:cNvPr>
              <p:cNvCxnSpPr/>
              <p:nvPr/>
            </p:nvCxnSpPr>
            <p:spPr>
              <a:xfrm flipV="1">
                <a:off x="4182104" y="6238344"/>
                <a:ext cx="1247775" cy="82550"/>
              </a:xfrm>
              <a:prstGeom prst="line">
                <a:avLst/>
              </a:prstGeom>
              <a:noFill/>
              <a:ln w="12700" cap="flat" cmpd="sng" algn="ctr">
                <a:solidFill>
                  <a:srgbClr val="000000"/>
                </a:solidFill>
                <a:prstDash val="solid"/>
              </a:ln>
              <a:effectLst/>
            </p:spPr>
          </p:cxnSp>
          <p:cxnSp>
            <p:nvCxnSpPr>
              <p:cNvPr id="917" name="Straight Connector 916">
                <a:extLst>
                  <a:ext uri="{FF2B5EF4-FFF2-40B4-BE49-F238E27FC236}">
                    <a16:creationId xmlns:a16="http://schemas.microsoft.com/office/drawing/2014/main" id="{FC84CD0A-6A0B-954A-A0C2-9433ED84E08F}"/>
                  </a:ext>
                </a:extLst>
              </p:cNvPr>
              <p:cNvCxnSpPr/>
              <p:nvPr/>
            </p:nvCxnSpPr>
            <p:spPr>
              <a:xfrm>
                <a:off x="4842504" y="5785906"/>
                <a:ext cx="1057275" cy="123825"/>
              </a:xfrm>
              <a:prstGeom prst="line">
                <a:avLst/>
              </a:prstGeom>
              <a:noFill/>
              <a:ln w="12700" cap="flat" cmpd="sng" algn="ctr">
                <a:solidFill>
                  <a:srgbClr val="000000"/>
                </a:solidFill>
                <a:prstDash val="solid"/>
              </a:ln>
              <a:effectLst/>
            </p:spPr>
          </p:cxnSp>
          <p:cxnSp>
            <p:nvCxnSpPr>
              <p:cNvPr id="918" name="Straight Connector 917">
                <a:extLst>
                  <a:ext uri="{FF2B5EF4-FFF2-40B4-BE49-F238E27FC236}">
                    <a16:creationId xmlns:a16="http://schemas.microsoft.com/office/drawing/2014/main" id="{F20F73DF-CC1A-414D-AA37-5C7FA5314FCC}"/>
                  </a:ext>
                </a:extLst>
              </p:cNvPr>
              <p:cNvCxnSpPr/>
              <p:nvPr/>
            </p:nvCxnSpPr>
            <p:spPr>
              <a:xfrm flipV="1">
                <a:off x="4126541" y="5939894"/>
                <a:ext cx="1790700" cy="298450"/>
              </a:xfrm>
              <a:prstGeom prst="line">
                <a:avLst/>
              </a:prstGeom>
              <a:noFill/>
              <a:ln w="12700" cap="flat" cmpd="sng" algn="ctr">
                <a:solidFill>
                  <a:srgbClr val="000000"/>
                </a:solidFill>
                <a:prstDash val="solid"/>
              </a:ln>
              <a:effectLst/>
            </p:spPr>
          </p:cxnSp>
          <p:cxnSp>
            <p:nvCxnSpPr>
              <p:cNvPr id="919" name="Straight Connector 918">
                <a:extLst>
                  <a:ext uri="{FF2B5EF4-FFF2-40B4-BE49-F238E27FC236}">
                    <a16:creationId xmlns:a16="http://schemas.microsoft.com/office/drawing/2014/main" id="{AC31F3CF-B52D-E042-B7DB-4F44E715F9A8}"/>
                  </a:ext>
                </a:extLst>
              </p:cNvPr>
              <p:cNvCxnSpPr/>
              <p:nvPr/>
            </p:nvCxnSpPr>
            <p:spPr>
              <a:xfrm flipV="1">
                <a:off x="5453691" y="5968469"/>
                <a:ext cx="588963" cy="269875"/>
              </a:xfrm>
              <a:prstGeom prst="line">
                <a:avLst/>
              </a:prstGeom>
              <a:noFill/>
              <a:ln w="12700" cap="flat" cmpd="sng" algn="ctr">
                <a:solidFill>
                  <a:srgbClr val="000000"/>
                </a:solidFill>
                <a:prstDash val="solid"/>
              </a:ln>
              <a:effectLst/>
            </p:spPr>
          </p:cxnSp>
          <p:cxnSp>
            <p:nvCxnSpPr>
              <p:cNvPr id="920" name="Straight Connector 919">
                <a:extLst>
                  <a:ext uri="{FF2B5EF4-FFF2-40B4-BE49-F238E27FC236}">
                    <a16:creationId xmlns:a16="http://schemas.microsoft.com/office/drawing/2014/main" id="{48C7DC80-D2A7-B248-9A8F-1B651F5CEB39}"/>
                  </a:ext>
                </a:extLst>
              </p:cNvPr>
              <p:cNvCxnSpPr/>
              <p:nvPr/>
            </p:nvCxnSpPr>
            <p:spPr>
              <a:xfrm>
                <a:off x="4596441" y="5752569"/>
                <a:ext cx="814388" cy="401637"/>
              </a:xfrm>
              <a:prstGeom prst="line">
                <a:avLst/>
              </a:prstGeom>
              <a:noFill/>
              <a:ln w="12700" cap="flat" cmpd="sng" algn="ctr">
                <a:solidFill>
                  <a:srgbClr val="000000"/>
                </a:solidFill>
                <a:prstDash val="solid"/>
              </a:ln>
              <a:effectLst/>
            </p:spPr>
          </p:cxnSp>
          <p:grpSp>
            <p:nvGrpSpPr>
              <p:cNvPr id="921" name="Group 347">
                <a:extLst>
                  <a:ext uri="{FF2B5EF4-FFF2-40B4-BE49-F238E27FC236}">
                    <a16:creationId xmlns:a16="http://schemas.microsoft.com/office/drawing/2014/main" id="{A2DC2A2D-4327-FB49-8F37-6B6A7EBE1D0E}"/>
                  </a:ext>
                </a:extLst>
              </p:cNvPr>
              <p:cNvGrpSpPr>
                <a:grpSpLocks/>
              </p:cNvGrpSpPr>
              <p:nvPr/>
            </p:nvGrpSpPr>
            <p:grpSpPr bwMode="auto">
              <a:xfrm>
                <a:off x="5856401" y="5796097"/>
                <a:ext cx="588970" cy="242608"/>
                <a:chOff x="1871277" y="1576300"/>
                <a:chExt cx="1128371" cy="437861"/>
              </a:xfrm>
            </p:grpSpPr>
            <p:sp>
              <p:nvSpPr>
                <p:cNvPr id="962" name="Oval 961">
                  <a:extLst>
                    <a:ext uri="{FF2B5EF4-FFF2-40B4-BE49-F238E27FC236}">
                      <a16:creationId xmlns:a16="http://schemas.microsoft.com/office/drawing/2014/main" id="{9B6F5CD8-4D1E-1A4F-9507-95200A73998A}"/>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3" name="Rectangle 962">
                  <a:extLst>
                    <a:ext uri="{FF2B5EF4-FFF2-40B4-BE49-F238E27FC236}">
                      <a16:creationId xmlns:a16="http://schemas.microsoft.com/office/drawing/2014/main" id="{C28B8F5B-8431-1A46-AAE4-9B0ED530F2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4" name="Oval 963">
                  <a:extLst>
                    <a:ext uri="{FF2B5EF4-FFF2-40B4-BE49-F238E27FC236}">
                      <a16:creationId xmlns:a16="http://schemas.microsoft.com/office/drawing/2014/main" id="{F1F79620-841F-DD4E-87FC-51E7153EC005}"/>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5" name="Freeform 964">
                  <a:extLst>
                    <a:ext uri="{FF2B5EF4-FFF2-40B4-BE49-F238E27FC236}">
                      <a16:creationId xmlns:a16="http://schemas.microsoft.com/office/drawing/2014/main" id="{E98A7BEC-9D56-6B49-8125-0F5CDE1FC0B8}"/>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6" name="Freeform 965">
                  <a:extLst>
                    <a:ext uri="{FF2B5EF4-FFF2-40B4-BE49-F238E27FC236}">
                      <a16:creationId xmlns:a16="http://schemas.microsoft.com/office/drawing/2014/main" id="{6905DB74-EB71-3644-AC3F-2EDDA70861A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62D3DDB5-3EA7-214C-8C31-BA38971C9A7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8" name="Freeform 967">
                  <a:extLst>
                    <a:ext uri="{FF2B5EF4-FFF2-40B4-BE49-F238E27FC236}">
                      <a16:creationId xmlns:a16="http://schemas.microsoft.com/office/drawing/2014/main" id="{B71B4E2A-E351-6C49-9DFD-6BB4843D451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9" name="Straight Connector 968">
                  <a:extLst>
                    <a:ext uri="{FF2B5EF4-FFF2-40B4-BE49-F238E27FC236}">
                      <a16:creationId xmlns:a16="http://schemas.microsoft.com/office/drawing/2014/main" id="{7146C111-B5B3-8141-95C1-2CADFE9B32BF}"/>
                    </a:ext>
                  </a:extLst>
                </p:cNvPr>
                <p:cNvCxnSpPr>
                  <a:endCxn id="964"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70" name="Straight Connector 969">
                  <a:extLst>
                    <a:ext uri="{FF2B5EF4-FFF2-40B4-BE49-F238E27FC236}">
                      <a16:creationId xmlns:a16="http://schemas.microsoft.com/office/drawing/2014/main" id="{DFA6A355-A08F-F241-92FA-D0E6992CE4F5}"/>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2" name="Group 347">
                <a:extLst>
                  <a:ext uri="{FF2B5EF4-FFF2-40B4-BE49-F238E27FC236}">
                    <a16:creationId xmlns:a16="http://schemas.microsoft.com/office/drawing/2014/main" id="{46EDC75E-59E6-4645-85A7-E2C58E545181}"/>
                  </a:ext>
                </a:extLst>
              </p:cNvPr>
              <p:cNvGrpSpPr>
                <a:grpSpLocks/>
              </p:cNvGrpSpPr>
              <p:nvPr/>
            </p:nvGrpSpPr>
            <p:grpSpPr bwMode="auto">
              <a:xfrm>
                <a:off x="4375328" y="5654000"/>
                <a:ext cx="588970" cy="242608"/>
                <a:chOff x="1871277" y="1576300"/>
                <a:chExt cx="1128371" cy="437861"/>
              </a:xfrm>
            </p:grpSpPr>
            <p:sp>
              <p:nvSpPr>
                <p:cNvPr id="953" name="Oval 952">
                  <a:extLst>
                    <a:ext uri="{FF2B5EF4-FFF2-40B4-BE49-F238E27FC236}">
                      <a16:creationId xmlns:a16="http://schemas.microsoft.com/office/drawing/2014/main" id="{9DACA189-A149-9949-BCF3-95B569BB647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4" name="Rectangle 953">
                  <a:extLst>
                    <a:ext uri="{FF2B5EF4-FFF2-40B4-BE49-F238E27FC236}">
                      <a16:creationId xmlns:a16="http://schemas.microsoft.com/office/drawing/2014/main" id="{08EC0937-ACA9-3840-8439-8223BB848980}"/>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5" name="Oval 954">
                  <a:extLst>
                    <a:ext uri="{FF2B5EF4-FFF2-40B4-BE49-F238E27FC236}">
                      <a16:creationId xmlns:a16="http://schemas.microsoft.com/office/drawing/2014/main" id="{E17B98F5-9CEF-6F4F-BBA9-BB8DE0D91B36}"/>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56" name="Freeform 955">
                  <a:extLst>
                    <a:ext uri="{FF2B5EF4-FFF2-40B4-BE49-F238E27FC236}">
                      <a16:creationId xmlns:a16="http://schemas.microsoft.com/office/drawing/2014/main" id="{61234B09-DC44-7342-A70C-06AC8A581E23}"/>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7" name="Freeform 956">
                  <a:extLst>
                    <a:ext uri="{FF2B5EF4-FFF2-40B4-BE49-F238E27FC236}">
                      <a16:creationId xmlns:a16="http://schemas.microsoft.com/office/drawing/2014/main" id="{03AF34FD-E240-F04C-9158-920D29213255}"/>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8" name="Freeform 957">
                  <a:extLst>
                    <a:ext uri="{FF2B5EF4-FFF2-40B4-BE49-F238E27FC236}">
                      <a16:creationId xmlns:a16="http://schemas.microsoft.com/office/drawing/2014/main" id="{526E50F3-60FD-0E45-BC3A-3C6066FB7D8A}"/>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9" name="Freeform 958">
                  <a:extLst>
                    <a:ext uri="{FF2B5EF4-FFF2-40B4-BE49-F238E27FC236}">
                      <a16:creationId xmlns:a16="http://schemas.microsoft.com/office/drawing/2014/main" id="{FEE1E3A7-C090-734C-9180-457004D9D039}"/>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0" name="Straight Connector 959">
                  <a:extLst>
                    <a:ext uri="{FF2B5EF4-FFF2-40B4-BE49-F238E27FC236}">
                      <a16:creationId xmlns:a16="http://schemas.microsoft.com/office/drawing/2014/main" id="{99A3F99A-570C-8A42-9492-3585D770DA95}"/>
                    </a:ext>
                  </a:extLst>
                </p:cNvPr>
                <p:cNvCxnSpPr>
                  <a:endCxn id="955"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61" name="Straight Connector 960">
                  <a:extLst>
                    <a:ext uri="{FF2B5EF4-FFF2-40B4-BE49-F238E27FC236}">
                      <a16:creationId xmlns:a16="http://schemas.microsoft.com/office/drawing/2014/main" id="{5F18512F-CA24-4444-95DF-016FA49178DB}"/>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3" name="Group 347">
                <a:extLst>
                  <a:ext uri="{FF2B5EF4-FFF2-40B4-BE49-F238E27FC236}">
                    <a16:creationId xmlns:a16="http://schemas.microsoft.com/office/drawing/2014/main" id="{4B02C431-99D3-6D48-8159-7B4877B83ADD}"/>
                  </a:ext>
                </a:extLst>
              </p:cNvPr>
              <p:cNvGrpSpPr>
                <a:grpSpLocks/>
              </p:cNvGrpSpPr>
              <p:nvPr/>
            </p:nvGrpSpPr>
            <p:grpSpPr bwMode="auto">
              <a:xfrm>
                <a:off x="2848241" y="5847813"/>
                <a:ext cx="588970" cy="242608"/>
                <a:chOff x="1871277" y="1576300"/>
                <a:chExt cx="1128371" cy="437861"/>
              </a:xfrm>
            </p:grpSpPr>
            <p:sp>
              <p:nvSpPr>
                <p:cNvPr id="944" name="Oval 943">
                  <a:extLst>
                    <a:ext uri="{FF2B5EF4-FFF2-40B4-BE49-F238E27FC236}">
                      <a16:creationId xmlns:a16="http://schemas.microsoft.com/office/drawing/2014/main" id="{0FF0DF6F-D87B-2346-B35F-0DD610115E22}"/>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5" name="Rectangle 944">
                  <a:extLst>
                    <a:ext uri="{FF2B5EF4-FFF2-40B4-BE49-F238E27FC236}">
                      <a16:creationId xmlns:a16="http://schemas.microsoft.com/office/drawing/2014/main" id="{0A88A3D0-6A43-9C4F-B2B8-C62A5B97547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6" name="Oval 945">
                  <a:extLst>
                    <a:ext uri="{FF2B5EF4-FFF2-40B4-BE49-F238E27FC236}">
                      <a16:creationId xmlns:a16="http://schemas.microsoft.com/office/drawing/2014/main" id="{A97EE425-A6D3-754D-B745-A46539A9BCE9}"/>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D4B205B1-4191-B84B-8CA4-DD171806AD2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8" name="Freeform 947">
                  <a:extLst>
                    <a:ext uri="{FF2B5EF4-FFF2-40B4-BE49-F238E27FC236}">
                      <a16:creationId xmlns:a16="http://schemas.microsoft.com/office/drawing/2014/main" id="{1BBBF1EF-3ED2-5848-B3F0-7F8463BE28C7}"/>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9" name="Freeform 948">
                  <a:extLst>
                    <a:ext uri="{FF2B5EF4-FFF2-40B4-BE49-F238E27FC236}">
                      <a16:creationId xmlns:a16="http://schemas.microsoft.com/office/drawing/2014/main" id="{AE727D85-0B80-AB43-A858-E12A22DEF74E}"/>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0" name="Freeform 949">
                  <a:extLst>
                    <a:ext uri="{FF2B5EF4-FFF2-40B4-BE49-F238E27FC236}">
                      <a16:creationId xmlns:a16="http://schemas.microsoft.com/office/drawing/2014/main" id="{E087DF11-E1FC-A24A-A90A-56EFAAF5ED33}"/>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1" name="Straight Connector 950">
                  <a:extLst>
                    <a:ext uri="{FF2B5EF4-FFF2-40B4-BE49-F238E27FC236}">
                      <a16:creationId xmlns:a16="http://schemas.microsoft.com/office/drawing/2014/main" id="{63B2769E-5BF0-4C43-BDCD-E08BBCA40A60}"/>
                    </a:ext>
                  </a:extLst>
                </p:cNvPr>
                <p:cNvCxnSpPr>
                  <a:endCxn id="946"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52" name="Straight Connector 951">
                  <a:extLst>
                    <a:ext uri="{FF2B5EF4-FFF2-40B4-BE49-F238E27FC236}">
                      <a16:creationId xmlns:a16="http://schemas.microsoft.com/office/drawing/2014/main" id="{D9643885-03AC-8C44-B9B3-97EEFAB93F7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4" name="Group 347">
                <a:extLst>
                  <a:ext uri="{FF2B5EF4-FFF2-40B4-BE49-F238E27FC236}">
                    <a16:creationId xmlns:a16="http://schemas.microsoft.com/office/drawing/2014/main" id="{59383640-B92E-3B49-9F91-B00C1816C4B2}"/>
                  </a:ext>
                </a:extLst>
              </p:cNvPr>
              <p:cNvGrpSpPr>
                <a:grpSpLocks/>
              </p:cNvGrpSpPr>
              <p:nvPr/>
            </p:nvGrpSpPr>
            <p:grpSpPr bwMode="auto">
              <a:xfrm>
                <a:off x="5166757" y="6114152"/>
                <a:ext cx="588970" cy="242608"/>
                <a:chOff x="1871277" y="1576300"/>
                <a:chExt cx="1128371" cy="437861"/>
              </a:xfrm>
            </p:grpSpPr>
            <p:sp>
              <p:nvSpPr>
                <p:cNvPr id="935" name="Oval 934">
                  <a:extLst>
                    <a:ext uri="{FF2B5EF4-FFF2-40B4-BE49-F238E27FC236}">
                      <a16:creationId xmlns:a16="http://schemas.microsoft.com/office/drawing/2014/main" id="{5018BF36-5D40-234D-B43E-166D4365DFC7}"/>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6" name="Rectangle 935">
                  <a:extLst>
                    <a:ext uri="{FF2B5EF4-FFF2-40B4-BE49-F238E27FC236}">
                      <a16:creationId xmlns:a16="http://schemas.microsoft.com/office/drawing/2014/main" id="{F3CF2F53-1F91-DA4A-B9DD-A5E958F02DF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7" name="Oval 936">
                  <a:extLst>
                    <a:ext uri="{FF2B5EF4-FFF2-40B4-BE49-F238E27FC236}">
                      <a16:creationId xmlns:a16="http://schemas.microsoft.com/office/drawing/2014/main" id="{DE201E6A-02EE-B14D-8F1B-DC21CC87BE80}"/>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38" name="Freeform 937">
                  <a:extLst>
                    <a:ext uri="{FF2B5EF4-FFF2-40B4-BE49-F238E27FC236}">
                      <a16:creationId xmlns:a16="http://schemas.microsoft.com/office/drawing/2014/main" id="{FB05CF2E-83B0-2640-93AB-853D8763B115}"/>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9" name="Freeform 938">
                  <a:extLst>
                    <a:ext uri="{FF2B5EF4-FFF2-40B4-BE49-F238E27FC236}">
                      <a16:creationId xmlns:a16="http://schemas.microsoft.com/office/drawing/2014/main" id="{E2067AB0-285F-1D49-84B3-34E74A8258AC}"/>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0" name="Freeform 939">
                  <a:extLst>
                    <a:ext uri="{FF2B5EF4-FFF2-40B4-BE49-F238E27FC236}">
                      <a16:creationId xmlns:a16="http://schemas.microsoft.com/office/drawing/2014/main" id="{E1588A39-233E-9A43-89F2-A2C023D3DD50}"/>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1" name="Freeform 940">
                  <a:extLst>
                    <a:ext uri="{FF2B5EF4-FFF2-40B4-BE49-F238E27FC236}">
                      <a16:creationId xmlns:a16="http://schemas.microsoft.com/office/drawing/2014/main" id="{7E4670CD-E442-5648-B94B-92AF3B894755}"/>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2" name="Straight Connector 941">
                  <a:extLst>
                    <a:ext uri="{FF2B5EF4-FFF2-40B4-BE49-F238E27FC236}">
                      <a16:creationId xmlns:a16="http://schemas.microsoft.com/office/drawing/2014/main" id="{759AD6F2-B641-0B45-9023-2F9E18420F9E}"/>
                    </a:ext>
                  </a:extLst>
                </p:cNvPr>
                <p:cNvCxnSpPr>
                  <a:endCxn id="937"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43" name="Straight Connector 942">
                  <a:extLst>
                    <a:ext uri="{FF2B5EF4-FFF2-40B4-BE49-F238E27FC236}">
                      <a16:creationId xmlns:a16="http://schemas.microsoft.com/office/drawing/2014/main" id="{BD308E44-0EFE-944D-83E1-D1B7C02C2983}"/>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5" name="Group 347">
                <a:extLst>
                  <a:ext uri="{FF2B5EF4-FFF2-40B4-BE49-F238E27FC236}">
                    <a16:creationId xmlns:a16="http://schemas.microsoft.com/office/drawing/2014/main" id="{885312C2-0E07-194B-BEF1-237808F2C1B0}"/>
                  </a:ext>
                </a:extLst>
              </p:cNvPr>
              <p:cNvGrpSpPr>
                <a:grpSpLocks/>
              </p:cNvGrpSpPr>
              <p:nvPr/>
            </p:nvGrpSpPr>
            <p:grpSpPr bwMode="auto">
              <a:xfrm>
                <a:off x="3704088" y="6206732"/>
                <a:ext cx="588970" cy="242608"/>
                <a:chOff x="1871277" y="1576300"/>
                <a:chExt cx="1128371" cy="437861"/>
              </a:xfrm>
            </p:grpSpPr>
            <p:sp>
              <p:nvSpPr>
                <p:cNvPr id="926" name="Oval 925">
                  <a:extLst>
                    <a:ext uri="{FF2B5EF4-FFF2-40B4-BE49-F238E27FC236}">
                      <a16:creationId xmlns:a16="http://schemas.microsoft.com/office/drawing/2014/main" id="{DB1F6E96-DE25-304B-B7D0-FD1D59509C9D}"/>
                    </a:ext>
                  </a:extLst>
                </p:cNvPr>
                <p:cNvSpPr/>
                <p:nvPr/>
              </p:nvSpPr>
              <p:spPr bwMode="auto">
                <a:xfrm flipV="1">
                  <a:off x="1874446" y="1694641"/>
                  <a:ext cx="1125202" cy="319520"/>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7" name="Rectangle 926">
                  <a:extLst>
                    <a:ext uri="{FF2B5EF4-FFF2-40B4-BE49-F238E27FC236}">
                      <a16:creationId xmlns:a16="http://schemas.microsoft.com/office/drawing/2014/main" id="{C6F722AF-47B6-754C-8E9E-EFEB45831A89}"/>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Oval 927">
                  <a:extLst>
                    <a:ext uri="{FF2B5EF4-FFF2-40B4-BE49-F238E27FC236}">
                      <a16:creationId xmlns:a16="http://schemas.microsoft.com/office/drawing/2014/main" id="{B7EFF65E-E3E4-7743-90E8-6E0DED7FF48C}"/>
                    </a:ext>
                  </a:extLst>
                </p:cNvPr>
                <p:cNvSpPr/>
                <p:nvPr/>
              </p:nvSpPr>
              <p:spPr bwMode="auto">
                <a:xfrm flipV="1">
                  <a:off x="1871277" y="1576300"/>
                  <a:ext cx="1125200" cy="319520"/>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A6419AFD-CC26-B146-A541-B565AEA3805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0147F8D3-CAD7-8542-B967-4F72DDDE3A54}"/>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AAF1E1A5-D576-1A4A-9BFD-6C323830CFC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2" name="Freeform 931">
                  <a:extLst>
                    <a:ext uri="{FF2B5EF4-FFF2-40B4-BE49-F238E27FC236}">
                      <a16:creationId xmlns:a16="http://schemas.microsoft.com/office/drawing/2014/main" id="{00B23D7F-A468-7B41-B882-C74692A46B5A}"/>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3" name="Straight Connector 932">
                  <a:extLst>
                    <a:ext uri="{FF2B5EF4-FFF2-40B4-BE49-F238E27FC236}">
                      <a16:creationId xmlns:a16="http://schemas.microsoft.com/office/drawing/2014/main" id="{A710DADF-5A66-4E4D-9212-3DB6E5790B57}"/>
                    </a:ext>
                  </a:extLst>
                </p:cNvPr>
                <p:cNvCxnSpPr>
                  <a:endCxn id="928" idx="2"/>
                </p:cNvCxnSpPr>
                <p:nvPr/>
              </p:nvCxnSpPr>
              <p:spPr bwMode="auto">
                <a:xfrm flipH="1" flipV="1">
                  <a:off x="1871277" y="1737243"/>
                  <a:ext cx="3169"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34" name="Straight Connector 933">
                  <a:extLst>
                    <a:ext uri="{FF2B5EF4-FFF2-40B4-BE49-F238E27FC236}">
                      <a16:creationId xmlns:a16="http://schemas.microsoft.com/office/drawing/2014/main" id="{59A3775F-4767-2F47-9662-6CCEC729A7A8}"/>
                    </a:ext>
                  </a:extLst>
                </p:cNvPr>
                <p:cNvCxnSpPr/>
                <p:nvPr/>
              </p:nvCxnSpPr>
              <p:spPr bwMode="auto">
                <a:xfrm flipH="1" flipV="1">
                  <a:off x="2996477" y="1734877"/>
                  <a:ext cx="3171" cy="123074"/>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grpSp>
          <p:nvGrpSpPr>
            <p:cNvPr id="857" name="Group 856">
              <a:extLst>
                <a:ext uri="{FF2B5EF4-FFF2-40B4-BE49-F238E27FC236}">
                  <a16:creationId xmlns:a16="http://schemas.microsoft.com/office/drawing/2014/main" id="{54A52462-5258-B74E-939D-5568EFF6BF9A}"/>
                </a:ext>
              </a:extLst>
            </p:cNvPr>
            <p:cNvGrpSpPr/>
            <p:nvPr/>
          </p:nvGrpSpPr>
          <p:grpSpPr>
            <a:xfrm>
              <a:off x="4990227" y="3046752"/>
              <a:ext cx="3116606" cy="1053561"/>
              <a:chOff x="4990227" y="2877416"/>
              <a:chExt cx="3116606" cy="1053561"/>
            </a:xfrm>
          </p:grpSpPr>
          <p:sp>
            <p:nvSpPr>
              <p:cNvPr id="876" name="Rectangle 875">
                <a:extLst>
                  <a:ext uri="{FF2B5EF4-FFF2-40B4-BE49-F238E27FC236}">
                    <a16:creationId xmlns:a16="http://schemas.microsoft.com/office/drawing/2014/main" id="{A13ADE3B-72C2-1D43-B7E3-53ACC236F401}"/>
                  </a:ext>
                </a:extLst>
              </p:cNvPr>
              <p:cNvSpPr/>
              <p:nvPr/>
            </p:nvSpPr>
            <p:spPr bwMode="auto">
              <a:xfrm>
                <a:off x="5418665" y="2913389"/>
                <a:ext cx="2688168" cy="1017588"/>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7" name="Freeform 876">
                <a:extLst>
                  <a:ext uri="{FF2B5EF4-FFF2-40B4-BE49-F238E27FC236}">
                    <a16:creationId xmlns:a16="http://schemas.microsoft.com/office/drawing/2014/main" id="{8479C132-9D4A-964F-A8E8-7EB2EAA9863B}"/>
                  </a:ext>
                </a:extLst>
              </p:cNvPr>
              <p:cNvSpPr/>
              <p:nvPr/>
            </p:nvSpPr>
            <p:spPr bwMode="auto">
              <a:xfrm>
                <a:off x="5218221" y="2877416"/>
                <a:ext cx="213773" cy="102816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20385 w 220240"/>
                  <a:gd name="connsiteY0" fmla="*/ 745656 h 1058154"/>
                  <a:gd name="connsiteX1" fmla="*/ 214305 w 220240"/>
                  <a:gd name="connsiteY1" fmla="*/ 0 h 1058154"/>
                  <a:gd name="connsiteX2" fmla="*/ 220240 w 220240"/>
                  <a:gd name="connsiteY2" fmla="*/ 1027869 h 1058154"/>
                  <a:gd name="connsiteX3" fmla="*/ 68 w 220240"/>
                  <a:gd name="connsiteY3" fmla="*/ 986902 h 1058154"/>
                  <a:gd name="connsiteX4" fmla="*/ 20385 w 220240"/>
                  <a:gd name="connsiteY4" fmla="*/ 745656 h 1058154"/>
                  <a:gd name="connsiteX0" fmla="*/ 20385 w 220240"/>
                  <a:gd name="connsiteY0" fmla="*/ 745656 h 1068836"/>
                  <a:gd name="connsiteX1" fmla="*/ 214305 w 220240"/>
                  <a:gd name="connsiteY1" fmla="*/ 0 h 1068836"/>
                  <a:gd name="connsiteX2" fmla="*/ 220240 w 220240"/>
                  <a:gd name="connsiteY2" fmla="*/ 1027869 h 1068836"/>
                  <a:gd name="connsiteX3" fmla="*/ 68 w 220240"/>
                  <a:gd name="connsiteY3" fmla="*/ 986902 h 1068836"/>
                  <a:gd name="connsiteX4" fmla="*/ 20385 w 220240"/>
                  <a:gd name="connsiteY4" fmla="*/ 745656 h 1068836"/>
                  <a:gd name="connsiteX0" fmla="*/ 15446 w 215301"/>
                  <a:gd name="connsiteY0" fmla="*/ 745656 h 1057581"/>
                  <a:gd name="connsiteX1" fmla="*/ 209366 w 215301"/>
                  <a:gd name="connsiteY1" fmla="*/ 0 h 1057581"/>
                  <a:gd name="connsiteX2" fmla="*/ 215301 w 215301"/>
                  <a:gd name="connsiteY2" fmla="*/ 1027869 h 1057581"/>
                  <a:gd name="connsiteX3" fmla="*/ 87 w 215301"/>
                  <a:gd name="connsiteY3" fmla="*/ 888484 h 1057581"/>
                  <a:gd name="connsiteX4" fmla="*/ 15446 w 215301"/>
                  <a:gd name="connsiteY4" fmla="*/ 745656 h 1057581"/>
                  <a:gd name="connsiteX0" fmla="*/ 15446 w 215301"/>
                  <a:gd name="connsiteY0" fmla="*/ 745656 h 1063397"/>
                  <a:gd name="connsiteX1" fmla="*/ 209366 w 215301"/>
                  <a:gd name="connsiteY1" fmla="*/ 0 h 1063397"/>
                  <a:gd name="connsiteX2" fmla="*/ 215301 w 215301"/>
                  <a:gd name="connsiteY2" fmla="*/ 1027869 h 1063397"/>
                  <a:gd name="connsiteX3" fmla="*/ 87 w 215301"/>
                  <a:gd name="connsiteY3" fmla="*/ 888484 h 1063397"/>
                  <a:gd name="connsiteX4" fmla="*/ 15446 w 215301"/>
                  <a:gd name="connsiteY4" fmla="*/ 745656 h 1063397"/>
                  <a:gd name="connsiteX0" fmla="*/ 15446 w 215301"/>
                  <a:gd name="connsiteY0" fmla="*/ 745656 h 1027869"/>
                  <a:gd name="connsiteX1" fmla="*/ 209366 w 215301"/>
                  <a:gd name="connsiteY1" fmla="*/ 0 h 1027869"/>
                  <a:gd name="connsiteX2" fmla="*/ 215301 w 215301"/>
                  <a:gd name="connsiteY2" fmla="*/ 1027869 h 1027869"/>
                  <a:gd name="connsiteX3" fmla="*/ 87 w 215301"/>
                  <a:gd name="connsiteY3" fmla="*/ 888484 h 1027869"/>
                  <a:gd name="connsiteX4" fmla="*/ 15446 w 215301"/>
                  <a:gd name="connsiteY4" fmla="*/ 745656 h 1027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01" h="1027869">
                    <a:moveTo>
                      <a:pt x="15446" y="745656"/>
                    </a:moveTo>
                    <a:lnTo>
                      <a:pt x="209366" y="0"/>
                    </a:lnTo>
                    <a:cubicBezTo>
                      <a:pt x="211344" y="342623"/>
                      <a:pt x="213323" y="685246"/>
                      <a:pt x="215301" y="1027869"/>
                    </a:cubicBezTo>
                    <a:cubicBezTo>
                      <a:pt x="115469" y="960083"/>
                      <a:pt x="99918" y="931665"/>
                      <a:pt x="87" y="888484"/>
                    </a:cubicBezTo>
                    <a:cubicBezTo>
                      <a:pt x="-1403" y="675204"/>
                      <a:pt x="16936" y="958936"/>
                      <a:pt x="15446"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78" name="Group 950">
                <a:extLst>
                  <a:ext uri="{FF2B5EF4-FFF2-40B4-BE49-F238E27FC236}">
                    <a16:creationId xmlns:a16="http://schemas.microsoft.com/office/drawing/2014/main" id="{6265B51A-C625-0E46-B1CD-1B0CC4EAE2DF}"/>
                  </a:ext>
                </a:extLst>
              </p:cNvPr>
              <p:cNvGrpSpPr>
                <a:grpSpLocks/>
              </p:cNvGrpSpPr>
              <p:nvPr/>
            </p:nvGrpSpPr>
            <p:grpSpPr bwMode="auto">
              <a:xfrm>
                <a:off x="4990227" y="3351862"/>
                <a:ext cx="251561" cy="564103"/>
                <a:chOff x="4140" y="429"/>
                <a:chExt cx="1425" cy="2396"/>
              </a:xfrm>
            </p:grpSpPr>
            <p:sp>
              <p:nvSpPr>
                <p:cNvPr id="880" name="Freeform 951">
                  <a:extLst>
                    <a:ext uri="{FF2B5EF4-FFF2-40B4-BE49-F238E27FC236}">
                      <a16:creationId xmlns:a16="http://schemas.microsoft.com/office/drawing/2014/main" id="{A5BA354F-B231-C647-9049-264E94760E6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1" name="Rectangle 952">
                  <a:extLst>
                    <a:ext uri="{FF2B5EF4-FFF2-40B4-BE49-F238E27FC236}">
                      <a16:creationId xmlns:a16="http://schemas.microsoft.com/office/drawing/2014/main" id="{4CD802A5-F6DB-4B4A-9C9B-E57940A6AE2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2" name="Freeform 953">
                  <a:extLst>
                    <a:ext uri="{FF2B5EF4-FFF2-40B4-BE49-F238E27FC236}">
                      <a16:creationId xmlns:a16="http://schemas.microsoft.com/office/drawing/2014/main" id="{79259F7C-2EC8-F74E-9E7F-4095E5E5CFD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3" name="Freeform 954">
                  <a:extLst>
                    <a:ext uri="{FF2B5EF4-FFF2-40B4-BE49-F238E27FC236}">
                      <a16:creationId xmlns:a16="http://schemas.microsoft.com/office/drawing/2014/main" id="{451FA157-6D0F-9145-8122-26E1DA1A236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4" name="Rectangle 955">
                  <a:extLst>
                    <a:ext uri="{FF2B5EF4-FFF2-40B4-BE49-F238E27FC236}">
                      <a16:creationId xmlns:a16="http://schemas.microsoft.com/office/drawing/2014/main" id="{C2607605-6DA4-EE4D-8DD3-849C75A05671}"/>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5" name="Group 956">
                  <a:extLst>
                    <a:ext uri="{FF2B5EF4-FFF2-40B4-BE49-F238E27FC236}">
                      <a16:creationId xmlns:a16="http://schemas.microsoft.com/office/drawing/2014/main" id="{9869AF7B-AAFD-8D4B-8E7F-90CCD3755626}"/>
                    </a:ext>
                  </a:extLst>
                </p:cNvPr>
                <p:cNvGrpSpPr>
                  <a:grpSpLocks/>
                </p:cNvGrpSpPr>
                <p:nvPr/>
              </p:nvGrpSpPr>
              <p:grpSpPr bwMode="auto">
                <a:xfrm>
                  <a:off x="4749" y="668"/>
                  <a:ext cx="581" cy="145"/>
                  <a:chOff x="614" y="2568"/>
                  <a:chExt cx="725" cy="139"/>
                </a:xfrm>
              </p:grpSpPr>
              <p:sp>
                <p:nvSpPr>
                  <p:cNvPr id="910" name="AutoShape 957">
                    <a:extLst>
                      <a:ext uri="{FF2B5EF4-FFF2-40B4-BE49-F238E27FC236}">
                        <a16:creationId xmlns:a16="http://schemas.microsoft.com/office/drawing/2014/main" id="{C9AB02AE-DBB7-4942-87E6-03EAC872AF56}"/>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11" name="AutoShape 958">
                    <a:extLst>
                      <a:ext uri="{FF2B5EF4-FFF2-40B4-BE49-F238E27FC236}">
                        <a16:creationId xmlns:a16="http://schemas.microsoft.com/office/drawing/2014/main" id="{A1397CEF-8A99-9C43-984B-80BD60AFF6D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6" name="Rectangle 959">
                  <a:extLst>
                    <a:ext uri="{FF2B5EF4-FFF2-40B4-BE49-F238E27FC236}">
                      <a16:creationId xmlns:a16="http://schemas.microsoft.com/office/drawing/2014/main" id="{E8594A77-9042-2641-ABFC-F29E8FF40D5E}"/>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87" name="Group 960">
                  <a:extLst>
                    <a:ext uri="{FF2B5EF4-FFF2-40B4-BE49-F238E27FC236}">
                      <a16:creationId xmlns:a16="http://schemas.microsoft.com/office/drawing/2014/main" id="{1262AD39-4096-D741-A742-CED9CF146D7C}"/>
                    </a:ext>
                  </a:extLst>
                </p:cNvPr>
                <p:cNvGrpSpPr>
                  <a:grpSpLocks/>
                </p:cNvGrpSpPr>
                <p:nvPr/>
              </p:nvGrpSpPr>
              <p:grpSpPr bwMode="auto">
                <a:xfrm>
                  <a:off x="4747" y="994"/>
                  <a:ext cx="581" cy="134"/>
                  <a:chOff x="614" y="2568"/>
                  <a:chExt cx="725" cy="139"/>
                </a:xfrm>
              </p:grpSpPr>
              <p:sp>
                <p:nvSpPr>
                  <p:cNvPr id="908" name="AutoShape 961">
                    <a:extLst>
                      <a:ext uri="{FF2B5EF4-FFF2-40B4-BE49-F238E27FC236}">
                        <a16:creationId xmlns:a16="http://schemas.microsoft.com/office/drawing/2014/main" id="{59E4897D-95E8-2A4B-9BA9-0B7172ED7B8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9" name="AutoShape 962">
                    <a:extLst>
                      <a:ext uri="{FF2B5EF4-FFF2-40B4-BE49-F238E27FC236}">
                        <a16:creationId xmlns:a16="http://schemas.microsoft.com/office/drawing/2014/main" id="{2382242C-86DC-C04B-94D5-2B4545FC2AD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88" name="Rectangle 963">
                  <a:extLst>
                    <a:ext uri="{FF2B5EF4-FFF2-40B4-BE49-F238E27FC236}">
                      <a16:creationId xmlns:a16="http://schemas.microsoft.com/office/drawing/2014/main" id="{CBBEA7CF-B701-8748-AA95-11773F0862F7}"/>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89" name="Rectangle 964">
                  <a:extLst>
                    <a:ext uri="{FF2B5EF4-FFF2-40B4-BE49-F238E27FC236}">
                      <a16:creationId xmlns:a16="http://schemas.microsoft.com/office/drawing/2014/main" id="{2840794F-AC07-854C-A963-38CAEB859431}"/>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0" name="Group 965">
                  <a:extLst>
                    <a:ext uri="{FF2B5EF4-FFF2-40B4-BE49-F238E27FC236}">
                      <a16:creationId xmlns:a16="http://schemas.microsoft.com/office/drawing/2014/main" id="{00D85896-AE73-FC4F-A921-B401C2ABE627}"/>
                    </a:ext>
                  </a:extLst>
                </p:cNvPr>
                <p:cNvGrpSpPr>
                  <a:grpSpLocks/>
                </p:cNvGrpSpPr>
                <p:nvPr/>
              </p:nvGrpSpPr>
              <p:grpSpPr bwMode="auto">
                <a:xfrm>
                  <a:off x="4735" y="1627"/>
                  <a:ext cx="582" cy="151"/>
                  <a:chOff x="614" y="2568"/>
                  <a:chExt cx="725" cy="139"/>
                </a:xfrm>
              </p:grpSpPr>
              <p:sp>
                <p:nvSpPr>
                  <p:cNvPr id="906" name="AutoShape 966">
                    <a:extLst>
                      <a:ext uri="{FF2B5EF4-FFF2-40B4-BE49-F238E27FC236}">
                        <a16:creationId xmlns:a16="http://schemas.microsoft.com/office/drawing/2014/main" id="{924B40FA-21E3-834D-911F-D56CADE5ECA3}"/>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7" name="AutoShape 967">
                    <a:extLst>
                      <a:ext uri="{FF2B5EF4-FFF2-40B4-BE49-F238E27FC236}">
                        <a16:creationId xmlns:a16="http://schemas.microsoft.com/office/drawing/2014/main" id="{47F8F0C4-6D37-9543-9F00-43D5F28FB2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1" name="Freeform 968">
                  <a:extLst>
                    <a:ext uri="{FF2B5EF4-FFF2-40B4-BE49-F238E27FC236}">
                      <a16:creationId xmlns:a16="http://schemas.microsoft.com/office/drawing/2014/main" id="{1DAD0535-0585-3A48-B18F-8CFD540ADB7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92" name="Group 969">
                  <a:extLst>
                    <a:ext uri="{FF2B5EF4-FFF2-40B4-BE49-F238E27FC236}">
                      <a16:creationId xmlns:a16="http://schemas.microsoft.com/office/drawing/2014/main" id="{66D816ED-1F9A-D04E-95EE-62CBF7E44ED1}"/>
                    </a:ext>
                  </a:extLst>
                </p:cNvPr>
                <p:cNvGrpSpPr>
                  <a:grpSpLocks/>
                </p:cNvGrpSpPr>
                <p:nvPr/>
              </p:nvGrpSpPr>
              <p:grpSpPr bwMode="auto">
                <a:xfrm>
                  <a:off x="4739" y="1327"/>
                  <a:ext cx="582" cy="139"/>
                  <a:chOff x="614" y="2568"/>
                  <a:chExt cx="725" cy="139"/>
                </a:xfrm>
              </p:grpSpPr>
              <p:sp>
                <p:nvSpPr>
                  <p:cNvPr id="904" name="AutoShape 970">
                    <a:extLst>
                      <a:ext uri="{FF2B5EF4-FFF2-40B4-BE49-F238E27FC236}">
                        <a16:creationId xmlns:a16="http://schemas.microsoft.com/office/drawing/2014/main" id="{8C0B4415-0AC2-3945-92F3-A694CD6600DB}"/>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5" name="AutoShape 971">
                    <a:extLst>
                      <a:ext uri="{FF2B5EF4-FFF2-40B4-BE49-F238E27FC236}">
                        <a16:creationId xmlns:a16="http://schemas.microsoft.com/office/drawing/2014/main" id="{0B3FE1DC-EC1B-BE41-BD3D-DA207D617D5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93" name="Rectangle 972">
                  <a:extLst>
                    <a:ext uri="{FF2B5EF4-FFF2-40B4-BE49-F238E27FC236}">
                      <a16:creationId xmlns:a16="http://schemas.microsoft.com/office/drawing/2014/main" id="{D76687F0-DEBC-0F4A-B4AF-5C24DB379F8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4" name="Freeform 973">
                  <a:extLst>
                    <a:ext uri="{FF2B5EF4-FFF2-40B4-BE49-F238E27FC236}">
                      <a16:creationId xmlns:a16="http://schemas.microsoft.com/office/drawing/2014/main" id="{9E9FD877-5F4F-754A-87E4-3CF2A2B86815}"/>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5" name="Freeform 974">
                  <a:extLst>
                    <a:ext uri="{FF2B5EF4-FFF2-40B4-BE49-F238E27FC236}">
                      <a16:creationId xmlns:a16="http://schemas.microsoft.com/office/drawing/2014/main" id="{42A0B2EC-7CC7-B240-8E62-08161F36999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6" name="Oval 975">
                  <a:extLst>
                    <a:ext uri="{FF2B5EF4-FFF2-40B4-BE49-F238E27FC236}">
                      <a16:creationId xmlns:a16="http://schemas.microsoft.com/office/drawing/2014/main" id="{924FB68E-8166-014C-89D3-D4305C34F3C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7" name="Freeform 976">
                  <a:extLst>
                    <a:ext uri="{FF2B5EF4-FFF2-40B4-BE49-F238E27FC236}">
                      <a16:creationId xmlns:a16="http://schemas.microsoft.com/office/drawing/2014/main" id="{97FE5EBC-22BA-6044-8980-CAE030812074}"/>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8" name="AutoShape 977">
                  <a:extLst>
                    <a:ext uri="{FF2B5EF4-FFF2-40B4-BE49-F238E27FC236}">
                      <a16:creationId xmlns:a16="http://schemas.microsoft.com/office/drawing/2014/main" id="{A5F87333-9B58-984B-975F-83AEC148248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9" name="AutoShape 978">
                  <a:extLst>
                    <a:ext uri="{FF2B5EF4-FFF2-40B4-BE49-F238E27FC236}">
                      <a16:creationId xmlns:a16="http://schemas.microsoft.com/office/drawing/2014/main" id="{A819AAE6-0355-8D4F-8137-BD2B7A2B727C}"/>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0" name="Oval 979">
                  <a:extLst>
                    <a:ext uri="{FF2B5EF4-FFF2-40B4-BE49-F238E27FC236}">
                      <a16:creationId xmlns:a16="http://schemas.microsoft.com/office/drawing/2014/main" id="{7425A734-37C7-AE46-A20A-FA4A5976715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1" name="Oval 980">
                  <a:extLst>
                    <a:ext uri="{FF2B5EF4-FFF2-40B4-BE49-F238E27FC236}">
                      <a16:creationId xmlns:a16="http://schemas.microsoft.com/office/drawing/2014/main" id="{820B07E3-33AF-1341-B1D5-46C41ACB743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endParaRPr>
                </a:p>
              </p:txBody>
            </p:sp>
            <p:sp>
              <p:nvSpPr>
                <p:cNvPr id="902" name="Oval 981">
                  <a:extLst>
                    <a:ext uri="{FF2B5EF4-FFF2-40B4-BE49-F238E27FC236}">
                      <a16:creationId xmlns:a16="http://schemas.microsoft.com/office/drawing/2014/main" id="{44036096-87EC-A746-8FE7-7773B3B32B1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03" name="Rectangle 982">
                  <a:extLst>
                    <a:ext uri="{FF2B5EF4-FFF2-40B4-BE49-F238E27FC236}">
                      <a16:creationId xmlns:a16="http://schemas.microsoft.com/office/drawing/2014/main" id="{4C8AA049-B48E-C24E-91A9-8455F582713C}"/>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879" name="TextBox 878">
                <a:extLst>
                  <a:ext uri="{FF2B5EF4-FFF2-40B4-BE49-F238E27FC236}">
                    <a16:creationId xmlns:a16="http://schemas.microsoft.com/office/drawing/2014/main" id="{BD391945-30B0-AF4B-9B16-8435026C785B}"/>
                  </a:ext>
                </a:extLst>
              </p:cNvPr>
              <p:cNvSpPr txBox="1"/>
              <p:nvPr/>
            </p:nvSpPr>
            <p:spPr>
              <a:xfrm>
                <a:off x="5377031" y="3090332"/>
                <a:ext cx="2659202" cy="615553"/>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SDN Controller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(network operating system)</a:t>
                </a:r>
              </a:p>
            </p:txBody>
          </p:sp>
        </p:grpSp>
        <p:sp>
          <p:nvSpPr>
            <p:cNvPr id="858" name="TextBox 857">
              <a:extLst>
                <a:ext uri="{FF2B5EF4-FFF2-40B4-BE49-F238E27FC236}">
                  <a16:creationId xmlns:a16="http://schemas.microsoft.com/office/drawing/2014/main" id="{460A62D4-F61E-134D-905E-F48547E04AB7}"/>
                </a:ext>
              </a:extLst>
            </p:cNvPr>
            <p:cNvSpPr txBox="1"/>
            <p:nvPr/>
          </p:nvSpPr>
          <p:spPr>
            <a:xfrm>
              <a:off x="6837708" y="1058305"/>
              <a:ext cx="595035" cy="584776"/>
            </a:xfrm>
            <a:prstGeom prst="rect">
              <a:avLst/>
            </a:prstGeom>
            <a:noFill/>
          </p:spPr>
          <p:txBody>
            <a:bodyPr wrap="non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8000"/>
                  </a:solidFill>
                  <a:effectLst/>
                  <a:uLnTx/>
                  <a:uFillTx/>
                  <a:latin typeface="Arial" charset="0"/>
                  <a:ea typeface="ＭＳ Ｐゴシック" charset="0"/>
                </a:rPr>
                <a:t>…</a:t>
              </a:r>
            </a:p>
          </p:txBody>
        </p:sp>
        <p:grpSp>
          <p:nvGrpSpPr>
            <p:cNvPr id="859" name="Group 858">
              <a:extLst>
                <a:ext uri="{FF2B5EF4-FFF2-40B4-BE49-F238E27FC236}">
                  <a16:creationId xmlns:a16="http://schemas.microsoft.com/office/drawing/2014/main" id="{C04C3E74-140C-174C-86ED-F87FDFEFCDEE}"/>
                </a:ext>
              </a:extLst>
            </p:cNvPr>
            <p:cNvGrpSpPr/>
            <p:nvPr/>
          </p:nvGrpSpPr>
          <p:grpSpPr>
            <a:xfrm>
              <a:off x="5165914" y="1277466"/>
              <a:ext cx="1023471" cy="590176"/>
              <a:chOff x="4721412" y="1277470"/>
              <a:chExt cx="1023471" cy="590176"/>
            </a:xfrm>
          </p:grpSpPr>
          <p:sp>
            <p:nvSpPr>
              <p:cNvPr id="874" name="Oval 873">
                <a:extLst>
                  <a:ext uri="{FF2B5EF4-FFF2-40B4-BE49-F238E27FC236}">
                    <a16:creationId xmlns:a16="http://schemas.microsoft.com/office/drawing/2014/main" id="{4ECE1B24-7462-554F-B043-548B485E42D6}"/>
                  </a:ext>
                </a:extLst>
              </p:cNvPr>
              <p:cNvSpPr/>
              <p:nvPr/>
            </p:nvSpPr>
            <p:spPr bwMode="auto">
              <a:xfrm>
                <a:off x="4721412" y="1277470"/>
                <a:ext cx="1023471" cy="590176"/>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5" name="TextBox 874">
                <a:extLst>
                  <a:ext uri="{FF2B5EF4-FFF2-40B4-BE49-F238E27FC236}">
                    <a16:creationId xmlns:a16="http://schemas.microsoft.com/office/drawing/2014/main" id="{8832E712-F1F9-5E47-90F8-8A9C1FCF21E9}"/>
                  </a:ext>
                </a:extLst>
              </p:cNvPr>
              <p:cNvSpPr txBox="1"/>
              <p:nvPr/>
            </p:nvSpPr>
            <p:spPr>
              <a:xfrm>
                <a:off x="4792385" y="1374585"/>
                <a:ext cx="890463" cy="369332"/>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routing</a:t>
                </a:r>
              </a:p>
            </p:txBody>
          </p:sp>
        </p:grpSp>
        <p:grpSp>
          <p:nvGrpSpPr>
            <p:cNvPr id="860" name="Group 859">
              <a:extLst>
                <a:ext uri="{FF2B5EF4-FFF2-40B4-BE49-F238E27FC236}">
                  <a16:creationId xmlns:a16="http://schemas.microsoft.com/office/drawing/2014/main" id="{94FF35AA-DC45-2445-BD7D-65CD25F3EB23}"/>
                </a:ext>
              </a:extLst>
            </p:cNvPr>
            <p:cNvGrpSpPr/>
            <p:nvPr/>
          </p:nvGrpSpPr>
          <p:grpSpPr>
            <a:xfrm>
              <a:off x="6000628" y="1798416"/>
              <a:ext cx="1023471" cy="590176"/>
              <a:chOff x="6106459" y="1967753"/>
              <a:chExt cx="1023471" cy="590176"/>
            </a:xfrm>
          </p:grpSpPr>
          <p:sp>
            <p:nvSpPr>
              <p:cNvPr id="872" name="Oval 871">
                <a:extLst>
                  <a:ext uri="{FF2B5EF4-FFF2-40B4-BE49-F238E27FC236}">
                    <a16:creationId xmlns:a16="http://schemas.microsoft.com/office/drawing/2014/main" id="{3821BD45-E196-1B47-B58A-8DE288ED4A33}"/>
                  </a:ext>
                </a:extLst>
              </p:cNvPr>
              <p:cNvSpPr/>
              <p:nvPr/>
            </p:nvSpPr>
            <p:spPr bwMode="auto">
              <a:xfrm>
                <a:off x="6106459" y="1967753"/>
                <a:ext cx="1023471" cy="590176"/>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3" name="TextBox 872">
                <a:extLst>
                  <a:ext uri="{FF2B5EF4-FFF2-40B4-BE49-F238E27FC236}">
                    <a16:creationId xmlns:a16="http://schemas.microsoft.com/office/drawing/2014/main" id="{09503A04-2C2E-F941-9ED5-3A37B498CDA9}"/>
                  </a:ext>
                </a:extLst>
              </p:cNvPr>
              <p:cNvSpPr txBox="1"/>
              <p:nvPr/>
            </p:nvSpPr>
            <p:spPr>
              <a:xfrm>
                <a:off x="6177429" y="1997637"/>
                <a:ext cx="903087"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access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control</a:t>
                </a:r>
              </a:p>
            </p:txBody>
          </p:sp>
        </p:grpSp>
        <p:grpSp>
          <p:nvGrpSpPr>
            <p:cNvPr id="861" name="Group 860">
              <a:extLst>
                <a:ext uri="{FF2B5EF4-FFF2-40B4-BE49-F238E27FC236}">
                  <a16:creationId xmlns:a16="http://schemas.microsoft.com/office/drawing/2014/main" id="{F4CEBF5F-0D71-6B41-996D-0354922EB612}"/>
                </a:ext>
              </a:extLst>
            </p:cNvPr>
            <p:cNvGrpSpPr/>
            <p:nvPr/>
          </p:nvGrpSpPr>
          <p:grpSpPr>
            <a:xfrm>
              <a:off x="7230837" y="1756871"/>
              <a:ext cx="1023471" cy="590176"/>
              <a:chOff x="6938682" y="977153"/>
              <a:chExt cx="1023471" cy="590176"/>
            </a:xfrm>
          </p:grpSpPr>
          <p:sp>
            <p:nvSpPr>
              <p:cNvPr id="870" name="Oval 869">
                <a:extLst>
                  <a:ext uri="{FF2B5EF4-FFF2-40B4-BE49-F238E27FC236}">
                    <a16:creationId xmlns:a16="http://schemas.microsoft.com/office/drawing/2014/main" id="{2D855133-90E2-7042-AF1B-8352C3CC5BF7}"/>
                  </a:ext>
                </a:extLst>
              </p:cNvPr>
              <p:cNvSpPr/>
              <p:nvPr/>
            </p:nvSpPr>
            <p:spPr bwMode="auto">
              <a:xfrm>
                <a:off x="6938682" y="977153"/>
                <a:ext cx="1023471" cy="590176"/>
              </a:xfrm>
              <a:prstGeom prst="ellipse">
                <a:avLst/>
              </a:prstGeom>
              <a:solidFill>
                <a:schemeClr val="accent6">
                  <a:lumMod val="20000"/>
                  <a:lumOff val="80000"/>
                  <a:alpha val="70000"/>
                </a:schemeClr>
              </a:solidFill>
              <a:ln w="9525" cap="flat" cmpd="sng" algn="ctr">
                <a:solidFill>
                  <a:srgbClr val="008000"/>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71" name="TextBox 870">
                <a:extLst>
                  <a:ext uri="{FF2B5EF4-FFF2-40B4-BE49-F238E27FC236}">
                    <a16:creationId xmlns:a16="http://schemas.microsoft.com/office/drawing/2014/main" id="{3D7D80F7-46BE-EC48-B7D7-3C763154D621}"/>
                  </a:ext>
                </a:extLst>
              </p:cNvPr>
              <p:cNvSpPr txBox="1"/>
              <p:nvPr/>
            </p:nvSpPr>
            <p:spPr>
              <a:xfrm>
                <a:off x="6964568" y="1007037"/>
                <a:ext cx="993256" cy="544765"/>
              </a:xfrm>
              <a:prstGeom prst="rect">
                <a:avLst/>
              </a:prstGeom>
              <a:noFill/>
            </p:spPr>
            <p:txBody>
              <a:bodyPr wrap="none" rtlCol="0">
                <a:spAutoFit/>
              </a:body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load</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balance</a:t>
                </a:r>
              </a:p>
            </p:txBody>
          </p:sp>
        </p:grpSp>
        <p:cxnSp>
          <p:nvCxnSpPr>
            <p:cNvPr id="862" name="Straight Arrow Connector 861">
              <a:extLst>
                <a:ext uri="{FF2B5EF4-FFF2-40B4-BE49-F238E27FC236}">
                  <a16:creationId xmlns:a16="http://schemas.microsoft.com/office/drawing/2014/main" id="{7BDC462A-14A0-764C-A672-5D241FEED1DE}"/>
                </a:ext>
              </a:extLst>
            </p:cNvPr>
            <p:cNvCxnSpPr/>
            <p:nvPr/>
          </p:nvCxnSpPr>
          <p:spPr bwMode="auto">
            <a:xfrm flipV="1">
              <a:off x="8627245" y="1217948"/>
              <a:ext cx="0" cy="1248832"/>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3" name="Straight Arrow Connector 862">
              <a:extLst>
                <a:ext uri="{FF2B5EF4-FFF2-40B4-BE49-F238E27FC236}">
                  <a16:creationId xmlns:a16="http://schemas.microsoft.com/office/drawing/2014/main" id="{456B3B86-566B-B74B-A02C-E7472619477F}"/>
                </a:ext>
              </a:extLst>
            </p:cNvPr>
            <p:cNvCxnSpPr/>
            <p:nvPr/>
          </p:nvCxnSpPr>
          <p:spPr bwMode="auto">
            <a:xfrm>
              <a:off x="8652645" y="2966181"/>
              <a:ext cx="0" cy="152442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4" name="Straight Arrow Connector 863">
              <a:extLst>
                <a:ext uri="{FF2B5EF4-FFF2-40B4-BE49-F238E27FC236}">
                  <a16:creationId xmlns:a16="http://schemas.microsoft.com/office/drawing/2014/main" id="{8EE09DB2-3F15-2A46-A79B-D24A8CF3014A}"/>
                </a:ext>
              </a:extLst>
            </p:cNvPr>
            <p:cNvCxnSpPr/>
            <p:nvPr/>
          </p:nvCxnSpPr>
          <p:spPr bwMode="auto">
            <a:xfrm>
              <a:off x="8661016" y="5381629"/>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65" name="Straight Arrow Connector 864">
              <a:extLst>
                <a:ext uri="{FF2B5EF4-FFF2-40B4-BE49-F238E27FC236}">
                  <a16:creationId xmlns:a16="http://schemas.microsoft.com/office/drawing/2014/main" id="{602E5161-3933-E44A-A9CD-F172C848B87B}"/>
                </a:ext>
              </a:extLst>
            </p:cNvPr>
            <p:cNvCxnSpPr/>
            <p:nvPr/>
          </p:nvCxnSpPr>
          <p:spPr bwMode="auto">
            <a:xfrm flipV="1">
              <a:off x="8653320" y="4546025"/>
              <a:ext cx="0" cy="414864"/>
            </a:xfrm>
            <a:prstGeom prst="straightConnector1">
              <a:avLst/>
            </a:prstGeom>
            <a:solidFill>
              <a:srgbClr val="00CC99"/>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66" name="TextBox 399">
              <a:extLst>
                <a:ext uri="{FF2B5EF4-FFF2-40B4-BE49-F238E27FC236}">
                  <a16:creationId xmlns:a16="http://schemas.microsoft.com/office/drawing/2014/main" id="{7DE1AEF7-BBBD-CE47-95BE-236511149F52}"/>
                </a:ext>
              </a:extLst>
            </p:cNvPr>
            <p:cNvSpPr txBox="1">
              <a:spLocks noChangeArrowheads="1"/>
            </p:cNvSpPr>
            <p:nvPr/>
          </p:nvSpPr>
          <p:spPr bwMode="auto">
            <a:xfrm>
              <a:off x="6650715" y="4235599"/>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southbound API</a:t>
              </a:r>
            </a:p>
          </p:txBody>
        </p:sp>
        <p:sp>
          <p:nvSpPr>
            <p:cNvPr id="867" name="TextBox 399">
              <a:extLst>
                <a:ext uri="{FF2B5EF4-FFF2-40B4-BE49-F238E27FC236}">
                  <a16:creationId xmlns:a16="http://schemas.microsoft.com/office/drawing/2014/main" id="{033F372B-9E56-9B43-9893-2EBEDF887392}"/>
                </a:ext>
              </a:extLst>
            </p:cNvPr>
            <p:cNvSpPr txBox="1">
              <a:spLocks noChangeArrowheads="1"/>
            </p:cNvSpPr>
            <p:nvPr/>
          </p:nvSpPr>
          <p:spPr bwMode="auto">
            <a:xfrm>
              <a:off x="6646778" y="2717781"/>
              <a:ext cx="163588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northbound API</a:t>
              </a:r>
            </a:p>
          </p:txBody>
        </p:sp>
        <p:sp>
          <p:nvSpPr>
            <p:cNvPr id="868" name="TextBox 399">
              <a:extLst>
                <a:ext uri="{FF2B5EF4-FFF2-40B4-BE49-F238E27FC236}">
                  <a16:creationId xmlns:a16="http://schemas.microsoft.com/office/drawing/2014/main" id="{16B44057-72D3-5E46-935C-9EED28D7FDD3}"/>
                </a:ext>
              </a:extLst>
            </p:cNvPr>
            <p:cNvSpPr txBox="1">
              <a:spLocks noChangeArrowheads="1"/>
            </p:cNvSpPr>
            <p:nvPr/>
          </p:nvSpPr>
          <p:spPr bwMode="auto">
            <a:xfrm>
              <a:off x="5507651" y="5795718"/>
              <a:ext cx="2302688"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SDN-controlled switches</a:t>
              </a:r>
            </a:p>
          </p:txBody>
        </p:sp>
        <p:sp>
          <p:nvSpPr>
            <p:cNvPr id="869" name="TextBox 399">
              <a:extLst>
                <a:ext uri="{FF2B5EF4-FFF2-40B4-BE49-F238E27FC236}">
                  <a16:creationId xmlns:a16="http://schemas.microsoft.com/office/drawing/2014/main" id="{862C44EB-1706-6C4E-AFA2-ACADCAC1D4D1}"/>
                </a:ext>
              </a:extLst>
            </p:cNvPr>
            <p:cNvSpPr txBox="1">
              <a:spLocks noChangeArrowheads="1"/>
            </p:cNvSpPr>
            <p:nvPr/>
          </p:nvSpPr>
          <p:spPr bwMode="auto">
            <a:xfrm>
              <a:off x="5707907" y="910464"/>
              <a:ext cx="2381659" cy="284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ts val="1463"/>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Arial" charset="0"/>
                  <a:ea typeface="ＭＳ Ｐゴシック" charset="0"/>
                </a:rPr>
                <a:t>network-control applications</a:t>
              </a:r>
            </a:p>
          </p:txBody>
        </p:sp>
      </p:grpSp>
      <p:sp>
        <p:nvSpPr>
          <p:cNvPr id="971" name="Rectangle 970">
            <a:extLst>
              <a:ext uri="{FF2B5EF4-FFF2-40B4-BE49-F238E27FC236}">
                <a16:creationId xmlns:a16="http://schemas.microsoft.com/office/drawing/2014/main" id="{CF79C9C5-C35F-9D4D-A4B3-C17F7845845A}"/>
              </a:ext>
            </a:extLst>
          </p:cNvPr>
          <p:cNvSpPr/>
          <p:nvPr/>
        </p:nvSpPr>
        <p:spPr bwMode="auto">
          <a:xfrm>
            <a:off x="6727429" y="3557392"/>
            <a:ext cx="4134334" cy="1167008"/>
          </a:xfrm>
          <a:prstGeom prst="rect">
            <a:avLst/>
          </a:prstGeom>
          <a:solidFill>
            <a:srgbClr val="FFFFFF">
              <a:alpha val="77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26" name="Rectangle 125">
            <a:extLst>
              <a:ext uri="{FF2B5EF4-FFF2-40B4-BE49-F238E27FC236}">
                <a16:creationId xmlns:a16="http://schemas.microsoft.com/office/drawing/2014/main" id="{C8ACC79C-3DA0-964D-9E40-DA4E67217D81}"/>
              </a:ext>
            </a:extLst>
          </p:cNvPr>
          <p:cNvSpPr/>
          <p:nvPr/>
        </p:nvSpPr>
        <p:spPr bwMode="auto">
          <a:xfrm>
            <a:off x="6929934" y="5060985"/>
            <a:ext cx="3767293" cy="1527705"/>
          </a:xfrm>
          <a:prstGeom prst="rect">
            <a:avLst/>
          </a:prstGeom>
          <a:solidFill>
            <a:srgbClr val="FFFFFF">
              <a:alpha val="77000"/>
            </a:srgbClr>
          </a:solidFill>
          <a:ln w="9525"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Tree>
    <p:extLst>
      <p:ext uri="{BB962C8B-B14F-4D97-AF65-F5344CB8AC3E}">
        <p14:creationId xmlns:p14="http://schemas.microsoft.com/office/powerpoint/2010/main" val="175481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50">
                                            <p:txEl>
                                              <p:pRg st="1" end="1"/>
                                            </p:txEl>
                                          </p:spTgt>
                                        </p:tgtEl>
                                        <p:attrNameLst>
                                          <p:attrName>style.visibility</p:attrName>
                                        </p:attrNameLst>
                                      </p:cBhvr>
                                      <p:to>
                                        <p:strVal val="visible"/>
                                      </p:to>
                                    </p:set>
                                    <p:animEffect transition="in" filter="dissolve">
                                      <p:cBhvr>
                                        <p:cTn id="7" dur="500"/>
                                        <p:tgtEl>
                                          <p:spTgt spid="8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0">
                                            <p:txEl>
                                              <p:pRg st="2" end="2"/>
                                            </p:txEl>
                                          </p:spTgt>
                                        </p:tgtEl>
                                        <p:attrNameLst>
                                          <p:attrName>style.visibility</p:attrName>
                                        </p:attrNameLst>
                                      </p:cBhvr>
                                      <p:to>
                                        <p:strVal val="visible"/>
                                      </p:to>
                                    </p:set>
                                    <p:animEffect transition="in" filter="dissolve">
                                      <p:cBhvr>
                                        <p:cTn id="12" dur="500"/>
                                        <p:tgtEl>
                                          <p:spTgt spid="8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2B73-B8E8-6729-F832-9160AEEED8E0}"/>
              </a:ext>
            </a:extLst>
          </p:cNvPr>
          <p:cNvSpPr>
            <a:spLocks noGrp="1"/>
          </p:cNvSpPr>
          <p:nvPr>
            <p:ph type="title"/>
          </p:nvPr>
        </p:nvSpPr>
        <p:spPr/>
        <p:txBody>
          <a:bodyPr/>
          <a:lstStyle/>
          <a:p>
            <a:r>
              <a:rPr lang="en-US" dirty="0"/>
              <a:t>network layer functions</a:t>
            </a:r>
          </a:p>
        </p:txBody>
      </p:sp>
      <p:sp>
        <p:nvSpPr>
          <p:cNvPr id="3" name="Content Placeholder 2">
            <a:extLst>
              <a:ext uri="{FF2B5EF4-FFF2-40B4-BE49-F238E27FC236}">
                <a16:creationId xmlns:a16="http://schemas.microsoft.com/office/drawing/2014/main" id="{5DDF7606-4712-A5EE-8E60-9031A6C1534E}"/>
              </a:ext>
            </a:extLst>
          </p:cNvPr>
          <p:cNvSpPr>
            <a:spLocks noGrp="1"/>
          </p:cNvSpPr>
          <p:nvPr>
            <p:ph idx="1"/>
          </p:nvPr>
        </p:nvSpPr>
        <p:spPr/>
        <p:txBody>
          <a:bodyPr/>
          <a:lstStyle/>
          <a:p>
            <a:r>
              <a:rPr lang="en-US" dirty="0"/>
              <a:t>Routing: build the routing table (control plane)</a:t>
            </a:r>
          </a:p>
          <a:p>
            <a:pPr marL="0" indent="0">
              <a:buNone/>
            </a:pPr>
            <a:endParaRPr lang="en-US" dirty="0"/>
          </a:p>
          <a:p>
            <a:r>
              <a:rPr lang="en-US" dirty="0"/>
              <a:t>Forwarding: lookup the routing table (data plane)</a:t>
            </a:r>
          </a:p>
          <a:p>
            <a:pPr marL="0" indent="0">
              <a:buNone/>
            </a:pPr>
            <a:endParaRPr lang="en-US" dirty="0"/>
          </a:p>
          <a:p>
            <a:pPr marL="0" indent="0">
              <a:buNone/>
            </a:pPr>
            <a:endParaRPr lang="en-US" dirty="0"/>
          </a:p>
          <a:p>
            <a:pPr marL="0" indent="0">
              <a:buNone/>
            </a:pPr>
            <a:endParaRPr lang="en-US" dirty="0"/>
          </a:p>
        </p:txBody>
      </p:sp>
      <p:grpSp>
        <p:nvGrpSpPr>
          <p:cNvPr id="4" name="Group 3">
            <a:extLst>
              <a:ext uri="{FF2B5EF4-FFF2-40B4-BE49-F238E27FC236}">
                <a16:creationId xmlns:a16="http://schemas.microsoft.com/office/drawing/2014/main" id="{68371013-A5FC-6449-8EBD-FFD24F88C1EA}"/>
              </a:ext>
            </a:extLst>
          </p:cNvPr>
          <p:cNvGrpSpPr/>
          <p:nvPr/>
        </p:nvGrpSpPr>
        <p:grpSpPr>
          <a:xfrm>
            <a:off x="8275007" y="1623112"/>
            <a:ext cx="3502100" cy="2401770"/>
            <a:chOff x="6519334" y="4075932"/>
            <a:chExt cx="2227101" cy="1745933"/>
          </a:xfrm>
        </p:grpSpPr>
        <p:pic>
          <p:nvPicPr>
            <p:cNvPr id="8" name="Picture 7"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5" name="Group 4">
            <a:extLst>
              <a:ext uri="{FF2B5EF4-FFF2-40B4-BE49-F238E27FC236}">
                <a16:creationId xmlns:a16="http://schemas.microsoft.com/office/drawing/2014/main" id="{88DBC121-CDA2-B741-8F45-B80ACE3E69DE}"/>
              </a:ext>
            </a:extLst>
          </p:cNvPr>
          <p:cNvGrpSpPr/>
          <p:nvPr/>
        </p:nvGrpSpPr>
        <p:grpSpPr>
          <a:xfrm>
            <a:off x="7976772" y="4144229"/>
            <a:ext cx="3963207" cy="2495917"/>
            <a:chOff x="8314267" y="4706696"/>
            <a:chExt cx="2953118" cy="1640102"/>
          </a:xfrm>
        </p:grpSpPr>
        <p:pic>
          <p:nvPicPr>
            <p:cNvPr id="6" name="Picture 5">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7"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Tree>
    <p:extLst>
      <p:ext uri="{BB962C8B-B14F-4D97-AF65-F5344CB8AC3E}">
        <p14:creationId xmlns:p14="http://schemas.microsoft.com/office/powerpoint/2010/main" val="662012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DCCF-983B-1A70-0C47-1A85A5DFD156}"/>
              </a:ext>
            </a:extLst>
          </p:cNvPr>
          <p:cNvSpPr>
            <a:spLocks noGrp="1"/>
          </p:cNvSpPr>
          <p:nvPr>
            <p:ph type="title"/>
          </p:nvPr>
        </p:nvSpPr>
        <p:spPr/>
        <p:txBody>
          <a:bodyPr/>
          <a:lstStyle/>
          <a:p>
            <a:r>
              <a:rPr lang="en-US" dirty="0"/>
              <a:t>SDN in real life</a:t>
            </a:r>
          </a:p>
        </p:txBody>
      </p:sp>
      <p:sp>
        <p:nvSpPr>
          <p:cNvPr id="3" name="Content Placeholder 2">
            <a:extLst>
              <a:ext uri="{FF2B5EF4-FFF2-40B4-BE49-F238E27FC236}">
                <a16:creationId xmlns:a16="http://schemas.microsoft.com/office/drawing/2014/main" id="{12B9A355-5A4C-CC72-7F39-BBC10455B8D1}"/>
              </a:ext>
            </a:extLst>
          </p:cNvPr>
          <p:cNvSpPr>
            <a:spLocks noGrp="1"/>
          </p:cNvSpPr>
          <p:nvPr>
            <p:ph idx="1"/>
          </p:nvPr>
        </p:nvSpPr>
        <p:spPr/>
        <p:txBody>
          <a:bodyPr/>
          <a:lstStyle/>
          <a:p>
            <a:r>
              <a:rPr lang="en-US" dirty="0"/>
              <a:t>Google B4 SDN: </a:t>
            </a:r>
          </a:p>
          <a:p>
            <a:pPr lvl="1"/>
            <a:r>
              <a:rPr lang="en-US" dirty="0"/>
              <a:t>2013 SIGCOMM B4: experience with a globally deployed software defined WAN</a:t>
            </a:r>
          </a:p>
          <a:p>
            <a:pPr lvl="1"/>
            <a:r>
              <a:rPr lang="en-US" dirty="0"/>
              <a:t>2015 ATC: </a:t>
            </a:r>
            <a:r>
              <a:rPr lang="en-US" dirty="0">
                <a:hlinkClick r:id="rId2"/>
              </a:rPr>
              <a:t>https://www.usenix.org/sites/default/files/conference/protected-files/atc15_slides_mandal.pdf</a:t>
            </a:r>
            <a:endParaRPr lang="en-US" dirty="0"/>
          </a:p>
          <a:p>
            <a:pPr lvl="1"/>
            <a:r>
              <a:rPr lang="en-US" dirty="0"/>
              <a:t>2021 NSDI: </a:t>
            </a:r>
            <a:r>
              <a:rPr lang="en-US" b="1" i="0" u="none" strike="noStrike" dirty="0">
                <a:solidFill>
                  <a:srgbClr val="1A0DAB"/>
                </a:solidFill>
                <a:effectLst/>
                <a:latin typeface="Arial" panose="020B0604020202020204" pitchFamily="34" charset="0"/>
                <a:hlinkClick r:id="rId3"/>
              </a:rPr>
              <a:t>Orion</a:t>
            </a:r>
            <a:r>
              <a:rPr lang="en-US" b="0" i="0" u="none" strike="noStrike" dirty="0">
                <a:solidFill>
                  <a:srgbClr val="1A0DAB"/>
                </a:solidFill>
                <a:effectLst/>
                <a:latin typeface="Arial" panose="020B0604020202020204" pitchFamily="34" charset="0"/>
                <a:hlinkClick r:id="rId3"/>
              </a:rPr>
              <a:t>: </a:t>
            </a:r>
            <a:r>
              <a:rPr lang="en-US" b="1" i="0" u="none" strike="noStrike" dirty="0">
                <a:solidFill>
                  <a:srgbClr val="1A0DAB"/>
                </a:solidFill>
                <a:effectLst/>
                <a:latin typeface="Arial" panose="020B0604020202020204" pitchFamily="34" charset="0"/>
                <a:hlinkClick r:id="rId3"/>
              </a:rPr>
              <a:t>Google's </a:t>
            </a:r>
            <a:r>
              <a:rPr lang="en-US" b="0" i="0" u="none" strike="noStrike" dirty="0">
                <a:solidFill>
                  <a:srgbClr val="1A0DAB"/>
                </a:solidFill>
                <a:effectLst/>
                <a:latin typeface="Arial" panose="020B0604020202020204" pitchFamily="34" charset="0"/>
                <a:hlinkClick r:id="rId3"/>
              </a:rPr>
              <a:t>{Software-Defined} Networking Control Plane</a:t>
            </a:r>
            <a:endParaRPr lang="en-US" b="0" i="0" dirty="0">
              <a:solidFill>
                <a:srgbClr val="222222"/>
              </a:solidFill>
              <a:effectLst/>
              <a:latin typeface="Arial" panose="020B0604020202020204" pitchFamily="34" charset="0"/>
            </a:endParaRPr>
          </a:p>
          <a:p>
            <a:pPr lvl="1"/>
            <a:endParaRPr lang="en-US" dirty="0"/>
          </a:p>
        </p:txBody>
      </p:sp>
    </p:spTree>
    <p:extLst>
      <p:ext uri="{BB962C8B-B14F-4D97-AF65-F5344CB8AC3E}">
        <p14:creationId xmlns:p14="http://schemas.microsoft.com/office/powerpoint/2010/main" val="61753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23F2-9FA7-315C-FE6A-ABDE95BA45A4}"/>
              </a:ext>
            </a:extLst>
          </p:cNvPr>
          <p:cNvSpPr>
            <a:spLocks noGrp="1"/>
          </p:cNvSpPr>
          <p:nvPr>
            <p:ph type="title"/>
          </p:nvPr>
        </p:nvSpPr>
        <p:spPr/>
        <p:txBody>
          <a:bodyPr/>
          <a:lstStyle/>
          <a:p>
            <a:r>
              <a:rPr lang="en-US" dirty="0"/>
              <a:t>Convergence of Link state v Distance vector algorithms</a:t>
            </a:r>
          </a:p>
        </p:txBody>
      </p:sp>
      <p:sp>
        <p:nvSpPr>
          <p:cNvPr id="3" name="Content Placeholder 2">
            <a:extLst>
              <a:ext uri="{FF2B5EF4-FFF2-40B4-BE49-F238E27FC236}">
                <a16:creationId xmlns:a16="http://schemas.microsoft.com/office/drawing/2014/main" id="{27B8CFA8-662D-20EC-EAC0-7824606D5B31}"/>
              </a:ext>
            </a:extLst>
          </p:cNvPr>
          <p:cNvSpPr>
            <a:spLocks noGrp="1"/>
          </p:cNvSpPr>
          <p:nvPr>
            <p:ph idx="1"/>
          </p:nvPr>
        </p:nvSpPr>
        <p:spPr/>
        <p:txBody>
          <a:bodyPr/>
          <a:lstStyle/>
          <a:p>
            <a:r>
              <a:rPr lang="en-US" dirty="0"/>
              <a:t>NOTE: for OSPF (link state algorithm), the overhead of space complexity O(N^2) depends on the number of messages that need to be sent so that the network “converges” or is in agreement on what the best paths are.</a:t>
            </a:r>
          </a:p>
          <a:p>
            <a:r>
              <a:rPr lang="en-US" dirty="0"/>
              <a:t>For Distance Vector, convergence depends on number of iterations (bellman updates) with time complexity of O(</a:t>
            </a:r>
            <a:r>
              <a:rPr lang="en-US" dirty="0" err="1"/>
              <a:t>NlogN</a:t>
            </a:r>
            <a:r>
              <a:rPr lang="en-US" dirty="0"/>
              <a:t>) </a:t>
            </a:r>
          </a:p>
        </p:txBody>
      </p:sp>
    </p:spTree>
    <p:extLst>
      <p:ext uri="{BB962C8B-B14F-4D97-AF65-F5344CB8AC3E}">
        <p14:creationId xmlns:p14="http://schemas.microsoft.com/office/powerpoint/2010/main" val="395003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FF5C-F87E-259E-721D-E823008EE734}"/>
              </a:ext>
            </a:extLst>
          </p:cNvPr>
          <p:cNvSpPr>
            <a:spLocks noGrp="1"/>
          </p:cNvSpPr>
          <p:nvPr>
            <p:ph type="title"/>
          </p:nvPr>
        </p:nvSpPr>
        <p:spPr/>
        <p:txBody>
          <a:bodyPr/>
          <a:lstStyle/>
          <a:p>
            <a:r>
              <a:rPr lang="en-US" dirty="0"/>
              <a:t>Special Note about Link Layer (which uses 48-bit MAC ADDRESSING)</a:t>
            </a:r>
          </a:p>
        </p:txBody>
      </p:sp>
      <p:sp>
        <p:nvSpPr>
          <p:cNvPr id="3" name="Content Placeholder 2">
            <a:extLst>
              <a:ext uri="{FF2B5EF4-FFF2-40B4-BE49-F238E27FC236}">
                <a16:creationId xmlns:a16="http://schemas.microsoft.com/office/drawing/2014/main" id="{23B870C1-E87C-C74D-570F-E074DD230348}"/>
              </a:ext>
            </a:extLst>
          </p:cNvPr>
          <p:cNvSpPr>
            <a:spLocks noGrp="1"/>
          </p:cNvSpPr>
          <p:nvPr>
            <p:ph idx="1"/>
          </p:nvPr>
        </p:nvSpPr>
        <p:spPr/>
        <p:txBody>
          <a:bodyPr>
            <a:normAutofit fontScale="92500" lnSpcReduction="10000"/>
          </a:bodyPr>
          <a:lstStyle/>
          <a:p>
            <a:r>
              <a:rPr lang="en-US" dirty="0"/>
              <a:t>The physical ports/network cards/antennas cannot physically block electricity that is being sent to them by other devices </a:t>
            </a:r>
            <a:r>
              <a:rPr lang="en-US" i="1" dirty="0"/>
              <a:t>unless</a:t>
            </a:r>
            <a:r>
              <a:rPr lang="en-US" dirty="0"/>
              <a:t> they are </a:t>
            </a:r>
            <a:r>
              <a:rPr lang="en-US" b="1" i="1" dirty="0"/>
              <a:t>physically</a:t>
            </a:r>
            <a:r>
              <a:rPr lang="en-US" dirty="0"/>
              <a:t> turned off, at which point they </a:t>
            </a:r>
            <a:r>
              <a:rPr lang="en-US"/>
              <a:t>cannot communicate. </a:t>
            </a:r>
            <a:r>
              <a:rPr lang="en-US" dirty="0"/>
              <a:t>Thus, it is not a logical address because the MAC address on the interface card is a </a:t>
            </a:r>
            <a:r>
              <a:rPr lang="en-US" b="1" i="1" dirty="0"/>
              <a:t>physical circuit </a:t>
            </a:r>
            <a:r>
              <a:rPr lang="en-US" dirty="0"/>
              <a:t>address that is immutable by </a:t>
            </a:r>
            <a:r>
              <a:rPr lang="en-US" i="1" dirty="0"/>
              <a:t>software logic on the port </a:t>
            </a:r>
            <a:r>
              <a:rPr lang="en-US" dirty="0"/>
              <a:t>(defined by the other non-port hardware on which the OS runs and specifies the logical addressing) and must accept and send messages in accordance with it </a:t>
            </a:r>
            <a:r>
              <a:rPr lang="en-US" i="1" dirty="0"/>
              <a:t>hardware logic on the port.</a:t>
            </a:r>
          </a:p>
          <a:p>
            <a:pPr lvl="1"/>
            <a:r>
              <a:rPr lang="en-US" i="1" dirty="0"/>
              <a:t>When devices “don’t share” their immutable hardware MAC address by using a spoofed/changed MAC address, then that MAC address is a </a:t>
            </a:r>
            <a:r>
              <a:rPr lang="en-US" b="1" i="1" dirty="0"/>
              <a:t>logical address</a:t>
            </a:r>
            <a:r>
              <a:rPr lang="en-US" i="1" dirty="0"/>
              <a:t> just like IP addresses are because they can be changed. </a:t>
            </a:r>
            <a:r>
              <a:rPr lang="en-US" b="1" i="1" u="sng" dirty="0"/>
              <a:t>If an address is changeable</a:t>
            </a:r>
            <a:r>
              <a:rPr lang="en-US" i="1" dirty="0"/>
              <a:t>, then it is a </a:t>
            </a:r>
            <a:r>
              <a:rPr lang="en-US" b="1" i="1" dirty="0"/>
              <a:t>logical (SOFTWARE) address defined by other (non-port/non-interface) hardware which is running the OS software which runs other software and defines the logical (changeable) address.</a:t>
            </a:r>
            <a:endParaRPr lang="en-US" dirty="0"/>
          </a:p>
        </p:txBody>
      </p:sp>
    </p:spTree>
    <p:extLst>
      <p:ext uri="{BB962C8B-B14F-4D97-AF65-F5344CB8AC3E}">
        <p14:creationId xmlns:p14="http://schemas.microsoft.com/office/powerpoint/2010/main" val="416248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DA79-246E-F065-C4C9-EA220D8412D5}"/>
              </a:ext>
            </a:extLst>
          </p:cNvPr>
          <p:cNvSpPr>
            <a:spLocks noGrp="1"/>
          </p:cNvSpPr>
          <p:nvPr>
            <p:ph type="title"/>
          </p:nvPr>
        </p:nvSpPr>
        <p:spPr/>
        <p:txBody>
          <a:bodyPr/>
          <a:lstStyle/>
          <a:p>
            <a:r>
              <a:rPr lang="en-GB" altLang="en-US" dirty="0"/>
              <a:t>Design Principles for Internet</a:t>
            </a:r>
            <a:endParaRPr lang="en-US" dirty="0"/>
          </a:p>
        </p:txBody>
      </p:sp>
      <p:sp>
        <p:nvSpPr>
          <p:cNvPr id="3" name="Content Placeholder 2">
            <a:extLst>
              <a:ext uri="{FF2B5EF4-FFF2-40B4-BE49-F238E27FC236}">
                <a16:creationId xmlns:a16="http://schemas.microsoft.com/office/drawing/2014/main" id="{A926AD52-14EA-4792-411A-88035DAAF249}"/>
              </a:ext>
            </a:extLst>
          </p:cNvPr>
          <p:cNvSpPr>
            <a:spLocks noGrp="1"/>
          </p:cNvSpPr>
          <p:nvPr>
            <p:ph idx="1"/>
          </p:nvPr>
        </p:nvSpPr>
        <p:spPr/>
        <p:txBody>
          <a:bodyPr>
            <a:normAutofit/>
          </a:bodyPr>
          <a:lstStyle/>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Make it work </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Keep it simple (avoid features).</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Expect heterogeneity.</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b="1" u="sng" dirty="0"/>
              <a:t>Avoid</a:t>
            </a:r>
            <a:r>
              <a:rPr lang="en-GB" altLang="en-US" sz="2800" dirty="0"/>
              <a:t> static options and parameters.</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Think about scalability.</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Consider performance and cost (congestion control and optimization).</a:t>
            </a:r>
          </a:p>
          <a:p>
            <a:pPr>
              <a:spcBef>
                <a:spcPts val="700"/>
              </a:spcBef>
              <a:buSzPct val="116000"/>
              <a:buFont typeface="StarSymbol" charset="0"/>
              <a:buAutoNum type="alphaUcPeriod"/>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altLang="en-US" dirty="0"/>
          </a:p>
          <a:p>
            <a:pPr marL="0" indent="0">
              <a:spcBef>
                <a:spcPts val="700"/>
              </a:spcBef>
              <a:buSzPct val="116000"/>
              <a:buNone/>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altLang="en-US" sz="2800" dirty="0"/>
              <a:t>= IP protocol</a:t>
            </a:r>
          </a:p>
          <a:p>
            <a:endParaRPr lang="en-US" dirty="0"/>
          </a:p>
        </p:txBody>
      </p:sp>
    </p:spTree>
    <p:extLst>
      <p:ext uri="{BB962C8B-B14F-4D97-AF65-F5344CB8AC3E}">
        <p14:creationId xmlns:p14="http://schemas.microsoft.com/office/powerpoint/2010/main" val="189664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B11E-78E1-2D77-E738-F5B74FD429DA}"/>
              </a:ext>
            </a:extLst>
          </p:cNvPr>
          <p:cNvSpPr>
            <a:spLocks noGrp="1"/>
          </p:cNvSpPr>
          <p:nvPr>
            <p:ph type="title"/>
          </p:nvPr>
        </p:nvSpPr>
        <p:spPr/>
        <p:txBody>
          <a:bodyPr/>
          <a:lstStyle/>
          <a:p>
            <a:r>
              <a:rPr lang="en-US" dirty="0"/>
              <a:t>What Services do IP protocol provide?</a:t>
            </a:r>
          </a:p>
        </p:txBody>
      </p:sp>
      <p:sp>
        <p:nvSpPr>
          <p:cNvPr id="3" name="Content Placeholder 2">
            <a:extLst>
              <a:ext uri="{FF2B5EF4-FFF2-40B4-BE49-F238E27FC236}">
                <a16:creationId xmlns:a16="http://schemas.microsoft.com/office/drawing/2014/main" id="{107120CD-7063-2275-8F02-553EC9B4F5E2}"/>
              </a:ext>
            </a:extLst>
          </p:cNvPr>
          <p:cNvSpPr>
            <a:spLocks noGrp="1"/>
          </p:cNvSpPr>
          <p:nvPr>
            <p:ph idx="1"/>
          </p:nvPr>
        </p:nvSpPr>
        <p:spPr/>
        <p:txBody>
          <a:bodyPr>
            <a:normAutofit fontScale="92500" lnSpcReduction="10000"/>
          </a:bodyPr>
          <a:lstStyle/>
          <a:p>
            <a:r>
              <a:rPr lang="en-US" dirty="0"/>
              <a:t>End host to end host packet delivery </a:t>
            </a:r>
          </a:p>
          <a:p>
            <a:r>
              <a:rPr lang="en-US" dirty="0"/>
              <a:t>Some error detection (except for IPv6)</a:t>
            </a:r>
          </a:p>
          <a:p>
            <a:r>
              <a:rPr lang="en-US" dirty="0"/>
              <a:t>No guarantees for: </a:t>
            </a:r>
          </a:p>
          <a:p>
            <a:pPr lvl="1"/>
            <a:r>
              <a:rPr lang="en-US" dirty="0"/>
              <a:t>Bandwidth</a:t>
            </a:r>
          </a:p>
          <a:p>
            <a:pPr lvl="1"/>
            <a:r>
              <a:rPr lang="en-US" dirty="0"/>
              <a:t>Loss </a:t>
            </a:r>
          </a:p>
          <a:p>
            <a:pPr lvl="1"/>
            <a:r>
              <a:rPr lang="en-US" dirty="0"/>
              <a:t>Order </a:t>
            </a:r>
          </a:p>
          <a:p>
            <a:pPr lvl="1"/>
            <a:r>
              <a:rPr lang="en-US" dirty="0"/>
              <a:t>Timing </a:t>
            </a:r>
          </a:p>
          <a:p>
            <a:r>
              <a:rPr lang="en-US" dirty="0"/>
              <a:t>But works on: </a:t>
            </a:r>
          </a:p>
          <a:p>
            <a:pPr lvl="1"/>
            <a:r>
              <a:rPr lang="en-US" dirty="0"/>
              <a:t>Heterogenous network</a:t>
            </a:r>
          </a:p>
          <a:p>
            <a:pPr lvl="1"/>
            <a:r>
              <a:rPr lang="en-US" dirty="0"/>
              <a:t>Dynamic network topology </a:t>
            </a:r>
          </a:p>
          <a:p>
            <a:pPr lvl="1"/>
            <a:r>
              <a:rPr lang="en-US" dirty="0"/>
              <a:t>Decentralized network (too large to have a central controller)</a:t>
            </a:r>
          </a:p>
        </p:txBody>
      </p:sp>
    </p:spTree>
    <p:extLst>
      <p:ext uri="{BB962C8B-B14F-4D97-AF65-F5344CB8AC3E}">
        <p14:creationId xmlns:p14="http://schemas.microsoft.com/office/powerpoint/2010/main" val="8822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9432365" y="1758043"/>
            <a:ext cx="2808718" cy="4833257"/>
            <a:chOff x="9693629"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rot="21433113">
              <a:off x="9693629" y="5319063"/>
              <a:ext cx="28087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BDAE-7175-DF37-2975-7EAAE8D19046}"/>
              </a:ext>
            </a:extLst>
          </p:cNvPr>
          <p:cNvSpPr>
            <a:spLocks noGrp="1"/>
          </p:cNvSpPr>
          <p:nvPr>
            <p:ph type="title"/>
          </p:nvPr>
        </p:nvSpPr>
        <p:spPr/>
        <p:txBody>
          <a:bodyPr/>
          <a:lstStyle/>
          <a:p>
            <a:r>
              <a:rPr lang="en-US" dirty="0"/>
              <a:t>IPv4 vs. IPv6</a:t>
            </a:r>
          </a:p>
        </p:txBody>
      </p:sp>
      <p:sp>
        <p:nvSpPr>
          <p:cNvPr id="3" name="Content Placeholder 2">
            <a:extLst>
              <a:ext uri="{FF2B5EF4-FFF2-40B4-BE49-F238E27FC236}">
                <a16:creationId xmlns:a16="http://schemas.microsoft.com/office/drawing/2014/main" id="{BEA93CA3-AC2F-ED10-C482-0FE6E14393D9}"/>
              </a:ext>
            </a:extLst>
          </p:cNvPr>
          <p:cNvSpPr>
            <a:spLocks noGrp="1"/>
          </p:cNvSpPr>
          <p:nvPr>
            <p:ph idx="1"/>
          </p:nvPr>
        </p:nvSpPr>
        <p:spPr/>
        <p:txBody>
          <a:bodyPr/>
          <a:lstStyle/>
          <a:p>
            <a:r>
              <a:rPr lang="en-US" dirty="0"/>
              <a:t>1. IP address: 32 bits to 128 bits </a:t>
            </a:r>
          </a:p>
          <a:p>
            <a:r>
              <a:rPr lang="en-US" dirty="0"/>
              <a:t>2. IPv6 no longer support fragmentation, checksum</a:t>
            </a:r>
          </a:p>
          <a:p>
            <a:r>
              <a:rPr lang="en-US" dirty="0"/>
              <a:t>3. IPv6 add support for SDN</a:t>
            </a:r>
          </a:p>
          <a:p>
            <a:r>
              <a:rPr lang="en-US" dirty="0"/>
              <a:t>4.TTL (hop limit) remains. </a:t>
            </a:r>
          </a:p>
        </p:txBody>
      </p:sp>
    </p:spTree>
    <p:extLst>
      <p:ext uri="{BB962C8B-B14F-4D97-AF65-F5344CB8AC3E}">
        <p14:creationId xmlns:p14="http://schemas.microsoft.com/office/powerpoint/2010/main" val="58823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altLang="en-US" sz="4800" dirty="0">
                <a:ea typeface="ＭＳ Ｐゴシック" panose="020B0600070205080204" pitchFamily="34" charset="-128"/>
              </a:rPr>
              <a:t>How IP addresses are distributed?</a:t>
            </a:r>
            <a:endParaRPr lang="en-US" sz="4800" dirty="0"/>
          </a:p>
        </p:txBody>
      </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794480" y="1297352"/>
            <a:ext cx="1071796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hierarchical addressing (nested subnetting):</a:t>
            </a:r>
          </a:p>
        </p:txBody>
      </p:sp>
      <p:sp>
        <p:nvSpPr>
          <p:cNvPr id="44" name="Slide Number Placeholder 3">
            <a:extLst>
              <a:ext uri="{FF2B5EF4-FFF2-40B4-BE49-F238E27FC236}">
                <a16:creationId xmlns:a16="http://schemas.microsoft.com/office/drawing/2014/main" id="{23812E9A-EAB1-1144-8F29-256826394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9</a:t>
            </a:fld>
            <a:endParaRPr lang="en-US" dirty="0"/>
          </a:p>
        </p:txBody>
      </p:sp>
      <p:pic>
        <p:nvPicPr>
          <p:cNvPr id="1026" name="Picture 2" descr="Hierarchical Addressing">
            <a:extLst>
              <a:ext uri="{FF2B5EF4-FFF2-40B4-BE49-F238E27FC236}">
                <a16:creationId xmlns:a16="http://schemas.microsoft.com/office/drawing/2014/main" id="{7A5ACEBE-0811-52A8-4DDF-687EBF7EB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88" y="2201179"/>
            <a:ext cx="4560400" cy="3415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1CADF22-95B7-6826-F616-A41EE5B86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498" y="1832883"/>
            <a:ext cx="4410591" cy="466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4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3346</Words>
  <Application>Microsoft Office PowerPoint</Application>
  <PresentationFormat>Widescreen</PresentationFormat>
  <Paragraphs>653</Paragraphs>
  <Slides>32</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Comic Sans MS</vt:lpstr>
      <vt:lpstr>Gill Sans MT</vt:lpstr>
      <vt:lpstr>StarSymbol</vt:lpstr>
      <vt:lpstr>Times New Roman</vt:lpstr>
      <vt:lpstr>Wingdings</vt:lpstr>
      <vt:lpstr>Office Theme</vt:lpstr>
      <vt:lpstr>Review for Network Layer</vt:lpstr>
      <vt:lpstr>Topics we’ve covered </vt:lpstr>
      <vt:lpstr>network layer functions</vt:lpstr>
      <vt:lpstr>Design Principles for Internet</vt:lpstr>
      <vt:lpstr>What Services do IP protocol provide?</vt:lpstr>
      <vt:lpstr>IP Datagram format</vt:lpstr>
      <vt:lpstr>IPv6 datagram format</vt:lpstr>
      <vt:lpstr>IPv4 vs. IPv6</vt:lpstr>
      <vt:lpstr>How IP addresses are distributed?</vt:lpstr>
      <vt:lpstr>Classful Subnet</vt:lpstr>
      <vt:lpstr>Network Mask</vt:lpstr>
      <vt:lpstr>IP addressing: CIDR (much higher allocation efficiency than classful subnetting)</vt:lpstr>
      <vt:lpstr>Not enough IPv4 addresses</vt:lpstr>
      <vt:lpstr>NAT: network address translation</vt:lpstr>
      <vt:lpstr>Tunneling</vt:lpstr>
      <vt:lpstr>How to lookup a routing table</vt:lpstr>
      <vt:lpstr>How to build a routing table</vt:lpstr>
      <vt:lpstr>Basic idea</vt:lpstr>
      <vt:lpstr>Dijkstra’s algorithm (aka OSPF = Link State type of algorithm): another example</vt:lpstr>
      <vt:lpstr>Bellman-Ford Example</vt:lpstr>
      <vt:lpstr>In real life</vt:lpstr>
      <vt:lpstr>Intra and inter AS routing (AS is another way of just saying “a network/subnet”</vt:lpstr>
      <vt:lpstr>BGP path advertisement</vt:lpstr>
      <vt:lpstr>Software defined networking (SDN)</vt:lpstr>
      <vt:lpstr>Software defined networking (SDN)</vt:lpstr>
      <vt:lpstr>Flow table abstraction</vt:lpstr>
      <vt:lpstr>Software defined networking (SDN)</vt:lpstr>
      <vt:lpstr>OpenFlow: controller-to-switch messages</vt:lpstr>
      <vt:lpstr>Software defined networking (SDN)</vt:lpstr>
      <vt:lpstr>SDN in real life</vt:lpstr>
      <vt:lpstr>Convergence of Link state v Distance vector algorithms</vt:lpstr>
      <vt:lpstr>Special Note about Link Layer (which uses 48-bit MAC 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Network Layer</dc:title>
  <dc:creator>Song, Zheng</dc:creator>
  <cp:lastModifiedBy>Johnson, Demetrius</cp:lastModifiedBy>
  <cp:revision>52</cp:revision>
  <dcterms:created xsi:type="dcterms:W3CDTF">2022-10-27T14:04:51Z</dcterms:created>
  <dcterms:modified xsi:type="dcterms:W3CDTF">2022-10-27T17:55:32Z</dcterms:modified>
</cp:coreProperties>
</file>