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7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F4BA-4EFA-4219-8ACA-8BBEB8AD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5E7A4-17C8-4D65-A30A-6070A02F6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E4B9-7C41-4312-84B2-FA6927B2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1780-29D4-4BAB-AFE1-11C34713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C53E-C100-4613-AB46-96E0168F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00C-5C9C-47B2-9E0C-AF83880F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6F3B1-153C-4C68-995E-B59EEC168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8865A-9F10-4F7E-8425-90DCF24D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71E49-B5D2-406E-8580-4451D916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0717-2E81-4F67-B249-0D364B5D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9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C99B9-CB13-449C-B34F-3C56038D5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346C-D631-4453-8D7A-3B408D57D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E7B7-2886-4B1E-92A1-2B2B1E08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B8A3-9460-48FB-80BF-6DA03427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11C2-429A-4598-A854-035EADFC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E61B-D547-4658-9CFB-9D0DF48E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5A9E-FED1-4090-B6DC-03ACD0DC6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48BE-CB4F-4955-8F83-D9BA71E9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8117-F6FD-4EBC-A505-1B8B26B8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6AC1C-9076-464B-95BC-54896D8B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2EC5-5964-4B5E-BDAE-A59CB42F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382D-2E11-489D-A625-E4826E6C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416C-E653-43D5-9CAF-201DE8A2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D7402-3BC4-4BD0-82C4-9EC94D0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7D45-8565-4BE7-91B8-34D49F72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4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E95E-34A8-4C4B-B001-7F0C880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4F86-7CC3-4559-8371-EE907270E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5E436-CD3D-4A88-8525-F2A41DCF6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D0B36-8825-4FC0-80D3-F5E6F0C5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91992-C908-47C2-B32D-6190D84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04EED-C863-471E-B8C4-33E7794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5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2C80-1D8A-4542-ADF1-FF545AD3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3A4D5-23FD-4BD1-AB43-BC56E13D0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0AD7E-571C-4BE1-96E7-7DDF52270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232DC-077B-4605-9F00-4F57C2B07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485120-786F-4E44-A805-BB168D5A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0993-2741-4BCB-8748-C7A396E6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5FCFF-3428-43B4-A5BE-024A29B9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2842E-227A-4520-A462-D59C82EF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AFEB-A99C-4844-A055-8C759A3C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96035-C8A8-4B77-8ACF-2161BD5F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39178-18D8-4EA2-A187-5BF89537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D05D7-B57E-475A-89BF-C8826A13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0AD23-1075-493A-883F-170623FB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2C98-5364-415E-A6A3-CE8565CA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FD190-885F-4606-9824-3ACFDDFF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A7A1-31AE-4013-91BE-B0F7EBB2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6C87-548B-45A1-9A1E-0E661003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FE705-0E71-4BCC-80FF-14D26B40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0F30-0A07-4BCD-9E92-1762B9A0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E2CF-22D9-43EC-A2FE-531CEC00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5E03-EF37-4DEB-8FA8-7F4A64B2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4D1-83A4-4513-B663-8BCF18E9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FC8D7-B438-4AA3-8D1A-FB4F6125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DD68-B275-4441-88A2-5AADD615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D6BD-DE4B-411A-B509-FA7FF2D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57491-803B-4714-A35E-9C7501F4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EC55A-D127-4FCB-BE13-9A8A6B60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25548-8FFE-4EDC-8147-3277F810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BA236-ACC4-452D-94ED-EDDBB96C7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0915-89B2-4BBB-9D28-A3DEB3786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19CD-408E-44DD-86E8-F08E688C768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7229-4921-4F98-A9D2-D9972B6E1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2C1B-4A78-4086-BF74-B9887E040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C84A7-D2B6-4132-9A98-CC4A729C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toolz.net/letter-frequenc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D0BD-ECFE-4E04-B5C6-E2FCDCB86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510" y="3382866"/>
            <a:ext cx="9144000" cy="1475110"/>
          </a:xfrm>
        </p:spPr>
        <p:txBody>
          <a:bodyPr/>
          <a:lstStyle/>
          <a:p>
            <a:r>
              <a:rPr lang="en-US" dirty="0"/>
              <a:t>Breaking the Code</a:t>
            </a:r>
          </a:p>
        </p:txBody>
      </p:sp>
    </p:spTree>
    <p:extLst>
      <p:ext uri="{BB962C8B-B14F-4D97-AF65-F5344CB8AC3E}">
        <p14:creationId xmlns:p14="http://schemas.microsoft.com/office/powerpoint/2010/main" val="32578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8268-61D5-4B74-B3B6-625A82DA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6010-B187-495D-8DA3-3774C8BD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57" y="1825624"/>
            <a:ext cx="10515600" cy="4832703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https://onlinetoolz.net/letter-frequency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EB4568-96BB-4E7F-9394-9B663278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7" y="199672"/>
            <a:ext cx="4638675" cy="24193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1D4F6A4-04DB-4AA5-327A-C21C5F28FF1B}"/>
              </a:ext>
            </a:extLst>
          </p:cNvPr>
          <p:cNvGrpSpPr/>
          <p:nvPr/>
        </p:nvGrpSpPr>
        <p:grpSpPr>
          <a:xfrm>
            <a:off x="6522968" y="199672"/>
            <a:ext cx="4867275" cy="2371725"/>
            <a:chOff x="352396" y="2417903"/>
            <a:chExt cx="4867275" cy="2371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486C56-7509-2974-E7AD-9CEB7815B4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160"/>
            <a:stretch/>
          </p:blipFill>
          <p:spPr>
            <a:xfrm>
              <a:off x="352396" y="2417903"/>
              <a:ext cx="4867275" cy="11525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BE41DB-3A63-343B-0BFD-123973240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96" y="3570428"/>
              <a:ext cx="4867275" cy="12192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834D8C8-D65A-918A-F9E7-5797344CF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263" y="2812539"/>
            <a:ext cx="5843474" cy="336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9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10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Breaking the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Secret-Key Encryption</dc:title>
  <dc:creator>Francis Akowuah</dc:creator>
  <cp:lastModifiedBy>Bacha, Anys</cp:lastModifiedBy>
  <cp:revision>45</cp:revision>
  <dcterms:created xsi:type="dcterms:W3CDTF">2019-01-26T19:59:29Z</dcterms:created>
  <dcterms:modified xsi:type="dcterms:W3CDTF">2022-10-10T00:32:43Z</dcterms:modified>
</cp:coreProperties>
</file>