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66" r:id="rId4"/>
    <p:sldId id="267" r:id="rId5"/>
    <p:sldId id="269" r:id="rId6"/>
    <p:sldId id="272" r:id="rId7"/>
    <p:sldId id="268" r:id="rId8"/>
    <p:sldId id="271" r:id="rId9"/>
    <p:sldId id="280" r:id="rId10"/>
    <p:sldId id="273" r:id="rId11"/>
    <p:sldId id="274" r:id="rId12"/>
    <p:sldId id="275" r:id="rId13"/>
    <p:sldId id="276" r:id="rId14"/>
    <p:sldId id="277" r:id="rId15"/>
    <p:sldId id="279" r:id="rId16"/>
    <p:sldId id="278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775" autoAdjust="0"/>
  </p:normalViewPr>
  <p:slideViewPr>
    <p:cSldViewPr>
      <p:cViewPr varScale="1">
        <p:scale>
          <a:sx n="77" d="100"/>
          <a:sy n="77" d="100"/>
        </p:scale>
        <p:origin x="114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10E91-F366-4DC1-B7B7-7C1E8DAC99BF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CCEEA-212A-445A-B5B9-3AEB50B92E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387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86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1CCEEA-212A-445A-B5B9-3AEB50B92E9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37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1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03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22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32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9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8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7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8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F1021-B266-43B3-BDEC-DFA811CAEF20}" type="datetimeFigureOut">
              <a:rPr lang="en-US" smtClean="0"/>
              <a:t>8/2/2022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3F50-6C8B-4DF5-9707-78408FB2F5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4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743200"/>
            <a:ext cx="8915400" cy="1470025"/>
          </a:xfrm>
        </p:spPr>
        <p:txBody>
          <a:bodyPr>
            <a:noAutofit/>
          </a:bodyPr>
          <a:lstStyle/>
          <a:p>
            <a:r>
              <a:rPr lang="en-US" sz="5400" dirty="0"/>
              <a:t>DNSSEC: Securing DNS</a:t>
            </a:r>
          </a:p>
        </p:txBody>
      </p:sp>
    </p:spTree>
    <p:extLst>
      <p:ext uri="{BB962C8B-B14F-4D97-AF65-F5344CB8AC3E}">
        <p14:creationId xmlns:p14="http://schemas.microsoft.com/office/powerpoint/2010/main" val="52881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1A53-CB9A-1EE8-27E9-B3210ABCA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The Zone File for </a:t>
            </a:r>
            <a:r>
              <a:rPr lang="en-US" dirty="0" err="1"/>
              <a:t>edu</a:t>
            </a:r>
            <a:endParaRPr lang="en-US" dirty="0"/>
          </a:p>
        </p:txBody>
      </p:sp>
      <p:pic>
        <p:nvPicPr>
          <p:cNvPr id="7" name="Picture 6" descr="Calendar&#10;&#10;Description automatically generated">
            <a:extLst>
              <a:ext uri="{FF2B5EF4-FFF2-40B4-BE49-F238E27FC236}">
                <a16:creationId xmlns:a16="http://schemas.microsoft.com/office/drawing/2014/main" id="{3F594538-8240-D491-091B-E0F7A0EEF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6" y="2362200"/>
            <a:ext cx="10244054" cy="3886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00B0D3-897D-B0A6-C604-F04EC871E175}"/>
              </a:ext>
            </a:extLst>
          </p:cNvPr>
          <p:cNvSpPr txBox="1"/>
          <p:nvPr/>
        </p:nvSpPr>
        <p:spPr>
          <a:xfrm>
            <a:off x="838200" y="1525972"/>
            <a:ext cx="93726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onsolas" panose="020B0609020204030204" pitchFamily="49" charset="0"/>
              </a:rPr>
              <a:t>$ dnssec-signzone -e 20501231000000 -S -o edu edu.db</a:t>
            </a:r>
          </a:p>
        </p:txBody>
      </p:sp>
    </p:spTree>
    <p:extLst>
      <p:ext uri="{BB962C8B-B14F-4D97-AF65-F5344CB8AC3E}">
        <p14:creationId xmlns:p14="http://schemas.microsoft.com/office/powerpoint/2010/main" val="3104089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4FDC3-BF28-9522-DA56-1A046513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Zone File (part) for root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040E4B97-10ED-1F74-7F95-69033D2F3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28900"/>
            <a:ext cx="10792258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77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DB436-559C-E1EE-6212-6B657F1A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DNS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8EAE8-76CF-88FC-67B1-8D44D74D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914399"/>
          </a:xfrm>
        </p:spPr>
        <p:txBody>
          <a:bodyPr/>
          <a:lstStyle/>
          <a:p>
            <a:r>
              <a:rPr lang="en-US" dirty="0"/>
              <a:t>The root of trust: how to verify root server’s public key?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74EFB-2D3D-4140-9400-A6C88DF75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861" y="3231515"/>
            <a:ext cx="10412278" cy="1133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08073-C484-4CDE-E370-CA3C85392761}"/>
              </a:ext>
            </a:extLst>
          </p:cNvPr>
          <p:cNvSpPr txBox="1"/>
          <p:nvPr/>
        </p:nvSpPr>
        <p:spPr>
          <a:xfrm>
            <a:off x="889860" y="2611447"/>
            <a:ext cx="45203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/</a:t>
            </a:r>
            <a:r>
              <a:rPr lang="en-US" sz="2800" dirty="0" err="1">
                <a:latin typeface="Consolas" panose="020B0609020204030204" pitchFamily="49" charset="0"/>
              </a:rPr>
              <a:t>etc</a:t>
            </a:r>
            <a:r>
              <a:rPr lang="en-US" sz="2800" dirty="0">
                <a:latin typeface="Consolas" panose="020B0609020204030204" pitchFamily="49" charset="0"/>
              </a:rPr>
              <a:t>/bind/</a:t>
            </a:r>
            <a:r>
              <a:rPr lang="en-US" sz="2800" dirty="0" err="1">
                <a:latin typeface="Consolas" panose="020B0609020204030204" pitchFamily="49" charset="0"/>
              </a:rPr>
              <a:t>bind.keys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767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43EB-1461-06C9-D78A-71107228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DNSSEC on Local DNS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690434-E801-C744-F411-E4C89978A39F}"/>
              </a:ext>
            </a:extLst>
          </p:cNvPr>
          <p:cNvSpPr txBox="1"/>
          <p:nvPr/>
        </p:nvSpPr>
        <p:spPr>
          <a:xfrm>
            <a:off x="609600" y="1676400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</a:rPr>
              <a:t>etc</a:t>
            </a:r>
            <a:r>
              <a:rPr lang="en-US" sz="2400" dirty="0">
                <a:latin typeface="Consolas" panose="020B0609020204030204" pitchFamily="49" charset="0"/>
              </a:rPr>
              <a:t>/bind/</a:t>
            </a:r>
            <a:r>
              <a:rPr lang="en-US" sz="2400" dirty="0" err="1">
                <a:latin typeface="Consolas" panose="020B0609020204030204" pitchFamily="49" charset="0"/>
              </a:rPr>
              <a:t>named.conf.options</a:t>
            </a:r>
            <a:endParaRPr lang="en-US" sz="2400" dirty="0">
              <a:latin typeface="Consolas" panose="020B0609020204030204" pitchFamily="49" charset="0"/>
            </a:endParaRPr>
          </a:p>
        </p:txBody>
      </p: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BE9D199-8124-D485-6D95-21381AD63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79082"/>
            <a:ext cx="6878010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86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8B99-D07C-BE5B-6EF2-DF5BC91C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A09EDE5-A3A6-A862-A4F9-9D9CBD015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1600200"/>
            <a:ext cx="10564699" cy="2781688"/>
          </a:xfrm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F931CBEA-ADC2-2C27-3609-9B873E22F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50" y="4953000"/>
            <a:ext cx="10564699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06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6E6D-CC69-533E-887A-FC26BBE2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Verification Process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2ED2194-C10D-D720-C580-CF677AE927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62200"/>
            <a:ext cx="9802593" cy="3086531"/>
          </a:xfrm>
        </p:spPr>
      </p:pic>
    </p:spTree>
    <p:extLst>
      <p:ext uri="{BB962C8B-B14F-4D97-AF65-F5344CB8AC3E}">
        <p14:creationId xmlns:p14="http://schemas.microsoft.com/office/powerpoint/2010/main" val="1129540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C49D-D4E4-E4D7-2F76-158170C0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TLS/SSL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625D-057F-B0B6-1FAE-4F565C7F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DNSSEC:  </a:t>
            </a:r>
          </a:p>
          <a:p>
            <a:pPr lvl="1"/>
            <a:r>
              <a:rPr lang="en-US" dirty="0"/>
              <a:t>From name, get the authentic IP address</a:t>
            </a:r>
          </a:p>
          <a:p>
            <a:r>
              <a:rPr lang="en-US" dirty="0"/>
              <a:t>TLS/SSL</a:t>
            </a:r>
          </a:p>
          <a:p>
            <a:pPr lvl="1"/>
            <a:r>
              <a:rPr lang="en-US" dirty="0"/>
              <a:t>Don’t trust IP</a:t>
            </a:r>
          </a:p>
          <a:p>
            <a:pPr lvl="1"/>
            <a:r>
              <a:rPr lang="en-US" dirty="0"/>
              <a:t>Prove ownership of the name</a:t>
            </a:r>
          </a:p>
          <a:p>
            <a:r>
              <a:rPr lang="en-US" dirty="0"/>
              <a:t>Both use public key technologies</a:t>
            </a:r>
          </a:p>
          <a:p>
            <a:pPr lvl="1"/>
            <a:r>
              <a:rPr lang="en-US" dirty="0"/>
              <a:t>Different public key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231408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6C53-48C7-FFCA-C77B-1A5160E0E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DNSSEC Lab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72CD8D-FCF9-A71F-765F-FBF0DAA85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05000"/>
            <a:ext cx="8468907" cy="2667372"/>
          </a:xfrm>
        </p:spPr>
      </p:pic>
    </p:spTree>
    <p:extLst>
      <p:ext uri="{BB962C8B-B14F-4D97-AF65-F5344CB8AC3E}">
        <p14:creationId xmlns:p14="http://schemas.microsoft.com/office/powerpoint/2010/main" val="4271741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4" y="304800"/>
            <a:ext cx="9549245" cy="914400"/>
          </a:xfrm>
        </p:spPr>
        <p:txBody>
          <a:bodyPr>
            <a:noAutofit/>
          </a:bodyPr>
          <a:lstStyle/>
          <a:p>
            <a:pPr algn="l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10972800" cy="4038600"/>
          </a:xfrm>
        </p:spPr>
        <p:txBody>
          <a:bodyPr>
            <a:normAutofit/>
          </a:bodyPr>
          <a:lstStyle/>
          <a:p>
            <a:r>
              <a:rPr lang="en-US" dirty="0"/>
              <a:t>How DNSSEC works</a:t>
            </a:r>
          </a:p>
          <a:p>
            <a:r>
              <a:rPr lang="en-US" dirty="0"/>
              <a:t>How to set up DNSSEC on nameservers</a:t>
            </a:r>
          </a:p>
          <a:p>
            <a:pPr marL="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15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4970D-E168-5FE4-E19B-6E157D9A8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</a:t>
            </a:r>
          </a:p>
        </p:txBody>
      </p:sp>
      <p:pic>
        <p:nvPicPr>
          <p:cNvPr id="5" name="Content Placeholder 4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715C9B7E-E8D7-BF6F-FFF1-A1DAF7A77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497" y="1600200"/>
            <a:ext cx="9771005" cy="4525963"/>
          </a:xfrm>
        </p:spPr>
      </p:pic>
    </p:spTree>
    <p:extLst>
      <p:ext uri="{BB962C8B-B14F-4D97-AF65-F5344CB8AC3E}">
        <p14:creationId xmlns:p14="http://schemas.microsoft.com/office/powerpoint/2010/main" val="163318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7921-3033-0BA1-E468-290AD2AB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9593-7277-E2AD-7A43-C52308A0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Zone Signing Key (ZSK)</a:t>
            </a:r>
          </a:p>
          <a:p>
            <a:pPr lvl="1"/>
            <a:r>
              <a:rPr lang="en-US" dirty="0"/>
              <a:t>Signing zone data</a:t>
            </a:r>
          </a:p>
          <a:p>
            <a:r>
              <a:rPr lang="en-US" dirty="0"/>
              <a:t>Key Signing Key (KSK)</a:t>
            </a:r>
          </a:p>
          <a:p>
            <a:pPr lvl="1"/>
            <a:r>
              <a:rPr lang="en-US" dirty="0"/>
              <a:t>Signing ZSK</a:t>
            </a:r>
          </a:p>
        </p:txBody>
      </p:sp>
    </p:spTree>
    <p:extLst>
      <p:ext uri="{BB962C8B-B14F-4D97-AF65-F5344CB8AC3E}">
        <p14:creationId xmlns:p14="http://schemas.microsoft.com/office/powerpoint/2010/main" val="4065577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3CC8-9364-5644-58F3-DE0C6B30A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KSK and ZSK Keys for Zone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C8776-902F-C9AC-5FCE-EE087B7C9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9" y="2380402"/>
            <a:ext cx="10888595" cy="771633"/>
          </a:xfrm>
        </p:spPr>
      </p:pic>
      <p:pic>
        <p:nvPicPr>
          <p:cNvPr id="7" name="Picture 6" descr="A picture containing table&#10;&#10;Description automatically generated">
            <a:extLst>
              <a:ext uri="{FF2B5EF4-FFF2-40B4-BE49-F238E27FC236}">
                <a16:creationId xmlns:a16="http://schemas.microsoft.com/office/drawing/2014/main" id="{B3E104D7-FD57-BEAF-4BA4-A08003AFA9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69" y="4114800"/>
            <a:ext cx="10767164" cy="17603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D2CB81-C5B6-5141-22C6-34BAE7318451}"/>
              </a:ext>
            </a:extLst>
          </p:cNvPr>
          <p:cNvSpPr txBox="1"/>
          <p:nvPr/>
        </p:nvSpPr>
        <p:spPr>
          <a:xfrm>
            <a:off x="609600" y="1619158"/>
            <a:ext cx="2746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Key Generation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B0DD22-BF73-0FBD-68F7-D757197F7208}"/>
              </a:ext>
            </a:extLst>
          </p:cNvPr>
          <p:cNvSpPr txBox="1"/>
          <p:nvPr/>
        </p:nvSpPr>
        <p:spPr>
          <a:xfrm>
            <a:off x="609600" y="3492087"/>
            <a:ext cx="27911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Generated Keys</a:t>
            </a:r>
          </a:p>
        </p:txBody>
      </p:sp>
    </p:spTree>
    <p:extLst>
      <p:ext uri="{BB962C8B-B14F-4D97-AF65-F5344CB8AC3E}">
        <p14:creationId xmlns:p14="http://schemas.microsoft.com/office/powerpoint/2010/main" val="3807858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2ED99-9760-81B6-E269-2A5508884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Signing the Zone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D605-9AC9-FFF4-43A5-21240028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200400"/>
            <a:ext cx="10972800" cy="2925764"/>
          </a:xfrm>
        </p:spPr>
        <p:txBody>
          <a:bodyPr/>
          <a:lstStyle/>
          <a:p>
            <a:r>
              <a:rPr lang="en-US" dirty="0"/>
              <a:t>DNSKEY resource records</a:t>
            </a:r>
          </a:p>
          <a:p>
            <a:pPr lvl="1"/>
            <a:r>
              <a:rPr lang="en-US" dirty="0"/>
              <a:t>One for ZSK and one for KSK</a:t>
            </a:r>
          </a:p>
          <a:p>
            <a:r>
              <a:rPr lang="en-US" dirty="0"/>
              <a:t>RRSIG resource records</a:t>
            </a:r>
          </a:p>
          <a:p>
            <a:pPr lvl="1"/>
            <a:r>
              <a:rPr lang="en-US" dirty="0"/>
              <a:t>Signatures for DNS records</a:t>
            </a:r>
          </a:p>
          <a:p>
            <a:r>
              <a:rPr lang="en-US" dirty="0"/>
              <a:t>DS record: for the parent zone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C4FC5C-C148-FFC4-280B-43762FCB56FE}"/>
              </a:ext>
            </a:extLst>
          </p:cNvPr>
          <p:cNvSpPr txBox="1"/>
          <p:nvPr/>
        </p:nvSpPr>
        <p:spPr>
          <a:xfrm>
            <a:off x="609600" y="2082899"/>
            <a:ext cx="11353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onsolas" panose="020B0609020204030204" pitchFamily="49" charset="0"/>
              </a:rPr>
              <a:t>$ dnssec-signzone -e 20501231000000 -S -o example.edu example.edu.db</a:t>
            </a:r>
          </a:p>
        </p:txBody>
      </p:sp>
    </p:spTree>
    <p:extLst>
      <p:ext uri="{BB962C8B-B14F-4D97-AF65-F5344CB8AC3E}">
        <p14:creationId xmlns:p14="http://schemas.microsoft.com/office/powerpoint/2010/main" val="338553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AC46-E2C9-2AB8-CAD1-B6662D357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DNSKEY Resource Record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A03F455-39A0-B085-C49B-3D9CD92A9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79239"/>
            <a:ext cx="10972800" cy="3967884"/>
          </a:xfrm>
        </p:spPr>
      </p:pic>
    </p:spTree>
    <p:extLst>
      <p:ext uri="{BB962C8B-B14F-4D97-AF65-F5344CB8AC3E}">
        <p14:creationId xmlns:p14="http://schemas.microsoft.com/office/powerpoint/2010/main" val="3470776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7E614-4F2F-9699-5E7C-944DCD75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RRSIG Resource Record</a:t>
            </a:r>
          </a:p>
        </p:txBody>
      </p:sp>
      <p:pic>
        <p:nvPicPr>
          <p:cNvPr id="5" name="Content Placeholder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7F71421B-878E-CE91-7ED5-346EE7C6D2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8468468" cy="4525963"/>
          </a:xfrm>
        </p:spPr>
      </p:pic>
    </p:spTree>
    <p:extLst>
      <p:ext uri="{BB962C8B-B14F-4D97-AF65-F5344CB8AC3E}">
        <p14:creationId xmlns:p14="http://schemas.microsoft.com/office/powerpoint/2010/main" val="355910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0839-277A-DE8D-CFFA-AD30F2F9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Zone File for Example.edu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1F96F-8550-8B36-9E8D-0C36EE1678A8}"/>
              </a:ext>
            </a:extLst>
          </p:cNvPr>
          <p:cNvSpPr txBox="1"/>
          <p:nvPr/>
        </p:nvSpPr>
        <p:spPr>
          <a:xfrm>
            <a:off x="609600" y="1480843"/>
            <a:ext cx="1135380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200" dirty="0">
                <a:latin typeface="Consolas" panose="020B0609020204030204" pitchFamily="49" charset="0"/>
              </a:rPr>
              <a:t>$ dnssec-signzone -e 20501231000000 -S -o example.edu example.edu.db</a:t>
            </a:r>
          </a:p>
        </p:txBody>
      </p:sp>
      <p:pic>
        <p:nvPicPr>
          <p:cNvPr id="14" name="Picture 13" descr="Calendar&#10;&#10;Description automatically generated">
            <a:extLst>
              <a:ext uri="{FF2B5EF4-FFF2-40B4-BE49-F238E27FC236}">
                <a16:creationId xmlns:a16="http://schemas.microsoft.com/office/drawing/2014/main" id="{D16C7F0C-F7AB-8876-89BF-6FF0BDBC9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93" y="2438400"/>
            <a:ext cx="10841607" cy="349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48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234</Words>
  <Application>Microsoft Office PowerPoint</Application>
  <PresentationFormat>Widescreen</PresentationFormat>
  <Paragraphs>45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Office Theme</vt:lpstr>
      <vt:lpstr>DNSSEC: Securing DNS</vt:lpstr>
      <vt:lpstr>Outline</vt:lpstr>
      <vt:lpstr>An Overview</vt:lpstr>
      <vt:lpstr>Public Keys</vt:lpstr>
      <vt:lpstr>Generating KSK and ZSK Keys for Zone</vt:lpstr>
      <vt:lpstr>Signing the Zone File</vt:lpstr>
      <vt:lpstr>DNSKEY Resource Record</vt:lpstr>
      <vt:lpstr>RRSIG Resource Record</vt:lpstr>
      <vt:lpstr>The Zone File for Example.edu</vt:lpstr>
      <vt:lpstr> The Zone File for edu</vt:lpstr>
      <vt:lpstr>The Zone File (part) for root</vt:lpstr>
      <vt:lpstr>Local DNS Server</vt:lpstr>
      <vt:lpstr>Enabling DNSSEC on Local DNS Server</vt:lpstr>
      <vt:lpstr>Testing</vt:lpstr>
      <vt:lpstr>See the Verification Process</vt:lpstr>
      <vt:lpstr>Discussion: TLS/SSL Solution</vt:lpstr>
      <vt:lpstr>DNSSEC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Heartbleed Bug and Attack</dc:title>
  <dc:creator>3shna</dc:creator>
  <cp:lastModifiedBy>Wenliang Du</cp:lastModifiedBy>
  <cp:revision>46</cp:revision>
  <dcterms:created xsi:type="dcterms:W3CDTF">2017-11-22T15:54:43Z</dcterms:created>
  <dcterms:modified xsi:type="dcterms:W3CDTF">2022-08-02T20:58:16Z</dcterms:modified>
</cp:coreProperties>
</file>